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59" r:id="rId5"/>
    <p:sldId id="261" r:id="rId6"/>
    <p:sldId id="262" r:id="rId7"/>
    <p:sldId id="260" r:id="rId8"/>
    <p:sldId id="263" r:id="rId9"/>
    <p:sldId id="286" r:id="rId10"/>
    <p:sldId id="287" r:id="rId11"/>
    <p:sldId id="280" r:id="rId12"/>
    <p:sldId id="281" r:id="rId13"/>
    <p:sldId id="289" r:id="rId14"/>
    <p:sldId id="282" r:id="rId15"/>
    <p:sldId id="283" r:id="rId16"/>
    <p:sldId id="284" r:id="rId17"/>
    <p:sldId id="285" r:id="rId18"/>
    <p:sldId id="290" r:id="rId19"/>
    <p:sldId id="288" r:id="rId2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50" d="100"/>
          <a:sy n="50" d="100"/>
        </p:scale>
        <p:origin x="-1188" y="-666"/>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518616-B775-4EBE-B03C-A6F4752CE376}" type="datetimeFigureOut">
              <a:rPr lang="en-US" smtClean="0"/>
              <a:t>5/26/2021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D34EC3-6DE5-47EE-AB03-37BE1005939D}"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D34EC3-6DE5-47EE-AB03-37BE1005939D}" type="slidenum">
              <a:rPr lang="en-US" smtClean="0"/>
              <a:t>17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D34EC3-6DE5-47EE-AB03-37BE1005939D}" type="slidenum">
              <a:rPr lang="en-US" smtClean="0"/>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BAD4AA4-6E24-47C6-89E2-8333B551E6E1}" type="datetimeFigureOut">
              <a:rPr lang="en-US" smtClean="0"/>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FFC24-43D8-4C1D-957C-28E9613CBA5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AD4AA4-6E24-47C6-89E2-8333B551E6E1}" type="datetimeFigureOut">
              <a:rPr lang="en-US" smtClean="0"/>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FFC24-43D8-4C1D-957C-28E9613CBA5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AD4AA4-6E24-47C6-89E2-8333B551E6E1}" type="datetimeFigureOut">
              <a:rPr lang="en-US" smtClean="0"/>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FFC24-43D8-4C1D-957C-28E9613CBA5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AD4AA4-6E24-47C6-89E2-8333B551E6E1}" type="datetimeFigureOut">
              <a:rPr lang="en-US" smtClean="0"/>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FFC24-43D8-4C1D-957C-28E9613CBA5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BAD4AA4-6E24-47C6-89E2-8333B551E6E1}" type="datetimeFigureOut">
              <a:rPr lang="en-US" smtClean="0"/>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FFC24-43D8-4C1D-957C-28E9613CBA5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BAD4AA4-6E24-47C6-89E2-8333B551E6E1}" type="datetimeFigureOut">
              <a:rPr lang="en-US" smtClean="0"/>
              <a:t>5/25/2021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FFC24-43D8-4C1D-957C-28E9613CBA5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BAD4AA4-6E24-47C6-89E2-8333B551E6E1}" type="datetimeFigureOut">
              <a:rPr lang="en-US" smtClean="0"/>
              <a:t>5/25/2021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8FFC24-43D8-4C1D-957C-28E9613CBA5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BAD4AA4-6E24-47C6-89E2-8333B551E6E1}" type="datetimeFigureOut">
              <a:rPr lang="en-US" smtClean="0"/>
              <a:t>5/25/2021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8FFC24-43D8-4C1D-957C-28E9613CBA5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AD4AA4-6E24-47C6-89E2-8333B551E6E1}" type="datetimeFigureOut">
              <a:rPr lang="en-US" smtClean="0"/>
              <a:t>5/25/2021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8FFC24-43D8-4C1D-957C-28E9613CBA5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AD4AA4-6E24-47C6-89E2-8333B551E6E1}" type="datetimeFigureOut">
              <a:rPr lang="en-US" smtClean="0"/>
              <a:t>5/25/2021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FFC24-43D8-4C1D-957C-28E9613CBA5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AD4AA4-6E24-47C6-89E2-8333B551E6E1}" type="datetimeFigureOut">
              <a:rPr lang="en-US" smtClean="0"/>
              <a:t>5/25/2021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FFC24-43D8-4C1D-957C-28E9613CBA5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BAD4AA4-6E24-47C6-89E2-8333B551E6E1}" type="datetimeFigureOut">
              <a:rPr lang="en-US" smtClean="0"/>
              <a:t>5/25/2021</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48FFC24-43D8-4C1D-957C-28E9613CBA56}"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524589_620.jpg"/>
          <p:cNvPicPr>
            <a:picLocks noChangeAspect="1"/>
          </p:cNvPicPr>
          <p:nvPr/>
        </p:nvPicPr>
        <p:blipFill>
          <a:blip r:embed="rId2"/>
          <a:stretch>
            <a:fillRect/>
          </a:stretch>
        </p:blipFill>
        <p:spPr>
          <a:xfrm>
            <a:off x="1248905" y="-628650"/>
            <a:ext cx="10409695" cy="5943600"/>
          </a:xfrm>
          <a:prstGeom prst="rect">
            <a:avLst/>
          </a:prstGeom>
        </p:spPr>
      </p:pic>
      <p:sp>
        <p:nvSpPr>
          <p:cNvPr id="8" name="Pentagon 7"/>
          <p:cNvSpPr/>
          <p:nvPr/>
        </p:nvSpPr>
        <p:spPr>
          <a:xfrm>
            <a:off x="1066800" y="19050"/>
            <a:ext cx="4648200" cy="5143500"/>
          </a:xfrm>
          <a:prstGeom prst="homePlate">
            <a:avLst>
              <a:gd name="adj" fmla="val 52459"/>
            </a:avLst>
          </a:prstGeom>
          <a:solidFill>
            <a:schemeClr val="accent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entagon 6"/>
          <p:cNvSpPr/>
          <p:nvPr/>
        </p:nvSpPr>
        <p:spPr>
          <a:xfrm>
            <a:off x="0" y="0"/>
            <a:ext cx="4648200" cy="5143500"/>
          </a:xfrm>
          <a:prstGeom prst="homePlate">
            <a:avLst>
              <a:gd name="adj" fmla="val 5245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04800" y="935831"/>
            <a:ext cx="7772400" cy="1102519"/>
          </a:xfrm>
        </p:spPr>
        <p:txBody>
          <a:bodyPr/>
          <a:lstStyle/>
          <a:p>
            <a:pPr algn="l"/>
            <a:r>
              <a:rPr lang="id-ID"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PENDEKATAN PEMBELAJARAN</a:t>
            </a:r>
            <a:endParaRPr 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3" name="Subtitle 2"/>
          <p:cNvSpPr>
            <a:spLocks noGrp="1"/>
          </p:cNvSpPr>
          <p:nvPr>
            <p:ph type="subTitle" idx="1"/>
          </p:nvPr>
        </p:nvSpPr>
        <p:spPr>
          <a:xfrm>
            <a:off x="304800" y="1809750"/>
            <a:ext cx="6400800" cy="647700"/>
          </a:xfrm>
        </p:spPr>
        <p:txBody>
          <a:bodyPr>
            <a:norm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l"/>
            <a:r>
              <a:rPr lang="id-ID" sz="24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Strategi Pembelajaran Fisika</a:t>
            </a:r>
            <a:endParaRPr lang="en-US" sz="2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4" name="TextBox 3"/>
          <p:cNvSpPr txBox="1"/>
          <p:nvPr/>
        </p:nvSpPr>
        <p:spPr>
          <a:xfrm>
            <a:off x="228600" y="3733621"/>
            <a:ext cx="3384260" cy="1200329"/>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r>
              <a:rPr lang="id-ID"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ookie" pitchFamily="2" charset="0"/>
              </a:rPr>
              <a:t>Kelompok 6</a:t>
            </a:r>
          </a:p>
          <a:p>
            <a:r>
              <a:rPr lang="id-ID"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ookie" pitchFamily="2" charset="0"/>
              </a:rPr>
              <a:t>2013022005	Dwica Bayu Efendi</a:t>
            </a:r>
          </a:p>
          <a:p>
            <a:r>
              <a:rPr lang="id-ID"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ookie" pitchFamily="2" charset="0"/>
              </a:rPr>
              <a:t>2013020013	Cahya Nur Candini</a:t>
            </a:r>
          </a:p>
          <a:p>
            <a:r>
              <a:rPr lang="id-ID"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ookie" pitchFamily="2" charset="0"/>
              </a:rPr>
              <a:t>2013022037	Intan Nur Ajizah</a:t>
            </a:r>
            <a:endPar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ookie" pitchFamily="2" charset="0"/>
            </a:endParaRPr>
          </a:p>
        </p:txBody>
      </p:sp>
      <p:sp>
        <p:nvSpPr>
          <p:cNvPr id="9" name="Isosceles Triangle 8"/>
          <p:cNvSpPr/>
          <p:nvPr/>
        </p:nvSpPr>
        <p:spPr>
          <a:xfrm rot="16200000">
            <a:off x="4038600" y="4019550"/>
            <a:ext cx="2438400" cy="1219200"/>
          </a:xfrm>
          <a:prstGeom prst="triangle">
            <a:avLst>
              <a:gd name="adj" fmla="val 4859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p:cNvSpPr/>
          <p:nvPr/>
        </p:nvSpPr>
        <p:spPr>
          <a:xfrm rot="16200000">
            <a:off x="4633913" y="4414838"/>
            <a:ext cx="1581150" cy="790575"/>
          </a:xfrm>
          <a:prstGeom prst="triangle">
            <a:avLst>
              <a:gd name="adj" fmla="val 48595"/>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Content Placeholder 3" descr="Ilustrasi-Anak-Cerdas-masandpas_com.jpg"/>
          <p:cNvPicPr>
            <a:picLocks noChangeAspect="1"/>
          </p:cNvPicPr>
          <p:nvPr/>
        </p:nvPicPr>
        <p:blipFill>
          <a:blip r:embed="rId2"/>
          <a:stretch>
            <a:fillRect/>
          </a:stretch>
        </p:blipFill>
        <p:spPr>
          <a:xfrm flipH="1">
            <a:off x="1295400" y="0"/>
            <a:ext cx="7848600" cy="5143500"/>
          </a:xfrm>
          <a:prstGeom prst="rect">
            <a:avLst/>
          </a:prstGeom>
        </p:spPr>
      </p:pic>
      <p:sp>
        <p:nvSpPr>
          <p:cNvPr id="2" name="Title 1"/>
          <p:cNvSpPr>
            <a:spLocks noGrp="1"/>
          </p:cNvSpPr>
          <p:nvPr>
            <p:ph type="title"/>
          </p:nvPr>
        </p:nvSpPr>
        <p:spPr>
          <a:xfrm>
            <a:off x="1295400" y="266700"/>
            <a:ext cx="6477000" cy="857250"/>
          </a:xfrm>
        </p:spPr>
        <p:txBody>
          <a:bodyPr>
            <a:normAutofit fontScale="9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l"/>
            <a:r>
              <a:rPr lang="id-ID" sz="36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Macam-macam Pendekatan Pembelajaran</a:t>
            </a:r>
            <a:endParaRPr lang="en-US" sz="36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3" name="Content Placeholder 2"/>
          <p:cNvSpPr>
            <a:spLocks noGrp="1"/>
          </p:cNvSpPr>
          <p:nvPr>
            <p:ph idx="1"/>
          </p:nvPr>
        </p:nvSpPr>
        <p:spPr>
          <a:xfrm>
            <a:off x="838200" y="1352550"/>
            <a:ext cx="6858000" cy="2784872"/>
          </a:xfrm>
        </p:spPr>
        <p:txBody>
          <a:bodyPr>
            <a:normAutofit/>
          </a:bodyPr>
          <a:lstStyle/>
          <a:p>
            <a:pPr marL="457200" lvl="0" indent="-457200">
              <a:lnSpc>
                <a:spcPct val="200000"/>
              </a:lnSpc>
              <a:buFont typeface="+mj-lt"/>
              <a:buAutoNum type="arabicPeriod" startAt="7"/>
            </a:pPr>
            <a:r>
              <a:rPr lang="en-US" sz="2400" b="1" dirty="0" err="1"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Pendekatan</a:t>
            </a:r>
            <a:r>
              <a:rPr lang="id-ID" sz="2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 </a:t>
            </a:r>
            <a:r>
              <a:rPr lang="id-ID"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Open –ended</a:t>
            </a:r>
            <a:endParaRPr lang="id-ID" sz="2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endParaRPr>
          </a:p>
          <a:p>
            <a:pPr marL="457200" lvl="0" indent="-457200">
              <a:lnSpc>
                <a:spcPct val="200000"/>
              </a:lnSpc>
              <a:buFont typeface="+mj-lt"/>
              <a:buAutoNum type="arabicPeriod" startAt="7"/>
            </a:pPr>
            <a:r>
              <a:rPr lang="en-US" sz="2400" b="1" dirty="0" err="1"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Pendekatan</a:t>
            </a:r>
            <a:r>
              <a:rPr lang="en-US"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 </a:t>
            </a:r>
            <a:r>
              <a:rPr lang="id-ID"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Saintifik</a:t>
            </a:r>
          </a:p>
          <a:p>
            <a:pPr marL="457200" lvl="0" indent="-457200">
              <a:lnSpc>
                <a:spcPct val="200000"/>
              </a:lnSpc>
              <a:buFont typeface="+mj-lt"/>
              <a:buAutoNum type="arabicPeriod" startAt="7"/>
            </a:pPr>
            <a:r>
              <a:rPr lang="en-US" sz="2400" b="1" dirty="0" err="1"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Pendekatan</a:t>
            </a:r>
            <a:r>
              <a:rPr lang="en-US"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 In</a:t>
            </a:r>
            <a:r>
              <a:rPr lang="id-ID"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qury(inkuiri)</a:t>
            </a:r>
          </a:p>
        </p:txBody>
      </p:sp>
      <p:sp>
        <p:nvSpPr>
          <p:cNvPr id="6" name="Google Shape;649;p41"/>
          <p:cNvSpPr/>
          <p:nvPr/>
        </p:nvSpPr>
        <p:spPr>
          <a:xfrm rot="-5400000">
            <a:off x="228600" y="1504650"/>
            <a:ext cx="609900" cy="609900"/>
          </a:xfrm>
          <a:prstGeom prst="ellipse">
            <a:avLst/>
          </a:pr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50;p41"/>
          <p:cNvSpPr/>
          <p:nvPr/>
        </p:nvSpPr>
        <p:spPr>
          <a:xfrm rot="-5400000">
            <a:off x="228600" y="2342850"/>
            <a:ext cx="609900" cy="609900"/>
          </a:xfrm>
          <a:prstGeom prst="ellipse">
            <a:avLst/>
          </a:pr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51;p41"/>
          <p:cNvSpPr/>
          <p:nvPr/>
        </p:nvSpPr>
        <p:spPr>
          <a:xfrm rot="-5400000">
            <a:off x="228600" y="3181050"/>
            <a:ext cx="609900" cy="609900"/>
          </a:xfrm>
          <a:prstGeom prst="ellipse">
            <a:avLst/>
          </a:pr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77;p41"/>
          <p:cNvSpPr/>
          <p:nvPr/>
        </p:nvSpPr>
        <p:spPr>
          <a:xfrm>
            <a:off x="368106" y="1654614"/>
            <a:ext cx="330856" cy="309958"/>
          </a:xfrm>
          <a:custGeom>
            <a:avLst/>
            <a:gdLst/>
            <a:ahLst/>
            <a:cxnLst/>
            <a:rect l="l" t="t" r="r" b="b"/>
            <a:pathLst>
              <a:path w="208742" h="195557" extrusionOk="0">
                <a:moveTo>
                  <a:pt x="76590" y="36642"/>
                </a:moveTo>
                <a:lnTo>
                  <a:pt x="76590" y="42818"/>
                </a:lnTo>
                <a:lnTo>
                  <a:pt x="58062" y="42818"/>
                </a:lnTo>
                <a:lnTo>
                  <a:pt x="58062" y="36642"/>
                </a:lnTo>
                <a:close/>
                <a:moveTo>
                  <a:pt x="124971" y="6177"/>
                </a:moveTo>
                <a:cubicBezTo>
                  <a:pt x="135975" y="6177"/>
                  <a:pt x="144921" y="15123"/>
                  <a:pt x="144921" y="26127"/>
                </a:cubicBezTo>
                <a:lnTo>
                  <a:pt x="144921" y="30465"/>
                </a:lnTo>
                <a:lnTo>
                  <a:pt x="137936" y="30465"/>
                </a:lnTo>
                <a:lnTo>
                  <a:pt x="137936" y="26127"/>
                </a:lnTo>
                <a:cubicBezTo>
                  <a:pt x="137936" y="18995"/>
                  <a:pt x="132103" y="13162"/>
                  <a:pt x="124971" y="13162"/>
                </a:cubicBezTo>
                <a:lnTo>
                  <a:pt x="118108" y="13162"/>
                </a:lnTo>
                <a:cubicBezTo>
                  <a:pt x="116417" y="13162"/>
                  <a:pt x="115020" y="14559"/>
                  <a:pt x="115020" y="16250"/>
                </a:cubicBezTo>
                <a:cubicBezTo>
                  <a:pt x="115020" y="17966"/>
                  <a:pt x="116417" y="19338"/>
                  <a:pt x="118108" y="19338"/>
                </a:cubicBezTo>
                <a:lnTo>
                  <a:pt x="124971" y="19338"/>
                </a:lnTo>
                <a:cubicBezTo>
                  <a:pt x="128696" y="19338"/>
                  <a:pt x="131760" y="22402"/>
                  <a:pt x="131760" y="26127"/>
                </a:cubicBezTo>
                <a:lnTo>
                  <a:pt x="131760" y="30465"/>
                </a:lnTo>
                <a:lnTo>
                  <a:pt x="129088" y="30465"/>
                </a:lnTo>
                <a:cubicBezTo>
                  <a:pt x="127372" y="30465"/>
                  <a:pt x="126000" y="31838"/>
                  <a:pt x="126000" y="33553"/>
                </a:cubicBezTo>
                <a:lnTo>
                  <a:pt x="126000" y="42818"/>
                </a:lnTo>
                <a:lnTo>
                  <a:pt x="82766" y="42818"/>
                </a:lnTo>
                <a:lnTo>
                  <a:pt x="82766" y="33553"/>
                </a:lnTo>
                <a:cubicBezTo>
                  <a:pt x="82766" y="31838"/>
                  <a:pt x="81369" y="30465"/>
                  <a:pt x="79678" y="30465"/>
                </a:cubicBezTo>
                <a:lnTo>
                  <a:pt x="77007" y="30465"/>
                </a:lnTo>
                <a:lnTo>
                  <a:pt x="77007" y="26127"/>
                </a:lnTo>
                <a:cubicBezTo>
                  <a:pt x="77007" y="22402"/>
                  <a:pt x="80046" y="19338"/>
                  <a:pt x="83796" y="19338"/>
                </a:cubicBezTo>
                <a:lnTo>
                  <a:pt x="103746" y="19338"/>
                </a:lnTo>
                <a:cubicBezTo>
                  <a:pt x="105462" y="19338"/>
                  <a:pt x="106834" y="17966"/>
                  <a:pt x="106834" y="16250"/>
                </a:cubicBezTo>
                <a:cubicBezTo>
                  <a:pt x="106834" y="14559"/>
                  <a:pt x="105462" y="13162"/>
                  <a:pt x="103746" y="13162"/>
                </a:cubicBezTo>
                <a:lnTo>
                  <a:pt x="83796" y="13162"/>
                </a:lnTo>
                <a:cubicBezTo>
                  <a:pt x="76639" y="13162"/>
                  <a:pt x="70831" y="18995"/>
                  <a:pt x="70831" y="26127"/>
                </a:cubicBezTo>
                <a:lnTo>
                  <a:pt x="70831" y="30465"/>
                </a:lnTo>
                <a:lnTo>
                  <a:pt x="63821" y="30465"/>
                </a:lnTo>
                <a:lnTo>
                  <a:pt x="63821" y="26127"/>
                </a:lnTo>
                <a:cubicBezTo>
                  <a:pt x="63821" y="15123"/>
                  <a:pt x="72791" y="6177"/>
                  <a:pt x="83796" y="6177"/>
                </a:cubicBezTo>
                <a:close/>
                <a:moveTo>
                  <a:pt x="150705" y="36642"/>
                </a:moveTo>
                <a:lnTo>
                  <a:pt x="150705" y="42818"/>
                </a:lnTo>
                <a:lnTo>
                  <a:pt x="132176" y="42818"/>
                </a:lnTo>
                <a:lnTo>
                  <a:pt x="132176" y="36642"/>
                </a:lnTo>
                <a:close/>
                <a:moveTo>
                  <a:pt x="114456" y="122643"/>
                </a:moveTo>
                <a:lnTo>
                  <a:pt x="114456" y="134579"/>
                </a:lnTo>
                <a:lnTo>
                  <a:pt x="94286" y="134579"/>
                </a:lnTo>
                <a:lnTo>
                  <a:pt x="94286" y="122643"/>
                </a:lnTo>
                <a:close/>
                <a:moveTo>
                  <a:pt x="114456" y="140755"/>
                </a:moveTo>
                <a:lnTo>
                  <a:pt x="114456" y="152274"/>
                </a:lnTo>
                <a:lnTo>
                  <a:pt x="104383" y="155436"/>
                </a:lnTo>
                <a:lnTo>
                  <a:pt x="94286" y="152274"/>
                </a:lnTo>
                <a:lnTo>
                  <a:pt x="94286" y="140755"/>
                </a:lnTo>
                <a:close/>
                <a:moveTo>
                  <a:pt x="83796" y="1"/>
                </a:moveTo>
                <a:cubicBezTo>
                  <a:pt x="69385" y="1"/>
                  <a:pt x="57645" y="11716"/>
                  <a:pt x="57645" y="26127"/>
                </a:cubicBezTo>
                <a:lnTo>
                  <a:pt x="57645" y="30465"/>
                </a:lnTo>
                <a:lnTo>
                  <a:pt x="54974" y="30465"/>
                </a:lnTo>
                <a:cubicBezTo>
                  <a:pt x="53258" y="30465"/>
                  <a:pt x="51885" y="31838"/>
                  <a:pt x="51885" y="33553"/>
                </a:cubicBezTo>
                <a:lnTo>
                  <a:pt x="51885" y="42818"/>
                </a:lnTo>
                <a:lnTo>
                  <a:pt x="40097" y="42818"/>
                </a:lnTo>
                <a:cubicBezTo>
                  <a:pt x="38406" y="42818"/>
                  <a:pt x="37009" y="44190"/>
                  <a:pt x="37009" y="45906"/>
                </a:cubicBezTo>
                <a:cubicBezTo>
                  <a:pt x="37009" y="47597"/>
                  <a:pt x="38406" y="48994"/>
                  <a:pt x="40097" y="48994"/>
                </a:cubicBezTo>
                <a:lnTo>
                  <a:pt x="189184" y="48994"/>
                </a:lnTo>
                <a:cubicBezTo>
                  <a:pt x="196561" y="48994"/>
                  <a:pt x="202565" y="54999"/>
                  <a:pt x="202565" y="62376"/>
                </a:cubicBezTo>
                <a:lnTo>
                  <a:pt x="202565" y="89532"/>
                </a:lnTo>
                <a:cubicBezTo>
                  <a:pt x="202565" y="95928"/>
                  <a:pt x="198031" y="101443"/>
                  <a:pt x="191781" y="102668"/>
                </a:cubicBezTo>
                <a:lnTo>
                  <a:pt x="117275" y="116467"/>
                </a:lnTo>
                <a:lnTo>
                  <a:pt x="91492" y="116467"/>
                </a:lnTo>
                <a:lnTo>
                  <a:pt x="16985" y="102668"/>
                </a:lnTo>
                <a:cubicBezTo>
                  <a:pt x="10735" y="101443"/>
                  <a:pt x="6177" y="95928"/>
                  <a:pt x="6177" y="89532"/>
                </a:cubicBezTo>
                <a:lnTo>
                  <a:pt x="6177" y="62376"/>
                </a:lnTo>
                <a:cubicBezTo>
                  <a:pt x="6177" y="54999"/>
                  <a:pt x="12181" y="48994"/>
                  <a:pt x="19558" y="48994"/>
                </a:cubicBezTo>
                <a:lnTo>
                  <a:pt x="25759" y="48994"/>
                </a:lnTo>
                <a:cubicBezTo>
                  <a:pt x="27475" y="48994"/>
                  <a:pt x="28847" y="47597"/>
                  <a:pt x="28847" y="45906"/>
                </a:cubicBezTo>
                <a:cubicBezTo>
                  <a:pt x="28847" y="44190"/>
                  <a:pt x="27475" y="42818"/>
                  <a:pt x="25759" y="42818"/>
                </a:cubicBezTo>
                <a:lnTo>
                  <a:pt x="19558" y="42818"/>
                </a:lnTo>
                <a:cubicBezTo>
                  <a:pt x="8774" y="42818"/>
                  <a:pt x="0" y="51592"/>
                  <a:pt x="0" y="62376"/>
                </a:cubicBezTo>
                <a:lnTo>
                  <a:pt x="0" y="89532"/>
                </a:lnTo>
                <a:cubicBezTo>
                  <a:pt x="0" y="96026"/>
                  <a:pt x="3211" y="101884"/>
                  <a:pt x="8235" y="105462"/>
                </a:cubicBezTo>
                <a:lnTo>
                  <a:pt x="8235" y="175998"/>
                </a:lnTo>
                <a:cubicBezTo>
                  <a:pt x="8235" y="186782"/>
                  <a:pt x="17009" y="195556"/>
                  <a:pt x="27793" y="195556"/>
                </a:cubicBezTo>
                <a:lnTo>
                  <a:pt x="149038" y="195556"/>
                </a:lnTo>
                <a:cubicBezTo>
                  <a:pt x="150754" y="195556"/>
                  <a:pt x="152126" y="194159"/>
                  <a:pt x="152126" y="192468"/>
                </a:cubicBezTo>
                <a:cubicBezTo>
                  <a:pt x="152126" y="190753"/>
                  <a:pt x="150754" y="189380"/>
                  <a:pt x="149038" y="189380"/>
                </a:cubicBezTo>
                <a:lnTo>
                  <a:pt x="27793" y="189380"/>
                </a:lnTo>
                <a:cubicBezTo>
                  <a:pt x="20416" y="189380"/>
                  <a:pt x="14412" y="183376"/>
                  <a:pt x="14412" y="175998"/>
                </a:cubicBezTo>
                <a:lnTo>
                  <a:pt x="14412" y="108403"/>
                </a:lnTo>
                <a:cubicBezTo>
                  <a:pt x="14877" y="108526"/>
                  <a:pt x="15343" y="108648"/>
                  <a:pt x="15833" y="108746"/>
                </a:cubicBezTo>
                <a:lnTo>
                  <a:pt x="88109" y="122128"/>
                </a:lnTo>
                <a:lnTo>
                  <a:pt x="88109" y="154553"/>
                </a:lnTo>
                <a:cubicBezTo>
                  <a:pt x="88109" y="155901"/>
                  <a:pt x="88992" y="157102"/>
                  <a:pt x="90291" y="157494"/>
                </a:cubicBezTo>
                <a:lnTo>
                  <a:pt x="103452" y="161612"/>
                </a:lnTo>
                <a:cubicBezTo>
                  <a:pt x="103746" y="161710"/>
                  <a:pt x="104065" y="161759"/>
                  <a:pt x="104383" y="161759"/>
                </a:cubicBezTo>
                <a:cubicBezTo>
                  <a:pt x="104677" y="161759"/>
                  <a:pt x="104996" y="161710"/>
                  <a:pt x="105290" y="161612"/>
                </a:cubicBezTo>
                <a:lnTo>
                  <a:pt x="118476" y="157494"/>
                </a:lnTo>
                <a:cubicBezTo>
                  <a:pt x="119750" y="157102"/>
                  <a:pt x="120633" y="155901"/>
                  <a:pt x="120633" y="154553"/>
                </a:cubicBezTo>
                <a:lnTo>
                  <a:pt x="120633" y="122128"/>
                </a:lnTo>
                <a:lnTo>
                  <a:pt x="192958" y="108722"/>
                </a:lnTo>
                <a:cubicBezTo>
                  <a:pt x="193424" y="108648"/>
                  <a:pt x="193889" y="108526"/>
                  <a:pt x="194330" y="108403"/>
                </a:cubicBezTo>
                <a:lnTo>
                  <a:pt x="194330" y="175998"/>
                </a:lnTo>
                <a:cubicBezTo>
                  <a:pt x="194330" y="183376"/>
                  <a:pt x="188326" y="189380"/>
                  <a:pt x="180949" y="189380"/>
                </a:cubicBezTo>
                <a:lnTo>
                  <a:pt x="163498" y="189380"/>
                </a:lnTo>
                <a:cubicBezTo>
                  <a:pt x="161783" y="189380"/>
                  <a:pt x="160410" y="190753"/>
                  <a:pt x="160410" y="192468"/>
                </a:cubicBezTo>
                <a:cubicBezTo>
                  <a:pt x="160410" y="194159"/>
                  <a:pt x="161783" y="195556"/>
                  <a:pt x="163498" y="195556"/>
                </a:cubicBezTo>
                <a:lnTo>
                  <a:pt x="180949" y="195556"/>
                </a:lnTo>
                <a:cubicBezTo>
                  <a:pt x="191732" y="195556"/>
                  <a:pt x="200507" y="186782"/>
                  <a:pt x="200507" y="175998"/>
                </a:cubicBezTo>
                <a:lnTo>
                  <a:pt x="200507" y="105462"/>
                </a:lnTo>
                <a:cubicBezTo>
                  <a:pt x="205531" y="101884"/>
                  <a:pt x="208742" y="96026"/>
                  <a:pt x="208742" y="89532"/>
                </a:cubicBezTo>
                <a:lnTo>
                  <a:pt x="208742" y="62376"/>
                </a:lnTo>
                <a:cubicBezTo>
                  <a:pt x="208742" y="51592"/>
                  <a:pt x="199967" y="42818"/>
                  <a:pt x="189184" y="42818"/>
                </a:cubicBezTo>
                <a:lnTo>
                  <a:pt x="156856" y="42818"/>
                </a:lnTo>
                <a:lnTo>
                  <a:pt x="156856" y="33553"/>
                </a:lnTo>
                <a:cubicBezTo>
                  <a:pt x="156856" y="31838"/>
                  <a:pt x="155484" y="30465"/>
                  <a:pt x="153768" y="30465"/>
                </a:cubicBezTo>
                <a:lnTo>
                  <a:pt x="151097" y="30465"/>
                </a:lnTo>
                <a:lnTo>
                  <a:pt x="151097" y="26127"/>
                </a:lnTo>
                <a:cubicBezTo>
                  <a:pt x="151097" y="11716"/>
                  <a:pt x="139382" y="1"/>
                  <a:pt x="124971" y="1"/>
                </a:cubicBezTo>
                <a:close/>
              </a:path>
            </a:pathLst>
          </a:custGeom>
          <a:gradFill>
            <a:gsLst>
              <a:gs pos="0">
                <a:schemeClr val="accent1">
                  <a:lumMod val="75000"/>
                </a:schemeClr>
              </a:gs>
              <a:gs pos="100000">
                <a:schemeClr val="accent3">
                  <a:lumMod val="60000"/>
                  <a:lumOff val="40000"/>
                </a:schemeClr>
              </a:gs>
            </a:gsLst>
            <a:lin ang="48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678;p41"/>
          <p:cNvGrpSpPr/>
          <p:nvPr/>
        </p:nvGrpSpPr>
        <p:grpSpPr>
          <a:xfrm>
            <a:off x="488295" y="3257550"/>
            <a:ext cx="90480" cy="330897"/>
            <a:chOff x="3086650" y="238125"/>
            <a:chExt cx="1427125" cy="5219200"/>
          </a:xfrm>
          <a:gradFill>
            <a:gsLst>
              <a:gs pos="0">
                <a:schemeClr val="accent1">
                  <a:lumMod val="75000"/>
                </a:schemeClr>
              </a:gs>
              <a:gs pos="100000">
                <a:schemeClr val="accent3">
                  <a:lumMod val="60000"/>
                  <a:lumOff val="40000"/>
                </a:schemeClr>
              </a:gs>
            </a:gsLst>
            <a:lin ang="4800000" scaled="0"/>
          </a:gradFill>
        </p:grpSpPr>
        <p:sp>
          <p:nvSpPr>
            <p:cNvPr id="11" name="Google Shape;679;p41"/>
            <p:cNvSpPr/>
            <p:nvPr/>
          </p:nvSpPr>
          <p:spPr>
            <a:xfrm>
              <a:off x="3698275" y="645850"/>
              <a:ext cx="203900" cy="203900"/>
            </a:xfrm>
            <a:custGeom>
              <a:avLst/>
              <a:gdLst/>
              <a:ahLst/>
              <a:cxnLst/>
              <a:rect l="l" t="t" r="r" b="b"/>
              <a:pathLst>
                <a:path w="8156" h="8156" extrusionOk="0">
                  <a:moveTo>
                    <a:pt x="4078" y="1"/>
                  </a:moveTo>
                  <a:cubicBezTo>
                    <a:pt x="1827" y="1"/>
                    <a:pt x="0" y="1828"/>
                    <a:pt x="0" y="4078"/>
                  </a:cubicBezTo>
                  <a:cubicBezTo>
                    <a:pt x="0" y="6329"/>
                    <a:pt x="1827" y="8156"/>
                    <a:pt x="4078" y="8156"/>
                  </a:cubicBezTo>
                  <a:cubicBezTo>
                    <a:pt x="6328" y="8156"/>
                    <a:pt x="8155" y="6329"/>
                    <a:pt x="8155" y="4078"/>
                  </a:cubicBezTo>
                  <a:cubicBezTo>
                    <a:pt x="8155" y="1828"/>
                    <a:pt x="6328" y="1"/>
                    <a:pt x="40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80;p41"/>
            <p:cNvSpPr/>
            <p:nvPr/>
          </p:nvSpPr>
          <p:spPr>
            <a:xfrm>
              <a:off x="3086650" y="238125"/>
              <a:ext cx="1427125" cy="5219200"/>
            </a:xfrm>
            <a:custGeom>
              <a:avLst/>
              <a:gdLst/>
              <a:ahLst/>
              <a:cxnLst/>
              <a:rect l="l" t="t" r="r" b="b"/>
              <a:pathLst>
                <a:path w="57085" h="208768" extrusionOk="0">
                  <a:moveTo>
                    <a:pt x="36698" y="8155"/>
                  </a:moveTo>
                  <a:cubicBezTo>
                    <a:pt x="42015" y="8155"/>
                    <a:pt x="46549" y="11547"/>
                    <a:pt x="48245" y="16310"/>
                  </a:cubicBezTo>
                  <a:lnTo>
                    <a:pt x="44853" y="16310"/>
                  </a:lnTo>
                  <a:cubicBezTo>
                    <a:pt x="42602" y="16310"/>
                    <a:pt x="40775" y="18137"/>
                    <a:pt x="40775" y="20387"/>
                  </a:cubicBezTo>
                  <a:cubicBezTo>
                    <a:pt x="40775" y="22638"/>
                    <a:pt x="42602" y="24465"/>
                    <a:pt x="44853" y="24465"/>
                  </a:cubicBezTo>
                  <a:lnTo>
                    <a:pt x="48930" y="24465"/>
                  </a:lnTo>
                  <a:lnTo>
                    <a:pt x="48930" y="32620"/>
                  </a:lnTo>
                  <a:lnTo>
                    <a:pt x="8155" y="32620"/>
                  </a:lnTo>
                  <a:lnTo>
                    <a:pt x="8155" y="24465"/>
                  </a:lnTo>
                  <a:lnTo>
                    <a:pt x="12233" y="24465"/>
                  </a:lnTo>
                  <a:cubicBezTo>
                    <a:pt x="14483" y="24465"/>
                    <a:pt x="16310" y="22638"/>
                    <a:pt x="16310" y="20387"/>
                  </a:cubicBezTo>
                  <a:cubicBezTo>
                    <a:pt x="16310" y="18137"/>
                    <a:pt x="14483" y="16310"/>
                    <a:pt x="12233" y="16310"/>
                  </a:cubicBezTo>
                  <a:lnTo>
                    <a:pt x="8840" y="16310"/>
                  </a:lnTo>
                  <a:cubicBezTo>
                    <a:pt x="10536" y="11547"/>
                    <a:pt x="15071" y="8155"/>
                    <a:pt x="20388" y="8155"/>
                  </a:cubicBezTo>
                  <a:close/>
                  <a:moveTo>
                    <a:pt x="16310" y="40775"/>
                  </a:moveTo>
                  <a:lnTo>
                    <a:pt x="16310" y="128783"/>
                  </a:lnTo>
                  <a:lnTo>
                    <a:pt x="8155" y="132861"/>
                  </a:lnTo>
                  <a:lnTo>
                    <a:pt x="8155" y="40775"/>
                  </a:lnTo>
                  <a:close/>
                  <a:moveTo>
                    <a:pt x="48930" y="40775"/>
                  </a:moveTo>
                  <a:lnTo>
                    <a:pt x="48930" y="132861"/>
                  </a:lnTo>
                  <a:lnTo>
                    <a:pt x="40775" y="128783"/>
                  </a:lnTo>
                  <a:lnTo>
                    <a:pt x="40775" y="40775"/>
                  </a:lnTo>
                  <a:close/>
                  <a:moveTo>
                    <a:pt x="32620" y="40775"/>
                  </a:moveTo>
                  <a:lnTo>
                    <a:pt x="32620" y="129599"/>
                  </a:lnTo>
                  <a:lnTo>
                    <a:pt x="28543" y="133676"/>
                  </a:lnTo>
                  <a:lnTo>
                    <a:pt x="24465" y="129599"/>
                  </a:lnTo>
                  <a:lnTo>
                    <a:pt x="24465" y="40775"/>
                  </a:lnTo>
                  <a:close/>
                  <a:moveTo>
                    <a:pt x="37513" y="136253"/>
                  </a:moveTo>
                  <a:lnTo>
                    <a:pt x="47886" y="141440"/>
                  </a:lnTo>
                  <a:lnTo>
                    <a:pt x="37937" y="167992"/>
                  </a:lnTo>
                  <a:lnTo>
                    <a:pt x="19148" y="167992"/>
                  </a:lnTo>
                  <a:lnTo>
                    <a:pt x="9199" y="141440"/>
                  </a:lnTo>
                  <a:lnTo>
                    <a:pt x="19572" y="136253"/>
                  </a:lnTo>
                  <a:lnTo>
                    <a:pt x="25672" y="142320"/>
                  </a:lnTo>
                  <a:cubicBezTo>
                    <a:pt x="26455" y="143120"/>
                    <a:pt x="27499" y="143519"/>
                    <a:pt x="28543" y="143519"/>
                  </a:cubicBezTo>
                  <a:cubicBezTo>
                    <a:pt x="29586" y="143519"/>
                    <a:pt x="30630" y="143120"/>
                    <a:pt x="31413" y="142320"/>
                  </a:cubicBezTo>
                  <a:lnTo>
                    <a:pt x="37513" y="136253"/>
                  </a:lnTo>
                  <a:close/>
                  <a:moveTo>
                    <a:pt x="34903" y="176147"/>
                  </a:moveTo>
                  <a:lnTo>
                    <a:pt x="28543" y="193077"/>
                  </a:lnTo>
                  <a:lnTo>
                    <a:pt x="22182" y="176147"/>
                  </a:lnTo>
                  <a:close/>
                  <a:moveTo>
                    <a:pt x="20388" y="0"/>
                  </a:moveTo>
                  <a:cubicBezTo>
                    <a:pt x="9134" y="0"/>
                    <a:pt x="0" y="9134"/>
                    <a:pt x="0" y="20387"/>
                  </a:cubicBezTo>
                  <a:lnTo>
                    <a:pt x="0" y="139385"/>
                  </a:lnTo>
                  <a:cubicBezTo>
                    <a:pt x="0" y="139385"/>
                    <a:pt x="0" y="140265"/>
                    <a:pt x="261" y="140885"/>
                  </a:cubicBezTo>
                  <a:lnTo>
                    <a:pt x="24726" y="206125"/>
                  </a:lnTo>
                  <a:cubicBezTo>
                    <a:pt x="25313" y="207723"/>
                    <a:pt x="26846" y="208767"/>
                    <a:pt x="28543" y="208767"/>
                  </a:cubicBezTo>
                  <a:cubicBezTo>
                    <a:pt x="30239" y="208767"/>
                    <a:pt x="31772" y="207723"/>
                    <a:pt x="32359" y="206125"/>
                  </a:cubicBezTo>
                  <a:cubicBezTo>
                    <a:pt x="32359" y="206125"/>
                    <a:pt x="56824" y="140885"/>
                    <a:pt x="56824" y="140885"/>
                  </a:cubicBezTo>
                  <a:cubicBezTo>
                    <a:pt x="56889" y="140722"/>
                    <a:pt x="57085" y="140265"/>
                    <a:pt x="57085" y="139385"/>
                  </a:cubicBezTo>
                  <a:lnTo>
                    <a:pt x="57085" y="20387"/>
                  </a:lnTo>
                  <a:cubicBezTo>
                    <a:pt x="57085" y="9134"/>
                    <a:pt x="47951" y="0"/>
                    <a:pt x="366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oogle Shape;681;p41"/>
          <p:cNvGrpSpPr/>
          <p:nvPr/>
        </p:nvGrpSpPr>
        <p:grpSpPr>
          <a:xfrm>
            <a:off x="367037" y="2419350"/>
            <a:ext cx="333016" cy="330891"/>
            <a:chOff x="1190625" y="243100"/>
            <a:chExt cx="5252625" cy="5219100"/>
          </a:xfrm>
          <a:gradFill>
            <a:gsLst>
              <a:gs pos="0">
                <a:schemeClr val="accent1">
                  <a:lumMod val="75000"/>
                </a:schemeClr>
              </a:gs>
              <a:gs pos="100000">
                <a:schemeClr val="accent3">
                  <a:lumMod val="60000"/>
                  <a:lumOff val="40000"/>
                </a:schemeClr>
              </a:gs>
            </a:gsLst>
            <a:lin ang="4800000" scaled="0"/>
          </a:gradFill>
        </p:grpSpPr>
        <p:sp>
          <p:nvSpPr>
            <p:cNvPr id="14" name="Google Shape;682;p41"/>
            <p:cNvSpPr/>
            <p:nvPr/>
          </p:nvSpPr>
          <p:spPr>
            <a:xfrm>
              <a:off x="1190625" y="243100"/>
              <a:ext cx="358025" cy="407675"/>
            </a:xfrm>
            <a:custGeom>
              <a:avLst/>
              <a:gdLst/>
              <a:ahLst/>
              <a:cxnLst/>
              <a:rect l="l" t="t" r="r" b="b"/>
              <a:pathLst>
                <a:path w="14321" h="16307" extrusionOk="0">
                  <a:moveTo>
                    <a:pt x="4090" y="0"/>
                  </a:moveTo>
                  <a:cubicBezTo>
                    <a:pt x="3559" y="0"/>
                    <a:pt x="3023" y="105"/>
                    <a:pt x="2512" y="323"/>
                  </a:cubicBezTo>
                  <a:cubicBezTo>
                    <a:pt x="979" y="943"/>
                    <a:pt x="0" y="2443"/>
                    <a:pt x="0" y="4074"/>
                  </a:cubicBezTo>
                  <a:lnTo>
                    <a:pt x="0" y="12229"/>
                  </a:lnTo>
                  <a:cubicBezTo>
                    <a:pt x="0" y="14480"/>
                    <a:pt x="1827" y="16307"/>
                    <a:pt x="4077" y="16307"/>
                  </a:cubicBezTo>
                  <a:cubicBezTo>
                    <a:pt x="5904" y="16307"/>
                    <a:pt x="7437" y="15132"/>
                    <a:pt x="7959" y="13469"/>
                  </a:cubicBezTo>
                  <a:cubicBezTo>
                    <a:pt x="8545" y="13768"/>
                    <a:pt x="9194" y="13920"/>
                    <a:pt x="9842" y="13920"/>
                  </a:cubicBezTo>
                  <a:cubicBezTo>
                    <a:pt x="10889" y="13920"/>
                    <a:pt x="11936" y="13524"/>
                    <a:pt x="12722" y="12718"/>
                  </a:cubicBezTo>
                  <a:cubicBezTo>
                    <a:pt x="14320" y="11153"/>
                    <a:pt x="14320" y="8543"/>
                    <a:pt x="12722" y="6977"/>
                  </a:cubicBezTo>
                  <a:lnTo>
                    <a:pt x="6948" y="1204"/>
                  </a:lnTo>
                  <a:cubicBezTo>
                    <a:pt x="6187" y="421"/>
                    <a:pt x="5150" y="0"/>
                    <a:pt x="40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83;p41"/>
            <p:cNvSpPr/>
            <p:nvPr/>
          </p:nvSpPr>
          <p:spPr>
            <a:xfrm>
              <a:off x="1190625" y="866050"/>
              <a:ext cx="203875" cy="203900"/>
            </a:xfrm>
            <a:custGeom>
              <a:avLst/>
              <a:gdLst/>
              <a:ahLst/>
              <a:cxnLst/>
              <a:rect l="l" t="t" r="r" b="b"/>
              <a:pathLst>
                <a:path w="8155" h="8156" extrusionOk="0">
                  <a:moveTo>
                    <a:pt x="4077" y="0"/>
                  </a:moveTo>
                  <a:cubicBezTo>
                    <a:pt x="1827" y="0"/>
                    <a:pt x="0" y="1827"/>
                    <a:pt x="0" y="4078"/>
                  </a:cubicBezTo>
                  <a:cubicBezTo>
                    <a:pt x="0" y="6329"/>
                    <a:pt x="1827" y="8155"/>
                    <a:pt x="4077" y="8155"/>
                  </a:cubicBezTo>
                  <a:cubicBezTo>
                    <a:pt x="6328" y="8155"/>
                    <a:pt x="8155" y="6329"/>
                    <a:pt x="8155" y="4078"/>
                  </a:cubicBezTo>
                  <a:cubicBezTo>
                    <a:pt x="8155" y="1827"/>
                    <a:pt x="6328" y="0"/>
                    <a:pt x="40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84;p41"/>
            <p:cNvSpPr/>
            <p:nvPr/>
          </p:nvSpPr>
          <p:spPr>
            <a:xfrm>
              <a:off x="1190625" y="2122725"/>
              <a:ext cx="203875" cy="203900"/>
            </a:xfrm>
            <a:custGeom>
              <a:avLst/>
              <a:gdLst/>
              <a:ahLst/>
              <a:cxnLst/>
              <a:rect l="l" t="t" r="r" b="b"/>
              <a:pathLst>
                <a:path w="8155" h="8156" extrusionOk="0">
                  <a:moveTo>
                    <a:pt x="4077" y="1"/>
                  </a:moveTo>
                  <a:cubicBezTo>
                    <a:pt x="1827" y="1"/>
                    <a:pt x="0" y="1827"/>
                    <a:pt x="0" y="4078"/>
                  </a:cubicBezTo>
                  <a:cubicBezTo>
                    <a:pt x="0" y="6329"/>
                    <a:pt x="1827" y="8155"/>
                    <a:pt x="4077" y="8155"/>
                  </a:cubicBezTo>
                  <a:cubicBezTo>
                    <a:pt x="6328" y="8155"/>
                    <a:pt x="8155" y="6329"/>
                    <a:pt x="8155" y="4078"/>
                  </a:cubicBezTo>
                  <a:cubicBezTo>
                    <a:pt x="8155" y="1827"/>
                    <a:pt x="6328" y="1"/>
                    <a:pt x="40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85;p41"/>
            <p:cNvSpPr/>
            <p:nvPr/>
          </p:nvSpPr>
          <p:spPr>
            <a:xfrm>
              <a:off x="1190625" y="1284400"/>
              <a:ext cx="203875" cy="623050"/>
            </a:xfrm>
            <a:custGeom>
              <a:avLst/>
              <a:gdLst/>
              <a:ahLst/>
              <a:cxnLst/>
              <a:rect l="l" t="t" r="r" b="b"/>
              <a:pathLst>
                <a:path w="8155" h="24922" extrusionOk="0">
                  <a:moveTo>
                    <a:pt x="4077" y="0"/>
                  </a:moveTo>
                  <a:cubicBezTo>
                    <a:pt x="1827" y="0"/>
                    <a:pt x="0" y="1860"/>
                    <a:pt x="0" y="4078"/>
                  </a:cubicBezTo>
                  <a:lnTo>
                    <a:pt x="0" y="20844"/>
                  </a:lnTo>
                  <a:cubicBezTo>
                    <a:pt x="0" y="23095"/>
                    <a:pt x="1827" y="24922"/>
                    <a:pt x="4077" y="24922"/>
                  </a:cubicBezTo>
                  <a:cubicBezTo>
                    <a:pt x="6328" y="24922"/>
                    <a:pt x="8155" y="23095"/>
                    <a:pt x="8155" y="20844"/>
                  </a:cubicBezTo>
                  <a:lnTo>
                    <a:pt x="8155" y="4078"/>
                  </a:lnTo>
                  <a:cubicBezTo>
                    <a:pt x="8155" y="1860"/>
                    <a:pt x="6328" y="0"/>
                    <a:pt x="40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86;p41"/>
            <p:cNvSpPr/>
            <p:nvPr/>
          </p:nvSpPr>
          <p:spPr>
            <a:xfrm>
              <a:off x="1190625" y="3379400"/>
              <a:ext cx="203875" cy="203900"/>
            </a:xfrm>
            <a:custGeom>
              <a:avLst/>
              <a:gdLst/>
              <a:ahLst/>
              <a:cxnLst/>
              <a:rect l="l" t="t" r="r" b="b"/>
              <a:pathLst>
                <a:path w="8155" h="8156" extrusionOk="0">
                  <a:moveTo>
                    <a:pt x="4077" y="1"/>
                  </a:moveTo>
                  <a:cubicBezTo>
                    <a:pt x="1827" y="1"/>
                    <a:pt x="0" y="1827"/>
                    <a:pt x="0" y="4078"/>
                  </a:cubicBezTo>
                  <a:cubicBezTo>
                    <a:pt x="0" y="6329"/>
                    <a:pt x="1827" y="8156"/>
                    <a:pt x="4077" y="8156"/>
                  </a:cubicBezTo>
                  <a:cubicBezTo>
                    <a:pt x="6328" y="8156"/>
                    <a:pt x="8155" y="6329"/>
                    <a:pt x="8155" y="4078"/>
                  </a:cubicBezTo>
                  <a:cubicBezTo>
                    <a:pt x="8155" y="1827"/>
                    <a:pt x="6328" y="1"/>
                    <a:pt x="40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87;p41"/>
            <p:cNvSpPr/>
            <p:nvPr/>
          </p:nvSpPr>
          <p:spPr>
            <a:xfrm>
              <a:off x="1190625" y="4636075"/>
              <a:ext cx="203875" cy="203900"/>
            </a:xfrm>
            <a:custGeom>
              <a:avLst/>
              <a:gdLst/>
              <a:ahLst/>
              <a:cxnLst/>
              <a:rect l="l" t="t" r="r" b="b"/>
              <a:pathLst>
                <a:path w="8155" h="8156" extrusionOk="0">
                  <a:moveTo>
                    <a:pt x="4077" y="1"/>
                  </a:moveTo>
                  <a:cubicBezTo>
                    <a:pt x="1827" y="1"/>
                    <a:pt x="0" y="1828"/>
                    <a:pt x="0" y="4078"/>
                  </a:cubicBezTo>
                  <a:cubicBezTo>
                    <a:pt x="0" y="6297"/>
                    <a:pt x="1827" y="8156"/>
                    <a:pt x="4077" y="8156"/>
                  </a:cubicBezTo>
                  <a:cubicBezTo>
                    <a:pt x="6328" y="8156"/>
                    <a:pt x="8155" y="6297"/>
                    <a:pt x="8155" y="4078"/>
                  </a:cubicBezTo>
                  <a:cubicBezTo>
                    <a:pt x="8155" y="1828"/>
                    <a:pt x="6328" y="1"/>
                    <a:pt x="40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88;p41"/>
            <p:cNvSpPr/>
            <p:nvPr/>
          </p:nvSpPr>
          <p:spPr>
            <a:xfrm>
              <a:off x="1190625" y="2541075"/>
              <a:ext cx="203875" cy="623075"/>
            </a:xfrm>
            <a:custGeom>
              <a:avLst/>
              <a:gdLst/>
              <a:ahLst/>
              <a:cxnLst/>
              <a:rect l="l" t="t" r="r" b="b"/>
              <a:pathLst>
                <a:path w="8155" h="24923" extrusionOk="0">
                  <a:moveTo>
                    <a:pt x="4077" y="0"/>
                  </a:moveTo>
                  <a:cubicBezTo>
                    <a:pt x="1827" y="0"/>
                    <a:pt x="0" y="1827"/>
                    <a:pt x="0" y="4078"/>
                  </a:cubicBezTo>
                  <a:lnTo>
                    <a:pt x="0" y="20845"/>
                  </a:lnTo>
                  <a:cubicBezTo>
                    <a:pt x="0" y="23095"/>
                    <a:pt x="1827" y="24922"/>
                    <a:pt x="4077" y="24922"/>
                  </a:cubicBezTo>
                  <a:cubicBezTo>
                    <a:pt x="6328" y="24922"/>
                    <a:pt x="8155" y="23095"/>
                    <a:pt x="8155" y="20845"/>
                  </a:cubicBezTo>
                  <a:lnTo>
                    <a:pt x="8155" y="4078"/>
                  </a:lnTo>
                  <a:cubicBezTo>
                    <a:pt x="8155" y="1827"/>
                    <a:pt x="6328" y="0"/>
                    <a:pt x="40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89;p41"/>
            <p:cNvSpPr/>
            <p:nvPr/>
          </p:nvSpPr>
          <p:spPr>
            <a:xfrm>
              <a:off x="1190625" y="3797750"/>
              <a:ext cx="203875" cy="623075"/>
            </a:xfrm>
            <a:custGeom>
              <a:avLst/>
              <a:gdLst/>
              <a:ahLst/>
              <a:cxnLst/>
              <a:rect l="l" t="t" r="r" b="b"/>
              <a:pathLst>
                <a:path w="8155" h="24923" extrusionOk="0">
                  <a:moveTo>
                    <a:pt x="4077" y="1"/>
                  </a:moveTo>
                  <a:cubicBezTo>
                    <a:pt x="1827" y="1"/>
                    <a:pt x="0" y="1827"/>
                    <a:pt x="0" y="4078"/>
                  </a:cubicBezTo>
                  <a:lnTo>
                    <a:pt x="0" y="20845"/>
                  </a:lnTo>
                  <a:cubicBezTo>
                    <a:pt x="0" y="23096"/>
                    <a:pt x="1827" y="24922"/>
                    <a:pt x="4077" y="24922"/>
                  </a:cubicBezTo>
                  <a:cubicBezTo>
                    <a:pt x="6328" y="24922"/>
                    <a:pt x="8155" y="23096"/>
                    <a:pt x="8155" y="20845"/>
                  </a:cubicBezTo>
                  <a:lnTo>
                    <a:pt x="8155" y="4078"/>
                  </a:lnTo>
                  <a:cubicBezTo>
                    <a:pt x="8155" y="1827"/>
                    <a:pt x="6328" y="1"/>
                    <a:pt x="40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90;p41"/>
            <p:cNvSpPr/>
            <p:nvPr/>
          </p:nvSpPr>
          <p:spPr>
            <a:xfrm>
              <a:off x="3266875" y="2329250"/>
              <a:ext cx="224275" cy="203700"/>
            </a:xfrm>
            <a:custGeom>
              <a:avLst/>
              <a:gdLst/>
              <a:ahLst/>
              <a:cxnLst/>
              <a:rect l="l" t="t" r="r" b="b"/>
              <a:pathLst>
                <a:path w="8971" h="8148" extrusionOk="0">
                  <a:moveTo>
                    <a:pt x="4485" y="0"/>
                  </a:moveTo>
                  <a:cubicBezTo>
                    <a:pt x="3442" y="0"/>
                    <a:pt x="2398" y="400"/>
                    <a:pt x="1599" y="1199"/>
                  </a:cubicBezTo>
                  <a:cubicBezTo>
                    <a:pt x="0" y="2798"/>
                    <a:pt x="0" y="5375"/>
                    <a:pt x="1599" y="6973"/>
                  </a:cubicBezTo>
                  <a:cubicBezTo>
                    <a:pt x="2381" y="7756"/>
                    <a:pt x="3425" y="8147"/>
                    <a:pt x="4469" y="8147"/>
                  </a:cubicBezTo>
                  <a:cubicBezTo>
                    <a:pt x="5513" y="8147"/>
                    <a:pt x="6557" y="7756"/>
                    <a:pt x="7372" y="6973"/>
                  </a:cubicBezTo>
                  <a:cubicBezTo>
                    <a:pt x="8971" y="5375"/>
                    <a:pt x="8971" y="2798"/>
                    <a:pt x="7372" y="1199"/>
                  </a:cubicBezTo>
                  <a:cubicBezTo>
                    <a:pt x="6573" y="400"/>
                    <a:pt x="5529" y="0"/>
                    <a:pt x="44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91;p41"/>
            <p:cNvSpPr/>
            <p:nvPr/>
          </p:nvSpPr>
          <p:spPr>
            <a:xfrm>
              <a:off x="2435050" y="1497250"/>
              <a:ext cx="223475" cy="203075"/>
            </a:xfrm>
            <a:custGeom>
              <a:avLst/>
              <a:gdLst/>
              <a:ahLst/>
              <a:cxnLst/>
              <a:rect l="l" t="t" r="r" b="b"/>
              <a:pathLst>
                <a:path w="8939" h="8123" extrusionOk="0">
                  <a:moveTo>
                    <a:pt x="4466" y="0"/>
                  </a:moveTo>
                  <a:cubicBezTo>
                    <a:pt x="3418" y="0"/>
                    <a:pt x="2366" y="392"/>
                    <a:pt x="1567" y="1174"/>
                  </a:cubicBezTo>
                  <a:cubicBezTo>
                    <a:pt x="1" y="2773"/>
                    <a:pt x="1" y="5350"/>
                    <a:pt x="1567" y="6948"/>
                  </a:cubicBezTo>
                  <a:cubicBezTo>
                    <a:pt x="2350" y="7731"/>
                    <a:pt x="3426" y="8122"/>
                    <a:pt x="4470" y="8122"/>
                  </a:cubicBezTo>
                  <a:cubicBezTo>
                    <a:pt x="5514" y="8122"/>
                    <a:pt x="6558" y="7731"/>
                    <a:pt x="7340" y="6948"/>
                  </a:cubicBezTo>
                  <a:cubicBezTo>
                    <a:pt x="8939" y="5350"/>
                    <a:pt x="8939" y="2773"/>
                    <a:pt x="7340" y="1174"/>
                  </a:cubicBezTo>
                  <a:cubicBezTo>
                    <a:pt x="6558" y="392"/>
                    <a:pt x="5514" y="0"/>
                    <a:pt x="446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92;p41"/>
            <p:cNvSpPr/>
            <p:nvPr/>
          </p:nvSpPr>
          <p:spPr>
            <a:xfrm>
              <a:off x="2722125" y="1774500"/>
              <a:ext cx="490950" cy="481175"/>
            </a:xfrm>
            <a:custGeom>
              <a:avLst/>
              <a:gdLst/>
              <a:ahLst/>
              <a:cxnLst/>
              <a:rect l="l" t="t" r="r" b="b"/>
              <a:pathLst>
                <a:path w="19638" h="19247" extrusionOk="0">
                  <a:moveTo>
                    <a:pt x="4078" y="1"/>
                  </a:moveTo>
                  <a:cubicBezTo>
                    <a:pt x="3001" y="1"/>
                    <a:pt x="1957" y="425"/>
                    <a:pt x="1207" y="1175"/>
                  </a:cubicBezTo>
                  <a:cubicBezTo>
                    <a:pt x="424" y="1958"/>
                    <a:pt x="0" y="2969"/>
                    <a:pt x="0" y="4078"/>
                  </a:cubicBezTo>
                  <a:cubicBezTo>
                    <a:pt x="0" y="5155"/>
                    <a:pt x="424" y="6199"/>
                    <a:pt x="1207" y="6949"/>
                  </a:cubicBezTo>
                  <a:lnTo>
                    <a:pt x="12298" y="18072"/>
                  </a:lnTo>
                  <a:cubicBezTo>
                    <a:pt x="13048" y="18822"/>
                    <a:pt x="14092" y="19247"/>
                    <a:pt x="15168" y="19247"/>
                  </a:cubicBezTo>
                  <a:cubicBezTo>
                    <a:pt x="16277" y="19247"/>
                    <a:pt x="17289" y="18822"/>
                    <a:pt x="18072" y="18072"/>
                  </a:cubicBezTo>
                  <a:cubicBezTo>
                    <a:pt x="19637" y="16474"/>
                    <a:pt x="19637" y="13864"/>
                    <a:pt x="18072" y="12299"/>
                  </a:cubicBezTo>
                  <a:lnTo>
                    <a:pt x="6948" y="1175"/>
                  </a:lnTo>
                  <a:cubicBezTo>
                    <a:pt x="6198" y="425"/>
                    <a:pt x="5154" y="1"/>
                    <a:pt x="40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93;p41"/>
            <p:cNvSpPr/>
            <p:nvPr/>
          </p:nvSpPr>
          <p:spPr>
            <a:xfrm>
              <a:off x="1889500" y="941875"/>
              <a:ext cx="491750" cy="482000"/>
            </a:xfrm>
            <a:custGeom>
              <a:avLst/>
              <a:gdLst/>
              <a:ahLst/>
              <a:cxnLst/>
              <a:rect l="l" t="t" r="r" b="b"/>
              <a:pathLst>
                <a:path w="19670" h="19280" extrusionOk="0">
                  <a:moveTo>
                    <a:pt x="4078" y="1"/>
                  </a:moveTo>
                  <a:cubicBezTo>
                    <a:pt x="3001" y="1"/>
                    <a:pt x="1990" y="425"/>
                    <a:pt x="1207" y="1208"/>
                  </a:cubicBezTo>
                  <a:cubicBezTo>
                    <a:pt x="424" y="1991"/>
                    <a:pt x="0" y="3002"/>
                    <a:pt x="0" y="4078"/>
                  </a:cubicBezTo>
                  <a:cubicBezTo>
                    <a:pt x="0" y="5188"/>
                    <a:pt x="424" y="6199"/>
                    <a:pt x="1207" y="6982"/>
                  </a:cubicBezTo>
                  <a:lnTo>
                    <a:pt x="12298" y="18072"/>
                  </a:lnTo>
                  <a:cubicBezTo>
                    <a:pt x="13081" y="18855"/>
                    <a:pt x="14092" y="19279"/>
                    <a:pt x="15201" y="19279"/>
                  </a:cubicBezTo>
                  <a:cubicBezTo>
                    <a:pt x="16278" y="19279"/>
                    <a:pt x="17289" y="18855"/>
                    <a:pt x="18072" y="18072"/>
                  </a:cubicBezTo>
                  <a:cubicBezTo>
                    <a:pt x="19670" y="16474"/>
                    <a:pt x="19670" y="13897"/>
                    <a:pt x="18072" y="12299"/>
                  </a:cubicBezTo>
                  <a:lnTo>
                    <a:pt x="6981" y="1208"/>
                  </a:lnTo>
                  <a:cubicBezTo>
                    <a:pt x="6198" y="425"/>
                    <a:pt x="5187" y="1"/>
                    <a:pt x="40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94;p41"/>
            <p:cNvSpPr/>
            <p:nvPr/>
          </p:nvSpPr>
          <p:spPr>
            <a:xfrm>
              <a:off x="1612225" y="664625"/>
              <a:ext cx="203900" cy="203075"/>
            </a:xfrm>
            <a:custGeom>
              <a:avLst/>
              <a:gdLst/>
              <a:ahLst/>
              <a:cxnLst/>
              <a:rect l="l" t="t" r="r" b="b"/>
              <a:pathLst>
                <a:path w="8156" h="8123" extrusionOk="0">
                  <a:moveTo>
                    <a:pt x="4078" y="0"/>
                  </a:moveTo>
                  <a:cubicBezTo>
                    <a:pt x="1958" y="0"/>
                    <a:pt x="0" y="1794"/>
                    <a:pt x="0" y="4078"/>
                  </a:cubicBezTo>
                  <a:cubicBezTo>
                    <a:pt x="0" y="6361"/>
                    <a:pt x="1827" y="8123"/>
                    <a:pt x="4078" y="8123"/>
                  </a:cubicBezTo>
                  <a:cubicBezTo>
                    <a:pt x="6329" y="8123"/>
                    <a:pt x="8155" y="6361"/>
                    <a:pt x="8155" y="4078"/>
                  </a:cubicBezTo>
                  <a:cubicBezTo>
                    <a:pt x="8155" y="1892"/>
                    <a:pt x="6296" y="0"/>
                    <a:pt x="40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95;p41"/>
            <p:cNvSpPr/>
            <p:nvPr/>
          </p:nvSpPr>
          <p:spPr>
            <a:xfrm>
              <a:off x="1190625" y="2606525"/>
              <a:ext cx="5252625" cy="2855675"/>
            </a:xfrm>
            <a:custGeom>
              <a:avLst/>
              <a:gdLst/>
              <a:ahLst/>
              <a:cxnLst/>
              <a:rect l="l" t="t" r="r" b="b"/>
              <a:pathLst>
                <a:path w="210105" h="114227" extrusionOk="0">
                  <a:moveTo>
                    <a:pt x="28379" y="91621"/>
                  </a:moveTo>
                  <a:cubicBezTo>
                    <a:pt x="31609" y="95797"/>
                    <a:pt x="33696" y="100853"/>
                    <a:pt x="34381" y="106072"/>
                  </a:cubicBezTo>
                  <a:lnTo>
                    <a:pt x="13929" y="106072"/>
                  </a:lnTo>
                  <a:lnTo>
                    <a:pt x="28379" y="91621"/>
                  </a:lnTo>
                  <a:close/>
                  <a:moveTo>
                    <a:pt x="104384" y="15617"/>
                  </a:moveTo>
                  <a:lnTo>
                    <a:pt x="194871" y="106072"/>
                  </a:lnTo>
                  <a:lnTo>
                    <a:pt x="42602" y="106072"/>
                  </a:lnTo>
                  <a:cubicBezTo>
                    <a:pt x="42602" y="106007"/>
                    <a:pt x="42602" y="105974"/>
                    <a:pt x="42602" y="105909"/>
                  </a:cubicBezTo>
                  <a:cubicBezTo>
                    <a:pt x="41786" y="98569"/>
                    <a:pt x="38850" y="91523"/>
                    <a:pt x="34218" y="85815"/>
                  </a:cubicBezTo>
                  <a:lnTo>
                    <a:pt x="104384" y="15617"/>
                  </a:lnTo>
                  <a:close/>
                  <a:moveTo>
                    <a:pt x="98626" y="0"/>
                  </a:moveTo>
                  <a:cubicBezTo>
                    <a:pt x="97582" y="0"/>
                    <a:pt x="96538" y="400"/>
                    <a:pt x="95739" y="1199"/>
                  </a:cubicBezTo>
                  <a:cubicBezTo>
                    <a:pt x="94141" y="2797"/>
                    <a:pt x="94141" y="5374"/>
                    <a:pt x="95739" y="6973"/>
                  </a:cubicBezTo>
                  <a:lnTo>
                    <a:pt x="98642" y="9843"/>
                  </a:lnTo>
                  <a:lnTo>
                    <a:pt x="7894" y="100559"/>
                  </a:lnTo>
                  <a:cubicBezTo>
                    <a:pt x="7307" y="99026"/>
                    <a:pt x="5839" y="97917"/>
                    <a:pt x="4077" y="97917"/>
                  </a:cubicBezTo>
                  <a:cubicBezTo>
                    <a:pt x="1827" y="97917"/>
                    <a:pt x="0" y="99744"/>
                    <a:pt x="0" y="101994"/>
                  </a:cubicBezTo>
                  <a:lnTo>
                    <a:pt x="0" y="110149"/>
                  </a:lnTo>
                  <a:cubicBezTo>
                    <a:pt x="0" y="112302"/>
                    <a:pt x="1892" y="114227"/>
                    <a:pt x="4077" y="114227"/>
                  </a:cubicBezTo>
                  <a:lnTo>
                    <a:pt x="204722" y="114227"/>
                  </a:lnTo>
                  <a:cubicBezTo>
                    <a:pt x="208278" y="114227"/>
                    <a:pt x="210105" y="109791"/>
                    <a:pt x="207593" y="107279"/>
                  </a:cubicBezTo>
                  <a:lnTo>
                    <a:pt x="101513" y="1199"/>
                  </a:lnTo>
                  <a:cubicBezTo>
                    <a:pt x="100714" y="400"/>
                    <a:pt x="99670" y="0"/>
                    <a:pt x="9862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96;p41"/>
            <p:cNvSpPr/>
            <p:nvPr/>
          </p:nvSpPr>
          <p:spPr>
            <a:xfrm>
              <a:off x="1912325" y="2898250"/>
              <a:ext cx="526850" cy="639375"/>
            </a:xfrm>
            <a:custGeom>
              <a:avLst/>
              <a:gdLst/>
              <a:ahLst/>
              <a:cxnLst/>
              <a:rect l="l" t="t" r="r" b="b"/>
              <a:pathLst>
                <a:path w="21074" h="25575" extrusionOk="0">
                  <a:moveTo>
                    <a:pt x="13967" y="14382"/>
                  </a:moveTo>
                  <a:cubicBezTo>
                    <a:pt x="14209" y="14382"/>
                    <a:pt x="14353" y="14403"/>
                    <a:pt x="14353" y="14452"/>
                  </a:cubicBezTo>
                  <a:cubicBezTo>
                    <a:pt x="14353" y="16115"/>
                    <a:pt x="13995" y="17583"/>
                    <a:pt x="12788" y="18757"/>
                  </a:cubicBezTo>
                  <a:cubicBezTo>
                    <a:pt x="11711" y="19736"/>
                    <a:pt x="10635" y="20225"/>
                    <a:pt x="9526" y="20225"/>
                  </a:cubicBezTo>
                  <a:cubicBezTo>
                    <a:pt x="7927" y="20225"/>
                    <a:pt x="6753" y="19149"/>
                    <a:pt x="6753" y="17550"/>
                  </a:cubicBezTo>
                  <a:cubicBezTo>
                    <a:pt x="6753" y="16311"/>
                    <a:pt x="7373" y="15463"/>
                    <a:pt x="8547" y="15071"/>
                  </a:cubicBezTo>
                  <a:cubicBezTo>
                    <a:pt x="9037" y="14908"/>
                    <a:pt x="12748" y="14382"/>
                    <a:pt x="13967" y="14382"/>
                  </a:cubicBezTo>
                  <a:close/>
                  <a:moveTo>
                    <a:pt x="9852" y="1"/>
                  </a:moveTo>
                  <a:cubicBezTo>
                    <a:pt x="7862" y="1"/>
                    <a:pt x="5970" y="360"/>
                    <a:pt x="4176" y="1110"/>
                  </a:cubicBezTo>
                  <a:cubicBezTo>
                    <a:pt x="1925" y="2056"/>
                    <a:pt x="686" y="3687"/>
                    <a:pt x="2121" y="6036"/>
                  </a:cubicBezTo>
                  <a:cubicBezTo>
                    <a:pt x="2524" y="6728"/>
                    <a:pt x="3024" y="6974"/>
                    <a:pt x="3565" y="6974"/>
                  </a:cubicBezTo>
                  <a:cubicBezTo>
                    <a:pt x="4248" y="6974"/>
                    <a:pt x="4999" y="6581"/>
                    <a:pt x="5709" y="6199"/>
                  </a:cubicBezTo>
                  <a:cubicBezTo>
                    <a:pt x="6726" y="5658"/>
                    <a:pt x="8146" y="5281"/>
                    <a:pt x="9524" y="5281"/>
                  </a:cubicBezTo>
                  <a:cubicBezTo>
                    <a:pt x="10973" y="5281"/>
                    <a:pt x="12375" y="5699"/>
                    <a:pt x="13212" y="6786"/>
                  </a:cubicBezTo>
                  <a:cubicBezTo>
                    <a:pt x="13962" y="7765"/>
                    <a:pt x="14353" y="8939"/>
                    <a:pt x="14353" y="10244"/>
                  </a:cubicBezTo>
                  <a:lnTo>
                    <a:pt x="14353" y="10961"/>
                  </a:lnTo>
                  <a:lnTo>
                    <a:pt x="12200" y="10961"/>
                  </a:lnTo>
                  <a:cubicBezTo>
                    <a:pt x="8253" y="10961"/>
                    <a:pt x="5252" y="11516"/>
                    <a:pt x="3165" y="12625"/>
                  </a:cubicBezTo>
                  <a:cubicBezTo>
                    <a:pt x="1044" y="13734"/>
                    <a:pt x="1" y="15659"/>
                    <a:pt x="1" y="18399"/>
                  </a:cubicBezTo>
                  <a:cubicBezTo>
                    <a:pt x="1" y="22411"/>
                    <a:pt x="2643" y="25575"/>
                    <a:pt x="6818" y="25575"/>
                  </a:cubicBezTo>
                  <a:cubicBezTo>
                    <a:pt x="9689" y="25575"/>
                    <a:pt x="12364" y="24107"/>
                    <a:pt x="14745" y="21204"/>
                  </a:cubicBezTo>
                  <a:lnTo>
                    <a:pt x="14745" y="22802"/>
                  </a:lnTo>
                  <a:cubicBezTo>
                    <a:pt x="14745" y="24368"/>
                    <a:pt x="16539" y="25086"/>
                    <a:pt x="17778" y="25086"/>
                  </a:cubicBezTo>
                  <a:cubicBezTo>
                    <a:pt x="19018" y="25086"/>
                    <a:pt x="21073" y="24499"/>
                    <a:pt x="21073" y="22965"/>
                  </a:cubicBezTo>
                  <a:lnTo>
                    <a:pt x="21073" y="10178"/>
                  </a:lnTo>
                  <a:cubicBezTo>
                    <a:pt x="21073" y="7243"/>
                    <a:pt x="20160" y="4829"/>
                    <a:pt x="18300" y="2872"/>
                  </a:cubicBezTo>
                  <a:cubicBezTo>
                    <a:pt x="16474" y="947"/>
                    <a:pt x="13636" y="1"/>
                    <a:pt x="985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97;p41"/>
            <p:cNvSpPr/>
            <p:nvPr/>
          </p:nvSpPr>
          <p:spPr>
            <a:xfrm>
              <a:off x="5029150" y="2544125"/>
              <a:ext cx="579025" cy="990650"/>
            </a:xfrm>
            <a:custGeom>
              <a:avLst/>
              <a:gdLst/>
              <a:ahLst/>
              <a:cxnLst/>
              <a:rect l="l" t="t" r="r" b="b"/>
              <a:pathLst>
                <a:path w="23161" h="39626" extrusionOk="0">
                  <a:moveTo>
                    <a:pt x="11418" y="20103"/>
                  </a:moveTo>
                  <a:cubicBezTo>
                    <a:pt x="12657" y="20103"/>
                    <a:pt x="13766" y="20592"/>
                    <a:pt x="14647" y="21538"/>
                  </a:cubicBezTo>
                  <a:cubicBezTo>
                    <a:pt x="15560" y="22484"/>
                    <a:pt x="16017" y="23561"/>
                    <a:pt x="16017" y="24767"/>
                  </a:cubicBezTo>
                  <a:lnTo>
                    <a:pt x="16017" y="29008"/>
                  </a:lnTo>
                  <a:cubicBezTo>
                    <a:pt x="16017" y="30215"/>
                    <a:pt x="15560" y="31324"/>
                    <a:pt x="14647" y="32303"/>
                  </a:cubicBezTo>
                  <a:cubicBezTo>
                    <a:pt x="13766" y="33281"/>
                    <a:pt x="12690" y="33771"/>
                    <a:pt x="11483" y="33771"/>
                  </a:cubicBezTo>
                  <a:cubicBezTo>
                    <a:pt x="10243" y="33771"/>
                    <a:pt x="9167" y="33314"/>
                    <a:pt x="8188" y="32368"/>
                  </a:cubicBezTo>
                  <a:cubicBezTo>
                    <a:pt x="7242" y="31389"/>
                    <a:pt x="6753" y="30606"/>
                    <a:pt x="6753" y="29954"/>
                  </a:cubicBezTo>
                  <a:lnTo>
                    <a:pt x="6753" y="24767"/>
                  </a:lnTo>
                  <a:cubicBezTo>
                    <a:pt x="6753" y="23397"/>
                    <a:pt x="7242" y="22256"/>
                    <a:pt x="8188" y="21408"/>
                  </a:cubicBezTo>
                  <a:cubicBezTo>
                    <a:pt x="9167" y="20527"/>
                    <a:pt x="10243" y="20103"/>
                    <a:pt x="11418" y="20103"/>
                  </a:cubicBezTo>
                  <a:close/>
                  <a:moveTo>
                    <a:pt x="3288" y="0"/>
                  </a:moveTo>
                  <a:cubicBezTo>
                    <a:pt x="2002" y="0"/>
                    <a:pt x="744" y="450"/>
                    <a:pt x="327" y="1379"/>
                  </a:cubicBezTo>
                  <a:cubicBezTo>
                    <a:pt x="1" y="2064"/>
                    <a:pt x="1" y="2814"/>
                    <a:pt x="1" y="3565"/>
                  </a:cubicBezTo>
                  <a:cubicBezTo>
                    <a:pt x="1" y="14427"/>
                    <a:pt x="1" y="25289"/>
                    <a:pt x="33" y="36152"/>
                  </a:cubicBezTo>
                  <a:cubicBezTo>
                    <a:pt x="33" y="36478"/>
                    <a:pt x="33" y="36804"/>
                    <a:pt x="66" y="37098"/>
                  </a:cubicBezTo>
                  <a:cubicBezTo>
                    <a:pt x="99" y="37293"/>
                    <a:pt x="131" y="37457"/>
                    <a:pt x="196" y="37620"/>
                  </a:cubicBezTo>
                  <a:cubicBezTo>
                    <a:pt x="588" y="38566"/>
                    <a:pt x="1599" y="39120"/>
                    <a:pt x="2610" y="39218"/>
                  </a:cubicBezTo>
                  <a:cubicBezTo>
                    <a:pt x="2796" y="39241"/>
                    <a:pt x="2983" y="39253"/>
                    <a:pt x="3170" y="39253"/>
                  </a:cubicBezTo>
                  <a:cubicBezTo>
                    <a:pt x="4038" y="39253"/>
                    <a:pt x="4902" y="38999"/>
                    <a:pt x="5546" y="38435"/>
                  </a:cubicBezTo>
                  <a:cubicBezTo>
                    <a:pt x="6329" y="37718"/>
                    <a:pt x="6720" y="36543"/>
                    <a:pt x="6296" y="35597"/>
                  </a:cubicBezTo>
                  <a:lnTo>
                    <a:pt x="6296" y="35597"/>
                  </a:lnTo>
                  <a:cubicBezTo>
                    <a:pt x="7769" y="38122"/>
                    <a:pt x="10717" y="39625"/>
                    <a:pt x="13626" y="39625"/>
                  </a:cubicBezTo>
                  <a:cubicBezTo>
                    <a:pt x="14776" y="39625"/>
                    <a:pt x="15919" y="39391"/>
                    <a:pt x="16963" y="38892"/>
                  </a:cubicBezTo>
                  <a:cubicBezTo>
                    <a:pt x="20845" y="37033"/>
                    <a:pt x="22672" y="32433"/>
                    <a:pt x="22965" y="28127"/>
                  </a:cubicBezTo>
                  <a:cubicBezTo>
                    <a:pt x="23161" y="25126"/>
                    <a:pt x="22769" y="21995"/>
                    <a:pt x="21301" y="19353"/>
                  </a:cubicBezTo>
                  <a:cubicBezTo>
                    <a:pt x="19834" y="16678"/>
                    <a:pt x="17224" y="14557"/>
                    <a:pt x="14223" y="14199"/>
                  </a:cubicBezTo>
                  <a:cubicBezTo>
                    <a:pt x="13922" y="14159"/>
                    <a:pt x="13618" y="14140"/>
                    <a:pt x="13314" y="14140"/>
                  </a:cubicBezTo>
                  <a:cubicBezTo>
                    <a:pt x="10589" y="14140"/>
                    <a:pt x="7845" y="15687"/>
                    <a:pt x="6818" y="18211"/>
                  </a:cubicBezTo>
                  <a:cubicBezTo>
                    <a:pt x="6786" y="13220"/>
                    <a:pt x="6786" y="8229"/>
                    <a:pt x="6753" y="3238"/>
                  </a:cubicBezTo>
                  <a:cubicBezTo>
                    <a:pt x="6753" y="2619"/>
                    <a:pt x="6753" y="1966"/>
                    <a:pt x="6459" y="1412"/>
                  </a:cubicBezTo>
                  <a:cubicBezTo>
                    <a:pt x="5978" y="482"/>
                    <a:pt x="4619" y="0"/>
                    <a:pt x="32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98;p41"/>
            <p:cNvSpPr/>
            <p:nvPr/>
          </p:nvSpPr>
          <p:spPr>
            <a:xfrm>
              <a:off x="3671350" y="4386550"/>
              <a:ext cx="520325" cy="639375"/>
            </a:xfrm>
            <a:custGeom>
              <a:avLst/>
              <a:gdLst/>
              <a:ahLst/>
              <a:cxnLst/>
              <a:rect l="l" t="t" r="r" b="b"/>
              <a:pathLst>
                <a:path w="20813" h="25575" extrusionOk="0">
                  <a:moveTo>
                    <a:pt x="11320" y="0"/>
                  </a:moveTo>
                  <a:cubicBezTo>
                    <a:pt x="4894" y="0"/>
                    <a:pt x="1" y="4012"/>
                    <a:pt x="1" y="10700"/>
                  </a:cubicBezTo>
                  <a:lnTo>
                    <a:pt x="1" y="14875"/>
                  </a:lnTo>
                  <a:cubicBezTo>
                    <a:pt x="1" y="21660"/>
                    <a:pt x="4861" y="25574"/>
                    <a:pt x="11352" y="25574"/>
                  </a:cubicBezTo>
                  <a:cubicBezTo>
                    <a:pt x="13734" y="25574"/>
                    <a:pt x="15756" y="25118"/>
                    <a:pt x="17452" y="24237"/>
                  </a:cubicBezTo>
                  <a:cubicBezTo>
                    <a:pt x="19540" y="23128"/>
                    <a:pt x="20812" y="21236"/>
                    <a:pt x="19181" y="19148"/>
                  </a:cubicBezTo>
                  <a:cubicBezTo>
                    <a:pt x="18619" y="18430"/>
                    <a:pt x="18005" y="18168"/>
                    <a:pt x="17361" y="18168"/>
                  </a:cubicBezTo>
                  <a:cubicBezTo>
                    <a:pt x="16658" y="18168"/>
                    <a:pt x="15918" y="18480"/>
                    <a:pt x="15169" y="18855"/>
                  </a:cubicBezTo>
                  <a:cubicBezTo>
                    <a:pt x="14158" y="19376"/>
                    <a:pt x="13081" y="19605"/>
                    <a:pt x="11874" y="19605"/>
                  </a:cubicBezTo>
                  <a:cubicBezTo>
                    <a:pt x="8482" y="19605"/>
                    <a:pt x="6753" y="18039"/>
                    <a:pt x="6753" y="14842"/>
                  </a:cubicBezTo>
                  <a:lnTo>
                    <a:pt x="6753" y="10700"/>
                  </a:lnTo>
                  <a:cubicBezTo>
                    <a:pt x="6753" y="7535"/>
                    <a:pt x="8449" y="5937"/>
                    <a:pt x="11842" y="5937"/>
                  </a:cubicBezTo>
                  <a:cubicBezTo>
                    <a:pt x="13734" y="5937"/>
                    <a:pt x="15267" y="7340"/>
                    <a:pt x="16996" y="7340"/>
                  </a:cubicBezTo>
                  <a:cubicBezTo>
                    <a:pt x="18561" y="7340"/>
                    <a:pt x="19670" y="5448"/>
                    <a:pt x="19670" y="4045"/>
                  </a:cubicBezTo>
                  <a:cubicBezTo>
                    <a:pt x="19670" y="751"/>
                    <a:pt x="13603" y="0"/>
                    <a:pt x="113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1" name="Straight Connector 30"/>
          <p:cNvCxnSpPr>
            <a:endCxn id="6" idx="6"/>
          </p:cNvCxnSpPr>
          <p:nvPr/>
        </p:nvCxnSpPr>
        <p:spPr>
          <a:xfrm rot="16200000" flipH="1">
            <a:off x="-218850" y="752250"/>
            <a:ext cx="1504650" cy="1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6" idx="2"/>
            <a:endCxn id="7" idx="6"/>
          </p:cNvCxnSpPr>
          <p:nvPr/>
        </p:nvCxnSpPr>
        <p:spPr>
          <a:xfrm rot="5400000">
            <a:off x="419400" y="2228700"/>
            <a:ext cx="228300"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endCxn id="8" idx="6"/>
          </p:cNvCxnSpPr>
          <p:nvPr/>
        </p:nvCxnSpPr>
        <p:spPr>
          <a:xfrm rot="5400000">
            <a:off x="421324" y="3064977"/>
            <a:ext cx="228299" cy="384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5400000">
            <a:off x="1" y="4324350"/>
            <a:ext cx="1066800" cy="1"/>
          </a:xfrm>
          <a:prstGeom prst="line">
            <a:avLst/>
          </a:prstGeom>
          <a:ln w="28575">
            <a:solidFill>
              <a:schemeClr val="tx1"/>
            </a:solidFill>
            <a:tailEnd type="oval" w="lg" len="lg"/>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5791200" y="2419350"/>
            <a:ext cx="5638799" cy="1200329"/>
          </a:xfrm>
          <a:prstGeom prst="rect">
            <a:avLst/>
          </a:prstGeom>
          <a:noFill/>
        </p:spPr>
        <p:txBody>
          <a:bodyPr wrap="square" rtlCol="0">
            <a:spAutoFit/>
          </a:bodyPr>
          <a:lstStyle/>
          <a:p>
            <a:pPr algn="just"/>
            <a:r>
              <a:rPr lang="en-US" b="1" dirty="0" err="1" smtClean="0">
                <a:solidFill>
                  <a:schemeClr val="accent4"/>
                </a:solidFill>
                <a:effectLst>
                  <a:glow rad="139700">
                    <a:schemeClr val="accent5">
                      <a:satMod val="175000"/>
                      <a:alpha val="40000"/>
                    </a:schemeClr>
                  </a:glow>
                </a:effectLst>
              </a:rPr>
              <a:t>Siswa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dihadapkan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pada</a:t>
            </a:r>
            <a:r>
              <a:rPr lang="en-US" b="1" dirty="0" smtClean="0">
                <a:solidFill>
                  <a:schemeClr val="accent4"/>
                </a:solidFill>
                <a:effectLst>
                  <a:glow rad="139700">
                    <a:schemeClr val="accent5">
                      <a:satMod val="175000"/>
                      <a:alpha val="40000"/>
                    </a:schemeClr>
                  </a:glow>
                </a:effectLst>
              </a:rPr>
              <a:t> open-ended </a:t>
            </a:r>
            <a:r>
              <a:rPr lang="en-US" b="1" dirty="0" err="1" smtClean="0">
                <a:solidFill>
                  <a:schemeClr val="accent4"/>
                </a:solidFill>
                <a:effectLst>
                  <a:glow rad="139700">
                    <a:schemeClr val="accent5">
                      <a:satMod val="175000"/>
                      <a:alpha val="40000"/>
                    </a:schemeClr>
                  </a:glow>
                </a:effectLst>
              </a:rPr>
              <a:t>tujuan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utamanya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bukan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untuk</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mendapatkan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jawaban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tetapi</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lebih</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menekankan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pada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cara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bagaimana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sampai</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pada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suatu</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jawaban</a:t>
            </a:r>
            <a:r>
              <a:rPr lang="en-US" b="1" dirty="0" smtClean="0">
                <a:solidFill>
                  <a:schemeClr val="accent4"/>
                </a:solidFill>
                <a:effectLst>
                  <a:glow rad="139700">
                    <a:schemeClr val="accent5">
                      <a:satMod val="175000"/>
                      <a:alpha val="40000"/>
                    </a:schemeClr>
                  </a:glow>
                </a:effectLst>
              </a:rPr>
              <a:t>.</a:t>
            </a:r>
            <a:endParaRPr lang="en-US" b="1" dirty="0">
              <a:solidFill>
                <a:schemeClr val="accent4"/>
              </a:solidFill>
              <a:effectLst>
                <a:glow rad="139700">
                  <a:schemeClr val="accent5">
                    <a:satMod val="175000"/>
                    <a:alpha val="40000"/>
                  </a:schemeClr>
                </a:glow>
              </a:effectLst>
            </a:endParaRPr>
          </a:p>
        </p:txBody>
      </p:sp>
      <p:sp>
        <p:nvSpPr>
          <p:cNvPr id="70" name="TextBox 69"/>
          <p:cNvSpPr txBox="1"/>
          <p:nvPr/>
        </p:nvSpPr>
        <p:spPr>
          <a:xfrm>
            <a:off x="-5791200" y="2876550"/>
            <a:ext cx="5638799" cy="1200329"/>
          </a:xfrm>
          <a:prstGeom prst="rect">
            <a:avLst/>
          </a:prstGeom>
          <a:noFill/>
        </p:spPr>
        <p:txBody>
          <a:bodyPr wrap="square" rtlCol="0">
            <a:spAutoFit/>
          </a:bodyPr>
          <a:lstStyle/>
          <a:p>
            <a:pPr algn="just"/>
            <a:r>
              <a:rPr lang="id-ID"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Pendekatan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saintifik</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dalam</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pembelajaran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adalah</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proses</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pembelajaran</a:t>
            </a:r>
            <a:r>
              <a:rPr lang="en-US" b="1" dirty="0" smtClean="0">
                <a:solidFill>
                  <a:schemeClr val="accent4"/>
                </a:solidFill>
                <a:effectLst>
                  <a:glow rad="139700">
                    <a:schemeClr val="accent5">
                      <a:satMod val="175000"/>
                      <a:alpha val="40000"/>
                    </a:schemeClr>
                  </a:glow>
                </a:effectLst>
              </a:rPr>
              <a:t> yang </a:t>
            </a:r>
            <a:r>
              <a:rPr lang="en-US" b="1" dirty="0" err="1" smtClean="0">
                <a:solidFill>
                  <a:schemeClr val="accent4"/>
                </a:solidFill>
                <a:effectLst>
                  <a:glow rad="139700">
                    <a:schemeClr val="accent5">
                      <a:satMod val="175000"/>
                      <a:alpha val="40000"/>
                    </a:schemeClr>
                  </a:glow>
                </a:effectLst>
              </a:rPr>
              <a:t>dirancang</a:t>
            </a:r>
            <a:r>
              <a:rPr lang="en-US" b="1" dirty="0" smtClean="0">
                <a:solidFill>
                  <a:schemeClr val="accent4"/>
                </a:solidFill>
                <a:effectLst>
                  <a:glow rad="139700">
                    <a:schemeClr val="accent5">
                      <a:satMod val="175000"/>
                      <a:alpha val="40000"/>
                    </a:schemeClr>
                  </a:glow>
                </a:effectLst>
              </a:rPr>
              <a:t> agar </a:t>
            </a:r>
            <a:r>
              <a:rPr lang="en-US" b="1" dirty="0" err="1" smtClean="0">
                <a:solidFill>
                  <a:schemeClr val="accent4"/>
                </a:solidFill>
                <a:effectLst>
                  <a:glow rad="139700">
                    <a:schemeClr val="accent5">
                      <a:satMod val="175000"/>
                      <a:alpha val="40000"/>
                    </a:schemeClr>
                  </a:glow>
                </a:effectLst>
              </a:rPr>
              <a:t>peserta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didik</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secara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aktif</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mengonstruksi</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konsep</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prosedur</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hukum</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atau</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prinsip</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melalui</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tahapan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saintifik</a:t>
            </a:r>
            <a:endParaRPr lang="en-US" b="1" dirty="0">
              <a:solidFill>
                <a:schemeClr val="accent4"/>
              </a:solidFill>
              <a:effectLst>
                <a:glow rad="139700">
                  <a:schemeClr val="accent5">
                    <a:satMod val="175000"/>
                    <a:alpha val="40000"/>
                  </a:schemeClr>
                </a:glow>
              </a:effectLst>
            </a:endParaRPr>
          </a:p>
        </p:txBody>
      </p:sp>
      <p:sp>
        <p:nvSpPr>
          <p:cNvPr id="73" name="TextBox 72"/>
          <p:cNvSpPr txBox="1"/>
          <p:nvPr/>
        </p:nvSpPr>
        <p:spPr>
          <a:xfrm>
            <a:off x="-7620000" y="3657421"/>
            <a:ext cx="7620000" cy="1477328"/>
          </a:xfrm>
          <a:prstGeom prst="rect">
            <a:avLst/>
          </a:prstGeom>
          <a:noFill/>
        </p:spPr>
        <p:txBody>
          <a:bodyPr wrap="square" rtlCol="0">
            <a:spAutoFit/>
          </a:bodyPr>
          <a:lstStyle/>
          <a:p>
            <a:pPr algn="just"/>
            <a:r>
              <a:rPr lang="en-US" b="1" dirty="0" err="1" smtClean="0">
                <a:solidFill>
                  <a:schemeClr val="accent4"/>
                </a:solidFill>
                <a:effectLst>
                  <a:glow rad="139700">
                    <a:schemeClr val="accent5">
                      <a:satMod val="175000"/>
                      <a:alpha val="40000"/>
                    </a:schemeClr>
                  </a:glow>
                </a:effectLst>
              </a:rPr>
              <a:t>Pendekatan</a:t>
            </a:r>
            <a:r>
              <a:rPr lang="en-US" b="1" dirty="0" smtClean="0">
                <a:solidFill>
                  <a:schemeClr val="accent4"/>
                </a:solidFill>
                <a:effectLst>
                  <a:glow rad="139700">
                    <a:schemeClr val="accent5">
                      <a:satMod val="175000"/>
                      <a:alpha val="40000"/>
                    </a:schemeClr>
                  </a:glow>
                </a:effectLst>
              </a:rPr>
              <a:t> inquiry </a:t>
            </a:r>
            <a:r>
              <a:rPr lang="en-US" b="1" dirty="0" err="1" smtClean="0">
                <a:solidFill>
                  <a:schemeClr val="accent4"/>
                </a:solidFill>
                <a:effectLst>
                  <a:glow rad="139700">
                    <a:schemeClr val="accent5">
                      <a:satMod val="175000"/>
                      <a:alpha val="40000"/>
                    </a:schemeClr>
                  </a:glow>
                </a:effectLst>
              </a:rPr>
              <a:t>adalah</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pendekatan</a:t>
            </a:r>
            <a:r>
              <a:rPr lang="en-US" b="1" dirty="0" smtClean="0">
                <a:solidFill>
                  <a:schemeClr val="accent4"/>
                </a:solidFill>
                <a:effectLst>
                  <a:glow rad="139700">
                    <a:schemeClr val="accent5">
                      <a:satMod val="175000"/>
                      <a:alpha val="40000"/>
                    </a:schemeClr>
                  </a:glow>
                </a:effectLst>
              </a:rPr>
              <a:t> yang </a:t>
            </a:r>
            <a:r>
              <a:rPr lang="en-US" b="1" dirty="0" err="1" smtClean="0">
                <a:solidFill>
                  <a:schemeClr val="accent4"/>
                </a:solidFill>
                <a:effectLst>
                  <a:glow rad="139700">
                    <a:schemeClr val="accent5">
                      <a:satMod val="175000"/>
                      <a:alpha val="40000"/>
                    </a:schemeClr>
                  </a:glow>
                </a:effectLst>
              </a:rPr>
              <a:t>berusaha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untuk</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memberikan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kesempatan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kepada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peserta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didik</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untuk</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belajar</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melalui</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penyingkapan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atau</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penyelidikan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terhadap</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suatu</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permasalahan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Seperti</a:t>
            </a:r>
            <a:r>
              <a:rPr lang="en-US" b="1" dirty="0" smtClean="0">
                <a:solidFill>
                  <a:schemeClr val="accent4"/>
                </a:solidFill>
                <a:effectLst>
                  <a:glow rad="139700">
                    <a:schemeClr val="accent5">
                      <a:satMod val="175000"/>
                      <a:alpha val="40000"/>
                    </a:schemeClr>
                  </a:glow>
                </a:effectLst>
              </a:rPr>
              <a:t> problem solving, </a:t>
            </a:r>
            <a:r>
              <a:rPr lang="en-US" b="1" dirty="0" err="1" smtClean="0">
                <a:solidFill>
                  <a:schemeClr val="accent4"/>
                </a:solidFill>
                <a:effectLst>
                  <a:glow rad="139700">
                    <a:schemeClr val="accent5">
                      <a:satMod val="175000"/>
                      <a:alpha val="40000"/>
                    </a:schemeClr>
                  </a:glow>
                </a:effectLst>
              </a:rPr>
              <a:t>pendekatan</a:t>
            </a:r>
            <a:r>
              <a:rPr lang="en-US" b="1" dirty="0" smtClean="0">
                <a:solidFill>
                  <a:schemeClr val="accent4"/>
                </a:solidFill>
                <a:effectLst>
                  <a:glow rad="139700">
                    <a:schemeClr val="accent5">
                      <a:satMod val="175000"/>
                      <a:alpha val="40000"/>
                    </a:schemeClr>
                  </a:glow>
                </a:effectLst>
              </a:rPr>
              <a:t> inquiry </a:t>
            </a:r>
            <a:r>
              <a:rPr lang="en-US" b="1" dirty="0" err="1" smtClean="0">
                <a:solidFill>
                  <a:schemeClr val="accent4"/>
                </a:solidFill>
                <a:effectLst>
                  <a:glow rad="139700">
                    <a:schemeClr val="accent5">
                      <a:satMod val="175000"/>
                      <a:alpha val="40000"/>
                    </a:schemeClr>
                  </a:glow>
                </a:effectLst>
              </a:rPr>
              <a:t>lebih</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berpusat</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pada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keaktifan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siswa</a:t>
            </a:r>
            <a:r>
              <a:rPr lang="en-US" b="1" dirty="0" smtClean="0">
                <a:solidFill>
                  <a:schemeClr val="accent4"/>
                </a:solidFill>
                <a:effectLst>
                  <a:glow rad="139700">
                    <a:schemeClr val="accent5">
                      <a:satMod val="175000"/>
                      <a:alpha val="40000"/>
                    </a:schemeClr>
                  </a:glow>
                </a:effectLst>
              </a:rPr>
              <a:t> yang </a:t>
            </a:r>
            <a:r>
              <a:rPr lang="en-US" b="1" dirty="0" err="1" smtClean="0">
                <a:solidFill>
                  <a:schemeClr val="accent4"/>
                </a:solidFill>
                <a:effectLst>
                  <a:glow rad="139700">
                    <a:schemeClr val="accent5">
                      <a:satMod val="175000"/>
                      <a:alpha val="40000"/>
                    </a:schemeClr>
                  </a:glow>
                </a:effectLst>
              </a:rPr>
              <a:t>berusaha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memecahkan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permasalahan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secara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mandiri</a:t>
            </a:r>
            <a:r>
              <a:rPr lang="en-US" b="1" dirty="0" smtClean="0">
                <a:solidFill>
                  <a:schemeClr val="accent4"/>
                </a:solidFill>
                <a:effectLst>
                  <a:glow rad="139700">
                    <a:schemeClr val="accent5">
                      <a:satMod val="175000"/>
                      <a:alpha val="40000"/>
                    </a:schemeClr>
                  </a:glow>
                </a:effectLst>
              </a:rPr>
              <a:t>. </a:t>
            </a:r>
            <a:endParaRPr lang="en-US" b="1" dirty="0">
              <a:solidFill>
                <a:schemeClr val="accent4"/>
              </a:solidFill>
              <a:effectLst>
                <a:glow rad="139700">
                  <a:schemeClr val="accent5">
                    <a:satMod val="175000"/>
                    <a:alpha val="40000"/>
                  </a:schemeClr>
                </a:glow>
              </a:effectLst>
            </a:endParaRPr>
          </a:p>
        </p:txBody>
      </p:sp>
      <p:sp>
        <p:nvSpPr>
          <p:cNvPr id="37" name="Rectangle 36"/>
          <p:cNvSpPr/>
          <p:nvPr/>
        </p:nvSpPr>
        <p:spPr>
          <a:xfrm>
            <a:off x="5410200" y="-2419350"/>
            <a:ext cx="3733800" cy="241935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Contoh :</a:t>
            </a:r>
          </a:p>
          <a:p>
            <a:pPr algn="ctr"/>
            <a:r>
              <a:rPr lang="id-ID"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Dalam mengerjakan soal turunan, yang dinilai guru tidak terpaku pada hasil turunan, namun menekankan pada proses pengerjaannya.</a:t>
            </a:r>
            <a:endParaRPr lang="en-US"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38" name="Rectangle 37"/>
          <p:cNvSpPr/>
          <p:nvPr/>
        </p:nvSpPr>
        <p:spPr>
          <a:xfrm>
            <a:off x="5257800" y="-2457450"/>
            <a:ext cx="3733800" cy="241935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Contoh :</a:t>
            </a:r>
          </a:p>
          <a:p>
            <a:pPr algn="ctr"/>
            <a:r>
              <a:rPr lang="id-ID"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Sebelum menerangkan materi listrik statis  seorang guru memberikan percobaan sederhana, dengan mengosokkan penggaris dan di tempelkan pada potonga kertas. Siswa akan mengidentifikasi sesuai saintifik</a:t>
            </a:r>
            <a:endParaRPr lang="en-US"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39" name="Rectangle 38"/>
          <p:cNvSpPr/>
          <p:nvPr/>
        </p:nvSpPr>
        <p:spPr>
          <a:xfrm>
            <a:off x="5105400" y="-2457450"/>
            <a:ext cx="3733800" cy="241935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Contoh :</a:t>
            </a:r>
          </a:p>
          <a:p>
            <a:pPr algn="ctr"/>
            <a:r>
              <a:rPr lang="id-ID"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Seorang guru tidak menuntaskan materi dan memberikan kesempatan pada siswa untuk lebih aktif dalam menyelesaikan materi yang disampaikan.</a:t>
            </a:r>
            <a:endParaRPr lang="en-US"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slide(fromTop)">
                                      <p:cBhvr>
                                        <p:cTn id="7" dur="500"/>
                                        <p:tgtEl>
                                          <p:spTgt spid="31"/>
                                        </p:tgtEl>
                                      </p:cBhvr>
                                    </p:animEffect>
                                  </p:childTnLst>
                                </p:cTn>
                              </p:par>
                            </p:childTnLst>
                          </p:cTn>
                        </p:par>
                        <p:par>
                          <p:cTn id="8" fill="hold">
                            <p:stCondLst>
                              <p:cond delay="500"/>
                            </p:stCondLst>
                            <p:childTnLst>
                              <p:par>
                                <p:cTn id="9" presetID="23" presetClass="entr" presetSubtype="16"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childTnLst>
                                </p:cTn>
                              </p:par>
                            </p:childTnLst>
                          </p:cTn>
                        </p:par>
                        <p:par>
                          <p:cTn id="17" fill="hold">
                            <p:stCondLst>
                              <p:cond delay="1000"/>
                            </p:stCondLst>
                            <p:childTnLst>
                              <p:par>
                                <p:cTn id="18" presetID="63" presetClass="path" presetSubtype="0" accel="50000" decel="50000" fill="hold" grpId="0" nodeType="afterEffect">
                                  <p:stCondLst>
                                    <p:cond delay="0"/>
                                  </p:stCondLst>
                                  <p:childTnLst>
                                    <p:animMotion origin="layout" path="M -5.55112E-17 1.11111E-6 L 0.76667 0.00463 " pathEditMode="relative" rAng="0" ptsTypes="AA">
                                      <p:cBhvr>
                                        <p:cTn id="19" dur="2000" fill="hold"/>
                                        <p:tgtEl>
                                          <p:spTgt spid="65"/>
                                        </p:tgtEl>
                                        <p:attrNameLst>
                                          <p:attrName>ppt_x</p:attrName>
                                          <p:attrName>ppt_y</p:attrName>
                                        </p:attrNameLst>
                                      </p:cBhvr>
                                      <p:rCtr x="383" y="2"/>
                                    </p:animMotion>
                                  </p:childTnLst>
                                </p:cTn>
                              </p:par>
                              <p:par>
                                <p:cTn id="20" presetID="12" presetClass="entr" presetSubtype="8" fill="hold" nodeType="with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slide(fromLeft)">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grpId="0" nodeType="clickEffect">
                                  <p:stCondLst>
                                    <p:cond delay="0"/>
                                  </p:stCondLst>
                                  <p:childTnLst>
                                    <p:animMotion origin="layout" path="M -3.33333E-6 -4.81481E-6 L -0.00416 0.48334 " pathEditMode="relative" rAng="0" ptsTypes="AA">
                                      <p:cBhvr>
                                        <p:cTn id="26" dur="2000" fill="hold"/>
                                        <p:tgtEl>
                                          <p:spTgt spid="37"/>
                                        </p:tgtEl>
                                        <p:attrNameLst>
                                          <p:attrName>ppt_x</p:attrName>
                                          <p:attrName>ppt_y</p:attrName>
                                        </p:attrNameLst>
                                      </p:cBhvr>
                                      <p:rCtr x="-2" y="242"/>
                                    </p:animMotion>
                                  </p:childTnLst>
                                </p:cTn>
                              </p:par>
                            </p:childTnLst>
                          </p:cTn>
                        </p:par>
                      </p:childTnLst>
                    </p:cTn>
                  </p:par>
                  <p:par>
                    <p:cTn id="27" fill="hold">
                      <p:stCondLst>
                        <p:cond delay="indefinite"/>
                      </p:stCondLst>
                      <p:childTnLst>
                        <p:par>
                          <p:cTn id="28" fill="hold">
                            <p:stCondLst>
                              <p:cond delay="0"/>
                            </p:stCondLst>
                            <p:childTnLst>
                              <p:par>
                                <p:cTn id="29" presetID="35" presetClass="exit" presetSubtype="0" fill="hold" grpId="1" nodeType="clickEffect">
                                  <p:stCondLst>
                                    <p:cond delay="0"/>
                                  </p:stCondLst>
                                  <p:childTnLst>
                                    <p:animEffect transition="out" filter="fade">
                                      <p:cBhvr>
                                        <p:cTn id="30" dur="2000"/>
                                        <p:tgtEl>
                                          <p:spTgt spid="37"/>
                                        </p:tgtEl>
                                      </p:cBhvr>
                                    </p:animEffect>
                                    <p:anim calcmode="lin" valueType="num">
                                      <p:cBhvr>
                                        <p:cTn id="31" dur="2000"/>
                                        <p:tgtEl>
                                          <p:spTgt spid="37"/>
                                        </p:tgtEl>
                                        <p:attrNameLst>
                                          <p:attrName>style.rotation</p:attrName>
                                        </p:attrNameLst>
                                      </p:cBhvr>
                                      <p:tavLst>
                                        <p:tav tm="0">
                                          <p:val>
                                            <p:fltVal val="0"/>
                                          </p:val>
                                        </p:tav>
                                        <p:tav tm="100000">
                                          <p:val>
                                            <p:fltVal val="720"/>
                                          </p:val>
                                        </p:tav>
                                      </p:tavLst>
                                    </p:anim>
                                    <p:anim calcmode="lin" valueType="num">
                                      <p:cBhvr>
                                        <p:cTn id="32" dur="2000"/>
                                        <p:tgtEl>
                                          <p:spTgt spid="37"/>
                                        </p:tgtEl>
                                        <p:attrNameLst>
                                          <p:attrName>ppt_h</p:attrName>
                                        </p:attrNameLst>
                                      </p:cBhvr>
                                      <p:tavLst>
                                        <p:tav tm="0">
                                          <p:val>
                                            <p:strVal val="ppt_h"/>
                                          </p:val>
                                        </p:tav>
                                        <p:tav tm="100000">
                                          <p:val>
                                            <p:fltVal val="0"/>
                                          </p:val>
                                        </p:tav>
                                      </p:tavLst>
                                    </p:anim>
                                    <p:anim calcmode="lin" valueType="num">
                                      <p:cBhvr>
                                        <p:cTn id="33" dur="2000"/>
                                        <p:tgtEl>
                                          <p:spTgt spid="37"/>
                                        </p:tgtEl>
                                        <p:attrNameLst>
                                          <p:attrName>ppt_w</p:attrName>
                                        </p:attrNameLst>
                                      </p:cBhvr>
                                      <p:tavLst>
                                        <p:tav tm="0">
                                          <p:val>
                                            <p:strVal val="ppt_w"/>
                                          </p:val>
                                        </p:tav>
                                        <p:tav tm="100000">
                                          <p:val>
                                            <p:fltVal val="0"/>
                                          </p:val>
                                        </p:tav>
                                      </p:tavLst>
                                    </p:anim>
                                    <p:set>
                                      <p:cBhvr>
                                        <p:cTn id="34" dur="1" fill="hold">
                                          <p:stCondLst>
                                            <p:cond delay="1999"/>
                                          </p:stCondLst>
                                        </p:cTn>
                                        <p:tgtEl>
                                          <p:spTgt spid="37"/>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2" presetClass="entr" presetSubtype="1" fill="hold" nodeType="click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slide(fromTop)">
                                      <p:cBhvr>
                                        <p:cTn id="39" dur="500"/>
                                        <p:tgtEl>
                                          <p:spTgt spid="32"/>
                                        </p:tgtEl>
                                      </p:cBhvr>
                                    </p:animEffect>
                                  </p:childTnLst>
                                </p:cTn>
                              </p:par>
                              <p:par>
                                <p:cTn id="40" presetID="23" presetClass="exit" presetSubtype="32" fill="hold" grpId="1" nodeType="withEffect">
                                  <p:stCondLst>
                                    <p:cond delay="0"/>
                                  </p:stCondLst>
                                  <p:childTnLst>
                                    <p:anim calcmode="lin" valueType="num">
                                      <p:cBhvr>
                                        <p:cTn id="41" dur="500"/>
                                        <p:tgtEl>
                                          <p:spTgt spid="65"/>
                                        </p:tgtEl>
                                        <p:attrNameLst>
                                          <p:attrName>ppt_w</p:attrName>
                                        </p:attrNameLst>
                                      </p:cBhvr>
                                      <p:tavLst>
                                        <p:tav tm="0">
                                          <p:val>
                                            <p:strVal val="ppt_w"/>
                                          </p:val>
                                        </p:tav>
                                        <p:tav tm="100000">
                                          <p:val>
                                            <p:fltVal val="0"/>
                                          </p:val>
                                        </p:tav>
                                      </p:tavLst>
                                    </p:anim>
                                    <p:anim calcmode="lin" valueType="num">
                                      <p:cBhvr>
                                        <p:cTn id="42" dur="500"/>
                                        <p:tgtEl>
                                          <p:spTgt spid="65"/>
                                        </p:tgtEl>
                                        <p:attrNameLst>
                                          <p:attrName>ppt_h</p:attrName>
                                        </p:attrNameLst>
                                      </p:cBhvr>
                                      <p:tavLst>
                                        <p:tav tm="0">
                                          <p:val>
                                            <p:strVal val="ppt_h"/>
                                          </p:val>
                                        </p:tav>
                                        <p:tav tm="100000">
                                          <p:val>
                                            <p:fltVal val="0"/>
                                          </p:val>
                                        </p:tav>
                                      </p:tavLst>
                                    </p:anim>
                                    <p:set>
                                      <p:cBhvr>
                                        <p:cTn id="43" dur="1" fill="hold">
                                          <p:stCondLst>
                                            <p:cond delay="499"/>
                                          </p:stCondLst>
                                        </p:cTn>
                                        <p:tgtEl>
                                          <p:spTgt spid="65"/>
                                        </p:tgtEl>
                                        <p:attrNameLst>
                                          <p:attrName>style.visibility</p:attrName>
                                        </p:attrNameLst>
                                      </p:cBhvr>
                                      <p:to>
                                        <p:strVal val="hidden"/>
                                      </p:to>
                                    </p:set>
                                  </p:childTnLst>
                                </p:cTn>
                              </p:par>
                            </p:childTnLst>
                          </p:cTn>
                        </p:par>
                        <p:par>
                          <p:cTn id="44" fill="hold">
                            <p:stCondLst>
                              <p:cond delay="500"/>
                            </p:stCondLst>
                            <p:childTnLst>
                              <p:par>
                                <p:cTn id="45" presetID="23" presetClass="entr" presetSubtype="16" fill="hold" grpId="0" nodeType="after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p:cTn id="47" dur="500" fill="hold"/>
                                        <p:tgtEl>
                                          <p:spTgt spid="7"/>
                                        </p:tgtEl>
                                        <p:attrNameLst>
                                          <p:attrName>ppt_w</p:attrName>
                                        </p:attrNameLst>
                                      </p:cBhvr>
                                      <p:tavLst>
                                        <p:tav tm="0">
                                          <p:val>
                                            <p:fltVal val="0"/>
                                          </p:val>
                                        </p:tav>
                                        <p:tav tm="100000">
                                          <p:val>
                                            <p:strVal val="#ppt_w"/>
                                          </p:val>
                                        </p:tav>
                                      </p:tavLst>
                                    </p:anim>
                                    <p:anim calcmode="lin" valueType="num">
                                      <p:cBhvr>
                                        <p:cTn id="48" dur="500" fill="hold"/>
                                        <p:tgtEl>
                                          <p:spTgt spid="7"/>
                                        </p:tgtEl>
                                        <p:attrNameLst>
                                          <p:attrName>ppt_h</p:attrName>
                                        </p:attrNameLst>
                                      </p:cBhvr>
                                      <p:tavLst>
                                        <p:tav tm="0">
                                          <p:val>
                                            <p:fltVal val="0"/>
                                          </p:val>
                                        </p:tav>
                                        <p:tav tm="100000">
                                          <p:val>
                                            <p:strVal val="#ppt_h"/>
                                          </p:val>
                                        </p:tav>
                                      </p:tavLst>
                                    </p:anim>
                                  </p:childTnLst>
                                </p:cTn>
                              </p:par>
                              <p:par>
                                <p:cTn id="49" presetID="23" presetClass="entr" presetSubtype="16" fill="hold" nodeType="withEffect">
                                  <p:stCondLst>
                                    <p:cond delay="0"/>
                                  </p:stCondLst>
                                  <p:childTnLst>
                                    <p:set>
                                      <p:cBhvr>
                                        <p:cTn id="50" dur="1" fill="hold">
                                          <p:stCondLst>
                                            <p:cond delay="0"/>
                                          </p:stCondLst>
                                        </p:cTn>
                                        <p:tgtEl>
                                          <p:spTgt spid="5"/>
                                        </p:tgtEl>
                                        <p:attrNameLst>
                                          <p:attrName>style.visibility</p:attrName>
                                        </p:attrNameLst>
                                      </p:cBhvr>
                                      <p:to>
                                        <p:strVal val="visible"/>
                                      </p:to>
                                    </p:set>
                                    <p:anim calcmode="lin" valueType="num">
                                      <p:cBhvr>
                                        <p:cTn id="51" dur="500" fill="hold"/>
                                        <p:tgtEl>
                                          <p:spTgt spid="5"/>
                                        </p:tgtEl>
                                        <p:attrNameLst>
                                          <p:attrName>ppt_w</p:attrName>
                                        </p:attrNameLst>
                                      </p:cBhvr>
                                      <p:tavLst>
                                        <p:tav tm="0">
                                          <p:val>
                                            <p:fltVal val="0"/>
                                          </p:val>
                                        </p:tav>
                                        <p:tav tm="100000">
                                          <p:val>
                                            <p:strVal val="#ppt_w"/>
                                          </p:val>
                                        </p:tav>
                                      </p:tavLst>
                                    </p:anim>
                                    <p:anim calcmode="lin" valueType="num">
                                      <p:cBhvr>
                                        <p:cTn id="52" dur="500" fill="hold"/>
                                        <p:tgtEl>
                                          <p:spTgt spid="5"/>
                                        </p:tgtEl>
                                        <p:attrNameLst>
                                          <p:attrName>ppt_h</p:attrName>
                                        </p:attrNameLst>
                                      </p:cBhvr>
                                      <p:tavLst>
                                        <p:tav tm="0">
                                          <p:val>
                                            <p:fltVal val="0"/>
                                          </p:val>
                                        </p:tav>
                                        <p:tav tm="100000">
                                          <p:val>
                                            <p:strVal val="#ppt_h"/>
                                          </p:val>
                                        </p:tav>
                                      </p:tavLst>
                                    </p:anim>
                                  </p:childTnLst>
                                </p:cTn>
                              </p:par>
                              <p:par>
                                <p:cTn id="53" presetID="12" presetClass="entr" presetSubtype="8" fill="hold" nodeType="withEffect">
                                  <p:stCondLst>
                                    <p:cond delay="0"/>
                                  </p:stCondLst>
                                  <p:childTnLst>
                                    <p:set>
                                      <p:cBhvr>
                                        <p:cTn id="54" dur="1" fill="hold">
                                          <p:stCondLst>
                                            <p:cond delay="0"/>
                                          </p:stCondLst>
                                        </p:cTn>
                                        <p:tgtEl>
                                          <p:spTgt spid="3">
                                            <p:txEl>
                                              <p:pRg st="1" end="1"/>
                                            </p:txEl>
                                          </p:spTgt>
                                        </p:tgtEl>
                                        <p:attrNameLst>
                                          <p:attrName>style.visibility</p:attrName>
                                        </p:attrNameLst>
                                      </p:cBhvr>
                                      <p:to>
                                        <p:strVal val="visible"/>
                                      </p:to>
                                    </p:set>
                                    <p:animEffect transition="in" filter="slide(fromLeft)">
                                      <p:cBhvr>
                                        <p:cTn id="55" dur="500"/>
                                        <p:tgtEl>
                                          <p:spTgt spid="3">
                                            <p:txEl>
                                              <p:pRg st="1" end="1"/>
                                            </p:txEl>
                                          </p:spTgt>
                                        </p:tgtEl>
                                      </p:cBhvr>
                                    </p:animEffect>
                                  </p:childTnLst>
                                </p:cTn>
                              </p:par>
                            </p:childTnLst>
                          </p:cTn>
                        </p:par>
                        <p:par>
                          <p:cTn id="56" fill="hold">
                            <p:stCondLst>
                              <p:cond delay="1000"/>
                            </p:stCondLst>
                            <p:childTnLst>
                              <p:par>
                                <p:cTn id="57" presetID="63" presetClass="path" presetSubtype="0" accel="50000" decel="50000" fill="hold" grpId="0" nodeType="afterEffect">
                                  <p:stCondLst>
                                    <p:cond delay="0"/>
                                  </p:stCondLst>
                                  <p:childTnLst>
                                    <p:animMotion origin="layout" path="M -5.55112E-17 1.11111E-6 L 0.76667 0.00463 " pathEditMode="relative" rAng="0" ptsTypes="AA">
                                      <p:cBhvr>
                                        <p:cTn id="58" dur="2000" fill="hold"/>
                                        <p:tgtEl>
                                          <p:spTgt spid="70"/>
                                        </p:tgtEl>
                                        <p:attrNameLst>
                                          <p:attrName>ppt_x</p:attrName>
                                          <p:attrName>ppt_y</p:attrName>
                                        </p:attrNameLst>
                                      </p:cBhvr>
                                      <p:rCtr x="383" y="2"/>
                                    </p:animMotion>
                                  </p:childTnLst>
                                </p:cTn>
                              </p:par>
                            </p:childTnLst>
                          </p:cTn>
                        </p:par>
                      </p:childTnLst>
                    </p:cTn>
                  </p:par>
                  <p:par>
                    <p:cTn id="59" fill="hold">
                      <p:stCondLst>
                        <p:cond delay="indefinite"/>
                      </p:stCondLst>
                      <p:childTnLst>
                        <p:par>
                          <p:cTn id="60" fill="hold">
                            <p:stCondLst>
                              <p:cond delay="0"/>
                            </p:stCondLst>
                            <p:childTnLst>
                              <p:par>
                                <p:cTn id="61" presetID="42" presetClass="path" presetSubtype="0" accel="50000" decel="50000" fill="hold" grpId="0" nodeType="clickEffect">
                                  <p:stCondLst>
                                    <p:cond delay="0"/>
                                  </p:stCondLst>
                                  <p:childTnLst>
                                    <p:animMotion origin="layout" path="M -3.33333E-6 -4.81481E-6 L -0.00416 0.48334 " pathEditMode="relative" rAng="0" ptsTypes="AA">
                                      <p:cBhvr>
                                        <p:cTn id="62" dur="2000" fill="hold"/>
                                        <p:tgtEl>
                                          <p:spTgt spid="38"/>
                                        </p:tgtEl>
                                        <p:attrNameLst>
                                          <p:attrName>ppt_x</p:attrName>
                                          <p:attrName>ppt_y</p:attrName>
                                        </p:attrNameLst>
                                      </p:cBhvr>
                                      <p:rCtr x="-2" y="242"/>
                                    </p:animMotion>
                                  </p:childTnLst>
                                </p:cTn>
                              </p:par>
                            </p:childTnLst>
                          </p:cTn>
                        </p:par>
                      </p:childTnLst>
                    </p:cTn>
                  </p:par>
                  <p:par>
                    <p:cTn id="63" fill="hold">
                      <p:stCondLst>
                        <p:cond delay="indefinite"/>
                      </p:stCondLst>
                      <p:childTnLst>
                        <p:par>
                          <p:cTn id="64" fill="hold">
                            <p:stCondLst>
                              <p:cond delay="0"/>
                            </p:stCondLst>
                            <p:childTnLst>
                              <p:par>
                                <p:cTn id="65" presetID="35" presetClass="exit" presetSubtype="0" fill="hold" grpId="1" nodeType="clickEffect">
                                  <p:stCondLst>
                                    <p:cond delay="0"/>
                                  </p:stCondLst>
                                  <p:childTnLst>
                                    <p:animEffect transition="out" filter="fade">
                                      <p:cBhvr>
                                        <p:cTn id="66" dur="2000"/>
                                        <p:tgtEl>
                                          <p:spTgt spid="38"/>
                                        </p:tgtEl>
                                      </p:cBhvr>
                                    </p:animEffect>
                                    <p:anim calcmode="lin" valueType="num">
                                      <p:cBhvr>
                                        <p:cTn id="67" dur="2000"/>
                                        <p:tgtEl>
                                          <p:spTgt spid="38"/>
                                        </p:tgtEl>
                                        <p:attrNameLst>
                                          <p:attrName>style.rotation</p:attrName>
                                        </p:attrNameLst>
                                      </p:cBhvr>
                                      <p:tavLst>
                                        <p:tav tm="0">
                                          <p:val>
                                            <p:fltVal val="0"/>
                                          </p:val>
                                        </p:tav>
                                        <p:tav tm="100000">
                                          <p:val>
                                            <p:fltVal val="720"/>
                                          </p:val>
                                        </p:tav>
                                      </p:tavLst>
                                    </p:anim>
                                    <p:anim calcmode="lin" valueType="num">
                                      <p:cBhvr>
                                        <p:cTn id="68" dur="2000"/>
                                        <p:tgtEl>
                                          <p:spTgt spid="38"/>
                                        </p:tgtEl>
                                        <p:attrNameLst>
                                          <p:attrName>ppt_h</p:attrName>
                                        </p:attrNameLst>
                                      </p:cBhvr>
                                      <p:tavLst>
                                        <p:tav tm="0">
                                          <p:val>
                                            <p:strVal val="ppt_h"/>
                                          </p:val>
                                        </p:tav>
                                        <p:tav tm="100000">
                                          <p:val>
                                            <p:fltVal val="0"/>
                                          </p:val>
                                        </p:tav>
                                      </p:tavLst>
                                    </p:anim>
                                    <p:anim calcmode="lin" valueType="num">
                                      <p:cBhvr>
                                        <p:cTn id="69" dur="2000"/>
                                        <p:tgtEl>
                                          <p:spTgt spid="38"/>
                                        </p:tgtEl>
                                        <p:attrNameLst>
                                          <p:attrName>ppt_w</p:attrName>
                                        </p:attrNameLst>
                                      </p:cBhvr>
                                      <p:tavLst>
                                        <p:tav tm="0">
                                          <p:val>
                                            <p:strVal val="ppt_w"/>
                                          </p:val>
                                        </p:tav>
                                        <p:tav tm="100000">
                                          <p:val>
                                            <p:fltVal val="0"/>
                                          </p:val>
                                        </p:tav>
                                      </p:tavLst>
                                    </p:anim>
                                    <p:set>
                                      <p:cBhvr>
                                        <p:cTn id="70" dur="1" fill="hold">
                                          <p:stCondLst>
                                            <p:cond delay="1999"/>
                                          </p:stCondLst>
                                        </p:cTn>
                                        <p:tgtEl>
                                          <p:spTgt spid="38"/>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2" presetClass="entr" presetSubtype="1" fill="hold" nodeType="click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slide(fromTop)">
                                      <p:cBhvr>
                                        <p:cTn id="75" dur="500"/>
                                        <p:tgtEl>
                                          <p:spTgt spid="33"/>
                                        </p:tgtEl>
                                      </p:cBhvr>
                                    </p:animEffect>
                                  </p:childTnLst>
                                </p:cTn>
                              </p:par>
                              <p:par>
                                <p:cTn id="76" presetID="23" presetClass="exit" presetSubtype="32" fill="hold" grpId="1" nodeType="withEffect">
                                  <p:stCondLst>
                                    <p:cond delay="0"/>
                                  </p:stCondLst>
                                  <p:childTnLst>
                                    <p:anim calcmode="lin" valueType="num">
                                      <p:cBhvr>
                                        <p:cTn id="77" dur="500"/>
                                        <p:tgtEl>
                                          <p:spTgt spid="70"/>
                                        </p:tgtEl>
                                        <p:attrNameLst>
                                          <p:attrName>ppt_w</p:attrName>
                                        </p:attrNameLst>
                                      </p:cBhvr>
                                      <p:tavLst>
                                        <p:tav tm="0">
                                          <p:val>
                                            <p:strVal val="ppt_w"/>
                                          </p:val>
                                        </p:tav>
                                        <p:tav tm="100000">
                                          <p:val>
                                            <p:fltVal val="0"/>
                                          </p:val>
                                        </p:tav>
                                      </p:tavLst>
                                    </p:anim>
                                    <p:anim calcmode="lin" valueType="num">
                                      <p:cBhvr>
                                        <p:cTn id="78" dur="500"/>
                                        <p:tgtEl>
                                          <p:spTgt spid="70"/>
                                        </p:tgtEl>
                                        <p:attrNameLst>
                                          <p:attrName>ppt_h</p:attrName>
                                        </p:attrNameLst>
                                      </p:cBhvr>
                                      <p:tavLst>
                                        <p:tav tm="0">
                                          <p:val>
                                            <p:strVal val="ppt_h"/>
                                          </p:val>
                                        </p:tav>
                                        <p:tav tm="100000">
                                          <p:val>
                                            <p:fltVal val="0"/>
                                          </p:val>
                                        </p:tav>
                                      </p:tavLst>
                                    </p:anim>
                                    <p:set>
                                      <p:cBhvr>
                                        <p:cTn id="79" dur="1" fill="hold">
                                          <p:stCondLst>
                                            <p:cond delay="499"/>
                                          </p:stCondLst>
                                        </p:cTn>
                                        <p:tgtEl>
                                          <p:spTgt spid="70"/>
                                        </p:tgtEl>
                                        <p:attrNameLst>
                                          <p:attrName>style.visibility</p:attrName>
                                        </p:attrNameLst>
                                      </p:cBhvr>
                                      <p:to>
                                        <p:strVal val="hidden"/>
                                      </p:to>
                                    </p:set>
                                  </p:childTnLst>
                                </p:cTn>
                              </p:par>
                            </p:childTnLst>
                          </p:cTn>
                        </p:par>
                        <p:par>
                          <p:cTn id="80" fill="hold">
                            <p:stCondLst>
                              <p:cond delay="500"/>
                            </p:stCondLst>
                            <p:childTnLst>
                              <p:par>
                                <p:cTn id="81" presetID="23" presetClass="entr" presetSubtype="16" fill="hold" grpId="0" nodeType="afterEffect">
                                  <p:stCondLst>
                                    <p:cond delay="0"/>
                                  </p:stCondLst>
                                  <p:childTnLst>
                                    <p:set>
                                      <p:cBhvr>
                                        <p:cTn id="82" dur="1" fill="hold">
                                          <p:stCondLst>
                                            <p:cond delay="0"/>
                                          </p:stCondLst>
                                        </p:cTn>
                                        <p:tgtEl>
                                          <p:spTgt spid="8"/>
                                        </p:tgtEl>
                                        <p:attrNameLst>
                                          <p:attrName>style.visibility</p:attrName>
                                        </p:attrNameLst>
                                      </p:cBhvr>
                                      <p:to>
                                        <p:strVal val="visible"/>
                                      </p:to>
                                    </p:set>
                                    <p:anim calcmode="lin" valueType="num">
                                      <p:cBhvr>
                                        <p:cTn id="83" dur="500" fill="hold"/>
                                        <p:tgtEl>
                                          <p:spTgt spid="8"/>
                                        </p:tgtEl>
                                        <p:attrNameLst>
                                          <p:attrName>ppt_w</p:attrName>
                                        </p:attrNameLst>
                                      </p:cBhvr>
                                      <p:tavLst>
                                        <p:tav tm="0">
                                          <p:val>
                                            <p:fltVal val="0"/>
                                          </p:val>
                                        </p:tav>
                                        <p:tav tm="100000">
                                          <p:val>
                                            <p:strVal val="#ppt_w"/>
                                          </p:val>
                                        </p:tav>
                                      </p:tavLst>
                                    </p:anim>
                                    <p:anim calcmode="lin" valueType="num">
                                      <p:cBhvr>
                                        <p:cTn id="84" dur="500" fill="hold"/>
                                        <p:tgtEl>
                                          <p:spTgt spid="8"/>
                                        </p:tgtEl>
                                        <p:attrNameLst>
                                          <p:attrName>ppt_h</p:attrName>
                                        </p:attrNameLst>
                                      </p:cBhvr>
                                      <p:tavLst>
                                        <p:tav tm="0">
                                          <p:val>
                                            <p:fltVal val="0"/>
                                          </p:val>
                                        </p:tav>
                                        <p:tav tm="100000">
                                          <p:val>
                                            <p:strVal val="#ppt_h"/>
                                          </p:val>
                                        </p:tav>
                                      </p:tavLst>
                                    </p:anim>
                                  </p:childTnLst>
                                </p:cTn>
                              </p:par>
                              <p:par>
                                <p:cTn id="85" presetID="23" presetClass="entr" presetSubtype="16" fill="hold" nodeType="withEffect">
                                  <p:stCondLst>
                                    <p:cond delay="0"/>
                                  </p:stCondLst>
                                  <p:childTnLst>
                                    <p:set>
                                      <p:cBhvr>
                                        <p:cTn id="86" dur="1" fill="hold">
                                          <p:stCondLst>
                                            <p:cond delay="0"/>
                                          </p:stCondLst>
                                        </p:cTn>
                                        <p:tgtEl>
                                          <p:spTgt spid="4"/>
                                        </p:tgtEl>
                                        <p:attrNameLst>
                                          <p:attrName>style.visibility</p:attrName>
                                        </p:attrNameLst>
                                      </p:cBhvr>
                                      <p:to>
                                        <p:strVal val="visible"/>
                                      </p:to>
                                    </p:set>
                                    <p:anim calcmode="lin" valueType="num">
                                      <p:cBhvr>
                                        <p:cTn id="87" dur="500" fill="hold"/>
                                        <p:tgtEl>
                                          <p:spTgt spid="4"/>
                                        </p:tgtEl>
                                        <p:attrNameLst>
                                          <p:attrName>ppt_w</p:attrName>
                                        </p:attrNameLst>
                                      </p:cBhvr>
                                      <p:tavLst>
                                        <p:tav tm="0">
                                          <p:val>
                                            <p:fltVal val="0"/>
                                          </p:val>
                                        </p:tav>
                                        <p:tav tm="100000">
                                          <p:val>
                                            <p:strVal val="#ppt_w"/>
                                          </p:val>
                                        </p:tav>
                                      </p:tavLst>
                                    </p:anim>
                                    <p:anim calcmode="lin" valueType="num">
                                      <p:cBhvr>
                                        <p:cTn id="88" dur="500" fill="hold"/>
                                        <p:tgtEl>
                                          <p:spTgt spid="4"/>
                                        </p:tgtEl>
                                        <p:attrNameLst>
                                          <p:attrName>ppt_h</p:attrName>
                                        </p:attrNameLst>
                                      </p:cBhvr>
                                      <p:tavLst>
                                        <p:tav tm="0">
                                          <p:val>
                                            <p:fltVal val="0"/>
                                          </p:val>
                                        </p:tav>
                                        <p:tav tm="100000">
                                          <p:val>
                                            <p:strVal val="#ppt_h"/>
                                          </p:val>
                                        </p:tav>
                                      </p:tavLst>
                                    </p:anim>
                                  </p:childTnLst>
                                </p:cTn>
                              </p:par>
                              <p:par>
                                <p:cTn id="89" presetID="12" presetClass="entr" presetSubtype="8" fill="hold" nodeType="withEffect">
                                  <p:stCondLst>
                                    <p:cond delay="0"/>
                                  </p:stCondLst>
                                  <p:childTnLst>
                                    <p:set>
                                      <p:cBhvr>
                                        <p:cTn id="90" dur="1" fill="hold">
                                          <p:stCondLst>
                                            <p:cond delay="0"/>
                                          </p:stCondLst>
                                        </p:cTn>
                                        <p:tgtEl>
                                          <p:spTgt spid="3">
                                            <p:txEl>
                                              <p:pRg st="2" end="2"/>
                                            </p:txEl>
                                          </p:spTgt>
                                        </p:tgtEl>
                                        <p:attrNameLst>
                                          <p:attrName>style.visibility</p:attrName>
                                        </p:attrNameLst>
                                      </p:cBhvr>
                                      <p:to>
                                        <p:strVal val="visible"/>
                                      </p:to>
                                    </p:set>
                                    <p:animEffect transition="in" filter="slide(fromLeft)">
                                      <p:cBhvr>
                                        <p:cTn id="91" dur="500"/>
                                        <p:tgtEl>
                                          <p:spTgt spid="3">
                                            <p:txEl>
                                              <p:pRg st="2" end="2"/>
                                            </p:txEl>
                                          </p:spTgt>
                                        </p:tgtEl>
                                      </p:cBhvr>
                                    </p:animEffect>
                                  </p:childTnLst>
                                </p:cTn>
                              </p:par>
                            </p:childTnLst>
                          </p:cTn>
                        </p:par>
                        <p:par>
                          <p:cTn id="92" fill="hold">
                            <p:stCondLst>
                              <p:cond delay="1000"/>
                            </p:stCondLst>
                            <p:childTnLst>
                              <p:par>
                                <p:cTn id="93" presetID="63" presetClass="path" presetSubtype="0" accel="50000" decel="50000" fill="hold" grpId="0" nodeType="afterEffect">
                                  <p:stCondLst>
                                    <p:cond delay="0"/>
                                  </p:stCondLst>
                                  <p:childTnLst>
                                    <p:animMotion origin="layout" path="M -3.33333E-6 3.7037E-7 L 0.975 0.01574 " pathEditMode="relative" rAng="0" ptsTypes="AA">
                                      <p:cBhvr>
                                        <p:cTn id="94" dur="2000" fill="hold"/>
                                        <p:tgtEl>
                                          <p:spTgt spid="73"/>
                                        </p:tgtEl>
                                        <p:attrNameLst>
                                          <p:attrName>ppt_x</p:attrName>
                                          <p:attrName>ppt_y</p:attrName>
                                        </p:attrNameLst>
                                      </p:cBhvr>
                                      <p:rCtr x="488" y="8"/>
                                    </p:animMotion>
                                  </p:childTnLst>
                                </p:cTn>
                              </p:par>
                            </p:childTnLst>
                          </p:cTn>
                        </p:par>
                        <p:par>
                          <p:cTn id="95" fill="hold">
                            <p:stCondLst>
                              <p:cond delay="3000"/>
                            </p:stCondLst>
                            <p:childTnLst>
                              <p:par>
                                <p:cTn id="96" presetID="12" presetClass="entr" presetSubtype="1" fill="hold" nodeType="afterEffect">
                                  <p:stCondLst>
                                    <p:cond delay="0"/>
                                  </p:stCondLst>
                                  <p:childTnLst>
                                    <p:set>
                                      <p:cBhvr>
                                        <p:cTn id="97" dur="1" fill="hold">
                                          <p:stCondLst>
                                            <p:cond delay="0"/>
                                          </p:stCondLst>
                                        </p:cTn>
                                        <p:tgtEl>
                                          <p:spTgt spid="64"/>
                                        </p:tgtEl>
                                        <p:attrNameLst>
                                          <p:attrName>style.visibility</p:attrName>
                                        </p:attrNameLst>
                                      </p:cBhvr>
                                      <p:to>
                                        <p:strVal val="visible"/>
                                      </p:to>
                                    </p:set>
                                    <p:animEffect transition="in" filter="slide(fromTop)">
                                      <p:cBhvr>
                                        <p:cTn id="98" dur="500"/>
                                        <p:tgtEl>
                                          <p:spTgt spid="64"/>
                                        </p:tgtEl>
                                      </p:cBhvr>
                                    </p:animEffect>
                                  </p:childTnLst>
                                </p:cTn>
                              </p:par>
                            </p:childTnLst>
                          </p:cTn>
                        </p:par>
                      </p:childTnLst>
                    </p:cTn>
                  </p:par>
                  <p:par>
                    <p:cTn id="99" fill="hold">
                      <p:stCondLst>
                        <p:cond delay="indefinite"/>
                      </p:stCondLst>
                      <p:childTnLst>
                        <p:par>
                          <p:cTn id="100" fill="hold">
                            <p:stCondLst>
                              <p:cond delay="0"/>
                            </p:stCondLst>
                            <p:childTnLst>
                              <p:par>
                                <p:cTn id="101" presetID="42" presetClass="path" presetSubtype="0" accel="50000" decel="50000" fill="hold" grpId="0" nodeType="clickEffect">
                                  <p:stCondLst>
                                    <p:cond delay="0"/>
                                  </p:stCondLst>
                                  <p:childTnLst>
                                    <p:animMotion origin="layout" path="M -3.33333E-6 -4.81481E-6 L -0.00416 0.48334 " pathEditMode="relative" rAng="0" ptsTypes="AA">
                                      <p:cBhvr>
                                        <p:cTn id="102" dur="2000" fill="hold"/>
                                        <p:tgtEl>
                                          <p:spTgt spid="39"/>
                                        </p:tgtEl>
                                        <p:attrNameLst>
                                          <p:attrName>ppt_x</p:attrName>
                                          <p:attrName>ppt_y</p:attrName>
                                        </p:attrNameLst>
                                      </p:cBhvr>
                                      <p:rCtr x="-2" y="242"/>
                                    </p:animMotion>
                                  </p:childTnLst>
                                </p:cTn>
                              </p:par>
                            </p:childTnLst>
                          </p:cTn>
                        </p:par>
                      </p:childTnLst>
                    </p:cTn>
                  </p:par>
                  <p:par>
                    <p:cTn id="103" fill="hold">
                      <p:stCondLst>
                        <p:cond delay="indefinite"/>
                      </p:stCondLst>
                      <p:childTnLst>
                        <p:par>
                          <p:cTn id="104" fill="hold">
                            <p:stCondLst>
                              <p:cond delay="0"/>
                            </p:stCondLst>
                            <p:childTnLst>
                              <p:par>
                                <p:cTn id="105" presetID="35" presetClass="exit" presetSubtype="0" fill="hold" grpId="1" nodeType="clickEffect">
                                  <p:stCondLst>
                                    <p:cond delay="0"/>
                                  </p:stCondLst>
                                  <p:childTnLst>
                                    <p:animEffect transition="out" filter="fade">
                                      <p:cBhvr>
                                        <p:cTn id="106" dur="2000"/>
                                        <p:tgtEl>
                                          <p:spTgt spid="39"/>
                                        </p:tgtEl>
                                      </p:cBhvr>
                                    </p:animEffect>
                                    <p:anim calcmode="lin" valueType="num">
                                      <p:cBhvr>
                                        <p:cTn id="107" dur="2000"/>
                                        <p:tgtEl>
                                          <p:spTgt spid="39"/>
                                        </p:tgtEl>
                                        <p:attrNameLst>
                                          <p:attrName>style.rotation</p:attrName>
                                        </p:attrNameLst>
                                      </p:cBhvr>
                                      <p:tavLst>
                                        <p:tav tm="0">
                                          <p:val>
                                            <p:fltVal val="0"/>
                                          </p:val>
                                        </p:tav>
                                        <p:tav tm="100000">
                                          <p:val>
                                            <p:fltVal val="720"/>
                                          </p:val>
                                        </p:tav>
                                      </p:tavLst>
                                    </p:anim>
                                    <p:anim calcmode="lin" valueType="num">
                                      <p:cBhvr>
                                        <p:cTn id="108" dur="2000"/>
                                        <p:tgtEl>
                                          <p:spTgt spid="39"/>
                                        </p:tgtEl>
                                        <p:attrNameLst>
                                          <p:attrName>ppt_h</p:attrName>
                                        </p:attrNameLst>
                                      </p:cBhvr>
                                      <p:tavLst>
                                        <p:tav tm="0">
                                          <p:val>
                                            <p:strVal val="ppt_h"/>
                                          </p:val>
                                        </p:tav>
                                        <p:tav tm="100000">
                                          <p:val>
                                            <p:fltVal val="0"/>
                                          </p:val>
                                        </p:tav>
                                      </p:tavLst>
                                    </p:anim>
                                    <p:anim calcmode="lin" valueType="num">
                                      <p:cBhvr>
                                        <p:cTn id="109" dur="2000"/>
                                        <p:tgtEl>
                                          <p:spTgt spid="39"/>
                                        </p:tgtEl>
                                        <p:attrNameLst>
                                          <p:attrName>ppt_w</p:attrName>
                                        </p:attrNameLst>
                                      </p:cBhvr>
                                      <p:tavLst>
                                        <p:tav tm="0">
                                          <p:val>
                                            <p:strVal val="ppt_w"/>
                                          </p:val>
                                        </p:tav>
                                        <p:tav tm="100000">
                                          <p:val>
                                            <p:fltVal val="0"/>
                                          </p:val>
                                        </p:tav>
                                      </p:tavLst>
                                    </p:anim>
                                    <p:set>
                                      <p:cBhvr>
                                        <p:cTn id="110" dur="1" fill="hold">
                                          <p:stCondLst>
                                            <p:cond delay="1999"/>
                                          </p:stCondLst>
                                        </p:cTn>
                                        <p:tgtEl>
                                          <p:spTgt spid="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65" grpId="0"/>
      <p:bldP spid="65" grpId="1"/>
      <p:bldP spid="70" grpId="0"/>
      <p:bldP spid="70" grpId="1"/>
      <p:bldP spid="73" grpId="0"/>
      <p:bldP spid="37" grpId="0" animBg="1"/>
      <p:bldP spid="37" grpId="1" animBg="1"/>
      <p:bldP spid="38" grpId="0" animBg="1"/>
      <p:bldP spid="38" grpId="1" animBg="1"/>
      <p:bldP spid="39" grpId="0" animBg="1"/>
      <p:bldP spid="39"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descr="C:\Users\88 KOMPUTER\Downloads\semester 2\OIP (1).jpg"/>
          <p:cNvPicPr>
            <a:picLocks noChangeAspect="1" noChangeArrowheads="1"/>
          </p:cNvPicPr>
          <p:nvPr/>
        </p:nvPicPr>
        <p:blipFill>
          <a:blip r:embed="rId2"/>
          <a:srcRect/>
          <a:stretch>
            <a:fillRect/>
          </a:stretch>
        </p:blipFill>
        <p:spPr bwMode="auto">
          <a:xfrm>
            <a:off x="-838200" y="-19050"/>
            <a:ext cx="7716763" cy="5143500"/>
          </a:xfrm>
          <a:prstGeom prst="rect">
            <a:avLst/>
          </a:prstGeom>
          <a:noFill/>
        </p:spPr>
      </p:pic>
      <p:sp>
        <p:nvSpPr>
          <p:cNvPr id="6" name="Rectangle 5"/>
          <p:cNvSpPr/>
          <p:nvPr/>
        </p:nvSpPr>
        <p:spPr>
          <a:xfrm>
            <a:off x="6172200" y="-19050"/>
            <a:ext cx="1066800" cy="5143500"/>
          </a:xfrm>
          <a:prstGeom prst="rect">
            <a:avLst/>
          </a:prstGeom>
          <a:solidFill>
            <a:schemeClr val="accent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3"/>
          <p:cNvSpPr txBox="1">
            <a:spLocks/>
          </p:cNvSpPr>
          <p:nvPr/>
        </p:nvSpPr>
        <p:spPr>
          <a:xfrm>
            <a:off x="2895600" y="1638301"/>
            <a:ext cx="6172200" cy="1371599"/>
          </a:xfrm>
          <a:prstGeom prst="rect">
            <a:avLst/>
          </a:prstGeom>
        </p:spPr>
        <p:txBody>
          <a:bodyPr vert="horz" lIns="91440" tIns="45720" rIns="91440" bIns="45720" rtlCol="0">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id-ID" sz="4400" b="1" i="0" u="none" strike="noStrike" kern="1200" cap="none" spc="50" normalizeH="0" baseline="0" noProof="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mn-lt"/>
                <a:ea typeface="+mn-ea"/>
                <a:cs typeface="+mn-cs"/>
              </a:rPr>
              <a:t>Perbedaan Strategi dengan Pendekatan</a:t>
            </a:r>
            <a:endParaRPr kumimoji="0" lang="en-US" sz="4400" b="1" i="0" u="none" strike="noStrike" kern="1200" cap="none" spc="50" normalizeH="0" baseline="0" noProof="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mn-lt"/>
              <a:ea typeface="+mn-ea"/>
              <a:cs typeface="+mn-cs"/>
            </a:endParaRPr>
          </a:p>
        </p:txBody>
      </p:sp>
      <p:sp>
        <p:nvSpPr>
          <p:cNvPr id="2" name="Title 1"/>
          <p:cNvSpPr>
            <a:spLocks noGrp="1"/>
          </p:cNvSpPr>
          <p:nvPr>
            <p:ph type="title"/>
          </p:nvPr>
        </p:nvSpPr>
        <p:spPr>
          <a:xfrm>
            <a:off x="5943600" y="495300"/>
            <a:ext cx="2895600" cy="857250"/>
          </a:xfrm>
        </p:spPr>
        <p:txBody>
          <a:bodyPr>
            <a:noAutofit/>
          </a:bodyPr>
          <a:lstStyle/>
          <a:p>
            <a:pPr algn="r"/>
            <a:r>
              <a:rPr lang="id-ID" sz="96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03</a:t>
            </a:r>
            <a:endParaRPr lang="en-US" sz="96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Tree>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943350"/>
            <a:ext cx="8229600" cy="857250"/>
          </a:xfrm>
        </p:spPr>
        <p:txBody>
          <a:bodyPr>
            <a:normAutofit fontScale="90000"/>
          </a:bodyPr>
          <a:lstStyle/>
          <a:p>
            <a:pPr algn="r"/>
            <a:r>
              <a:rPr lang="id-ID" b="1" dirty="0" smtClean="0">
                <a:solidFill>
                  <a:schemeClr val="accent4"/>
                </a:solidFill>
                <a:effectLst>
                  <a:reflection blurRad="6350" stA="55000" endA="300" endPos="45500" dir="5400000" sy="-100000" algn="bl" rotWithShape="0"/>
                </a:effectLst>
              </a:rPr>
              <a:t>Perbedaan Strategi dengan Pendekatan</a:t>
            </a:r>
            <a:endParaRPr lang="en-US" b="1" dirty="0">
              <a:solidFill>
                <a:schemeClr val="accent4"/>
              </a:solidFill>
              <a:effectLst>
                <a:reflection blurRad="6350" stA="55000" endA="300" endPos="45500" dir="5400000" sy="-100000" algn="bl" rotWithShape="0"/>
              </a:effectLst>
            </a:endParaRPr>
          </a:p>
        </p:txBody>
      </p:sp>
      <p:graphicFrame>
        <p:nvGraphicFramePr>
          <p:cNvPr id="4" name="Content Placeholder 3"/>
          <p:cNvGraphicFramePr>
            <a:graphicFrameLocks noGrp="1"/>
          </p:cNvGraphicFramePr>
          <p:nvPr>
            <p:ph idx="1"/>
          </p:nvPr>
        </p:nvGraphicFramePr>
        <p:xfrm>
          <a:off x="518160" y="333375"/>
          <a:ext cx="8321040" cy="3305175"/>
        </p:xfrm>
        <a:graphic>
          <a:graphicData uri="http://schemas.openxmlformats.org/drawingml/2006/table">
            <a:tbl>
              <a:tblPr firstRow="1" bandRow="1">
                <a:tableStyleId>{306799F8-075E-4A3A-A7F6-7FBC6576F1A4}</a:tableStyleId>
              </a:tblPr>
              <a:tblGrid>
                <a:gridCol w="609600"/>
                <a:gridCol w="1676400"/>
                <a:gridCol w="3017520"/>
                <a:gridCol w="3017520"/>
              </a:tblGrid>
              <a:tr h="409575">
                <a:tc>
                  <a:txBody>
                    <a:bodyPr/>
                    <a:lstStyle/>
                    <a:p>
                      <a:pPr algn="ctr"/>
                      <a:r>
                        <a:rPr lang="id-ID" dirty="0" smtClean="0"/>
                        <a:t>No. </a:t>
                      </a:r>
                      <a:endParaRPr lang="en-US" dirty="0"/>
                    </a:p>
                  </a:txBody>
                  <a:tcPr anchor="ctr"/>
                </a:tc>
                <a:tc>
                  <a:txBody>
                    <a:bodyPr/>
                    <a:lstStyle/>
                    <a:p>
                      <a:pPr algn="ctr"/>
                      <a:r>
                        <a:rPr lang="id-ID" dirty="0" smtClean="0"/>
                        <a:t>Dasar</a:t>
                      </a:r>
                      <a:endParaRPr lang="en-US" dirty="0"/>
                    </a:p>
                  </a:txBody>
                  <a:tcPr anchor="ctr"/>
                </a:tc>
                <a:tc>
                  <a:txBody>
                    <a:bodyPr/>
                    <a:lstStyle/>
                    <a:p>
                      <a:pPr algn="ctr"/>
                      <a:r>
                        <a:rPr lang="id-ID" dirty="0" smtClean="0"/>
                        <a:t>Pendekatan</a:t>
                      </a:r>
                      <a:endParaRPr lang="en-US" dirty="0"/>
                    </a:p>
                  </a:txBody>
                  <a:tcPr anchor="ctr"/>
                </a:tc>
                <a:tc>
                  <a:txBody>
                    <a:bodyPr/>
                    <a:lstStyle/>
                    <a:p>
                      <a:pPr algn="ctr"/>
                      <a:r>
                        <a:rPr lang="id-ID" dirty="0" smtClean="0"/>
                        <a:t>Strategi</a:t>
                      </a:r>
                      <a:endParaRPr lang="en-US" dirty="0"/>
                    </a:p>
                  </a:txBody>
                  <a:tcPr anchor="ctr"/>
                </a:tc>
              </a:tr>
              <a:tr h="1571625">
                <a:tc>
                  <a:txBody>
                    <a:bodyPr/>
                    <a:lstStyle/>
                    <a:p>
                      <a:r>
                        <a:rPr lang="id-ID" dirty="0" smtClean="0"/>
                        <a:t>1</a:t>
                      </a:r>
                      <a:endParaRPr lang="en-US" dirty="0"/>
                    </a:p>
                  </a:txBody>
                  <a:tcPr/>
                </a:tc>
                <a:tc>
                  <a:txBody>
                    <a:bodyPr/>
                    <a:lstStyle/>
                    <a:p>
                      <a:r>
                        <a:rPr lang="en-US" dirty="0" err="1" smtClean="0"/>
                        <a:t>Arti</a:t>
                      </a:r>
                      <a:r>
                        <a:rPr lang="en-US" dirty="0" smtClean="0"/>
                        <a:t> </a:t>
                      </a:r>
                      <a:endParaRPr lang="en-US" dirty="0"/>
                    </a:p>
                  </a:txBody>
                  <a:tcPr/>
                </a:tc>
                <a:tc>
                  <a:txBody>
                    <a:bodyPr/>
                    <a:lstStyle/>
                    <a:p>
                      <a:r>
                        <a:rPr lang="en-US" dirty="0" err="1" smtClean="0"/>
                        <a:t>Adalah</a:t>
                      </a:r>
                      <a:r>
                        <a:rPr lang="en-US" dirty="0" smtClean="0"/>
                        <a:t> </a:t>
                      </a:r>
                      <a:r>
                        <a:rPr lang="en-US" dirty="0" err="1" smtClean="0"/>
                        <a:t>pandangan</a:t>
                      </a:r>
                      <a:r>
                        <a:rPr lang="en-US" dirty="0" smtClean="0"/>
                        <a:t> </a:t>
                      </a:r>
                      <a:r>
                        <a:rPr lang="en-US" dirty="0" err="1" smtClean="0"/>
                        <a:t>dari</a:t>
                      </a:r>
                      <a:r>
                        <a:rPr lang="id-ID" baseline="0" dirty="0" smtClean="0"/>
                        <a:t> </a:t>
                      </a:r>
                      <a:r>
                        <a:rPr lang="en-US" dirty="0" err="1" smtClean="0"/>
                        <a:t>memandang</a:t>
                      </a:r>
                      <a:r>
                        <a:rPr lang="en-US" dirty="0" smtClean="0"/>
                        <a:t> </a:t>
                      </a:r>
                      <a:r>
                        <a:rPr lang="en-US" dirty="0" err="1" smtClean="0"/>
                        <a:t>Sesuatu</a:t>
                      </a:r>
                      <a:r>
                        <a:rPr lang="en-US" dirty="0" smtClean="0"/>
                        <a:t>.</a:t>
                      </a:r>
                      <a:r>
                        <a:rPr lang="id-ID" baseline="0" dirty="0" smtClean="0"/>
                        <a:t> </a:t>
                      </a:r>
                      <a:r>
                        <a:rPr lang="en-US" dirty="0" err="1" smtClean="0"/>
                        <a:t>Prosedur</a:t>
                      </a:r>
                      <a:r>
                        <a:rPr lang="en-US" dirty="0" smtClean="0"/>
                        <a:t> </a:t>
                      </a:r>
                      <a:r>
                        <a:rPr lang="en-US" dirty="0" err="1" smtClean="0"/>
                        <a:t>Belajar</a:t>
                      </a:r>
                      <a:r>
                        <a:rPr lang="id-ID" baseline="0" dirty="0" smtClean="0"/>
                        <a:t> </a:t>
                      </a:r>
                      <a:r>
                        <a:rPr lang="en-US" dirty="0" err="1" smtClean="0"/>
                        <a:t>mengajar</a:t>
                      </a:r>
                      <a:r>
                        <a:rPr lang="id-ID" dirty="0" smtClean="0"/>
                        <a:t> </a:t>
                      </a:r>
                      <a:r>
                        <a:rPr lang="en-US" dirty="0" err="1" smtClean="0"/>
                        <a:t>disebut</a:t>
                      </a:r>
                      <a:r>
                        <a:rPr lang="id-ID" baseline="0" dirty="0" smtClean="0"/>
                        <a:t> </a:t>
                      </a:r>
                      <a:r>
                        <a:rPr lang="en-US" dirty="0" err="1" smtClean="0"/>
                        <a:t>Pendekatan</a:t>
                      </a:r>
                      <a:r>
                        <a:rPr lang="en-US" dirty="0" smtClean="0"/>
                        <a:t> </a:t>
                      </a:r>
                      <a:r>
                        <a:rPr lang="en-US" dirty="0" err="1" smtClean="0"/>
                        <a:t>atau</a:t>
                      </a:r>
                      <a:r>
                        <a:rPr lang="en-US" dirty="0" smtClean="0"/>
                        <a:t> </a:t>
                      </a:r>
                      <a:r>
                        <a:rPr lang="en-US" dirty="0" err="1" smtClean="0"/>
                        <a:t>cara</a:t>
                      </a:r>
                      <a:endParaRPr lang="en-US" dirty="0" smtClean="0"/>
                    </a:p>
                    <a:p>
                      <a:r>
                        <a:rPr lang="en-US" dirty="0" err="1" smtClean="0"/>
                        <a:t>kita</a:t>
                      </a:r>
                      <a:r>
                        <a:rPr lang="en-US" dirty="0" smtClean="0"/>
                        <a:t> </a:t>
                      </a:r>
                      <a:r>
                        <a:rPr lang="en-US" dirty="0" err="1" smtClean="0"/>
                        <a:t>Mengajar</a:t>
                      </a:r>
                      <a:r>
                        <a:rPr lang="en-US" dirty="0" smtClean="0"/>
                        <a:t>.</a:t>
                      </a:r>
                    </a:p>
                  </a:txBody>
                  <a:tcPr/>
                </a:tc>
                <a:tc>
                  <a:txBody>
                    <a:bodyPr/>
                    <a:lstStyle/>
                    <a:p>
                      <a:r>
                        <a:rPr lang="en-US" dirty="0" err="1" smtClean="0"/>
                        <a:t>Adalah</a:t>
                      </a:r>
                      <a:r>
                        <a:rPr lang="en-US" dirty="0" smtClean="0"/>
                        <a:t> </a:t>
                      </a:r>
                      <a:r>
                        <a:rPr lang="en-US" dirty="0" err="1" smtClean="0"/>
                        <a:t>istilah</a:t>
                      </a:r>
                      <a:r>
                        <a:rPr lang="en-US" dirty="0" smtClean="0"/>
                        <a:t> </a:t>
                      </a:r>
                      <a:r>
                        <a:rPr lang="en-US" dirty="0" err="1" smtClean="0"/>
                        <a:t>baru</a:t>
                      </a:r>
                      <a:r>
                        <a:rPr lang="en-US" dirty="0" smtClean="0"/>
                        <a:t> </a:t>
                      </a:r>
                      <a:r>
                        <a:rPr lang="en-US" dirty="0" err="1" smtClean="0"/>
                        <a:t>milik</a:t>
                      </a:r>
                      <a:r>
                        <a:rPr lang="en-US" dirty="0" smtClean="0"/>
                        <a:t> </a:t>
                      </a:r>
                      <a:r>
                        <a:rPr lang="en-US" dirty="0" err="1" smtClean="0"/>
                        <a:t>teknologi</a:t>
                      </a:r>
                      <a:endParaRPr lang="en-US" dirty="0" smtClean="0"/>
                    </a:p>
                    <a:p>
                      <a:r>
                        <a:rPr lang="en-US" dirty="0" err="1" smtClean="0"/>
                        <a:t>pendidikan</a:t>
                      </a:r>
                      <a:r>
                        <a:rPr lang="en-US" dirty="0" smtClean="0"/>
                        <a:t>. </a:t>
                      </a:r>
                      <a:r>
                        <a:rPr lang="en-US" dirty="0" err="1" smtClean="0"/>
                        <a:t>Ini</a:t>
                      </a:r>
                      <a:r>
                        <a:rPr lang="en-US" dirty="0" smtClean="0"/>
                        <a:t> </a:t>
                      </a:r>
                      <a:r>
                        <a:rPr lang="en-US" dirty="0" err="1" smtClean="0"/>
                        <a:t>Istilah</a:t>
                      </a:r>
                      <a:r>
                        <a:rPr lang="en-US" dirty="0" smtClean="0"/>
                        <a:t> </a:t>
                      </a:r>
                      <a:r>
                        <a:rPr lang="en-US" dirty="0" err="1" smtClean="0"/>
                        <a:t>ini</a:t>
                      </a:r>
                      <a:r>
                        <a:rPr lang="en-US" dirty="0" smtClean="0"/>
                        <a:t> </a:t>
                      </a:r>
                      <a:r>
                        <a:rPr lang="en-US" dirty="0" err="1" smtClean="0"/>
                        <a:t>pertama</a:t>
                      </a:r>
                      <a:r>
                        <a:rPr lang="en-US" dirty="0" smtClean="0"/>
                        <a:t> kali</a:t>
                      </a:r>
                    </a:p>
                    <a:p>
                      <a:r>
                        <a:rPr lang="en-US" dirty="0" err="1" smtClean="0"/>
                        <a:t>digunakan</a:t>
                      </a:r>
                      <a:r>
                        <a:rPr lang="en-US" dirty="0" smtClean="0"/>
                        <a:t> </a:t>
                      </a:r>
                      <a:r>
                        <a:rPr lang="en-US" dirty="0" err="1" smtClean="0"/>
                        <a:t>di</a:t>
                      </a:r>
                      <a:r>
                        <a:rPr lang="en-US" dirty="0" smtClean="0"/>
                        <a:t> </a:t>
                      </a:r>
                      <a:r>
                        <a:rPr lang="en-US" dirty="0" err="1" smtClean="0"/>
                        <a:t>Ilmu</a:t>
                      </a:r>
                      <a:r>
                        <a:rPr lang="en-US" dirty="0" smtClean="0"/>
                        <a:t> </a:t>
                      </a:r>
                      <a:r>
                        <a:rPr lang="en-US" dirty="0" err="1" smtClean="0"/>
                        <a:t>militer</a:t>
                      </a:r>
                      <a:endParaRPr lang="en-US" dirty="0" smtClean="0"/>
                    </a:p>
                  </a:txBody>
                  <a:tcPr/>
                </a:tc>
              </a:tr>
              <a:tr h="409575">
                <a:tc>
                  <a:txBody>
                    <a:bodyPr/>
                    <a:lstStyle/>
                    <a:p>
                      <a:r>
                        <a:rPr lang="id-ID" dirty="0" smtClean="0"/>
                        <a:t>2</a:t>
                      </a:r>
                      <a:endParaRPr lang="en-US" dirty="0"/>
                    </a:p>
                  </a:txBody>
                  <a:tcPr/>
                </a:tc>
                <a:tc>
                  <a:txBody>
                    <a:bodyPr/>
                    <a:lstStyle/>
                    <a:p>
                      <a:r>
                        <a:rPr lang="id-ID" dirty="0" smtClean="0"/>
                        <a:t>C</a:t>
                      </a:r>
                      <a:r>
                        <a:rPr lang="en-US" dirty="0" err="1" smtClean="0"/>
                        <a:t>akupan</a:t>
                      </a:r>
                      <a:endParaRPr lang="en-US" dirty="0"/>
                    </a:p>
                  </a:txBody>
                  <a:tcPr/>
                </a:tc>
                <a:tc>
                  <a:txBody>
                    <a:bodyPr/>
                    <a:lstStyle/>
                    <a:p>
                      <a:r>
                        <a:rPr lang="en-US" dirty="0" err="1" smtClean="0"/>
                        <a:t>Ini</a:t>
                      </a:r>
                      <a:r>
                        <a:rPr lang="en-US" dirty="0" smtClean="0"/>
                        <a:t> </a:t>
                      </a:r>
                      <a:r>
                        <a:rPr lang="en-US" dirty="0" err="1" smtClean="0"/>
                        <a:t>lebih</a:t>
                      </a:r>
                      <a:r>
                        <a:rPr lang="en-US" dirty="0" smtClean="0"/>
                        <a:t> </a:t>
                      </a:r>
                      <a:r>
                        <a:rPr lang="en-US" dirty="0" err="1" smtClean="0"/>
                        <a:t>luas</a:t>
                      </a:r>
                      <a:r>
                        <a:rPr lang="en-US" dirty="0" smtClean="0"/>
                        <a:t> </a:t>
                      </a:r>
                      <a:r>
                        <a:rPr lang="en-US" dirty="0" err="1" smtClean="0"/>
                        <a:t>dari</a:t>
                      </a:r>
                      <a:endParaRPr lang="en-US" dirty="0" smtClean="0"/>
                    </a:p>
                    <a:p>
                      <a:r>
                        <a:rPr lang="en-US" dirty="0" err="1" smtClean="0"/>
                        <a:t>Metode</a:t>
                      </a:r>
                      <a:r>
                        <a:rPr lang="en-US" dirty="0" smtClean="0"/>
                        <a:t>.</a:t>
                      </a:r>
                    </a:p>
                  </a:txBody>
                  <a:tcPr/>
                </a:tc>
                <a:tc>
                  <a:txBody>
                    <a:bodyPr/>
                    <a:lstStyle/>
                    <a:p>
                      <a:r>
                        <a:rPr lang="en-US" dirty="0" err="1" smtClean="0"/>
                        <a:t>Asumsinya</a:t>
                      </a:r>
                      <a:r>
                        <a:rPr lang="en-US" dirty="0" smtClean="0"/>
                        <a:t> </a:t>
                      </a:r>
                      <a:r>
                        <a:rPr lang="en-US" dirty="0" err="1" smtClean="0"/>
                        <a:t>adalah</a:t>
                      </a:r>
                      <a:r>
                        <a:rPr lang="en-US" dirty="0" smtClean="0"/>
                        <a:t> </a:t>
                      </a:r>
                      <a:r>
                        <a:rPr lang="en-US" dirty="0" err="1" smtClean="0"/>
                        <a:t>bahwa</a:t>
                      </a:r>
                      <a:r>
                        <a:rPr lang="en-US" dirty="0" smtClean="0"/>
                        <a:t> </a:t>
                      </a:r>
                      <a:r>
                        <a:rPr lang="en-US" dirty="0" err="1" smtClean="0"/>
                        <a:t>ajaran</a:t>
                      </a:r>
                      <a:r>
                        <a:rPr lang="en-US" dirty="0" smtClean="0"/>
                        <a:t> </a:t>
                      </a:r>
                      <a:r>
                        <a:rPr lang="en-US" dirty="0" err="1" smtClean="0"/>
                        <a:t>itu</a:t>
                      </a:r>
                      <a:r>
                        <a:rPr lang="id-ID" baseline="0" dirty="0" smtClean="0"/>
                        <a:t> </a:t>
                      </a:r>
                      <a:r>
                        <a:rPr lang="en-US" dirty="0" err="1" smtClean="0"/>
                        <a:t>Sains</a:t>
                      </a:r>
                      <a:r>
                        <a:rPr lang="en-US" dirty="0" smtClean="0"/>
                        <a:t> </a:t>
                      </a:r>
                      <a:r>
                        <a:rPr lang="en-US" dirty="0" err="1" smtClean="0"/>
                        <a:t>dan</a:t>
                      </a:r>
                      <a:r>
                        <a:rPr lang="en-US" dirty="0" smtClean="0"/>
                        <a:t> </a:t>
                      </a:r>
                      <a:r>
                        <a:rPr lang="en-US" dirty="0" err="1" smtClean="0"/>
                        <a:t>cukup</a:t>
                      </a:r>
                      <a:r>
                        <a:rPr lang="en-US" dirty="0" smtClean="0"/>
                        <a:t> </a:t>
                      </a:r>
                      <a:r>
                        <a:rPr lang="en-US" dirty="0" err="1" smtClean="0"/>
                        <a:t>teknis</a:t>
                      </a:r>
                      <a:r>
                        <a:rPr lang="en-US" dirty="0" smtClean="0"/>
                        <a:t> </a:t>
                      </a:r>
                      <a:r>
                        <a:rPr lang="en-US" dirty="0" err="1" smtClean="0"/>
                        <a:t>di</a:t>
                      </a:r>
                      <a:r>
                        <a:rPr lang="en-US" dirty="0" smtClean="0"/>
                        <a:t> </a:t>
                      </a:r>
                      <a:r>
                        <a:rPr lang="en-US" dirty="0" err="1" smtClean="0"/>
                        <a:t>alam</a:t>
                      </a:r>
                      <a:r>
                        <a:rPr lang="en-US" dirty="0" smtClean="0"/>
                        <a:t>.</a:t>
                      </a:r>
                    </a:p>
                  </a:txBody>
                  <a:tcPr/>
                </a:tc>
              </a:tr>
              <a:tr h="409575">
                <a:tc>
                  <a:txBody>
                    <a:bodyPr/>
                    <a:lstStyle/>
                    <a:p>
                      <a:r>
                        <a:rPr lang="id-ID" dirty="0" smtClean="0"/>
                        <a:t>3</a:t>
                      </a:r>
                      <a:endParaRPr lang="en-US" dirty="0"/>
                    </a:p>
                  </a:txBody>
                  <a:tcPr/>
                </a:tc>
                <a:tc>
                  <a:txBody>
                    <a:bodyPr/>
                    <a:lstStyle/>
                    <a:p>
                      <a:r>
                        <a:rPr lang="en-US" dirty="0" err="1" smtClean="0"/>
                        <a:t>Logika</a:t>
                      </a:r>
                      <a:endParaRPr lang="en-US" dirty="0"/>
                    </a:p>
                  </a:txBody>
                  <a:tcPr/>
                </a:tc>
                <a:tc>
                  <a:txBody>
                    <a:bodyPr/>
                    <a:lstStyle/>
                    <a:p>
                      <a:r>
                        <a:rPr lang="en-US" dirty="0" err="1" smtClean="0"/>
                        <a:t>Tidak</a:t>
                      </a:r>
                      <a:r>
                        <a:rPr lang="en-US" dirty="0" smtClean="0"/>
                        <a:t> </a:t>
                      </a:r>
                      <a:r>
                        <a:rPr lang="en-US" dirty="0" err="1" smtClean="0"/>
                        <a:t>memiliki</a:t>
                      </a:r>
                      <a:r>
                        <a:rPr lang="en-US" dirty="0" smtClean="0"/>
                        <a:t> </a:t>
                      </a:r>
                      <a:r>
                        <a:rPr lang="en-US" dirty="0" err="1" smtClean="0"/>
                        <a:t>logika</a:t>
                      </a:r>
                      <a:r>
                        <a:rPr lang="en-US" dirty="0" smtClean="0"/>
                        <a:t> </a:t>
                      </a:r>
                      <a:r>
                        <a:rPr lang="en-US" dirty="0" err="1" smtClean="0"/>
                        <a:t>ilmiah</a:t>
                      </a:r>
                      <a:r>
                        <a:rPr lang="en-US" dirty="0" smtClean="0"/>
                        <a:t>. </a:t>
                      </a:r>
                      <a:endParaRPr lang="en-US" dirty="0"/>
                    </a:p>
                  </a:txBody>
                  <a:tcPr/>
                </a:tc>
                <a:tc>
                  <a:txBody>
                    <a:bodyPr/>
                    <a:lstStyle/>
                    <a:p>
                      <a:r>
                        <a:rPr lang="en-US" dirty="0" err="1" smtClean="0"/>
                        <a:t>Memiliki</a:t>
                      </a:r>
                      <a:r>
                        <a:rPr lang="en-US" dirty="0" smtClean="0"/>
                        <a:t> </a:t>
                      </a:r>
                      <a:r>
                        <a:rPr lang="en-US" dirty="0" err="1" smtClean="0"/>
                        <a:t>logika</a:t>
                      </a:r>
                      <a:r>
                        <a:rPr lang="en-US" dirty="0" smtClean="0"/>
                        <a:t> </a:t>
                      </a:r>
                      <a:r>
                        <a:rPr lang="en-US" dirty="0" err="1" smtClean="0"/>
                        <a:t>ilmiah</a:t>
                      </a:r>
                      <a:endParaRPr lang="en-US" dirty="0"/>
                    </a:p>
                  </a:txBody>
                  <a:tcPr/>
                </a:tc>
              </a:tr>
            </a:tbl>
          </a:graphicData>
        </a:graphic>
      </p:graphicFrame>
      <p:pic>
        <p:nvPicPr>
          <p:cNvPr id="6" name="Google Shape;187;p33"/>
          <p:cNvPicPr preferRelativeResize="0"/>
          <p:nvPr/>
        </p:nvPicPr>
        <p:blipFill rotWithShape="1">
          <a:blip r:embed="rId2" cstate="print">
            <a:alphaModFix/>
          </a:blip>
          <a:srcRect l="9904" r="9896"/>
          <a:stretch/>
        </p:blipFill>
        <p:spPr>
          <a:xfrm>
            <a:off x="0" y="3100747"/>
            <a:ext cx="2912400" cy="2042753"/>
          </a:xfrm>
          <a:prstGeom prst="rect">
            <a:avLst/>
          </a:prstGeom>
          <a:noFill/>
          <a:ln>
            <a:noFill/>
          </a:ln>
          <a:effectLst>
            <a:outerShdw blurRad="50800" dist="38100" dir="13500000" algn="br" rotWithShape="0">
              <a:prstClr val="black">
                <a:alpha val="40000"/>
              </a:prstClr>
            </a:outerShdw>
          </a:effectLst>
        </p:spPr>
      </p:pic>
      <p:cxnSp>
        <p:nvCxnSpPr>
          <p:cNvPr id="8" name="Straight Connector 7"/>
          <p:cNvCxnSpPr/>
          <p:nvPr/>
        </p:nvCxnSpPr>
        <p:spPr>
          <a:xfrm rot="10800000">
            <a:off x="3048000" y="4933950"/>
            <a:ext cx="5715000" cy="1588"/>
          </a:xfrm>
          <a:prstGeom prst="line">
            <a:avLst/>
          </a:prstGeom>
          <a:ln w="38100">
            <a:solidFill>
              <a:schemeClr val="tx1"/>
            </a:solidFill>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solidFill>
                  <a:schemeClr val="accent4"/>
                </a:solidFill>
                <a:effectLst>
                  <a:reflection blurRad="6350" stA="55000" endA="300" endPos="45500" dir="5400000" sy="-100000" algn="bl" rotWithShape="0"/>
                </a:effectLst>
              </a:rPr>
              <a:t>Perbedaan Strategi dengan Pendekatan</a:t>
            </a:r>
            <a:endParaRPr lang="en-US" dirty="0"/>
          </a:p>
        </p:txBody>
      </p:sp>
      <p:graphicFrame>
        <p:nvGraphicFramePr>
          <p:cNvPr id="4" name="Content Placeholder 3"/>
          <p:cNvGraphicFramePr>
            <a:graphicFrameLocks noGrp="1"/>
          </p:cNvGraphicFramePr>
          <p:nvPr>
            <p:ph idx="1"/>
          </p:nvPr>
        </p:nvGraphicFramePr>
        <p:xfrm>
          <a:off x="670560" y="57150"/>
          <a:ext cx="8321040" cy="4907280"/>
        </p:xfrm>
        <a:graphic>
          <a:graphicData uri="http://schemas.openxmlformats.org/drawingml/2006/table">
            <a:tbl>
              <a:tblPr firstRow="1" bandRow="1">
                <a:tableStyleId>{306799F8-075E-4A3A-A7F6-7FBC6576F1A4}</a:tableStyleId>
              </a:tblPr>
              <a:tblGrid>
                <a:gridCol w="609600"/>
                <a:gridCol w="1676400"/>
                <a:gridCol w="3017520"/>
                <a:gridCol w="3017520"/>
              </a:tblGrid>
              <a:tr h="409575">
                <a:tc>
                  <a:txBody>
                    <a:bodyPr/>
                    <a:lstStyle/>
                    <a:p>
                      <a:pPr algn="ctr"/>
                      <a:r>
                        <a:rPr lang="id-ID" dirty="0" smtClean="0"/>
                        <a:t>No. </a:t>
                      </a:r>
                      <a:endParaRPr lang="en-US" dirty="0"/>
                    </a:p>
                  </a:txBody>
                  <a:tcPr anchor="ctr"/>
                </a:tc>
                <a:tc>
                  <a:txBody>
                    <a:bodyPr/>
                    <a:lstStyle/>
                    <a:p>
                      <a:pPr algn="ctr"/>
                      <a:r>
                        <a:rPr lang="id-ID" dirty="0" smtClean="0"/>
                        <a:t>Dasar</a:t>
                      </a:r>
                      <a:endParaRPr lang="en-US" dirty="0"/>
                    </a:p>
                  </a:txBody>
                  <a:tcPr anchor="ctr"/>
                </a:tc>
                <a:tc>
                  <a:txBody>
                    <a:bodyPr/>
                    <a:lstStyle/>
                    <a:p>
                      <a:pPr algn="ctr"/>
                      <a:r>
                        <a:rPr lang="id-ID" dirty="0" smtClean="0"/>
                        <a:t>Pendekatan</a:t>
                      </a:r>
                      <a:endParaRPr lang="en-US" dirty="0"/>
                    </a:p>
                  </a:txBody>
                  <a:tcPr anchor="ctr"/>
                </a:tc>
                <a:tc>
                  <a:txBody>
                    <a:bodyPr/>
                    <a:lstStyle/>
                    <a:p>
                      <a:pPr algn="ctr"/>
                      <a:r>
                        <a:rPr lang="id-ID" dirty="0" smtClean="0"/>
                        <a:t>Strategi</a:t>
                      </a:r>
                      <a:endParaRPr lang="en-US" dirty="0"/>
                    </a:p>
                  </a:txBody>
                  <a:tcPr anchor="ctr"/>
                </a:tc>
              </a:tr>
              <a:tr h="1571625">
                <a:tc>
                  <a:txBody>
                    <a:bodyPr/>
                    <a:lstStyle/>
                    <a:p>
                      <a:r>
                        <a:rPr lang="id-ID" dirty="0" smtClean="0"/>
                        <a:t>4</a:t>
                      </a:r>
                      <a:endParaRPr lang="en-US" dirty="0"/>
                    </a:p>
                  </a:txBody>
                  <a:tcPr/>
                </a:tc>
                <a:tc>
                  <a:txBody>
                    <a:bodyPr/>
                    <a:lstStyle/>
                    <a:p>
                      <a:r>
                        <a:rPr lang="en-US" dirty="0" err="1" smtClean="0"/>
                        <a:t>Tujuan</a:t>
                      </a:r>
                      <a:endParaRPr lang="en-US" dirty="0"/>
                    </a:p>
                  </a:txBody>
                  <a:tcPr/>
                </a:tc>
                <a:tc>
                  <a:txBody>
                    <a:bodyPr/>
                    <a:lstStyle/>
                    <a:p>
                      <a:r>
                        <a:rPr lang="en-US" dirty="0" err="1" smtClean="0"/>
                        <a:t>Untuk</a:t>
                      </a:r>
                      <a:r>
                        <a:rPr lang="en-US" dirty="0" smtClean="0"/>
                        <a:t> </a:t>
                      </a:r>
                      <a:r>
                        <a:rPr lang="en-US" dirty="0" err="1" smtClean="0"/>
                        <a:t>mewujudkan</a:t>
                      </a:r>
                      <a:r>
                        <a:rPr lang="en-US" dirty="0" smtClean="0"/>
                        <a:t> </a:t>
                      </a:r>
                      <a:r>
                        <a:rPr lang="en-US" dirty="0" err="1" smtClean="0"/>
                        <a:t>tujuan</a:t>
                      </a:r>
                      <a:endParaRPr lang="en-US" dirty="0" smtClean="0"/>
                    </a:p>
                    <a:p>
                      <a:r>
                        <a:rPr lang="en-US" dirty="0" err="1" smtClean="0"/>
                        <a:t>Pendidikan</a:t>
                      </a:r>
                      <a:r>
                        <a:rPr lang="en-US" dirty="0" smtClean="0"/>
                        <a:t>.</a:t>
                      </a:r>
                    </a:p>
                  </a:txBody>
                  <a:tcPr/>
                </a:tc>
                <a:tc>
                  <a:txBody>
                    <a:bodyPr/>
                    <a:lstStyle/>
                    <a:p>
                      <a:r>
                        <a:rPr lang="en-US" dirty="0" err="1" smtClean="0"/>
                        <a:t>Digunakan</a:t>
                      </a:r>
                      <a:r>
                        <a:rPr lang="en-US" dirty="0" smtClean="0"/>
                        <a:t> </a:t>
                      </a:r>
                      <a:r>
                        <a:rPr lang="en-US" dirty="0" err="1" smtClean="0"/>
                        <a:t>untuk</a:t>
                      </a:r>
                      <a:r>
                        <a:rPr lang="en-US" dirty="0" smtClean="0"/>
                        <a:t> </a:t>
                      </a:r>
                      <a:r>
                        <a:rPr lang="en-US" dirty="0" err="1" smtClean="0"/>
                        <a:t>membuat</a:t>
                      </a:r>
                      <a:r>
                        <a:rPr lang="id-ID" dirty="0" smtClean="0"/>
                        <a:t> </a:t>
                      </a:r>
                      <a:r>
                        <a:rPr lang="en-US" dirty="0" err="1" smtClean="0"/>
                        <a:t>lingkungan</a:t>
                      </a:r>
                      <a:r>
                        <a:rPr lang="id-ID" baseline="0" dirty="0" smtClean="0"/>
                        <a:t> </a:t>
                      </a:r>
                      <a:r>
                        <a:rPr lang="en-US" dirty="0" err="1" smtClean="0"/>
                        <a:t>belajar</a:t>
                      </a:r>
                      <a:r>
                        <a:rPr lang="en-US" dirty="0" smtClean="0"/>
                        <a:t> </a:t>
                      </a:r>
                      <a:r>
                        <a:rPr lang="en-US" dirty="0" err="1" smtClean="0"/>
                        <a:t>mengajar</a:t>
                      </a:r>
                      <a:r>
                        <a:rPr lang="en-US" dirty="0" smtClean="0"/>
                        <a:t> yang </a:t>
                      </a:r>
                      <a:r>
                        <a:rPr lang="en-US" dirty="0" err="1" smtClean="0"/>
                        <a:t>sesuai</a:t>
                      </a:r>
                      <a:r>
                        <a:rPr lang="en-US" dirty="0" smtClean="0"/>
                        <a:t> </a:t>
                      </a:r>
                      <a:r>
                        <a:rPr lang="en-US" dirty="0" err="1" smtClean="0"/>
                        <a:t>dan</a:t>
                      </a:r>
                      <a:r>
                        <a:rPr lang="id-ID" baseline="0" dirty="0" smtClean="0"/>
                        <a:t> </a:t>
                      </a:r>
                      <a:r>
                        <a:rPr lang="en-US" dirty="0" err="1" smtClean="0"/>
                        <a:t>membantu</a:t>
                      </a:r>
                      <a:r>
                        <a:rPr lang="en-US" dirty="0" smtClean="0"/>
                        <a:t> </a:t>
                      </a:r>
                      <a:r>
                        <a:rPr lang="en-US" dirty="0" err="1" smtClean="0"/>
                        <a:t>siswa</a:t>
                      </a:r>
                      <a:r>
                        <a:rPr lang="en-US" dirty="0" smtClean="0"/>
                        <a:t> </a:t>
                      </a:r>
                      <a:r>
                        <a:rPr lang="en-US" dirty="0" err="1" smtClean="0"/>
                        <a:t>mencapai</a:t>
                      </a:r>
                      <a:r>
                        <a:rPr lang="en-US" dirty="0" smtClean="0"/>
                        <a:t> </a:t>
                      </a:r>
                      <a:r>
                        <a:rPr lang="en-US" dirty="0" err="1" smtClean="0"/>
                        <a:t>tujuan</a:t>
                      </a:r>
                      <a:endParaRPr lang="en-US" dirty="0" smtClean="0"/>
                    </a:p>
                    <a:p>
                      <a:r>
                        <a:rPr lang="en-US" dirty="0" err="1" smtClean="0"/>
                        <a:t>Pembelajaran</a:t>
                      </a:r>
                      <a:r>
                        <a:rPr lang="id-ID" baseline="0" dirty="0" smtClean="0"/>
                        <a:t> </a:t>
                      </a:r>
                      <a:r>
                        <a:rPr lang="en-US" dirty="0" err="1" smtClean="0"/>
                        <a:t>mengajar</a:t>
                      </a:r>
                      <a:r>
                        <a:rPr lang="en-US" dirty="0" smtClean="0"/>
                        <a:t>.</a:t>
                      </a:r>
                    </a:p>
                  </a:txBody>
                  <a:tcPr/>
                </a:tc>
              </a:tr>
              <a:tr h="409575">
                <a:tc>
                  <a:txBody>
                    <a:bodyPr/>
                    <a:lstStyle/>
                    <a:p>
                      <a:r>
                        <a:rPr lang="id-ID" dirty="0" smtClean="0"/>
                        <a:t>5</a:t>
                      </a:r>
                      <a:endParaRPr lang="en-US" dirty="0"/>
                    </a:p>
                  </a:txBody>
                  <a:tcPr/>
                </a:tc>
                <a:tc>
                  <a:txBody>
                    <a:bodyPr/>
                    <a:lstStyle/>
                    <a:p>
                      <a:r>
                        <a:rPr lang="en-US" dirty="0" err="1" smtClean="0"/>
                        <a:t>Objektif</a:t>
                      </a:r>
                      <a:endParaRPr lang="en-US" dirty="0"/>
                    </a:p>
                  </a:txBody>
                  <a:tcPr/>
                </a:tc>
                <a:tc>
                  <a:txBody>
                    <a:bodyPr/>
                    <a:lstStyle/>
                    <a:p>
                      <a:r>
                        <a:rPr lang="en-US" dirty="0" err="1" smtClean="0"/>
                        <a:t>Untuk</a:t>
                      </a:r>
                      <a:r>
                        <a:rPr lang="en-US" dirty="0" smtClean="0"/>
                        <a:t> </a:t>
                      </a:r>
                      <a:r>
                        <a:rPr lang="en-US" dirty="0" err="1" smtClean="0"/>
                        <a:t>mewujudkan</a:t>
                      </a:r>
                      <a:r>
                        <a:rPr lang="en-US" dirty="0" smtClean="0"/>
                        <a:t> </a:t>
                      </a:r>
                      <a:r>
                        <a:rPr lang="en-US" dirty="0" err="1" smtClean="0"/>
                        <a:t>dan</a:t>
                      </a:r>
                      <a:endParaRPr lang="en-US" dirty="0" smtClean="0"/>
                    </a:p>
                    <a:p>
                      <a:r>
                        <a:rPr lang="en-US" dirty="0" err="1" smtClean="0"/>
                        <a:t>mencapai</a:t>
                      </a:r>
                      <a:r>
                        <a:rPr lang="en-US" dirty="0" smtClean="0"/>
                        <a:t> </a:t>
                      </a:r>
                      <a:r>
                        <a:rPr lang="en-US" dirty="0" err="1" smtClean="0"/>
                        <a:t>tujuan</a:t>
                      </a:r>
                      <a:r>
                        <a:rPr lang="id-ID" baseline="0" dirty="0" smtClean="0"/>
                        <a:t> </a:t>
                      </a:r>
                      <a:r>
                        <a:rPr lang="en-US" dirty="0" err="1" smtClean="0"/>
                        <a:t>pendidikan</a:t>
                      </a:r>
                      <a:r>
                        <a:rPr lang="id-ID" dirty="0" smtClean="0"/>
                        <a:t> </a:t>
                      </a:r>
                      <a:r>
                        <a:rPr lang="en-US" dirty="0" err="1" smtClean="0"/>
                        <a:t>tujuan</a:t>
                      </a:r>
                      <a:r>
                        <a:rPr lang="id-ID" baseline="0" dirty="0" smtClean="0"/>
                        <a:t> </a:t>
                      </a:r>
                      <a:r>
                        <a:rPr lang="en-US" dirty="0" err="1" smtClean="0"/>
                        <a:t>nasional</a:t>
                      </a:r>
                      <a:r>
                        <a:rPr lang="en-US" dirty="0" smtClean="0"/>
                        <a:t>.</a:t>
                      </a:r>
                    </a:p>
                    <a:p>
                      <a:endParaRPr lang="en-US" dirty="0" smtClean="0"/>
                    </a:p>
                  </a:txBody>
                  <a:tcPr/>
                </a:tc>
                <a:tc>
                  <a:txBody>
                    <a:bodyPr/>
                    <a:lstStyle/>
                    <a:p>
                      <a:r>
                        <a:rPr lang="en-US" dirty="0" err="1" smtClean="0"/>
                        <a:t>Tujuan</a:t>
                      </a:r>
                      <a:r>
                        <a:rPr lang="en-US" dirty="0" smtClean="0"/>
                        <a:t> </a:t>
                      </a:r>
                      <a:r>
                        <a:rPr lang="en-US" dirty="0" err="1" smtClean="0"/>
                        <a:t>perilaku</a:t>
                      </a:r>
                      <a:r>
                        <a:rPr lang="en-US" dirty="0" smtClean="0"/>
                        <a:t> </a:t>
                      </a:r>
                      <a:r>
                        <a:rPr lang="en-US" dirty="0" err="1" smtClean="0"/>
                        <a:t>dan</a:t>
                      </a:r>
                      <a:r>
                        <a:rPr lang="en-US" dirty="0" smtClean="0"/>
                        <a:t> </a:t>
                      </a:r>
                      <a:r>
                        <a:rPr lang="en-US" dirty="0" err="1" smtClean="0"/>
                        <a:t>kondisi</a:t>
                      </a:r>
                      <a:endParaRPr lang="en-US" dirty="0" smtClean="0"/>
                    </a:p>
                    <a:p>
                      <a:r>
                        <a:rPr lang="en-US" dirty="0" err="1" smtClean="0"/>
                        <a:t>mengajar</a:t>
                      </a:r>
                      <a:r>
                        <a:rPr lang="en-US" dirty="0" smtClean="0"/>
                        <a:t> </a:t>
                      </a:r>
                      <a:r>
                        <a:rPr lang="en-US" dirty="0" err="1" smtClean="0"/>
                        <a:t>adalah</a:t>
                      </a:r>
                      <a:r>
                        <a:rPr lang="en-US" dirty="0" smtClean="0"/>
                        <a:t> </a:t>
                      </a:r>
                      <a:r>
                        <a:rPr lang="en-US" dirty="0" err="1" smtClean="0"/>
                        <a:t>elemen</a:t>
                      </a:r>
                      <a:r>
                        <a:rPr lang="en-US" dirty="0" smtClean="0"/>
                        <a:t> </a:t>
                      </a:r>
                      <a:r>
                        <a:rPr lang="en-US" dirty="0" err="1" smtClean="0"/>
                        <a:t>dasar</a:t>
                      </a:r>
                      <a:r>
                        <a:rPr lang="id-ID" baseline="0" dirty="0" smtClean="0"/>
                        <a:t> </a:t>
                      </a:r>
                      <a:r>
                        <a:rPr lang="en-US" dirty="0" err="1" smtClean="0"/>
                        <a:t>pengajaran</a:t>
                      </a:r>
                      <a:r>
                        <a:rPr lang="en-US" dirty="0" smtClean="0"/>
                        <a:t> </a:t>
                      </a:r>
                      <a:r>
                        <a:rPr lang="en-US" dirty="0" err="1" smtClean="0"/>
                        <a:t>Strategi</a:t>
                      </a:r>
                      <a:r>
                        <a:rPr lang="en-US" dirty="0" smtClean="0"/>
                        <a:t>.</a:t>
                      </a:r>
                    </a:p>
                    <a:p>
                      <a:endParaRPr lang="en-US" dirty="0" smtClean="0"/>
                    </a:p>
                  </a:txBody>
                  <a:tcPr/>
                </a:tc>
              </a:tr>
              <a:tr h="409575">
                <a:tc>
                  <a:txBody>
                    <a:bodyPr/>
                    <a:lstStyle/>
                    <a:p>
                      <a:r>
                        <a:rPr lang="id-ID" dirty="0" smtClean="0"/>
                        <a:t>6</a:t>
                      </a:r>
                      <a:endParaRPr lang="en-US" dirty="0"/>
                    </a:p>
                  </a:txBody>
                  <a:tcPr/>
                </a:tc>
                <a:tc>
                  <a:txBody>
                    <a:bodyPr/>
                    <a:lstStyle/>
                    <a:p>
                      <a:r>
                        <a:rPr lang="en-US" dirty="0" err="1" smtClean="0"/>
                        <a:t>Contoh</a:t>
                      </a:r>
                      <a:endParaRPr lang="en-US" dirty="0"/>
                    </a:p>
                  </a:txBody>
                  <a:tcPr/>
                </a:tc>
                <a:tc>
                  <a:txBody>
                    <a:bodyPr/>
                    <a:lstStyle/>
                    <a:p>
                      <a:r>
                        <a:rPr lang="en-US" dirty="0" smtClean="0"/>
                        <a:t>• </a:t>
                      </a:r>
                      <a:r>
                        <a:rPr lang="en-US" dirty="0" err="1" smtClean="0"/>
                        <a:t>Pendekatan</a:t>
                      </a:r>
                      <a:r>
                        <a:rPr lang="en-US" dirty="0" smtClean="0"/>
                        <a:t> yang </a:t>
                      </a:r>
                      <a:r>
                        <a:rPr lang="en-US" dirty="0" err="1" smtClean="0"/>
                        <a:t>berpusat</a:t>
                      </a:r>
                      <a:endParaRPr lang="en-US" dirty="0" smtClean="0"/>
                    </a:p>
                    <a:p>
                      <a:r>
                        <a:rPr lang="en-US" dirty="0" err="1" smtClean="0"/>
                        <a:t>pada</a:t>
                      </a:r>
                      <a:r>
                        <a:rPr lang="en-US" dirty="0" smtClean="0"/>
                        <a:t> guru</a:t>
                      </a:r>
                    </a:p>
                    <a:p>
                      <a:r>
                        <a:rPr lang="en-US" dirty="0" smtClean="0"/>
                        <a:t>• </a:t>
                      </a:r>
                      <a:r>
                        <a:rPr lang="en-US" dirty="0" err="1" smtClean="0"/>
                        <a:t>Pendekatan</a:t>
                      </a:r>
                      <a:r>
                        <a:rPr lang="en-US" dirty="0" smtClean="0"/>
                        <a:t> yang </a:t>
                      </a:r>
                      <a:r>
                        <a:rPr lang="en-US" dirty="0" err="1" smtClean="0"/>
                        <a:t>berpusat</a:t>
                      </a:r>
                      <a:endParaRPr lang="en-US" dirty="0" smtClean="0"/>
                    </a:p>
                    <a:p>
                      <a:r>
                        <a:rPr lang="en-US" dirty="0" err="1" smtClean="0"/>
                        <a:t>pada</a:t>
                      </a:r>
                      <a:r>
                        <a:rPr lang="en-US" dirty="0" smtClean="0"/>
                        <a:t> </a:t>
                      </a:r>
                      <a:r>
                        <a:rPr lang="en-US" dirty="0" err="1" smtClean="0"/>
                        <a:t>anak</a:t>
                      </a:r>
                      <a:endParaRPr lang="en-US" dirty="0" smtClean="0"/>
                    </a:p>
                    <a:p>
                      <a:r>
                        <a:rPr lang="en-US" dirty="0" smtClean="0"/>
                        <a:t>• </a:t>
                      </a:r>
                      <a:r>
                        <a:rPr lang="en-US" dirty="0" err="1" smtClean="0"/>
                        <a:t>Pendekatan</a:t>
                      </a:r>
                      <a:r>
                        <a:rPr lang="en-US" dirty="0" smtClean="0"/>
                        <a:t> </a:t>
                      </a:r>
                      <a:r>
                        <a:rPr lang="en-US" dirty="0" err="1" smtClean="0"/>
                        <a:t>Evaluasi</a:t>
                      </a:r>
                      <a:endParaRPr lang="en-US" dirty="0" smtClean="0"/>
                    </a:p>
                    <a:p>
                      <a:r>
                        <a:rPr lang="en-US" dirty="0" smtClean="0"/>
                        <a:t>• </a:t>
                      </a:r>
                      <a:r>
                        <a:rPr lang="en-US" dirty="0" err="1" smtClean="0"/>
                        <a:t>Pendekatan</a:t>
                      </a:r>
                      <a:r>
                        <a:rPr lang="en-US" dirty="0" smtClean="0"/>
                        <a:t> </a:t>
                      </a:r>
                      <a:r>
                        <a:rPr lang="en-US" dirty="0" err="1" smtClean="0"/>
                        <a:t>Manajemen</a:t>
                      </a:r>
                      <a:endParaRPr lang="en-US" dirty="0" smtClean="0"/>
                    </a:p>
                  </a:txBody>
                  <a:tcPr/>
                </a:tc>
                <a:tc>
                  <a:txBody>
                    <a:bodyPr/>
                    <a:lstStyle/>
                    <a:p>
                      <a:r>
                        <a:rPr lang="en-US" dirty="0" err="1" smtClean="0"/>
                        <a:t>Contoh</a:t>
                      </a:r>
                      <a:r>
                        <a:rPr lang="en-US" dirty="0" smtClean="0"/>
                        <a:t>:</a:t>
                      </a:r>
                    </a:p>
                    <a:p>
                      <a:r>
                        <a:rPr lang="en-US" dirty="0" err="1" smtClean="0"/>
                        <a:t>Papan</a:t>
                      </a:r>
                      <a:r>
                        <a:rPr lang="en-US" dirty="0" smtClean="0"/>
                        <a:t> </a:t>
                      </a:r>
                      <a:r>
                        <a:rPr lang="en-US" dirty="0" err="1" smtClean="0"/>
                        <a:t>tulis</a:t>
                      </a:r>
                      <a:r>
                        <a:rPr lang="en-US" dirty="0" smtClean="0"/>
                        <a:t> </a:t>
                      </a:r>
                      <a:r>
                        <a:rPr lang="en-US" dirty="0" err="1" smtClean="0"/>
                        <a:t>adalah</a:t>
                      </a:r>
                      <a:r>
                        <a:rPr lang="en-US" dirty="0" smtClean="0"/>
                        <a:t> </a:t>
                      </a:r>
                      <a:r>
                        <a:rPr lang="en-US" dirty="0" err="1" smtClean="0"/>
                        <a:t>sebuah</a:t>
                      </a:r>
                      <a:r>
                        <a:rPr lang="en-US" dirty="0" smtClean="0"/>
                        <a:t> </a:t>
                      </a:r>
                      <a:r>
                        <a:rPr lang="en-US" dirty="0" err="1" smtClean="0"/>
                        <a:t>strategi</a:t>
                      </a:r>
                      <a:r>
                        <a:rPr lang="id-ID" baseline="0" dirty="0" smtClean="0"/>
                        <a:t> u</a:t>
                      </a:r>
                      <a:r>
                        <a:rPr lang="en-US" dirty="0" err="1" smtClean="0"/>
                        <a:t>ntuk</a:t>
                      </a:r>
                      <a:r>
                        <a:rPr lang="en-US" dirty="0" smtClean="0"/>
                        <a:t> </a:t>
                      </a:r>
                      <a:r>
                        <a:rPr lang="en-US" dirty="0" err="1" smtClean="0"/>
                        <a:t>memberikan</a:t>
                      </a:r>
                      <a:r>
                        <a:rPr lang="en-US" dirty="0" smtClean="0"/>
                        <a:t> visual</a:t>
                      </a:r>
                      <a:r>
                        <a:rPr lang="id-ID" baseline="0" dirty="0" smtClean="0"/>
                        <a:t> </a:t>
                      </a:r>
                      <a:r>
                        <a:rPr lang="en-US" dirty="0" err="1" smtClean="0"/>
                        <a:t>terstruktur</a:t>
                      </a:r>
                      <a:r>
                        <a:rPr lang="en-US" dirty="0" smtClean="0"/>
                        <a:t> </a:t>
                      </a:r>
                      <a:r>
                        <a:rPr lang="en-US" dirty="0" err="1" smtClean="0"/>
                        <a:t>selama</a:t>
                      </a:r>
                      <a:r>
                        <a:rPr lang="en-US" dirty="0" smtClean="0"/>
                        <a:t> </a:t>
                      </a:r>
                      <a:r>
                        <a:rPr lang="en-US" dirty="0" err="1" smtClean="0"/>
                        <a:t>Ceramah</a:t>
                      </a:r>
                      <a:r>
                        <a:rPr lang="en-US" dirty="0" smtClean="0"/>
                        <a:t> </a:t>
                      </a:r>
                      <a:r>
                        <a:rPr lang="en-US" dirty="0" err="1" smtClean="0"/>
                        <a:t>ataudiskusi</a:t>
                      </a:r>
                      <a:endParaRPr lang="en-US" dirty="0"/>
                    </a:p>
                  </a:txBody>
                  <a:tcPr/>
                </a:tc>
              </a:tr>
            </a:tbl>
          </a:graphicData>
        </a:graphic>
      </p:graphicFrame>
      <p:sp>
        <p:nvSpPr>
          <p:cNvPr id="5" name="Rectangle 4"/>
          <p:cNvSpPr/>
          <p:nvPr/>
        </p:nvSpPr>
        <p:spPr>
          <a:xfrm>
            <a:off x="-2286000" y="-2737395"/>
            <a:ext cx="3352800" cy="646331"/>
          </a:xfrm>
          <a:prstGeom prst="rect">
            <a:avLst/>
          </a:prstGeom>
        </p:spPr>
        <p:txBody>
          <a:bodyPr wrap="square">
            <a:spAutoFit/>
          </a:bodyPr>
          <a:lstStyle/>
          <a:p>
            <a:r>
              <a:rPr lang="en-US" dirty="0" smtClean="0"/>
              <a:t>2. C3. </a:t>
            </a:r>
          </a:p>
          <a:p>
            <a:r>
              <a:rPr lang="en-US" dirty="0" smtClean="0"/>
              <a:t>4. 5. 6. </a:t>
            </a:r>
            <a:endParaRPr lang="en-US" dirty="0"/>
          </a:p>
        </p:txBody>
      </p:sp>
      <p:pic>
        <p:nvPicPr>
          <p:cNvPr id="103" name="Google Shape;187;p33"/>
          <p:cNvPicPr preferRelativeResize="0"/>
          <p:nvPr/>
        </p:nvPicPr>
        <p:blipFill rotWithShape="1">
          <a:blip r:embed="rId2" cstate="print">
            <a:alphaModFix/>
          </a:blip>
          <a:srcRect l="9904" r="9896"/>
          <a:stretch/>
        </p:blipFill>
        <p:spPr>
          <a:xfrm>
            <a:off x="0" y="3100747"/>
            <a:ext cx="2912400" cy="2042753"/>
          </a:xfrm>
          <a:prstGeom prst="rect">
            <a:avLst/>
          </a:prstGeom>
          <a:noFill/>
          <a:ln>
            <a:noFill/>
          </a:ln>
          <a:effectLst>
            <a:outerShdw blurRad="50800" dist="38100" dir="13500000" algn="br" rotWithShape="0">
              <a:prstClr val="black">
                <a:alpha val="40000"/>
              </a:prst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descr="C:\Users\88 KOMPUTER\Downloads\semester 2\OIP (1).jpg"/>
          <p:cNvPicPr>
            <a:picLocks noChangeAspect="1" noChangeArrowheads="1"/>
          </p:cNvPicPr>
          <p:nvPr/>
        </p:nvPicPr>
        <p:blipFill>
          <a:blip r:embed="rId2"/>
          <a:srcRect/>
          <a:stretch>
            <a:fillRect/>
          </a:stretch>
        </p:blipFill>
        <p:spPr bwMode="auto">
          <a:xfrm>
            <a:off x="-838200" y="-19050"/>
            <a:ext cx="7716763" cy="5143500"/>
          </a:xfrm>
          <a:prstGeom prst="rect">
            <a:avLst/>
          </a:prstGeom>
          <a:noFill/>
        </p:spPr>
      </p:pic>
      <p:sp>
        <p:nvSpPr>
          <p:cNvPr id="6" name="Rectangle 5"/>
          <p:cNvSpPr/>
          <p:nvPr/>
        </p:nvSpPr>
        <p:spPr>
          <a:xfrm>
            <a:off x="6172200" y="-19050"/>
            <a:ext cx="1066800" cy="5143500"/>
          </a:xfrm>
          <a:prstGeom prst="rect">
            <a:avLst/>
          </a:prstGeom>
          <a:solidFill>
            <a:schemeClr val="accent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3"/>
          <p:cNvSpPr txBox="1">
            <a:spLocks/>
          </p:cNvSpPr>
          <p:nvPr/>
        </p:nvSpPr>
        <p:spPr>
          <a:xfrm>
            <a:off x="2438400" y="1638301"/>
            <a:ext cx="6781800" cy="1371599"/>
          </a:xfrm>
          <a:prstGeom prst="rect">
            <a:avLst/>
          </a:prstGeom>
        </p:spPr>
        <p:txBody>
          <a:bodyPr vert="horz" lIns="91440" tIns="45720" rIns="91440" bIns="45720" rtlCol="0">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id-ID" sz="4400" b="1" i="0" u="none" strike="noStrike" kern="1200" cap="none" spc="50" normalizeH="0" baseline="0" noProof="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mn-lt"/>
                <a:ea typeface="+mn-ea"/>
                <a:cs typeface="+mn-cs"/>
              </a:rPr>
              <a:t>Contoh</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id-ID" sz="4400" b="1" i="0" u="none" strike="noStrike" kern="1200" cap="none" spc="50" normalizeH="0" baseline="0" noProof="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mn-lt"/>
                <a:ea typeface="+mn-ea"/>
                <a:cs typeface="+mn-cs"/>
              </a:rPr>
              <a:t> Pendekatan Pembelajaran</a:t>
            </a:r>
            <a:endParaRPr kumimoji="0" lang="en-US" sz="4400" b="1" i="0" u="none" strike="noStrike" kern="1200" cap="none" spc="50" normalizeH="0" baseline="0" noProof="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mn-lt"/>
              <a:ea typeface="+mn-ea"/>
              <a:cs typeface="+mn-cs"/>
            </a:endParaRPr>
          </a:p>
        </p:txBody>
      </p:sp>
      <p:sp>
        <p:nvSpPr>
          <p:cNvPr id="2" name="Title 1"/>
          <p:cNvSpPr>
            <a:spLocks noGrp="1"/>
          </p:cNvSpPr>
          <p:nvPr>
            <p:ph type="title"/>
          </p:nvPr>
        </p:nvSpPr>
        <p:spPr>
          <a:xfrm>
            <a:off x="6781800" y="590550"/>
            <a:ext cx="2819400" cy="857250"/>
          </a:xfrm>
        </p:spPr>
        <p:txBody>
          <a:bodyPr>
            <a:noAutofit/>
          </a:bodyPr>
          <a:lstStyle/>
          <a:p>
            <a:r>
              <a:rPr lang="id-ID" sz="96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04</a:t>
            </a:r>
            <a:endParaRPr lang="en-US" sz="96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Tree>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88 KOMPUTER\Downloads\semester 2\anak-jenuh-belajar-di-rumah.jpg"/>
          <p:cNvPicPr>
            <a:picLocks noChangeAspect="1" noChangeArrowheads="1"/>
          </p:cNvPicPr>
          <p:nvPr/>
        </p:nvPicPr>
        <p:blipFill>
          <a:blip r:embed="rId2"/>
          <a:srcRect/>
          <a:stretch>
            <a:fillRect/>
          </a:stretch>
        </p:blipFill>
        <p:spPr bwMode="auto">
          <a:xfrm>
            <a:off x="-2777065" y="-19050"/>
            <a:ext cx="11921065" cy="6705599"/>
          </a:xfrm>
          <a:prstGeom prst="rect">
            <a:avLst/>
          </a:prstGeom>
          <a:noFill/>
        </p:spPr>
      </p:pic>
      <p:sp>
        <p:nvSpPr>
          <p:cNvPr id="2" name="Title 1"/>
          <p:cNvSpPr>
            <a:spLocks noGrp="1"/>
          </p:cNvSpPr>
          <p:nvPr>
            <p:ph type="title"/>
          </p:nvPr>
        </p:nvSpPr>
        <p:spPr>
          <a:xfrm>
            <a:off x="990600" y="205979"/>
            <a:ext cx="8229600" cy="857250"/>
          </a:xfrm>
        </p:spPr>
        <p:txBody>
          <a:bodyPr>
            <a:norm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en-US" b="1" dirty="0" err="1"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Contoh</a:t>
            </a:r>
            <a: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t>
            </a:r>
            <a:r>
              <a:rPr lang="en-US" b="1" dirty="0" err="1"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Pendekatan</a:t>
            </a:r>
            <a: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t>
            </a:r>
            <a:r>
              <a:rPr lang="en-US" b="1" dirty="0" err="1"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Pembelajaran</a:t>
            </a:r>
            <a:endParaRPr lang="en-US"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3" name="Content Placeholder 2"/>
          <p:cNvSpPr>
            <a:spLocks noGrp="1"/>
          </p:cNvSpPr>
          <p:nvPr>
            <p:ph idx="1"/>
          </p:nvPr>
        </p:nvSpPr>
        <p:spPr>
          <a:xfrm>
            <a:off x="2743200" y="1200151"/>
            <a:ext cx="5943600" cy="3394472"/>
          </a:xfrm>
        </p:spPr>
        <p:txBody>
          <a:bodyPr>
            <a:normAutofit fontScale="70000" lnSpcReduction="20000"/>
          </a:bodyPr>
          <a:lstStyle/>
          <a:p>
            <a:pPr marL="0" indent="0" algn="just">
              <a:buNone/>
            </a:pPr>
            <a:r>
              <a:rPr lang="id-ID"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Dalam</a:t>
            </a:r>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Permendikbud</a:t>
            </a:r>
            <a: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No. 103 </a:t>
            </a:r>
            <a:r>
              <a:rPr lang="en-US"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Tahun</a:t>
            </a:r>
            <a: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2014 </a:t>
            </a:r>
            <a:r>
              <a:rPr lang="en-US"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dinyatakan</a:t>
            </a:r>
            <a: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bahwa</a:t>
            </a:r>
            <a: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pembelajaran</a:t>
            </a:r>
            <a: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dengan</a:t>
            </a:r>
            <a: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pendekatan</a:t>
            </a:r>
            <a: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saintifik</a:t>
            </a:r>
            <a: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terdiri</a:t>
            </a:r>
            <a: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atas</a:t>
            </a:r>
            <a: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lima </a:t>
            </a:r>
            <a:r>
              <a:rPr lang="en-US"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langkah</a:t>
            </a:r>
            <a: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kegiatan</a:t>
            </a:r>
            <a: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belajar</a:t>
            </a:r>
            <a: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yakni</a:t>
            </a:r>
            <a: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id-ID"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a:t>
            </a:r>
          </a:p>
          <a:p>
            <a:pPr marL="285750" indent="-285750"/>
            <a:r>
              <a:rPr lang="en-US"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Mengamati</a:t>
            </a:r>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(observing), </a:t>
            </a:r>
            <a:endParaRPr lang="id-ID"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endParaRPr>
          </a:p>
          <a:p>
            <a:pPr marL="285750" indent="-285750"/>
            <a:r>
              <a:rPr lang="en-US"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Menanya</a:t>
            </a:r>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(questioning), </a:t>
            </a:r>
            <a:endParaRPr lang="id-ID"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endParaRPr>
          </a:p>
          <a:p>
            <a:pPr marL="285750" indent="-285750"/>
            <a:r>
              <a:rPr lang="en-US"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Mengumpulkan</a:t>
            </a:r>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informasi</a:t>
            </a:r>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a:t>
            </a:r>
            <a:r>
              <a:rPr lang="en-US"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mencoba</a:t>
            </a:r>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(experimenting), </a:t>
            </a:r>
            <a:endParaRPr lang="id-ID"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endParaRPr>
          </a:p>
          <a:p>
            <a:pPr marL="285750" indent="-285750"/>
            <a:r>
              <a:rPr lang="en-US"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Menalar</a:t>
            </a:r>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atau</a:t>
            </a:r>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mengasosiasi</a:t>
            </a:r>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(associating), </a:t>
            </a:r>
            <a:endParaRPr lang="id-ID"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endParaRPr>
          </a:p>
          <a:p>
            <a:pPr marL="285750" indent="-285750"/>
            <a:r>
              <a:rPr lang="en-US"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Mengomunikasikan</a:t>
            </a:r>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(communicating)</a:t>
            </a:r>
            <a:endPar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88 KOMPUTER\Downloads\semester 2\anak-jenuh-belajar-di-rumah.jpg"/>
          <p:cNvPicPr>
            <a:picLocks noChangeAspect="1" noChangeArrowheads="1"/>
          </p:cNvPicPr>
          <p:nvPr/>
        </p:nvPicPr>
        <p:blipFill>
          <a:blip r:embed="rId2"/>
          <a:srcRect/>
          <a:stretch>
            <a:fillRect/>
          </a:stretch>
        </p:blipFill>
        <p:spPr bwMode="auto">
          <a:xfrm>
            <a:off x="-2777065" y="-19050"/>
            <a:ext cx="11921065" cy="6705599"/>
          </a:xfrm>
          <a:prstGeom prst="rect">
            <a:avLst/>
          </a:prstGeom>
          <a:noFill/>
        </p:spPr>
      </p:pic>
      <p:sp>
        <p:nvSpPr>
          <p:cNvPr id="5" name="Title 1"/>
          <p:cNvSpPr txBox="1">
            <a:spLocks/>
          </p:cNvSpPr>
          <p:nvPr/>
        </p:nvSpPr>
        <p:spPr>
          <a:xfrm>
            <a:off x="990600" y="205979"/>
            <a:ext cx="8229600" cy="857250"/>
          </a:xfrm>
          <a:prstGeom prst="rect">
            <a:avLst/>
          </a:prstGeom>
        </p:spPr>
        <p:txBody>
          <a:bodyPr vert="horz" lIns="91440" tIns="45720" rIns="91440" bIns="45720" rtlCol="0" anchor="ctr">
            <a:norm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uLnTx/>
                <a:uFillTx/>
                <a:latin typeface="+mj-lt"/>
                <a:ea typeface="+mj-ea"/>
                <a:cs typeface="+mj-cs"/>
              </a:rPr>
              <a:t>Contoh Pendekatan Pembelajaran</a:t>
            </a:r>
            <a:endParaRPr kumimoji="0" lang="en-US" sz="4400" b="1" i="0" u="none" strike="noStrike" kern="1200" cap="none" spc="0" normalizeH="0" baseline="0" noProof="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uLnTx/>
              <a:uFillTx/>
              <a:latin typeface="+mj-lt"/>
              <a:ea typeface="+mj-ea"/>
              <a:cs typeface="+mj-cs"/>
            </a:endParaRPr>
          </a:p>
        </p:txBody>
      </p:sp>
      <p:sp>
        <p:nvSpPr>
          <p:cNvPr id="3" name="Content Placeholder 2"/>
          <p:cNvSpPr>
            <a:spLocks noGrp="1"/>
          </p:cNvSpPr>
          <p:nvPr>
            <p:ph idx="1"/>
          </p:nvPr>
        </p:nvSpPr>
        <p:spPr>
          <a:xfrm>
            <a:off x="2286000" y="1200151"/>
            <a:ext cx="6400800" cy="4648199"/>
          </a:xfrm>
        </p:spPr>
        <p:txBody>
          <a:bodyPr>
            <a:noAutofit/>
          </a:bodyPr>
          <a:lstStyle/>
          <a:p>
            <a:pPr>
              <a:buNone/>
            </a:pP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Contoh</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Pendekatan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Teacher Center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menggunakan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metode</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demonstasi</a:t>
            </a:r>
            <a:endPar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endParaRPr>
          </a:p>
          <a:p>
            <a:pPr>
              <a:buNone/>
            </a:pP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Langkah-langkah</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pelaksanaan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metode</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demonstrasi</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yaitu</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a:t>
            </a:r>
          </a:p>
          <a:p>
            <a:pPr marL="231775" lvl="0" indent="-231775">
              <a:buFont typeface="+mj-lt"/>
              <a:buAutoNum type="arabicPeriod"/>
            </a:pP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Kegiatan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persiapan</a:t>
            </a:r>
            <a:endPar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endParaRPr>
          </a:p>
          <a:p>
            <a:pPr marL="231775" lvl="0" indent="-231775">
              <a:buFont typeface="+mj-lt"/>
              <a:buAutoNum type="arabicPeriod"/>
            </a:pP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Merumuskan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tujuan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pembelajaran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yang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harus</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dicapai</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oleh</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siswa</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a:t>
            </a:r>
          </a:p>
          <a:p>
            <a:pPr marL="231775" lvl="0" indent="-231775">
              <a:buFont typeface="+mj-lt"/>
              <a:buAutoNum type="arabicPeriod"/>
            </a:pP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Menyusun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materi</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yang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akan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diajarkan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untuk</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mencapai</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tujuan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yang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telah</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dirumuskan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a:t>
            </a:r>
          </a:p>
          <a:p>
            <a:pPr marL="231775" lvl="0" indent="-231775">
              <a:buFont typeface="+mj-lt"/>
              <a:buAutoNum type="arabicPeriod"/>
            </a:pP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Menyiapkan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garis</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besar</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langkah-langkah</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demonstrasi</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yang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akan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dilakukan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untuk</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mempermudah</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penguasaan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materi</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yang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telah</a:t>
            </a:r>
            <a:endPar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endParaRPr>
          </a:p>
          <a:p>
            <a:pPr marL="231775" lvl="0" indent="-231775">
              <a:buFont typeface="+mj-lt"/>
              <a:buAutoNum type="arabicPeriod"/>
            </a:pP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Melakukan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latihan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pendemonstrasian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termasuk</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cara</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pengguanaan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peralatanyang</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diperlukan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a:t>
            </a:r>
          </a:p>
          <a:p>
            <a:pPr marL="231775" lvl="0" indent="-231775">
              <a:buFont typeface="+mj-lt"/>
              <a:buAutoNum type="arabicPeriod"/>
            </a:pP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Kegiatan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pelaksanaan</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metode</a:t>
            </a:r>
            <a:r>
              <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 </a:t>
            </a:r>
            <a:r>
              <a:rPr lang="en-US" sz="1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rPr>
              <a:t>demonstrasi</a:t>
            </a:r>
            <a:endParaRPr lang="en-US" sz="1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3">
                    <a:satMod val="175000"/>
                    <a:alpha val="4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additive="base">
                                        <p:cTn id="42"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171700"/>
            <a:ext cx="1371600" cy="857250"/>
          </a:xfrm>
        </p:spPr>
        <p:txBody>
          <a:bodyPr>
            <a:noAutofit/>
          </a:bodyPr>
          <a:lstStyle/>
          <a:p>
            <a: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K</a:t>
            </a:r>
            <a:b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br>
            <a: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E</a:t>
            </a:r>
            <a:b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br>
            <a: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S</a:t>
            </a:r>
            <a:b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br>
            <a: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I</a:t>
            </a:r>
            <a:b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br>
            <a: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M</a:t>
            </a:r>
            <a:b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br>
            <a: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P</a:t>
            </a:r>
            <a:b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br>
            <a: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U</a:t>
            </a:r>
            <a:b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br>
            <a: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L</a:t>
            </a:r>
            <a:b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br>
            <a: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A</a:t>
            </a:r>
            <a:b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br>
            <a: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N</a:t>
            </a: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reflection blurRad="6350" stA="60000" endA="900" endPos="58000" dir="5400000" sy="-100000" algn="bl" rotWithShape="0"/>
              </a:effectLst>
            </a:endParaRPr>
          </a:p>
        </p:txBody>
      </p:sp>
      <p:sp>
        <p:nvSpPr>
          <p:cNvPr id="3" name="Content Placeholder 2"/>
          <p:cNvSpPr>
            <a:spLocks noGrp="1"/>
          </p:cNvSpPr>
          <p:nvPr>
            <p:ph idx="1"/>
          </p:nvPr>
        </p:nvSpPr>
        <p:spPr>
          <a:xfrm>
            <a:off x="3048000" y="209550"/>
            <a:ext cx="6096000" cy="2937273"/>
          </a:xfrm>
        </p:spPr>
        <p:txBody>
          <a:bodyPr>
            <a:noAutofit/>
          </a:bodyPr>
          <a:lstStyle/>
          <a:p>
            <a:pPr marL="0" indent="342900">
              <a:buNone/>
            </a:pP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Pendekatan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pembelajaran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dapat</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berarti</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titik</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tolak</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atau</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sudut</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pandang</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terhadap</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proses</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pembelajaran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atau</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merupakan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gambaran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pola</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umum</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perbuatan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guru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peserta</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didik</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di</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dalam</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perwujudan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kegiatan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pembelajaran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yang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berusaha</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meningkatkan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kemampuan-kemampuan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kognitif</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afektif</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psikomotorik</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siswa</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dalam</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pengolahan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pesan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sehingga</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tercapai</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sasaran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belajar</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a:t>
            </a:r>
          </a:p>
          <a:p>
            <a:pPr marL="0" indent="342900">
              <a:buNone/>
            </a:pP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Paradigma</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pendikan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yang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digunakan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sekarang</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ini</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bukanlah</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paradigma</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dimana</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pembelajar</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diibaratkan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sebagai</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mengisi</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air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ke</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dalam</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gelas</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melainkan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guru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bertindak</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sebagai</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guru yang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memotivasi</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menginspirasi</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agar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berbagai</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potensi</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yang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dimiliki</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peserta</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didik</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itu</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dapat</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diexplorasi</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dengan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upayanya</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sendiri</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Paradigma</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pendidikan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yang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demikiaan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itu</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menempatkan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guru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sebagai</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seorang</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bidan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yang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membantu</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melahirkan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seorang</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ibu</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hamil</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Guru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hanya</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membantu</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peserta</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didik</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agar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dapat</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mengaktualisasikan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potensi</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yang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di</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milikinya</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a:t>
            </a:r>
          </a:p>
        </p:txBody>
      </p:sp>
      <p:grpSp>
        <p:nvGrpSpPr>
          <p:cNvPr id="120" name="Google Shape;443;p40"/>
          <p:cNvGrpSpPr/>
          <p:nvPr/>
        </p:nvGrpSpPr>
        <p:grpSpPr>
          <a:xfrm>
            <a:off x="76200" y="2115424"/>
            <a:ext cx="2408761" cy="2606609"/>
            <a:chOff x="1620827" y="963391"/>
            <a:chExt cx="2408761" cy="2606609"/>
          </a:xfrm>
        </p:grpSpPr>
        <p:grpSp>
          <p:nvGrpSpPr>
            <p:cNvPr id="121" name="Google Shape;444;p40"/>
            <p:cNvGrpSpPr/>
            <p:nvPr/>
          </p:nvGrpSpPr>
          <p:grpSpPr>
            <a:xfrm>
              <a:off x="1620827" y="963391"/>
              <a:ext cx="2368213" cy="2606609"/>
              <a:chOff x="1763789" y="1203341"/>
              <a:chExt cx="2368213" cy="2606609"/>
            </a:xfrm>
          </p:grpSpPr>
          <p:sp>
            <p:nvSpPr>
              <p:cNvPr id="124" name="Google Shape;445;p40"/>
              <p:cNvSpPr/>
              <p:nvPr/>
            </p:nvSpPr>
            <p:spPr>
              <a:xfrm flipH="1">
                <a:off x="3061211" y="2436250"/>
                <a:ext cx="585697" cy="522996"/>
              </a:xfrm>
              <a:custGeom>
                <a:avLst/>
                <a:gdLst/>
                <a:ahLst/>
                <a:cxnLst/>
                <a:rect l="l" t="t" r="r" b="b"/>
                <a:pathLst>
                  <a:path w="10051" h="8975" extrusionOk="0">
                    <a:moveTo>
                      <a:pt x="7828" y="0"/>
                    </a:moveTo>
                    <a:cubicBezTo>
                      <a:pt x="7828" y="0"/>
                      <a:pt x="1066" y="3591"/>
                      <a:pt x="533" y="4635"/>
                    </a:cubicBezTo>
                    <a:cubicBezTo>
                      <a:pt x="1" y="5677"/>
                      <a:pt x="325" y="8254"/>
                      <a:pt x="1162" y="8940"/>
                    </a:cubicBezTo>
                    <a:cubicBezTo>
                      <a:pt x="1190" y="8963"/>
                      <a:pt x="1228" y="8975"/>
                      <a:pt x="1273" y="8975"/>
                    </a:cubicBezTo>
                    <a:cubicBezTo>
                      <a:pt x="2541" y="8975"/>
                      <a:pt x="10051" y="0"/>
                      <a:pt x="10051" y="0"/>
                    </a:cubicBez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446;p40"/>
              <p:cNvSpPr/>
              <p:nvPr/>
            </p:nvSpPr>
            <p:spPr>
              <a:xfrm flipH="1">
                <a:off x="2173837" y="2428675"/>
                <a:ext cx="1500692" cy="1078158"/>
              </a:xfrm>
              <a:custGeom>
                <a:avLst/>
                <a:gdLst/>
                <a:ahLst/>
                <a:cxnLst/>
                <a:rect l="l" t="t" r="r" b="b"/>
                <a:pathLst>
                  <a:path w="25753" h="18502" extrusionOk="0">
                    <a:moveTo>
                      <a:pt x="10508" y="1"/>
                    </a:moveTo>
                    <a:cubicBezTo>
                      <a:pt x="6343" y="1523"/>
                      <a:pt x="1773" y="6026"/>
                      <a:pt x="888" y="10459"/>
                    </a:cubicBezTo>
                    <a:cubicBezTo>
                      <a:pt x="1" y="14894"/>
                      <a:pt x="308" y="17382"/>
                      <a:pt x="1469" y="17621"/>
                    </a:cubicBezTo>
                    <a:cubicBezTo>
                      <a:pt x="1537" y="17636"/>
                      <a:pt x="1639" y="17642"/>
                      <a:pt x="1770" y="17642"/>
                    </a:cubicBezTo>
                    <a:cubicBezTo>
                      <a:pt x="3651" y="17642"/>
                      <a:pt x="11584" y="16279"/>
                      <a:pt x="14763" y="16279"/>
                    </a:cubicBezTo>
                    <a:cubicBezTo>
                      <a:pt x="15100" y="16279"/>
                      <a:pt x="15384" y="16294"/>
                      <a:pt x="15601" y="16328"/>
                    </a:cubicBezTo>
                    <a:cubicBezTo>
                      <a:pt x="17530" y="16628"/>
                      <a:pt x="21522" y="18501"/>
                      <a:pt x="23579" y="18501"/>
                    </a:cubicBezTo>
                    <a:cubicBezTo>
                      <a:pt x="24092" y="18501"/>
                      <a:pt x="24484" y="18385"/>
                      <a:pt x="24695" y="18099"/>
                    </a:cubicBezTo>
                    <a:cubicBezTo>
                      <a:pt x="25753" y="16669"/>
                      <a:pt x="23627" y="8039"/>
                      <a:pt x="21790" y="4455"/>
                    </a:cubicBezTo>
                    <a:cubicBezTo>
                      <a:pt x="19953" y="874"/>
                      <a:pt x="10508" y="1"/>
                      <a:pt x="10508" y="1"/>
                    </a:cubicBezTo>
                    <a:close/>
                  </a:path>
                </a:pathLst>
              </a:custGeom>
              <a:solidFill>
                <a:srgbClr val="FF9C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447;p40"/>
              <p:cNvSpPr/>
              <p:nvPr/>
            </p:nvSpPr>
            <p:spPr>
              <a:xfrm flipH="1">
                <a:off x="3011271" y="2793168"/>
                <a:ext cx="176099" cy="721122"/>
              </a:xfrm>
              <a:custGeom>
                <a:avLst/>
                <a:gdLst/>
                <a:ahLst/>
                <a:cxnLst/>
                <a:rect l="l" t="t" r="r" b="b"/>
                <a:pathLst>
                  <a:path w="3022" h="12375" extrusionOk="0">
                    <a:moveTo>
                      <a:pt x="1146" y="0"/>
                    </a:moveTo>
                    <a:cubicBezTo>
                      <a:pt x="932" y="0"/>
                      <a:pt x="717" y="633"/>
                      <a:pt x="823" y="1272"/>
                    </a:cubicBezTo>
                    <a:cubicBezTo>
                      <a:pt x="963" y="2102"/>
                      <a:pt x="0" y="4014"/>
                      <a:pt x="331" y="4453"/>
                    </a:cubicBezTo>
                    <a:cubicBezTo>
                      <a:pt x="796" y="5068"/>
                      <a:pt x="441" y="5529"/>
                      <a:pt x="847" y="6174"/>
                    </a:cubicBezTo>
                    <a:cubicBezTo>
                      <a:pt x="1250" y="6820"/>
                      <a:pt x="1916" y="9427"/>
                      <a:pt x="577" y="9588"/>
                    </a:cubicBezTo>
                    <a:cubicBezTo>
                      <a:pt x="577" y="9588"/>
                      <a:pt x="451" y="11875"/>
                      <a:pt x="1417" y="12309"/>
                    </a:cubicBezTo>
                    <a:cubicBezTo>
                      <a:pt x="1519" y="12354"/>
                      <a:pt x="1618" y="12375"/>
                      <a:pt x="1713" y="12375"/>
                    </a:cubicBezTo>
                    <a:cubicBezTo>
                      <a:pt x="2512" y="12375"/>
                      <a:pt x="3022" y="10926"/>
                      <a:pt x="3022" y="10926"/>
                    </a:cubicBezTo>
                    <a:cubicBezTo>
                      <a:pt x="3022" y="10926"/>
                      <a:pt x="2356" y="8243"/>
                      <a:pt x="1913" y="6711"/>
                    </a:cubicBezTo>
                    <a:cubicBezTo>
                      <a:pt x="1059" y="3764"/>
                      <a:pt x="1513" y="398"/>
                      <a:pt x="1270" y="78"/>
                    </a:cubicBezTo>
                    <a:cubicBezTo>
                      <a:pt x="1231" y="25"/>
                      <a:pt x="1188" y="0"/>
                      <a:pt x="1146" y="0"/>
                    </a:cubicBez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448;p40"/>
              <p:cNvSpPr/>
              <p:nvPr/>
            </p:nvSpPr>
            <p:spPr>
              <a:xfrm flipH="1">
                <a:off x="3062201" y="2428675"/>
                <a:ext cx="755736" cy="1073263"/>
              </a:xfrm>
              <a:custGeom>
                <a:avLst/>
                <a:gdLst/>
                <a:ahLst/>
                <a:cxnLst/>
                <a:rect l="l" t="t" r="r" b="b"/>
                <a:pathLst>
                  <a:path w="12969" h="18418" extrusionOk="0">
                    <a:moveTo>
                      <a:pt x="12969" y="1"/>
                    </a:moveTo>
                    <a:cubicBezTo>
                      <a:pt x="12968" y="1"/>
                      <a:pt x="9118" y="1451"/>
                      <a:pt x="4561" y="5162"/>
                    </a:cubicBezTo>
                    <a:cubicBezTo>
                      <a:pt x="0" y="8869"/>
                      <a:pt x="1656" y="17007"/>
                      <a:pt x="3210" y="18256"/>
                    </a:cubicBezTo>
                    <a:cubicBezTo>
                      <a:pt x="3347" y="18367"/>
                      <a:pt x="3485" y="18418"/>
                      <a:pt x="3623" y="18418"/>
                    </a:cubicBezTo>
                    <a:cubicBezTo>
                      <a:pt x="5037" y="18418"/>
                      <a:pt x="6367" y="13057"/>
                      <a:pt x="6367" y="13057"/>
                    </a:cubicBezTo>
                    <a:lnTo>
                      <a:pt x="6367" y="13057"/>
                    </a:lnTo>
                    <a:cubicBezTo>
                      <a:pt x="6367" y="13057"/>
                      <a:pt x="6218" y="13089"/>
                      <a:pt x="6004" y="13089"/>
                    </a:cubicBezTo>
                    <a:cubicBezTo>
                      <a:pt x="5261" y="13089"/>
                      <a:pt x="3731" y="12703"/>
                      <a:pt x="4875" y="9251"/>
                    </a:cubicBezTo>
                    <a:cubicBezTo>
                      <a:pt x="6350" y="4803"/>
                      <a:pt x="12968" y="1"/>
                      <a:pt x="12969" y="1"/>
                    </a:cubicBez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449;p40"/>
              <p:cNvSpPr/>
              <p:nvPr/>
            </p:nvSpPr>
            <p:spPr>
              <a:xfrm flipH="1">
                <a:off x="2526677" y="2483975"/>
                <a:ext cx="697522" cy="400449"/>
              </a:xfrm>
              <a:custGeom>
                <a:avLst/>
                <a:gdLst/>
                <a:ahLst/>
                <a:cxnLst/>
                <a:rect l="l" t="t" r="r" b="b"/>
                <a:pathLst>
                  <a:path w="11970" h="6872" extrusionOk="0">
                    <a:moveTo>
                      <a:pt x="1244" y="0"/>
                    </a:moveTo>
                    <a:lnTo>
                      <a:pt x="97" y="854"/>
                    </a:lnTo>
                    <a:cubicBezTo>
                      <a:pt x="1" y="1000"/>
                      <a:pt x="1371" y="3044"/>
                      <a:pt x="2557" y="3044"/>
                    </a:cubicBezTo>
                    <a:cubicBezTo>
                      <a:pt x="2638" y="3044"/>
                      <a:pt x="2718" y="3035"/>
                      <a:pt x="2797" y="3014"/>
                    </a:cubicBezTo>
                    <a:cubicBezTo>
                      <a:pt x="3013" y="2959"/>
                      <a:pt x="3156" y="2933"/>
                      <a:pt x="3246" y="2933"/>
                    </a:cubicBezTo>
                    <a:cubicBezTo>
                      <a:pt x="3670" y="2933"/>
                      <a:pt x="2934" y="3506"/>
                      <a:pt x="3196" y="4322"/>
                    </a:cubicBezTo>
                    <a:cubicBezTo>
                      <a:pt x="3402" y="4964"/>
                      <a:pt x="4201" y="5251"/>
                      <a:pt x="4945" y="5251"/>
                    </a:cubicBezTo>
                    <a:cubicBezTo>
                      <a:pt x="5348" y="5251"/>
                      <a:pt x="5735" y="5166"/>
                      <a:pt x="6002" y="5008"/>
                    </a:cubicBezTo>
                    <a:cubicBezTo>
                      <a:pt x="6105" y="4946"/>
                      <a:pt x="6194" y="4919"/>
                      <a:pt x="6274" y="4919"/>
                    </a:cubicBezTo>
                    <a:cubicBezTo>
                      <a:pt x="6778" y="4919"/>
                      <a:pt x="6921" y="6009"/>
                      <a:pt x="8111" y="6421"/>
                    </a:cubicBezTo>
                    <a:cubicBezTo>
                      <a:pt x="9362" y="6852"/>
                      <a:pt x="11514" y="6872"/>
                      <a:pt x="11907" y="6872"/>
                    </a:cubicBezTo>
                    <a:cubicBezTo>
                      <a:pt x="11948" y="6872"/>
                      <a:pt x="11969" y="6872"/>
                      <a:pt x="11969" y="6872"/>
                    </a:cubicBezTo>
                    <a:lnTo>
                      <a:pt x="1244" y="0"/>
                    </a:ln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450;p40"/>
              <p:cNvSpPr/>
              <p:nvPr/>
            </p:nvSpPr>
            <p:spPr>
              <a:xfrm flipH="1">
                <a:off x="2352035" y="2749756"/>
                <a:ext cx="95742" cy="73249"/>
              </a:xfrm>
              <a:custGeom>
                <a:avLst/>
                <a:gdLst/>
                <a:ahLst/>
                <a:cxnLst/>
                <a:rect l="l" t="t" r="r" b="b"/>
                <a:pathLst>
                  <a:path w="1643" h="1257" extrusionOk="0">
                    <a:moveTo>
                      <a:pt x="823" y="0"/>
                    </a:moveTo>
                    <a:lnTo>
                      <a:pt x="0" y="874"/>
                    </a:lnTo>
                    <a:cubicBezTo>
                      <a:pt x="0" y="874"/>
                      <a:pt x="361" y="1257"/>
                      <a:pt x="910" y="1257"/>
                    </a:cubicBezTo>
                    <a:cubicBezTo>
                      <a:pt x="1128" y="1257"/>
                      <a:pt x="1375" y="1196"/>
                      <a:pt x="1642" y="1028"/>
                    </a:cubicBezTo>
                    <a:lnTo>
                      <a:pt x="823" y="0"/>
                    </a:lnTo>
                    <a:close/>
                  </a:path>
                </a:pathLst>
              </a:custGeom>
              <a:solidFill>
                <a:srgbClr val="E5A6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451;p40"/>
              <p:cNvSpPr/>
              <p:nvPr/>
            </p:nvSpPr>
            <p:spPr>
              <a:xfrm flipH="1">
                <a:off x="2232343" y="1721074"/>
                <a:ext cx="1100010" cy="726308"/>
              </a:xfrm>
              <a:custGeom>
                <a:avLst/>
                <a:gdLst/>
                <a:ahLst/>
                <a:cxnLst/>
                <a:rect l="l" t="t" r="r" b="b"/>
                <a:pathLst>
                  <a:path w="18877" h="12464" extrusionOk="0">
                    <a:moveTo>
                      <a:pt x="10211" y="0"/>
                    </a:moveTo>
                    <a:cubicBezTo>
                      <a:pt x="5546" y="0"/>
                      <a:pt x="327" y="2374"/>
                      <a:pt x="1792" y="7743"/>
                    </a:cubicBezTo>
                    <a:cubicBezTo>
                      <a:pt x="1792" y="7743"/>
                      <a:pt x="0" y="8289"/>
                      <a:pt x="325" y="10269"/>
                    </a:cubicBezTo>
                    <a:cubicBezTo>
                      <a:pt x="617" y="12054"/>
                      <a:pt x="1942" y="12464"/>
                      <a:pt x="3049" y="12464"/>
                    </a:cubicBezTo>
                    <a:cubicBezTo>
                      <a:pt x="3168" y="12464"/>
                      <a:pt x="3285" y="12459"/>
                      <a:pt x="3397" y="12451"/>
                    </a:cubicBezTo>
                    <a:cubicBezTo>
                      <a:pt x="4557" y="12365"/>
                      <a:pt x="16669" y="10283"/>
                      <a:pt x="17027" y="8306"/>
                    </a:cubicBezTo>
                    <a:cubicBezTo>
                      <a:pt x="17027" y="8306"/>
                      <a:pt x="18877" y="2694"/>
                      <a:pt x="14416" y="766"/>
                    </a:cubicBezTo>
                    <a:cubicBezTo>
                      <a:pt x="13254" y="263"/>
                      <a:pt x="11763" y="0"/>
                      <a:pt x="10211" y="0"/>
                    </a:cubicBezTo>
                    <a:close/>
                  </a:path>
                </a:pathLst>
              </a:custGeom>
              <a:solidFill>
                <a:srgbClr val="FF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452;p40"/>
              <p:cNvSpPr/>
              <p:nvPr/>
            </p:nvSpPr>
            <p:spPr>
              <a:xfrm flipH="1">
                <a:off x="2743249" y="1720778"/>
                <a:ext cx="619262" cy="453302"/>
              </a:xfrm>
              <a:custGeom>
                <a:avLst/>
                <a:gdLst/>
                <a:ahLst/>
                <a:cxnLst/>
                <a:rect l="l" t="t" r="r" b="b"/>
                <a:pathLst>
                  <a:path w="10627" h="7779" extrusionOk="0">
                    <a:moveTo>
                      <a:pt x="9021" y="0"/>
                    </a:moveTo>
                    <a:cubicBezTo>
                      <a:pt x="7740" y="0"/>
                      <a:pt x="5817" y="236"/>
                      <a:pt x="3724" y="1313"/>
                    </a:cubicBezTo>
                    <a:cubicBezTo>
                      <a:pt x="1" y="3231"/>
                      <a:pt x="2008" y="7778"/>
                      <a:pt x="2008" y="7778"/>
                    </a:cubicBezTo>
                    <a:lnTo>
                      <a:pt x="3817" y="7601"/>
                    </a:lnTo>
                    <a:cubicBezTo>
                      <a:pt x="3287" y="289"/>
                      <a:pt x="10626" y="143"/>
                      <a:pt x="10626" y="143"/>
                    </a:cubicBezTo>
                    <a:cubicBezTo>
                      <a:pt x="10626" y="143"/>
                      <a:pt x="10018" y="0"/>
                      <a:pt x="9021" y="0"/>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453;p40"/>
              <p:cNvSpPr/>
              <p:nvPr/>
            </p:nvSpPr>
            <p:spPr>
              <a:xfrm flipH="1">
                <a:off x="2246853" y="2157592"/>
                <a:ext cx="918025" cy="726775"/>
              </a:xfrm>
              <a:custGeom>
                <a:avLst/>
                <a:gdLst/>
                <a:ahLst/>
                <a:cxnLst/>
                <a:rect l="l" t="t" r="r" b="b"/>
                <a:pathLst>
                  <a:path w="15754" h="12472" extrusionOk="0">
                    <a:moveTo>
                      <a:pt x="2625" y="1"/>
                    </a:moveTo>
                    <a:cubicBezTo>
                      <a:pt x="2328" y="1"/>
                      <a:pt x="1543" y="359"/>
                      <a:pt x="1632" y="597"/>
                    </a:cubicBezTo>
                    <a:cubicBezTo>
                      <a:pt x="1735" y="870"/>
                      <a:pt x="2431" y="2242"/>
                      <a:pt x="2329" y="3495"/>
                    </a:cubicBezTo>
                    <a:cubicBezTo>
                      <a:pt x="2165" y="5543"/>
                      <a:pt x="0" y="4403"/>
                      <a:pt x="205" y="6635"/>
                    </a:cubicBezTo>
                    <a:cubicBezTo>
                      <a:pt x="320" y="7908"/>
                      <a:pt x="1169" y="8146"/>
                      <a:pt x="1913" y="8146"/>
                    </a:cubicBezTo>
                    <a:cubicBezTo>
                      <a:pt x="2136" y="8146"/>
                      <a:pt x="2349" y="8125"/>
                      <a:pt x="2530" y="8103"/>
                    </a:cubicBezTo>
                    <a:cubicBezTo>
                      <a:pt x="2710" y="8081"/>
                      <a:pt x="2859" y="8061"/>
                      <a:pt x="2955" y="8061"/>
                    </a:cubicBezTo>
                    <a:cubicBezTo>
                      <a:pt x="3008" y="8061"/>
                      <a:pt x="3045" y="8067"/>
                      <a:pt x="3063" y="8083"/>
                    </a:cubicBezTo>
                    <a:cubicBezTo>
                      <a:pt x="3250" y="8253"/>
                      <a:pt x="2039" y="9039"/>
                      <a:pt x="3113" y="10131"/>
                    </a:cubicBezTo>
                    <a:cubicBezTo>
                      <a:pt x="3524" y="10548"/>
                      <a:pt x="3981" y="10676"/>
                      <a:pt x="4411" y="10676"/>
                    </a:cubicBezTo>
                    <a:cubicBezTo>
                      <a:pt x="4753" y="10676"/>
                      <a:pt x="5079" y="10595"/>
                      <a:pt x="5352" y="10514"/>
                    </a:cubicBezTo>
                    <a:cubicBezTo>
                      <a:pt x="5625" y="10432"/>
                      <a:pt x="5847" y="10353"/>
                      <a:pt x="5983" y="10353"/>
                    </a:cubicBezTo>
                    <a:cubicBezTo>
                      <a:pt x="5988" y="10353"/>
                      <a:pt x="5993" y="10353"/>
                      <a:pt x="5998" y="10353"/>
                    </a:cubicBezTo>
                    <a:cubicBezTo>
                      <a:pt x="6413" y="10370"/>
                      <a:pt x="7494" y="12471"/>
                      <a:pt x="10177" y="12471"/>
                    </a:cubicBezTo>
                    <a:cubicBezTo>
                      <a:pt x="10255" y="12471"/>
                      <a:pt x="10335" y="12470"/>
                      <a:pt x="10416" y="12466"/>
                    </a:cubicBezTo>
                    <a:cubicBezTo>
                      <a:pt x="12587" y="12370"/>
                      <a:pt x="12378" y="11117"/>
                      <a:pt x="12771" y="10947"/>
                    </a:cubicBezTo>
                    <a:cubicBezTo>
                      <a:pt x="12801" y="10934"/>
                      <a:pt x="12837" y="10928"/>
                      <a:pt x="12879" y="10928"/>
                    </a:cubicBezTo>
                    <a:cubicBezTo>
                      <a:pt x="13023" y="10928"/>
                      <a:pt x="13230" y="10998"/>
                      <a:pt x="13463" y="11070"/>
                    </a:cubicBezTo>
                    <a:cubicBezTo>
                      <a:pt x="13697" y="11140"/>
                      <a:pt x="13958" y="11210"/>
                      <a:pt x="14212" y="11210"/>
                    </a:cubicBezTo>
                    <a:cubicBezTo>
                      <a:pt x="14567" y="11210"/>
                      <a:pt x="14908" y="11073"/>
                      <a:pt x="15143" y="10605"/>
                    </a:cubicBezTo>
                    <a:cubicBezTo>
                      <a:pt x="15754" y="9380"/>
                      <a:pt x="14539" y="9107"/>
                      <a:pt x="14532" y="8783"/>
                    </a:cubicBezTo>
                    <a:cubicBezTo>
                      <a:pt x="14528" y="8458"/>
                      <a:pt x="15716" y="1208"/>
                      <a:pt x="14153" y="815"/>
                    </a:cubicBezTo>
                    <a:cubicBezTo>
                      <a:pt x="13711" y="704"/>
                      <a:pt x="13348" y="666"/>
                      <a:pt x="13020" y="666"/>
                    </a:cubicBezTo>
                    <a:cubicBezTo>
                      <a:pt x="12321" y="666"/>
                      <a:pt x="11788" y="839"/>
                      <a:pt x="11010" y="839"/>
                    </a:cubicBezTo>
                    <a:cubicBezTo>
                      <a:pt x="9866" y="839"/>
                      <a:pt x="6247" y="1833"/>
                      <a:pt x="4578" y="1870"/>
                    </a:cubicBezTo>
                    <a:cubicBezTo>
                      <a:pt x="4559" y="1871"/>
                      <a:pt x="4539" y="1871"/>
                      <a:pt x="4520" y="1871"/>
                    </a:cubicBezTo>
                    <a:cubicBezTo>
                      <a:pt x="2911" y="1871"/>
                      <a:pt x="3028" y="331"/>
                      <a:pt x="2721" y="27"/>
                    </a:cubicBezTo>
                    <a:cubicBezTo>
                      <a:pt x="2703" y="9"/>
                      <a:pt x="2669" y="1"/>
                      <a:pt x="26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454;p40"/>
              <p:cNvSpPr/>
              <p:nvPr/>
            </p:nvSpPr>
            <p:spPr>
              <a:xfrm flipH="1">
                <a:off x="3070768" y="2294007"/>
                <a:ext cx="133910" cy="97140"/>
              </a:xfrm>
              <a:custGeom>
                <a:avLst/>
                <a:gdLst/>
                <a:ahLst/>
                <a:cxnLst/>
                <a:rect l="l" t="t" r="r" b="b"/>
                <a:pathLst>
                  <a:path w="2298" h="1667" extrusionOk="0">
                    <a:moveTo>
                      <a:pt x="946" y="0"/>
                    </a:moveTo>
                    <a:cubicBezTo>
                      <a:pt x="817" y="0"/>
                      <a:pt x="690" y="21"/>
                      <a:pt x="578" y="62"/>
                    </a:cubicBezTo>
                    <a:cubicBezTo>
                      <a:pt x="407" y="127"/>
                      <a:pt x="260" y="239"/>
                      <a:pt x="161" y="399"/>
                    </a:cubicBezTo>
                    <a:cubicBezTo>
                      <a:pt x="59" y="560"/>
                      <a:pt x="1" y="771"/>
                      <a:pt x="1" y="1031"/>
                    </a:cubicBezTo>
                    <a:lnTo>
                      <a:pt x="69" y="1031"/>
                    </a:lnTo>
                    <a:cubicBezTo>
                      <a:pt x="69" y="864"/>
                      <a:pt x="93" y="721"/>
                      <a:pt x="137" y="601"/>
                    </a:cubicBezTo>
                    <a:cubicBezTo>
                      <a:pt x="202" y="420"/>
                      <a:pt x="315" y="287"/>
                      <a:pt x="451" y="198"/>
                    </a:cubicBezTo>
                    <a:cubicBezTo>
                      <a:pt x="591" y="113"/>
                      <a:pt x="762" y="68"/>
                      <a:pt x="946" y="68"/>
                    </a:cubicBezTo>
                    <a:cubicBezTo>
                      <a:pt x="1144" y="68"/>
                      <a:pt x="1359" y="116"/>
                      <a:pt x="1570" y="215"/>
                    </a:cubicBezTo>
                    <a:cubicBezTo>
                      <a:pt x="1761" y="303"/>
                      <a:pt x="1946" y="428"/>
                      <a:pt x="2119" y="588"/>
                    </a:cubicBezTo>
                    <a:lnTo>
                      <a:pt x="2119" y="588"/>
                    </a:lnTo>
                    <a:cubicBezTo>
                      <a:pt x="2096" y="588"/>
                      <a:pt x="2070" y="587"/>
                      <a:pt x="2042" y="587"/>
                    </a:cubicBezTo>
                    <a:cubicBezTo>
                      <a:pt x="1960" y="587"/>
                      <a:pt x="1854" y="594"/>
                      <a:pt x="1745" y="608"/>
                    </a:cubicBezTo>
                    <a:cubicBezTo>
                      <a:pt x="1581" y="628"/>
                      <a:pt x="1403" y="669"/>
                      <a:pt x="1260" y="758"/>
                    </a:cubicBezTo>
                    <a:cubicBezTo>
                      <a:pt x="1192" y="803"/>
                      <a:pt x="1131" y="861"/>
                      <a:pt x="1086" y="932"/>
                    </a:cubicBezTo>
                    <a:cubicBezTo>
                      <a:pt x="1042" y="1004"/>
                      <a:pt x="1017" y="1089"/>
                      <a:pt x="1017" y="1188"/>
                    </a:cubicBezTo>
                    <a:lnTo>
                      <a:pt x="1017" y="1215"/>
                    </a:lnTo>
                    <a:cubicBezTo>
                      <a:pt x="1022" y="1304"/>
                      <a:pt x="1038" y="1376"/>
                      <a:pt x="1063" y="1434"/>
                    </a:cubicBezTo>
                    <a:cubicBezTo>
                      <a:pt x="1083" y="1478"/>
                      <a:pt x="1107" y="1516"/>
                      <a:pt x="1134" y="1546"/>
                    </a:cubicBezTo>
                    <a:cubicBezTo>
                      <a:pt x="1178" y="1591"/>
                      <a:pt x="1230" y="1622"/>
                      <a:pt x="1284" y="1642"/>
                    </a:cubicBezTo>
                    <a:cubicBezTo>
                      <a:pt x="1339" y="1659"/>
                      <a:pt x="1400" y="1666"/>
                      <a:pt x="1458" y="1666"/>
                    </a:cubicBezTo>
                    <a:cubicBezTo>
                      <a:pt x="1564" y="1666"/>
                      <a:pt x="1670" y="1642"/>
                      <a:pt x="1752" y="1619"/>
                    </a:cubicBezTo>
                    <a:cubicBezTo>
                      <a:pt x="1830" y="1595"/>
                      <a:pt x="1882" y="1570"/>
                      <a:pt x="1885" y="1570"/>
                    </a:cubicBezTo>
                    <a:lnTo>
                      <a:pt x="1854" y="1509"/>
                    </a:lnTo>
                    <a:cubicBezTo>
                      <a:pt x="1851" y="1509"/>
                      <a:pt x="1796" y="1533"/>
                      <a:pt x="1725" y="1557"/>
                    </a:cubicBezTo>
                    <a:cubicBezTo>
                      <a:pt x="1649" y="1578"/>
                      <a:pt x="1550" y="1598"/>
                      <a:pt x="1458" y="1598"/>
                    </a:cubicBezTo>
                    <a:cubicBezTo>
                      <a:pt x="1411" y="1598"/>
                      <a:pt x="1366" y="1595"/>
                      <a:pt x="1321" y="1581"/>
                    </a:cubicBezTo>
                    <a:cubicBezTo>
                      <a:pt x="1291" y="1574"/>
                      <a:pt x="1260" y="1560"/>
                      <a:pt x="1233" y="1543"/>
                    </a:cubicBezTo>
                    <a:cubicBezTo>
                      <a:pt x="1195" y="1516"/>
                      <a:pt x="1161" y="1478"/>
                      <a:pt x="1134" y="1427"/>
                    </a:cubicBezTo>
                    <a:cubicBezTo>
                      <a:pt x="1107" y="1373"/>
                      <a:pt x="1090" y="1304"/>
                      <a:pt x="1086" y="1215"/>
                    </a:cubicBezTo>
                    <a:lnTo>
                      <a:pt x="1086" y="1188"/>
                    </a:lnTo>
                    <a:cubicBezTo>
                      <a:pt x="1086" y="1130"/>
                      <a:pt x="1096" y="1079"/>
                      <a:pt x="1113" y="1031"/>
                    </a:cubicBezTo>
                    <a:cubicBezTo>
                      <a:pt x="1144" y="952"/>
                      <a:pt x="1195" y="888"/>
                      <a:pt x="1267" y="837"/>
                    </a:cubicBezTo>
                    <a:cubicBezTo>
                      <a:pt x="1373" y="762"/>
                      <a:pt x="1513" y="717"/>
                      <a:pt x="1652" y="689"/>
                    </a:cubicBezTo>
                    <a:cubicBezTo>
                      <a:pt x="1796" y="662"/>
                      <a:pt x="1936" y="656"/>
                      <a:pt x="2042" y="656"/>
                    </a:cubicBezTo>
                    <a:cubicBezTo>
                      <a:pt x="2090" y="656"/>
                      <a:pt x="2131" y="659"/>
                      <a:pt x="2161" y="659"/>
                    </a:cubicBezTo>
                    <a:cubicBezTo>
                      <a:pt x="2175" y="662"/>
                      <a:pt x="2185" y="662"/>
                      <a:pt x="2196" y="662"/>
                    </a:cubicBezTo>
                    <a:lnTo>
                      <a:pt x="2205" y="662"/>
                    </a:lnTo>
                    <a:lnTo>
                      <a:pt x="2298" y="673"/>
                    </a:lnTo>
                    <a:lnTo>
                      <a:pt x="2233" y="604"/>
                    </a:lnTo>
                    <a:cubicBezTo>
                      <a:pt x="2038" y="407"/>
                      <a:pt x="1820" y="256"/>
                      <a:pt x="1602" y="154"/>
                    </a:cubicBezTo>
                    <a:cubicBezTo>
                      <a:pt x="1380" y="51"/>
                      <a:pt x="1154" y="0"/>
                      <a:pt x="946" y="0"/>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455;p40"/>
              <p:cNvSpPr/>
              <p:nvPr/>
            </p:nvSpPr>
            <p:spPr>
              <a:xfrm flipH="1">
                <a:off x="2334903" y="1953464"/>
                <a:ext cx="133269" cy="71267"/>
              </a:xfrm>
              <a:custGeom>
                <a:avLst/>
                <a:gdLst/>
                <a:ahLst/>
                <a:cxnLst/>
                <a:rect l="l" t="t" r="r" b="b"/>
                <a:pathLst>
                  <a:path w="2287" h="1223" extrusionOk="0">
                    <a:moveTo>
                      <a:pt x="776" y="0"/>
                    </a:moveTo>
                    <a:cubicBezTo>
                      <a:pt x="526" y="0"/>
                      <a:pt x="310" y="70"/>
                      <a:pt x="200" y="236"/>
                    </a:cubicBezTo>
                    <a:cubicBezTo>
                      <a:pt x="1" y="534"/>
                      <a:pt x="1114" y="1223"/>
                      <a:pt x="1747" y="1223"/>
                    </a:cubicBezTo>
                    <a:cubicBezTo>
                      <a:pt x="1947" y="1223"/>
                      <a:pt x="2099" y="1154"/>
                      <a:pt x="2146" y="983"/>
                    </a:cubicBezTo>
                    <a:cubicBezTo>
                      <a:pt x="2286" y="467"/>
                      <a:pt x="1419" y="0"/>
                      <a:pt x="776" y="0"/>
                    </a:cubicBezTo>
                    <a:close/>
                  </a:path>
                </a:pathLst>
              </a:custGeom>
              <a:solidFill>
                <a:srgbClr val="0303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456;p40"/>
              <p:cNvSpPr/>
              <p:nvPr/>
            </p:nvSpPr>
            <p:spPr>
              <a:xfrm flipH="1">
                <a:off x="2669445" y="1936332"/>
                <a:ext cx="206052" cy="82397"/>
              </a:xfrm>
              <a:custGeom>
                <a:avLst/>
                <a:gdLst/>
                <a:ahLst/>
                <a:cxnLst/>
                <a:rect l="l" t="t" r="r" b="b"/>
                <a:pathLst>
                  <a:path w="3536" h="1414" extrusionOk="0">
                    <a:moveTo>
                      <a:pt x="2647" y="1"/>
                    </a:moveTo>
                    <a:cubicBezTo>
                      <a:pt x="1698" y="1"/>
                      <a:pt x="1" y="660"/>
                      <a:pt x="373" y="1356"/>
                    </a:cubicBezTo>
                    <a:cubicBezTo>
                      <a:pt x="395" y="1396"/>
                      <a:pt x="468" y="1414"/>
                      <a:pt x="578" y="1414"/>
                    </a:cubicBezTo>
                    <a:cubicBezTo>
                      <a:pt x="1288" y="1414"/>
                      <a:pt x="3535" y="651"/>
                      <a:pt x="3210" y="175"/>
                    </a:cubicBezTo>
                    <a:cubicBezTo>
                      <a:pt x="3126" y="54"/>
                      <a:pt x="2917" y="1"/>
                      <a:pt x="2647" y="1"/>
                    </a:cubicBezTo>
                    <a:close/>
                  </a:path>
                </a:pathLst>
              </a:custGeom>
              <a:solidFill>
                <a:srgbClr val="0303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457;p40"/>
              <p:cNvSpPr/>
              <p:nvPr/>
            </p:nvSpPr>
            <p:spPr>
              <a:xfrm flipH="1">
                <a:off x="2390844" y="2104972"/>
                <a:ext cx="50173" cy="25407"/>
              </a:xfrm>
              <a:custGeom>
                <a:avLst/>
                <a:gdLst/>
                <a:ahLst/>
                <a:cxnLst/>
                <a:rect l="l" t="t" r="r" b="b"/>
                <a:pathLst>
                  <a:path w="861" h="436" extrusionOk="0">
                    <a:moveTo>
                      <a:pt x="1" y="1"/>
                    </a:moveTo>
                    <a:cubicBezTo>
                      <a:pt x="1" y="240"/>
                      <a:pt x="192" y="435"/>
                      <a:pt x="431" y="435"/>
                    </a:cubicBezTo>
                    <a:cubicBezTo>
                      <a:pt x="669" y="435"/>
                      <a:pt x="861" y="240"/>
                      <a:pt x="86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458;p40"/>
              <p:cNvSpPr/>
              <p:nvPr/>
            </p:nvSpPr>
            <p:spPr>
              <a:xfrm flipH="1">
                <a:off x="2717054" y="2104972"/>
                <a:ext cx="68878" cy="34672"/>
              </a:xfrm>
              <a:custGeom>
                <a:avLst/>
                <a:gdLst/>
                <a:ahLst/>
                <a:cxnLst/>
                <a:rect l="l" t="t" r="r" b="b"/>
                <a:pathLst>
                  <a:path w="1182" h="595" extrusionOk="0">
                    <a:moveTo>
                      <a:pt x="1" y="1"/>
                    </a:moveTo>
                    <a:cubicBezTo>
                      <a:pt x="1" y="329"/>
                      <a:pt x="263" y="595"/>
                      <a:pt x="590" y="595"/>
                    </a:cubicBezTo>
                    <a:cubicBezTo>
                      <a:pt x="915" y="595"/>
                      <a:pt x="1181" y="329"/>
                      <a:pt x="118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459;p40"/>
              <p:cNvSpPr/>
              <p:nvPr/>
            </p:nvSpPr>
            <p:spPr>
              <a:xfrm flipH="1">
                <a:off x="2600101" y="2254499"/>
                <a:ext cx="91546" cy="41548"/>
              </a:xfrm>
              <a:custGeom>
                <a:avLst/>
                <a:gdLst/>
                <a:ahLst/>
                <a:cxnLst/>
                <a:rect l="l" t="t" r="r" b="b"/>
                <a:pathLst>
                  <a:path w="1571" h="713" extrusionOk="0">
                    <a:moveTo>
                      <a:pt x="7" y="0"/>
                    </a:moveTo>
                    <a:cubicBezTo>
                      <a:pt x="6" y="0"/>
                      <a:pt x="4" y="1"/>
                      <a:pt x="4" y="3"/>
                    </a:cubicBezTo>
                    <a:cubicBezTo>
                      <a:pt x="1" y="6"/>
                      <a:pt x="1" y="9"/>
                      <a:pt x="4" y="12"/>
                    </a:cubicBezTo>
                    <a:cubicBezTo>
                      <a:pt x="4" y="12"/>
                      <a:pt x="7" y="16"/>
                      <a:pt x="14" y="23"/>
                    </a:cubicBezTo>
                    <a:cubicBezTo>
                      <a:pt x="89" y="118"/>
                      <a:pt x="513" y="712"/>
                      <a:pt x="1195" y="712"/>
                    </a:cubicBezTo>
                    <a:cubicBezTo>
                      <a:pt x="1311" y="712"/>
                      <a:pt x="1434" y="696"/>
                      <a:pt x="1567" y="658"/>
                    </a:cubicBezTo>
                    <a:cubicBezTo>
                      <a:pt x="1570" y="655"/>
                      <a:pt x="1570" y="651"/>
                      <a:pt x="1570" y="647"/>
                    </a:cubicBezTo>
                    <a:cubicBezTo>
                      <a:pt x="1570" y="644"/>
                      <a:pt x="1567" y="644"/>
                      <a:pt x="1564" y="644"/>
                    </a:cubicBezTo>
                    <a:cubicBezTo>
                      <a:pt x="1434" y="685"/>
                      <a:pt x="1311" y="702"/>
                      <a:pt x="1195" y="702"/>
                    </a:cubicBezTo>
                    <a:cubicBezTo>
                      <a:pt x="836" y="702"/>
                      <a:pt x="546" y="532"/>
                      <a:pt x="345" y="361"/>
                    </a:cubicBezTo>
                    <a:cubicBezTo>
                      <a:pt x="242" y="275"/>
                      <a:pt x="164" y="190"/>
                      <a:pt x="110" y="122"/>
                    </a:cubicBezTo>
                    <a:cubicBezTo>
                      <a:pt x="83" y="91"/>
                      <a:pt x="58" y="61"/>
                      <a:pt x="42" y="40"/>
                    </a:cubicBezTo>
                    <a:cubicBezTo>
                      <a:pt x="34" y="30"/>
                      <a:pt x="28" y="23"/>
                      <a:pt x="24" y="16"/>
                    </a:cubicBezTo>
                    <a:cubicBezTo>
                      <a:pt x="17" y="9"/>
                      <a:pt x="14" y="6"/>
                      <a:pt x="10" y="3"/>
                    </a:cubicBezTo>
                    <a:cubicBezTo>
                      <a:pt x="10" y="1"/>
                      <a:pt x="9" y="0"/>
                      <a:pt x="7" y="0"/>
                    </a:cubicBezTo>
                    <a:close/>
                  </a:path>
                </a:pathLst>
              </a:custGeom>
              <a:solidFill>
                <a:srgbClr val="B26E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460;p40"/>
              <p:cNvSpPr/>
              <p:nvPr/>
            </p:nvSpPr>
            <p:spPr>
              <a:xfrm flipH="1">
                <a:off x="2383094" y="2104797"/>
                <a:ext cx="106056" cy="699"/>
              </a:xfrm>
              <a:custGeom>
                <a:avLst/>
                <a:gdLst/>
                <a:ahLst/>
                <a:cxnLst/>
                <a:rect l="l" t="t" r="r" b="b"/>
                <a:pathLst>
                  <a:path w="1820" h="12" extrusionOk="0">
                    <a:moveTo>
                      <a:pt x="0" y="1"/>
                    </a:moveTo>
                    <a:lnTo>
                      <a:pt x="0" y="11"/>
                    </a:lnTo>
                    <a:lnTo>
                      <a:pt x="1820" y="11"/>
                    </a:lnTo>
                    <a:lnTo>
                      <a:pt x="1820" y="1"/>
                    </a:ln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461;p40"/>
              <p:cNvSpPr/>
              <p:nvPr/>
            </p:nvSpPr>
            <p:spPr>
              <a:xfrm flipH="1">
                <a:off x="2706331" y="2104622"/>
                <a:ext cx="145856" cy="1049"/>
              </a:xfrm>
              <a:custGeom>
                <a:avLst/>
                <a:gdLst/>
                <a:ahLst/>
                <a:cxnLst/>
                <a:rect l="l" t="t" r="r" b="b"/>
                <a:pathLst>
                  <a:path w="2503" h="18" extrusionOk="0">
                    <a:moveTo>
                      <a:pt x="0" y="0"/>
                    </a:moveTo>
                    <a:lnTo>
                      <a:pt x="0" y="18"/>
                    </a:lnTo>
                    <a:lnTo>
                      <a:pt x="2502" y="18"/>
                    </a:lnTo>
                    <a:lnTo>
                      <a:pt x="2502" y="0"/>
                    </a:ln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462;p40"/>
              <p:cNvSpPr/>
              <p:nvPr/>
            </p:nvSpPr>
            <p:spPr>
              <a:xfrm flipH="1">
                <a:off x="2265325" y="2010163"/>
                <a:ext cx="74822" cy="223592"/>
              </a:xfrm>
              <a:custGeom>
                <a:avLst/>
                <a:gdLst/>
                <a:ahLst/>
                <a:cxnLst/>
                <a:rect l="l" t="t" r="r" b="b"/>
                <a:pathLst>
                  <a:path w="1284" h="3837" extrusionOk="0">
                    <a:moveTo>
                      <a:pt x="584" y="2294"/>
                    </a:moveTo>
                    <a:cubicBezTo>
                      <a:pt x="608" y="2294"/>
                      <a:pt x="608" y="2332"/>
                      <a:pt x="584" y="2332"/>
                    </a:cubicBezTo>
                    <a:cubicBezTo>
                      <a:pt x="556" y="2332"/>
                      <a:pt x="556" y="2294"/>
                      <a:pt x="584" y="2294"/>
                    </a:cubicBezTo>
                    <a:close/>
                    <a:moveTo>
                      <a:pt x="345" y="0"/>
                    </a:moveTo>
                    <a:lnTo>
                      <a:pt x="345" y="0"/>
                    </a:lnTo>
                    <a:cubicBezTo>
                      <a:pt x="362" y="194"/>
                      <a:pt x="372" y="386"/>
                      <a:pt x="379" y="574"/>
                    </a:cubicBezTo>
                    <a:cubicBezTo>
                      <a:pt x="433" y="659"/>
                      <a:pt x="471" y="751"/>
                      <a:pt x="498" y="850"/>
                    </a:cubicBezTo>
                    <a:cubicBezTo>
                      <a:pt x="577" y="1123"/>
                      <a:pt x="577" y="1413"/>
                      <a:pt x="560" y="1697"/>
                    </a:cubicBezTo>
                    <a:cubicBezTo>
                      <a:pt x="560" y="1707"/>
                      <a:pt x="550" y="1714"/>
                      <a:pt x="543" y="1714"/>
                    </a:cubicBezTo>
                    <a:cubicBezTo>
                      <a:pt x="533" y="1714"/>
                      <a:pt x="523" y="1707"/>
                      <a:pt x="523" y="1697"/>
                    </a:cubicBezTo>
                    <a:cubicBezTo>
                      <a:pt x="539" y="1427"/>
                      <a:pt x="539" y="1154"/>
                      <a:pt x="471" y="895"/>
                    </a:cubicBezTo>
                    <a:cubicBezTo>
                      <a:pt x="451" y="809"/>
                      <a:pt x="420" y="724"/>
                      <a:pt x="379" y="649"/>
                    </a:cubicBezTo>
                    <a:lnTo>
                      <a:pt x="379" y="649"/>
                    </a:lnTo>
                    <a:cubicBezTo>
                      <a:pt x="396" y="2137"/>
                      <a:pt x="0" y="3345"/>
                      <a:pt x="0" y="3345"/>
                    </a:cubicBezTo>
                    <a:cubicBezTo>
                      <a:pt x="208" y="3397"/>
                      <a:pt x="369" y="3570"/>
                      <a:pt x="488" y="3837"/>
                    </a:cubicBezTo>
                    <a:cubicBezTo>
                      <a:pt x="580" y="3762"/>
                      <a:pt x="659" y="3676"/>
                      <a:pt x="731" y="3588"/>
                    </a:cubicBezTo>
                    <a:cubicBezTo>
                      <a:pt x="1171" y="2932"/>
                      <a:pt x="1191" y="2055"/>
                      <a:pt x="1191" y="1905"/>
                    </a:cubicBezTo>
                    <a:cubicBezTo>
                      <a:pt x="1191" y="1676"/>
                      <a:pt x="1205" y="1431"/>
                      <a:pt x="1222" y="1195"/>
                    </a:cubicBezTo>
                    <a:cubicBezTo>
                      <a:pt x="1249" y="741"/>
                      <a:pt x="1284" y="174"/>
                      <a:pt x="1154" y="17"/>
                    </a:cubicBezTo>
                    <a:lnTo>
                      <a:pt x="1137" y="17"/>
                    </a:lnTo>
                    <a:cubicBezTo>
                      <a:pt x="990" y="17"/>
                      <a:pt x="703" y="10"/>
                      <a:pt x="345" y="0"/>
                    </a:cubicBezTo>
                    <a:close/>
                  </a:path>
                </a:pathLst>
              </a:custGeom>
              <a:solidFill>
                <a:srgbClr val="D1DB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463;p40"/>
              <p:cNvSpPr/>
              <p:nvPr/>
            </p:nvSpPr>
            <p:spPr>
              <a:xfrm flipH="1">
                <a:off x="2317071" y="2006725"/>
                <a:ext cx="186006" cy="198418"/>
              </a:xfrm>
              <a:custGeom>
                <a:avLst/>
                <a:gdLst/>
                <a:ahLst/>
                <a:cxnLst/>
                <a:rect l="l" t="t" r="r" b="b"/>
                <a:pathLst>
                  <a:path w="3192" h="3405" extrusionOk="0">
                    <a:moveTo>
                      <a:pt x="2059" y="1684"/>
                    </a:moveTo>
                    <a:lnTo>
                      <a:pt x="2059" y="1694"/>
                    </a:lnTo>
                    <a:lnTo>
                      <a:pt x="1926" y="1694"/>
                    </a:lnTo>
                    <a:cubicBezTo>
                      <a:pt x="1922" y="1929"/>
                      <a:pt x="1731" y="2121"/>
                      <a:pt x="1496" y="2121"/>
                    </a:cubicBezTo>
                    <a:cubicBezTo>
                      <a:pt x="1260" y="2121"/>
                      <a:pt x="1069" y="1929"/>
                      <a:pt x="1066" y="1694"/>
                    </a:cubicBezTo>
                    <a:lnTo>
                      <a:pt x="239" y="1694"/>
                    </a:lnTo>
                    <a:lnTo>
                      <a:pt x="239" y="1684"/>
                    </a:lnTo>
                    <a:close/>
                    <a:moveTo>
                      <a:pt x="185" y="1"/>
                    </a:moveTo>
                    <a:cubicBezTo>
                      <a:pt x="92" y="141"/>
                      <a:pt x="1" y="885"/>
                      <a:pt x="110" y="2418"/>
                    </a:cubicBezTo>
                    <a:cubicBezTo>
                      <a:pt x="137" y="2804"/>
                      <a:pt x="215" y="3125"/>
                      <a:pt x="349" y="3387"/>
                    </a:cubicBezTo>
                    <a:cubicBezTo>
                      <a:pt x="795" y="3336"/>
                      <a:pt x="1192" y="3258"/>
                      <a:pt x="1666" y="3258"/>
                    </a:cubicBezTo>
                    <a:cubicBezTo>
                      <a:pt x="1991" y="3258"/>
                      <a:pt x="2356" y="3295"/>
                      <a:pt x="2796" y="3404"/>
                    </a:cubicBezTo>
                    <a:cubicBezTo>
                      <a:pt x="2796" y="3404"/>
                      <a:pt x="3192" y="2196"/>
                      <a:pt x="3175" y="708"/>
                    </a:cubicBezTo>
                    <a:cubicBezTo>
                      <a:pt x="3124" y="612"/>
                      <a:pt x="3056" y="530"/>
                      <a:pt x="2963" y="469"/>
                    </a:cubicBezTo>
                    <a:cubicBezTo>
                      <a:pt x="2946" y="458"/>
                      <a:pt x="2957" y="434"/>
                      <a:pt x="2974" y="434"/>
                    </a:cubicBezTo>
                    <a:cubicBezTo>
                      <a:pt x="2977" y="434"/>
                      <a:pt x="2980" y="434"/>
                      <a:pt x="2984" y="438"/>
                    </a:cubicBezTo>
                    <a:cubicBezTo>
                      <a:pt x="3062" y="489"/>
                      <a:pt x="3124" y="554"/>
                      <a:pt x="3175" y="633"/>
                    </a:cubicBezTo>
                    <a:cubicBezTo>
                      <a:pt x="3168" y="445"/>
                      <a:pt x="3158" y="253"/>
                      <a:pt x="3141" y="59"/>
                    </a:cubicBezTo>
                    <a:cubicBezTo>
                      <a:pt x="3018" y="59"/>
                      <a:pt x="2885" y="56"/>
                      <a:pt x="2749" y="53"/>
                    </a:cubicBezTo>
                    <a:cubicBezTo>
                      <a:pt x="2745" y="56"/>
                      <a:pt x="2745" y="62"/>
                      <a:pt x="2745" y="69"/>
                    </a:cubicBezTo>
                    <a:cubicBezTo>
                      <a:pt x="2697" y="240"/>
                      <a:pt x="2544" y="308"/>
                      <a:pt x="2345" y="308"/>
                    </a:cubicBezTo>
                    <a:cubicBezTo>
                      <a:pt x="2076" y="308"/>
                      <a:pt x="1721" y="185"/>
                      <a:pt x="1417" y="18"/>
                    </a:cubicBezTo>
                    <a:cubicBezTo>
                      <a:pt x="929" y="7"/>
                      <a:pt x="478" y="1"/>
                      <a:pt x="185" y="1"/>
                    </a:cubicBezTo>
                    <a:close/>
                  </a:path>
                </a:pathLst>
              </a:custGeom>
              <a:solidFill>
                <a:srgbClr val="D1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464;p40"/>
              <p:cNvSpPr/>
              <p:nvPr/>
            </p:nvSpPr>
            <p:spPr>
              <a:xfrm flipH="1">
                <a:off x="2311652" y="2196518"/>
                <a:ext cx="171146" cy="58331"/>
              </a:xfrm>
              <a:custGeom>
                <a:avLst/>
                <a:gdLst/>
                <a:ahLst/>
                <a:cxnLst/>
                <a:rect l="l" t="t" r="r" b="b"/>
                <a:pathLst>
                  <a:path w="2937" h="1001" extrusionOk="0">
                    <a:moveTo>
                      <a:pt x="1318" y="1"/>
                    </a:moveTo>
                    <a:cubicBezTo>
                      <a:pt x="844" y="1"/>
                      <a:pt x="447" y="79"/>
                      <a:pt x="1" y="130"/>
                    </a:cubicBezTo>
                    <a:cubicBezTo>
                      <a:pt x="304" y="724"/>
                      <a:pt x="891" y="1001"/>
                      <a:pt x="1813" y="1001"/>
                    </a:cubicBezTo>
                    <a:lnTo>
                      <a:pt x="1875" y="1001"/>
                    </a:lnTo>
                    <a:cubicBezTo>
                      <a:pt x="2336" y="998"/>
                      <a:pt x="2680" y="854"/>
                      <a:pt x="2936" y="639"/>
                    </a:cubicBezTo>
                    <a:cubicBezTo>
                      <a:pt x="2817" y="372"/>
                      <a:pt x="2656" y="199"/>
                      <a:pt x="2448" y="147"/>
                    </a:cubicBezTo>
                    <a:cubicBezTo>
                      <a:pt x="2008" y="38"/>
                      <a:pt x="1643" y="1"/>
                      <a:pt x="13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465;p40"/>
              <p:cNvSpPr/>
              <p:nvPr/>
            </p:nvSpPr>
            <p:spPr>
              <a:xfrm flipH="1">
                <a:off x="2342886" y="2007774"/>
                <a:ext cx="77619" cy="16957"/>
              </a:xfrm>
              <a:custGeom>
                <a:avLst/>
                <a:gdLst/>
                <a:ahLst/>
                <a:cxnLst/>
                <a:rect l="l" t="t" r="r" b="b"/>
                <a:pathLst>
                  <a:path w="1332" h="291" extrusionOk="0">
                    <a:moveTo>
                      <a:pt x="0" y="0"/>
                    </a:moveTo>
                    <a:cubicBezTo>
                      <a:pt x="304" y="167"/>
                      <a:pt x="659" y="290"/>
                      <a:pt x="928" y="290"/>
                    </a:cubicBezTo>
                    <a:cubicBezTo>
                      <a:pt x="1127" y="290"/>
                      <a:pt x="1280" y="222"/>
                      <a:pt x="1328" y="51"/>
                    </a:cubicBezTo>
                    <a:cubicBezTo>
                      <a:pt x="1328" y="44"/>
                      <a:pt x="1328" y="38"/>
                      <a:pt x="1332" y="35"/>
                    </a:cubicBezTo>
                    <a:cubicBezTo>
                      <a:pt x="1242" y="30"/>
                      <a:pt x="1150" y="27"/>
                      <a:pt x="1058" y="27"/>
                    </a:cubicBezTo>
                    <a:cubicBezTo>
                      <a:pt x="710" y="17"/>
                      <a:pt x="345" y="10"/>
                      <a:pt x="0" y="0"/>
                    </a:cubicBezTo>
                    <a:close/>
                  </a:path>
                </a:pathLst>
              </a:custGeom>
              <a:solidFill>
                <a:srgbClr val="0303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466;p40"/>
              <p:cNvSpPr/>
              <p:nvPr/>
            </p:nvSpPr>
            <p:spPr>
              <a:xfrm flipH="1">
                <a:off x="2390844" y="2105438"/>
                <a:ext cx="50173" cy="24941"/>
              </a:xfrm>
              <a:custGeom>
                <a:avLst/>
                <a:gdLst/>
                <a:ahLst/>
                <a:cxnLst/>
                <a:rect l="l" t="t" r="r" b="b"/>
                <a:pathLst>
                  <a:path w="861" h="428" extrusionOk="0">
                    <a:moveTo>
                      <a:pt x="1" y="0"/>
                    </a:moveTo>
                    <a:cubicBezTo>
                      <a:pt x="4" y="235"/>
                      <a:pt x="195" y="427"/>
                      <a:pt x="431" y="427"/>
                    </a:cubicBezTo>
                    <a:cubicBezTo>
                      <a:pt x="666" y="427"/>
                      <a:pt x="857" y="235"/>
                      <a:pt x="86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467;p40"/>
              <p:cNvSpPr/>
              <p:nvPr/>
            </p:nvSpPr>
            <p:spPr>
              <a:xfrm flipH="1">
                <a:off x="2383094" y="2104797"/>
                <a:ext cx="106056" cy="699"/>
              </a:xfrm>
              <a:custGeom>
                <a:avLst/>
                <a:gdLst/>
                <a:ahLst/>
                <a:cxnLst/>
                <a:rect l="l" t="t" r="r" b="b"/>
                <a:pathLst>
                  <a:path w="1820" h="12" extrusionOk="0">
                    <a:moveTo>
                      <a:pt x="0" y="1"/>
                    </a:moveTo>
                    <a:lnTo>
                      <a:pt x="0" y="11"/>
                    </a:lnTo>
                    <a:lnTo>
                      <a:pt x="1820" y="11"/>
                    </a:lnTo>
                    <a:lnTo>
                      <a:pt x="1820" y="1"/>
                    </a:ln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468;p40"/>
              <p:cNvSpPr/>
              <p:nvPr/>
            </p:nvSpPr>
            <p:spPr>
              <a:xfrm flipH="1">
                <a:off x="2581395" y="1988252"/>
                <a:ext cx="346547" cy="270792"/>
              </a:xfrm>
              <a:custGeom>
                <a:avLst/>
                <a:gdLst/>
                <a:ahLst/>
                <a:cxnLst/>
                <a:rect l="l" t="t" r="r" b="b"/>
                <a:pathLst>
                  <a:path w="5947" h="4647" extrusionOk="0">
                    <a:moveTo>
                      <a:pt x="4697" y="605"/>
                    </a:moveTo>
                    <a:cubicBezTo>
                      <a:pt x="4700" y="605"/>
                      <a:pt x="4704" y="605"/>
                      <a:pt x="4707" y="608"/>
                    </a:cubicBezTo>
                    <a:cubicBezTo>
                      <a:pt x="4871" y="718"/>
                      <a:pt x="4967" y="895"/>
                      <a:pt x="5022" y="1079"/>
                    </a:cubicBezTo>
                    <a:cubicBezTo>
                      <a:pt x="5096" y="1353"/>
                      <a:pt x="5100" y="1646"/>
                      <a:pt x="5083" y="1926"/>
                    </a:cubicBezTo>
                    <a:cubicBezTo>
                      <a:pt x="5083" y="1939"/>
                      <a:pt x="5072" y="1943"/>
                      <a:pt x="5062" y="1943"/>
                    </a:cubicBezTo>
                    <a:cubicBezTo>
                      <a:pt x="5052" y="1943"/>
                      <a:pt x="5045" y="1939"/>
                      <a:pt x="5045" y="1926"/>
                    </a:cubicBezTo>
                    <a:cubicBezTo>
                      <a:pt x="5059" y="1660"/>
                      <a:pt x="5059" y="1383"/>
                      <a:pt x="4994" y="1123"/>
                    </a:cubicBezTo>
                    <a:cubicBezTo>
                      <a:pt x="4943" y="936"/>
                      <a:pt x="4854" y="751"/>
                      <a:pt x="4686" y="642"/>
                    </a:cubicBezTo>
                    <a:cubicBezTo>
                      <a:pt x="4673" y="628"/>
                      <a:pt x="4683" y="605"/>
                      <a:pt x="4697" y="605"/>
                    </a:cubicBezTo>
                    <a:close/>
                    <a:moveTo>
                      <a:pt x="5103" y="2523"/>
                    </a:moveTo>
                    <a:cubicBezTo>
                      <a:pt x="5127" y="2523"/>
                      <a:pt x="5127" y="2561"/>
                      <a:pt x="5103" y="2561"/>
                    </a:cubicBezTo>
                    <a:cubicBezTo>
                      <a:pt x="5080" y="2561"/>
                      <a:pt x="5080" y="2523"/>
                      <a:pt x="5103" y="2523"/>
                    </a:cubicBezTo>
                    <a:close/>
                    <a:moveTo>
                      <a:pt x="3802" y="1997"/>
                    </a:moveTo>
                    <a:lnTo>
                      <a:pt x="3802" y="2015"/>
                    </a:lnTo>
                    <a:lnTo>
                      <a:pt x="3618" y="2015"/>
                    </a:lnTo>
                    <a:cubicBezTo>
                      <a:pt x="3615" y="2336"/>
                      <a:pt x="3352" y="2598"/>
                      <a:pt x="3027" y="2598"/>
                    </a:cubicBezTo>
                    <a:cubicBezTo>
                      <a:pt x="2704" y="2598"/>
                      <a:pt x="2441" y="2336"/>
                      <a:pt x="2438" y="2015"/>
                    </a:cubicBezTo>
                    <a:lnTo>
                      <a:pt x="1300" y="2015"/>
                    </a:lnTo>
                    <a:lnTo>
                      <a:pt x="1300" y="1997"/>
                    </a:lnTo>
                    <a:close/>
                    <a:moveTo>
                      <a:pt x="475" y="1"/>
                    </a:moveTo>
                    <a:cubicBezTo>
                      <a:pt x="290" y="1"/>
                      <a:pt x="0" y="154"/>
                      <a:pt x="0" y="574"/>
                    </a:cubicBezTo>
                    <a:lnTo>
                      <a:pt x="0" y="2229"/>
                    </a:lnTo>
                    <a:cubicBezTo>
                      <a:pt x="0" y="3431"/>
                      <a:pt x="338" y="4291"/>
                      <a:pt x="1754" y="4646"/>
                    </a:cubicBezTo>
                    <a:cubicBezTo>
                      <a:pt x="2827" y="4486"/>
                      <a:pt x="4124" y="4200"/>
                      <a:pt x="5192" y="3995"/>
                    </a:cubicBezTo>
                    <a:cubicBezTo>
                      <a:pt x="5946" y="2909"/>
                      <a:pt x="5833" y="1127"/>
                      <a:pt x="5797" y="513"/>
                    </a:cubicBezTo>
                    <a:cubicBezTo>
                      <a:pt x="5792" y="420"/>
                      <a:pt x="5786" y="356"/>
                      <a:pt x="5786" y="318"/>
                    </a:cubicBezTo>
                    <a:cubicBezTo>
                      <a:pt x="5786" y="165"/>
                      <a:pt x="5697" y="72"/>
                      <a:pt x="5575" y="21"/>
                    </a:cubicBezTo>
                    <a:cubicBezTo>
                      <a:pt x="5496" y="4"/>
                      <a:pt x="5411" y="1"/>
                      <a:pt x="5329" y="1"/>
                    </a:cubicBezTo>
                    <a:lnTo>
                      <a:pt x="3372" y="1"/>
                    </a:lnTo>
                    <a:cubicBezTo>
                      <a:pt x="2737" y="288"/>
                      <a:pt x="1871" y="523"/>
                      <a:pt x="1478" y="523"/>
                    </a:cubicBezTo>
                    <a:cubicBezTo>
                      <a:pt x="1365" y="523"/>
                      <a:pt x="1294" y="502"/>
                      <a:pt x="1273" y="465"/>
                    </a:cubicBezTo>
                    <a:cubicBezTo>
                      <a:pt x="1188" y="304"/>
                      <a:pt x="1212" y="148"/>
                      <a:pt x="1307" y="1"/>
                    </a:cubicBezTo>
                    <a:close/>
                  </a:path>
                </a:pathLst>
              </a:custGeom>
              <a:solidFill>
                <a:srgbClr val="D1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469;p40"/>
              <p:cNvSpPr/>
              <p:nvPr/>
            </p:nvSpPr>
            <p:spPr>
              <a:xfrm flipH="1">
                <a:off x="2625391" y="2220992"/>
                <a:ext cx="200341" cy="48774"/>
              </a:xfrm>
              <a:custGeom>
                <a:avLst/>
                <a:gdLst/>
                <a:ahLst/>
                <a:cxnLst/>
                <a:rect l="l" t="t" r="r" b="b"/>
                <a:pathLst>
                  <a:path w="3438" h="837" extrusionOk="0">
                    <a:moveTo>
                      <a:pt x="3438" y="1"/>
                    </a:moveTo>
                    <a:lnTo>
                      <a:pt x="3438" y="1"/>
                    </a:lnTo>
                    <a:cubicBezTo>
                      <a:pt x="2370" y="206"/>
                      <a:pt x="1073" y="492"/>
                      <a:pt x="0" y="652"/>
                    </a:cubicBezTo>
                    <a:cubicBezTo>
                      <a:pt x="479" y="775"/>
                      <a:pt x="1079" y="836"/>
                      <a:pt x="1831" y="836"/>
                    </a:cubicBezTo>
                    <a:cubicBezTo>
                      <a:pt x="2015" y="836"/>
                      <a:pt x="2189" y="820"/>
                      <a:pt x="2352" y="786"/>
                    </a:cubicBezTo>
                    <a:cubicBezTo>
                      <a:pt x="2387" y="779"/>
                      <a:pt x="2414" y="768"/>
                      <a:pt x="2445" y="759"/>
                    </a:cubicBezTo>
                    <a:cubicBezTo>
                      <a:pt x="2379" y="683"/>
                      <a:pt x="2335" y="622"/>
                      <a:pt x="2315" y="598"/>
                    </a:cubicBezTo>
                    <a:cubicBezTo>
                      <a:pt x="2308" y="591"/>
                      <a:pt x="2305" y="587"/>
                      <a:pt x="2305" y="587"/>
                    </a:cubicBezTo>
                    <a:cubicBezTo>
                      <a:pt x="2302" y="584"/>
                      <a:pt x="2302" y="581"/>
                      <a:pt x="2305" y="578"/>
                    </a:cubicBezTo>
                    <a:lnTo>
                      <a:pt x="2308" y="574"/>
                    </a:lnTo>
                    <a:cubicBezTo>
                      <a:pt x="2311" y="574"/>
                      <a:pt x="2311" y="578"/>
                      <a:pt x="2311" y="578"/>
                    </a:cubicBezTo>
                    <a:cubicBezTo>
                      <a:pt x="2315" y="581"/>
                      <a:pt x="2318" y="584"/>
                      <a:pt x="2325" y="591"/>
                    </a:cubicBezTo>
                    <a:cubicBezTo>
                      <a:pt x="2329" y="598"/>
                      <a:pt x="2335" y="605"/>
                      <a:pt x="2343" y="615"/>
                    </a:cubicBezTo>
                    <a:cubicBezTo>
                      <a:pt x="2359" y="636"/>
                      <a:pt x="2384" y="666"/>
                      <a:pt x="2411" y="697"/>
                    </a:cubicBezTo>
                    <a:cubicBezTo>
                      <a:pt x="2424" y="714"/>
                      <a:pt x="2441" y="734"/>
                      <a:pt x="2458" y="755"/>
                    </a:cubicBezTo>
                    <a:cubicBezTo>
                      <a:pt x="2759" y="649"/>
                      <a:pt x="3018" y="485"/>
                      <a:pt x="3233" y="253"/>
                    </a:cubicBezTo>
                    <a:cubicBezTo>
                      <a:pt x="3308" y="174"/>
                      <a:pt x="3376" y="89"/>
                      <a:pt x="343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470;p40"/>
              <p:cNvSpPr/>
              <p:nvPr/>
            </p:nvSpPr>
            <p:spPr>
              <a:xfrm flipH="1">
                <a:off x="2731389" y="1988252"/>
                <a:ext cx="127325" cy="30477"/>
              </a:xfrm>
              <a:custGeom>
                <a:avLst/>
                <a:gdLst/>
                <a:ahLst/>
                <a:cxnLst/>
                <a:rect l="l" t="t" r="r" b="b"/>
                <a:pathLst>
                  <a:path w="2185" h="523" extrusionOk="0">
                    <a:moveTo>
                      <a:pt x="119" y="1"/>
                    </a:moveTo>
                    <a:cubicBezTo>
                      <a:pt x="24" y="148"/>
                      <a:pt x="0" y="304"/>
                      <a:pt x="85" y="465"/>
                    </a:cubicBezTo>
                    <a:cubicBezTo>
                      <a:pt x="106" y="502"/>
                      <a:pt x="177" y="523"/>
                      <a:pt x="290" y="523"/>
                    </a:cubicBezTo>
                    <a:cubicBezTo>
                      <a:pt x="683" y="523"/>
                      <a:pt x="1549" y="288"/>
                      <a:pt x="2184" y="1"/>
                    </a:cubicBezTo>
                    <a:close/>
                  </a:path>
                </a:pathLst>
              </a:custGeom>
              <a:solidFill>
                <a:srgbClr val="0303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471;p40"/>
              <p:cNvSpPr/>
              <p:nvPr/>
            </p:nvSpPr>
            <p:spPr>
              <a:xfrm flipH="1">
                <a:off x="2717054" y="2105613"/>
                <a:ext cx="68878" cy="34031"/>
              </a:xfrm>
              <a:custGeom>
                <a:avLst/>
                <a:gdLst/>
                <a:ahLst/>
                <a:cxnLst/>
                <a:rect l="l" t="t" r="r" b="b"/>
                <a:pathLst>
                  <a:path w="1182" h="584" extrusionOk="0">
                    <a:moveTo>
                      <a:pt x="1" y="1"/>
                    </a:moveTo>
                    <a:cubicBezTo>
                      <a:pt x="4" y="322"/>
                      <a:pt x="267" y="584"/>
                      <a:pt x="590" y="584"/>
                    </a:cubicBezTo>
                    <a:cubicBezTo>
                      <a:pt x="915" y="584"/>
                      <a:pt x="1178" y="322"/>
                      <a:pt x="118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472;p40"/>
              <p:cNvSpPr/>
              <p:nvPr/>
            </p:nvSpPr>
            <p:spPr>
              <a:xfrm flipH="1">
                <a:off x="2682440" y="2254441"/>
                <a:ext cx="9207" cy="10780"/>
              </a:xfrm>
              <a:custGeom>
                <a:avLst/>
                <a:gdLst/>
                <a:ahLst/>
                <a:cxnLst/>
                <a:rect l="l" t="t" r="r" b="b"/>
                <a:pathLst>
                  <a:path w="158" h="185" extrusionOk="0">
                    <a:moveTo>
                      <a:pt x="7" y="0"/>
                    </a:moveTo>
                    <a:lnTo>
                      <a:pt x="4" y="4"/>
                    </a:lnTo>
                    <a:cubicBezTo>
                      <a:pt x="1" y="7"/>
                      <a:pt x="1" y="10"/>
                      <a:pt x="4" y="13"/>
                    </a:cubicBezTo>
                    <a:cubicBezTo>
                      <a:pt x="4" y="13"/>
                      <a:pt x="7" y="17"/>
                      <a:pt x="14" y="24"/>
                    </a:cubicBezTo>
                    <a:cubicBezTo>
                      <a:pt x="34" y="48"/>
                      <a:pt x="78" y="109"/>
                      <a:pt x="144" y="185"/>
                    </a:cubicBezTo>
                    <a:cubicBezTo>
                      <a:pt x="151" y="185"/>
                      <a:pt x="154" y="181"/>
                      <a:pt x="157" y="181"/>
                    </a:cubicBezTo>
                    <a:cubicBezTo>
                      <a:pt x="140" y="160"/>
                      <a:pt x="123" y="140"/>
                      <a:pt x="110" y="123"/>
                    </a:cubicBezTo>
                    <a:cubicBezTo>
                      <a:pt x="83" y="92"/>
                      <a:pt x="58" y="62"/>
                      <a:pt x="42" y="41"/>
                    </a:cubicBezTo>
                    <a:cubicBezTo>
                      <a:pt x="34" y="31"/>
                      <a:pt x="28" y="24"/>
                      <a:pt x="24" y="17"/>
                    </a:cubicBezTo>
                    <a:cubicBezTo>
                      <a:pt x="17" y="10"/>
                      <a:pt x="14" y="7"/>
                      <a:pt x="10" y="4"/>
                    </a:cubicBezTo>
                    <a:cubicBezTo>
                      <a:pt x="10" y="4"/>
                      <a:pt x="10" y="0"/>
                      <a:pt x="7" y="0"/>
                    </a:cubicBezTo>
                    <a:close/>
                  </a:path>
                </a:pathLst>
              </a:custGeom>
              <a:solidFill>
                <a:srgbClr val="A96E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473;p40"/>
              <p:cNvSpPr/>
              <p:nvPr/>
            </p:nvSpPr>
            <p:spPr>
              <a:xfrm flipH="1">
                <a:off x="2706331" y="2104622"/>
                <a:ext cx="145856" cy="1049"/>
              </a:xfrm>
              <a:custGeom>
                <a:avLst/>
                <a:gdLst/>
                <a:ahLst/>
                <a:cxnLst/>
                <a:rect l="l" t="t" r="r" b="b"/>
                <a:pathLst>
                  <a:path w="2503" h="18" extrusionOk="0">
                    <a:moveTo>
                      <a:pt x="0" y="0"/>
                    </a:moveTo>
                    <a:lnTo>
                      <a:pt x="0" y="18"/>
                    </a:lnTo>
                    <a:lnTo>
                      <a:pt x="2502" y="18"/>
                    </a:lnTo>
                    <a:lnTo>
                      <a:pt x="2502" y="0"/>
                    </a:ln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474;p40"/>
              <p:cNvSpPr/>
              <p:nvPr/>
            </p:nvSpPr>
            <p:spPr>
              <a:xfrm flipH="1">
                <a:off x="2245454" y="1984873"/>
                <a:ext cx="285069" cy="296257"/>
              </a:xfrm>
              <a:custGeom>
                <a:avLst/>
                <a:gdLst/>
                <a:ahLst/>
                <a:cxnLst/>
                <a:rect l="l" t="t" r="r" b="b"/>
                <a:pathLst>
                  <a:path w="4892" h="5084" extrusionOk="0">
                    <a:moveTo>
                      <a:pt x="529" y="338"/>
                    </a:moveTo>
                    <a:cubicBezTo>
                      <a:pt x="1041" y="338"/>
                      <a:pt x="2008" y="362"/>
                      <a:pt x="2861" y="382"/>
                    </a:cubicBezTo>
                    <a:cubicBezTo>
                      <a:pt x="3533" y="400"/>
                      <a:pt x="4113" y="417"/>
                      <a:pt x="4343" y="417"/>
                    </a:cubicBezTo>
                    <a:cubicBezTo>
                      <a:pt x="4384" y="417"/>
                      <a:pt x="4404" y="431"/>
                      <a:pt x="4417" y="444"/>
                    </a:cubicBezTo>
                    <a:cubicBezTo>
                      <a:pt x="4551" y="591"/>
                      <a:pt x="4516" y="1168"/>
                      <a:pt x="4489" y="1629"/>
                    </a:cubicBezTo>
                    <a:cubicBezTo>
                      <a:pt x="4472" y="1865"/>
                      <a:pt x="4458" y="2110"/>
                      <a:pt x="4458" y="2339"/>
                    </a:cubicBezTo>
                    <a:cubicBezTo>
                      <a:pt x="4458" y="2585"/>
                      <a:pt x="4407" y="4725"/>
                      <a:pt x="2602" y="4749"/>
                    </a:cubicBezTo>
                    <a:cubicBezTo>
                      <a:pt x="2583" y="4749"/>
                      <a:pt x="2564" y="4750"/>
                      <a:pt x="2546" y="4750"/>
                    </a:cubicBezTo>
                    <a:cubicBezTo>
                      <a:pt x="1194" y="4750"/>
                      <a:pt x="545" y="4158"/>
                      <a:pt x="451" y="2840"/>
                    </a:cubicBezTo>
                    <a:cubicBezTo>
                      <a:pt x="341" y="1257"/>
                      <a:pt x="437" y="482"/>
                      <a:pt x="529" y="338"/>
                    </a:cubicBezTo>
                    <a:close/>
                    <a:moveTo>
                      <a:pt x="499" y="1"/>
                    </a:moveTo>
                    <a:cubicBezTo>
                      <a:pt x="444" y="1"/>
                      <a:pt x="369" y="18"/>
                      <a:pt x="297" y="96"/>
                    </a:cubicBezTo>
                    <a:cubicBezTo>
                      <a:pt x="1" y="420"/>
                      <a:pt x="58" y="1970"/>
                      <a:pt x="124" y="2865"/>
                    </a:cubicBezTo>
                    <a:cubicBezTo>
                      <a:pt x="229" y="4356"/>
                      <a:pt x="1021" y="5083"/>
                      <a:pt x="2550" y="5083"/>
                    </a:cubicBezTo>
                    <a:lnTo>
                      <a:pt x="2608" y="5083"/>
                    </a:lnTo>
                    <a:cubicBezTo>
                      <a:pt x="4216" y="5066"/>
                      <a:pt x="4789" y="3592"/>
                      <a:pt x="4789" y="2339"/>
                    </a:cubicBezTo>
                    <a:cubicBezTo>
                      <a:pt x="4789" y="2120"/>
                      <a:pt x="4803" y="1882"/>
                      <a:pt x="4817" y="1649"/>
                    </a:cubicBezTo>
                    <a:cubicBezTo>
                      <a:pt x="4858" y="1014"/>
                      <a:pt x="4892" y="468"/>
                      <a:pt x="4657" y="215"/>
                    </a:cubicBezTo>
                    <a:cubicBezTo>
                      <a:pt x="4578" y="127"/>
                      <a:pt x="4469" y="79"/>
                      <a:pt x="4343" y="79"/>
                    </a:cubicBezTo>
                    <a:cubicBezTo>
                      <a:pt x="4117" y="79"/>
                      <a:pt x="3540" y="65"/>
                      <a:pt x="2868" y="48"/>
                    </a:cubicBezTo>
                    <a:cubicBezTo>
                      <a:pt x="1994" y="28"/>
                      <a:pt x="1004" y="1"/>
                      <a:pt x="499" y="1"/>
                    </a:cubicBezTo>
                    <a:close/>
                  </a:path>
                </a:pathLst>
              </a:custGeom>
              <a:solidFill>
                <a:srgbClr val="D6B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475;p40"/>
              <p:cNvSpPr/>
              <p:nvPr/>
            </p:nvSpPr>
            <p:spPr>
              <a:xfrm flipH="1">
                <a:off x="2562282" y="1967974"/>
                <a:ext cx="397710" cy="321897"/>
              </a:xfrm>
              <a:custGeom>
                <a:avLst/>
                <a:gdLst/>
                <a:ahLst/>
                <a:cxnLst/>
                <a:rect l="l" t="t" r="r" b="b"/>
                <a:pathLst>
                  <a:path w="6825" h="5524" extrusionOk="0">
                    <a:moveTo>
                      <a:pt x="5725" y="304"/>
                    </a:moveTo>
                    <a:cubicBezTo>
                      <a:pt x="6005" y="304"/>
                      <a:pt x="6336" y="365"/>
                      <a:pt x="6336" y="666"/>
                    </a:cubicBezTo>
                    <a:cubicBezTo>
                      <a:pt x="6336" y="704"/>
                      <a:pt x="6342" y="768"/>
                      <a:pt x="6347" y="861"/>
                    </a:cubicBezTo>
                    <a:cubicBezTo>
                      <a:pt x="6388" y="1526"/>
                      <a:pt x="6514" y="3557"/>
                      <a:pt x="5537" y="4595"/>
                    </a:cubicBezTo>
                    <a:cubicBezTo>
                      <a:pt x="5148" y="5011"/>
                      <a:pt x="4612" y="5224"/>
                      <a:pt x="3950" y="5224"/>
                    </a:cubicBezTo>
                    <a:cubicBezTo>
                      <a:pt x="912" y="5224"/>
                      <a:pt x="300" y="4209"/>
                      <a:pt x="300" y="2574"/>
                    </a:cubicBezTo>
                    <a:lnTo>
                      <a:pt x="300" y="891"/>
                    </a:lnTo>
                    <a:cubicBezTo>
                      <a:pt x="300" y="461"/>
                      <a:pt x="594" y="304"/>
                      <a:pt x="782" y="304"/>
                    </a:cubicBezTo>
                    <a:close/>
                    <a:moveTo>
                      <a:pt x="782" y="1"/>
                    </a:moveTo>
                    <a:cubicBezTo>
                      <a:pt x="458" y="1"/>
                      <a:pt x="1" y="277"/>
                      <a:pt x="1" y="891"/>
                    </a:cubicBezTo>
                    <a:lnTo>
                      <a:pt x="1" y="2574"/>
                    </a:lnTo>
                    <a:cubicBezTo>
                      <a:pt x="1" y="4671"/>
                      <a:pt x="1144" y="5523"/>
                      <a:pt x="3950" y="5523"/>
                    </a:cubicBezTo>
                    <a:cubicBezTo>
                      <a:pt x="4701" y="5523"/>
                      <a:pt x="5309" y="5281"/>
                      <a:pt x="5759" y="4803"/>
                    </a:cubicBezTo>
                    <a:cubicBezTo>
                      <a:pt x="6824" y="3667"/>
                      <a:pt x="6691" y="1540"/>
                      <a:pt x="6646" y="840"/>
                    </a:cubicBezTo>
                    <a:cubicBezTo>
                      <a:pt x="6643" y="758"/>
                      <a:pt x="6640" y="700"/>
                      <a:pt x="6640" y="666"/>
                    </a:cubicBezTo>
                    <a:cubicBezTo>
                      <a:pt x="6640" y="250"/>
                      <a:pt x="6298" y="1"/>
                      <a:pt x="5725" y="1"/>
                    </a:cubicBezTo>
                    <a:close/>
                  </a:path>
                </a:pathLst>
              </a:custGeom>
              <a:solidFill>
                <a:srgbClr val="D6B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76;p40"/>
              <p:cNvSpPr/>
              <p:nvPr/>
            </p:nvSpPr>
            <p:spPr>
              <a:xfrm flipH="1">
                <a:off x="2242657" y="1987670"/>
                <a:ext cx="279941" cy="286118"/>
              </a:xfrm>
              <a:custGeom>
                <a:avLst/>
                <a:gdLst/>
                <a:ahLst/>
                <a:cxnLst/>
                <a:rect l="l" t="t" r="r" b="b"/>
                <a:pathLst>
                  <a:path w="4804" h="4910" extrusionOk="0">
                    <a:moveTo>
                      <a:pt x="520" y="328"/>
                    </a:moveTo>
                    <a:cubicBezTo>
                      <a:pt x="1021" y="328"/>
                      <a:pt x="1970" y="352"/>
                      <a:pt x="2810" y="372"/>
                    </a:cubicBezTo>
                    <a:cubicBezTo>
                      <a:pt x="3469" y="389"/>
                      <a:pt x="4043" y="403"/>
                      <a:pt x="4268" y="403"/>
                    </a:cubicBezTo>
                    <a:cubicBezTo>
                      <a:pt x="4305" y="403"/>
                      <a:pt x="4326" y="413"/>
                      <a:pt x="4339" y="430"/>
                    </a:cubicBezTo>
                    <a:cubicBezTo>
                      <a:pt x="4473" y="570"/>
                      <a:pt x="4435" y="1127"/>
                      <a:pt x="4407" y="1574"/>
                    </a:cubicBezTo>
                    <a:cubicBezTo>
                      <a:pt x="4394" y="1803"/>
                      <a:pt x="4380" y="2039"/>
                      <a:pt x="4380" y="2260"/>
                    </a:cubicBezTo>
                    <a:cubicBezTo>
                      <a:pt x="4380" y="2496"/>
                      <a:pt x="4330" y="4564"/>
                      <a:pt x="2558" y="4585"/>
                    </a:cubicBezTo>
                    <a:cubicBezTo>
                      <a:pt x="2538" y="4585"/>
                      <a:pt x="2518" y="4585"/>
                      <a:pt x="2498" y="4585"/>
                    </a:cubicBezTo>
                    <a:cubicBezTo>
                      <a:pt x="1173" y="4585"/>
                      <a:pt x="535" y="4013"/>
                      <a:pt x="445" y="2745"/>
                    </a:cubicBezTo>
                    <a:cubicBezTo>
                      <a:pt x="336" y="1212"/>
                      <a:pt x="427" y="468"/>
                      <a:pt x="520" y="328"/>
                    </a:cubicBezTo>
                    <a:close/>
                    <a:moveTo>
                      <a:pt x="489" y="0"/>
                    </a:moveTo>
                    <a:cubicBezTo>
                      <a:pt x="438" y="0"/>
                      <a:pt x="363" y="17"/>
                      <a:pt x="295" y="93"/>
                    </a:cubicBezTo>
                    <a:cubicBezTo>
                      <a:pt x="1" y="407"/>
                      <a:pt x="59" y="1905"/>
                      <a:pt x="120" y="2769"/>
                    </a:cubicBezTo>
                    <a:cubicBezTo>
                      <a:pt x="223" y="4210"/>
                      <a:pt x="1004" y="4909"/>
                      <a:pt x="2507" y="4909"/>
                    </a:cubicBezTo>
                    <a:lnTo>
                      <a:pt x="2561" y="4909"/>
                    </a:lnTo>
                    <a:cubicBezTo>
                      <a:pt x="4141" y="4892"/>
                      <a:pt x="4705" y="3472"/>
                      <a:pt x="4705" y="2260"/>
                    </a:cubicBezTo>
                    <a:cubicBezTo>
                      <a:pt x="4705" y="2048"/>
                      <a:pt x="4719" y="1817"/>
                      <a:pt x="4732" y="1595"/>
                    </a:cubicBezTo>
                    <a:cubicBezTo>
                      <a:pt x="4770" y="980"/>
                      <a:pt x="4804" y="451"/>
                      <a:pt x="4575" y="208"/>
                    </a:cubicBezTo>
                    <a:cubicBezTo>
                      <a:pt x="4497" y="123"/>
                      <a:pt x="4387" y="79"/>
                      <a:pt x="4268" y="79"/>
                    </a:cubicBezTo>
                    <a:cubicBezTo>
                      <a:pt x="4046" y="79"/>
                      <a:pt x="3476" y="62"/>
                      <a:pt x="2817" y="48"/>
                    </a:cubicBezTo>
                    <a:cubicBezTo>
                      <a:pt x="1960" y="27"/>
                      <a:pt x="987" y="0"/>
                      <a:pt x="489" y="0"/>
                    </a:cubicBez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77;p40"/>
              <p:cNvSpPr/>
              <p:nvPr/>
            </p:nvSpPr>
            <p:spPr>
              <a:xfrm flipH="1">
                <a:off x="2554590" y="1970945"/>
                <a:ext cx="390484" cy="316128"/>
              </a:xfrm>
              <a:custGeom>
                <a:avLst/>
                <a:gdLst/>
                <a:ahLst/>
                <a:cxnLst/>
                <a:rect l="l" t="t" r="r" b="b"/>
                <a:pathLst>
                  <a:path w="6701" h="5425" extrusionOk="0">
                    <a:moveTo>
                      <a:pt x="5623" y="298"/>
                    </a:moveTo>
                    <a:cubicBezTo>
                      <a:pt x="5899" y="298"/>
                      <a:pt x="6223" y="359"/>
                      <a:pt x="6223" y="653"/>
                    </a:cubicBezTo>
                    <a:cubicBezTo>
                      <a:pt x="6223" y="690"/>
                      <a:pt x="6227" y="755"/>
                      <a:pt x="6234" y="843"/>
                    </a:cubicBezTo>
                    <a:cubicBezTo>
                      <a:pt x="6275" y="1499"/>
                      <a:pt x="6398" y="3493"/>
                      <a:pt x="5438" y="4513"/>
                    </a:cubicBezTo>
                    <a:cubicBezTo>
                      <a:pt x="5056" y="4919"/>
                      <a:pt x="4530" y="5127"/>
                      <a:pt x="3879" y="5127"/>
                    </a:cubicBezTo>
                    <a:cubicBezTo>
                      <a:pt x="895" y="5127"/>
                      <a:pt x="294" y="4131"/>
                      <a:pt x="294" y="2526"/>
                    </a:cubicBezTo>
                    <a:lnTo>
                      <a:pt x="294" y="871"/>
                    </a:lnTo>
                    <a:cubicBezTo>
                      <a:pt x="294" y="451"/>
                      <a:pt x="584" y="298"/>
                      <a:pt x="769" y="298"/>
                    </a:cubicBezTo>
                    <a:close/>
                    <a:moveTo>
                      <a:pt x="769" y="0"/>
                    </a:moveTo>
                    <a:cubicBezTo>
                      <a:pt x="447" y="0"/>
                      <a:pt x="0" y="270"/>
                      <a:pt x="0" y="871"/>
                    </a:cubicBezTo>
                    <a:lnTo>
                      <a:pt x="0" y="2526"/>
                    </a:lnTo>
                    <a:cubicBezTo>
                      <a:pt x="0" y="4585"/>
                      <a:pt x="1123" y="5425"/>
                      <a:pt x="3879" y="5425"/>
                    </a:cubicBezTo>
                    <a:cubicBezTo>
                      <a:pt x="4616" y="5425"/>
                      <a:pt x="5213" y="5186"/>
                      <a:pt x="5656" y="4715"/>
                    </a:cubicBezTo>
                    <a:cubicBezTo>
                      <a:pt x="6701" y="3602"/>
                      <a:pt x="6571" y="1510"/>
                      <a:pt x="6530" y="823"/>
                    </a:cubicBezTo>
                    <a:cubicBezTo>
                      <a:pt x="6524" y="744"/>
                      <a:pt x="6521" y="687"/>
                      <a:pt x="6521" y="653"/>
                    </a:cubicBezTo>
                    <a:cubicBezTo>
                      <a:pt x="6521" y="243"/>
                      <a:pt x="6186" y="0"/>
                      <a:pt x="5623" y="0"/>
                    </a:cubicBez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78;p40"/>
              <p:cNvSpPr/>
              <p:nvPr/>
            </p:nvSpPr>
            <p:spPr>
              <a:xfrm flipH="1">
                <a:off x="2460480" y="2092851"/>
                <a:ext cx="85777" cy="108678"/>
              </a:xfrm>
              <a:custGeom>
                <a:avLst/>
                <a:gdLst/>
                <a:ahLst/>
                <a:cxnLst/>
                <a:rect l="l" t="t" r="r" b="b"/>
                <a:pathLst>
                  <a:path w="1472" h="1865" extrusionOk="0">
                    <a:moveTo>
                      <a:pt x="14" y="1"/>
                    </a:moveTo>
                    <a:lnTo>
                      <a:pt x="14" y="1"/>
                    </a:lnTo>
                    <a:cubicBezTo>
                      <a:pt x="0" y="72"/>
                      <a:pt x="57" y="1213"/>
                      <a:pt x="115" y="1213"/>
                    </a:cubicBezTo>
                    <a:cubicBezTo>
                      <a:pt x="115" y="1213"/>
                      <a:pt x="116" y="1213"/>
                      <a:pt x="117" y="1213"/>
                    </a:cubicBezTo>
                    <a:cubicBezTo>
                      <a:pt x="132" y="1206"/>
                      <a:pt x="198" y="1165"/>
                      <a:pt x="290" y="1117"/>
                    </a:cubicBezTo>
                    <a:lnTo>
                      <a:pt x="290" y="1117"/>
                    </a:lnTo>
                    <a:lnTo>
                      <a:pt x="14" y="1"/>
                    </a:lnTo>
                    <a:close/>
                    <a:moveTo>
                      <a:pt x="844" y="950"/>
                    </a:moveTo>
                    <a:cubicBezTo>
                      <a:pt x="651" y="950"/>
                      <a:pt x="437" y="1042"/>
                      <a:pt x="290" y="1117"/>
                    </a:cubicBezTo>
                    <a:lnTo>
                      <a:pt x="290" y="1117"/>
                    </a:lnTo>
                    <a:lnTo>
                      <a:pt x="475" y="1865"/>
                    </a:lnTo>
                    <a:cubicBezTo>
                      <a:pt x="475" y="1865"/>
                      <a:pt x="1472" y="1571"/>
                      <a:pt x="1196" y="1131"/>
                    </a:cubicBezTo>
                    <a:cubicBezTo>
                      <a:pt x="1110" y="997"/>
                      <a:pt x="983" y="950"/>
                      <a:pt x="844" y="950"/>
                    </a:cubicBezTo>
                    <a:close/>
                  </a:path>
                </a:pathLst>
              </a:custGeom>
              <a:solidFill>
                <a:srgbClr val="E39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79;p40"/>
              <p:cNvSpPr/>
              <p:nvPr/>
            </p:nvSpPr>
            <p:spPr>
              <a:xfrm flipH="1">
                <a:off x="2473416" y="2092851"/>
                <a:ext cx="72433" cy="108853"/>
              </a:xfrm>
              <a:custGeom>
                <a:avLst/>
                <a:gdLst/>
                <a:ahLst/>
                <a:cxnLst/>
                <a:rect l="l" t="t" r="r" b="b"/>
                <a:pathLst>
                  <a:path w="1243" h="1868" extrusionOk="0">
                    <a:moveTo>
                      <a:pt x="1" y="1"/>
                    </a:moveTo>
                    <a:lnTo>
                      <a:pt x="1" y="45"/>
                    </a:lnTo>
                    <a:cubicBezTo>
                      <a:pt x="1" y="158"/>
                      <a:pt x="10" y="451"/>
                      <a:pt x="31" y="714"/>
                    </a:cubicBezTo>
                    <a:cubicBezTo>
                      <a:pt x="42" y="848"/>
                      <a:pt x="51" y="971"/>
                      <a:pt x="62" y="1063"/>
                    </a:cubicBezTo>
                    <a:cubicBezTo>
                      <a:pt x="69" y="1107"/>
                      <a:pt x="75" y="1148"/>
                      <a:pt x="83" y="1172"/>
                    </a:cubicBezTo>
                    <a:cubicBezTo>
                      <a:pt x="86" y="1186"/>
                      <a:pt x="89" y="1196"/>
                      <a:pt x="92" y="1203"/>
                    </a:cubicBezTo>
                    <a:cubicBezTo>
                      <a:pt x="92" y="1209"/>
                      <a:pt x="96" y="1209"/>
                      <a:pt x="96" y="1213"/>
                    </a:cubicBezTo>
                    <a:cubicBezTo>
                      <a:pt x="100" y="1217"/>
                      <a:pt x="103" y="1217"/>
                      <a:pt x="106" y="1217"/>
                    </a:cubicBezTo>
                    <a:lnTo>
                      <a:pt x="110" y="1217"/>
                    </a:lnTo>
                    <a:cubicBezTo>
                      <a:pt x="116" y="1217"/>
                      <a:pt x="127" y="1209"/>
                      <a:pt x="141" y="1199"/>
                    </a:cubicBezTo>
                    <a:cubicBezTo>
                      <a:pt x="192" y="1172"/>
                      <a:pt x="297" y="1110"/>
                      <a:pt x="423" y="1056"/>
                    </a:cubicBezTo>
                    <a:cubicBezTo>
                      <a:pt x="550" y="1001"/>
                      <a:pt x="700" y="954"/>
                      <a:pt x="837" y="954"/>
                    </a:cubicBezTo>
                    <a:cubicBezTo>
                      <a:pt x="973" y="954"/>
                      <a:pt x="1099" y="1001"/>
                      <a:pt x="1181" y="1135"/>
                    </a:cubicBezTo>
                    <a:cubicBezTo>
                      <a:pt x="1216" y="1189"/>
                      <a:pt x="1233" y="1237"/>
                      <a:pt x="1233" y="1288"/>
                    </a:cubicBezTo>
                    <a:cubicBezTo>
                      <a:pt x="1233" y="1373"/>
                      <a:pt x="1185" y="1452"/>
                      <a:pt x="1113" y="1524"/>
                    </a:cubicBezTo>
                    <a:cubicBezTo>
                      <a:pt x="1008" y="1626"/>
                      <a:pt x="844" y="1712"/>
                      <a:pt x="710" y="1770"/>
                    </a:cubicBezTo>
                    <a:cubicBezTo>
                      <a:pt x="642" y="1797"/>
                      <a:pt x="581" y="1820"/>
                      <a:pt x="540" y="1834"/>
                    </a:cubicBezTo>
                    <a:cubicBezTo>
                      <a:pt x="516" y="1844"/>
                      <a:pt x="499" y="1848"/>
                      <a:pt x="485" y="1852"/>
                    </a:cubicBezTo>
                    <a:cubicBezTo>
                      <a:pt x="475" y="1858"/>
                      <a:pt x="468" y="1858"/>
                      <a:pt x="468" y="1858"/>
                    </a:cubicBezTo>
                    <a:lnTo>
                      <a:pt x="472" y="1868"/>
                    </a:lnTo>
                    <a:cubicBezTo>
                      <a:pt x="472" y="1868"/>
                      <a:pt x="663" y="1814"/>
                      <a:pt x="853" y="1712"/>
                    </a:cubicBezTo>
                    <a:cubicBezTo>
                      <a:pt x="953" y="1660"/>
                      <a:pt x="1048" y="1602"/>
                      <a:pt x="1120" y="1530"/>
                    </a:cubicBezTo>
                    <a:cubicBezTo>
                      <a:pt x="1192" y="1458"/>
                      <a:pt x="1243" y="1376"/>
                      <a:pt x="1243" y="1288"/>
                    </a:cubicBezTo>
                    <a:cubicBezTo>
                      <a:pt x="1243" y="1237"/>
                      <a:pt x="1226" y="1182"/>
                      <a:pt x="1192" y="1127"/>
                    </a:cubicBezTo>
                    <a:cubicBezTo>
                      <a:pt x="1107" y="991"/>
                      <a:pt x="976" y="943"/>
                      <a:pt x="837" y="943"/>
                    </a:cubicBezTo>
                    <a:cubicBezTo>
                      <a:pt x="677" y="943"/>
                      <a:pt x="505" y="1008"/>
                      <a:pt x="366" y="1069"/>
                    </a:cubicBezTo>
                    <a:cubicBezTo>
                      <a:pt x="297" y="1104"/>
                      <a:pt x="236" y="1135"/>
                      <a:pt x="192" y="1162"/>
                    </a:cubicBezTo>
                    <a:cubicBezTo>
                      <a:pt x="168" y="1172"/>
                      <a:pt x="151" y="1182"/>
                      <a:pt x="137" y="1192"/>
                    </a:cubicBezTo>
                    <a:cubicBezTo>
                      <a:pt x="120" y="1199"/>
                      <a:pt x="110" y="1206"/>
                      <a:pt x="106" y="1206"/>
                    </a:cubicBezTo>
                    <a:cubicBezTo>
                      <a:pt x="103" y="1206"/>
                      <a:pt x="100" y="1199"/>
                      <a:pt x="100" y="1192"/>
                    </a:cubicBezTo>
                    <a:cubicBezTo>
                      <a:pt x="86" y="1159"/>
                      <a:pt x="75" y="1083"/>
                      <a:pt x="65" y="987"/>
                    </a:cubicBezTo>
                    <a:cubicBezTo>
                      <a:pt x="34" y="694"/>
                      <a:pt x="10" y="202"/>
                      <a:pt x="10" y="45"/>
                    </a:cubicBezTo>
                    <a:lnTo>
                      <a:pt x="10" y="4"/>
                    </a:lnTo>
                    <a:lnTo>
                      <a:pt x="1" y="1"/>
                    </a:lnTo>
                    <a:close/>
                  </a:path>
                </a:pathLst>
              </a:custGeom>
              <a:solidFill>
                <a:srgbClr val="B26E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80;p40"/>
              <p:cNvSpPr/>
              <p:nvPr/>
            </p:nvSpPr>
            <p:spPr>
              <a:xfrm flipH="1">
                <a:off x="2946822" y="2104447"/>
                <a:ext cx="129132" cy="109436"/>
              </a:xfrm>
              <a:custGeom>
                <a:avLst/>
                <a:gdLst/>
                <a:ahLst/>
                <a:cxnLst/>
                <a:rect l="l" t="t" r="r" b="b"/>
                <a:pathLst>
                  <a:path w="2216" h="1878" extrusionOk="0">
                    <a:moveTo>
                      <a:pt x="2062" y="0"/>
                    </a:moveTo>
                    <a:lnTo>
                      <a:pt x="1" y="1382"/>
                    </a:lnTo>
                    <a:lnTo>
                      <a:pt x="236" y="1878"/>
                    </a:lnTo>
                    <a:lnTo>
                      <a:pt x="2216" y="260"/>
                    </a:lnTo>
                    <a:lnTo>
                      <a:pt x="2062" y="0"/>
                    </a:lnTo>
                    <a:close/>
                  </a:path>
                </a:pathLst>
              </a:custGeom>
              <a:solidFill>
                <a:srgbClr val="D6B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81;p40"/>
              <p:cNvSpPr/>
              <p:nvPr/>
            </p:nvSpPr>
            <p:spPr>
              <a:xfrm flipH="1">
                <a:off x="2517937" y="2111207"/>
                <a:ext cx="55184" cy="1457"/>
              </a:xfrm>
              <a:custGeom>
                <a:avLst/>
                <a:gdLst/>
                <a:ahLst/>
                <a:cxnLst/>
                <a:rect l="l" t="t" r="r" b="b"/>
                <a:pathLst>
                  <a:path w="947" h="25" extrusionOk="0">
                    <a:moveTo>
                      <a:pt x="1" y="0"/>
                    </a:moveTo>
                    <a:lnTo>
                      <a:pt x="1" y="24"/>
                    </a:lnTo>
                    <a:lnTo>
                      <a:pt x="946" y="24"/>
                    </a:lnTo>
                    <a:lnTo>
                      <a:pt x="946" y="0"/>
                    </a:lnTo>
                    <a:close/>
                  </a:path>
                </a:pathLst>
              </a:custGeom>
              <a:solidFill>
                <a:srgbClr val="D6B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82;p40"/>
              <p:cNvSpPr/>
              <p:nvPr/>
            </p:nvSpPr>
            <p:spPr>
              <a:xfrm flipH="1">
                <a:off x="2507389" y="2102058"/>
                <a:ext cx="65731" cy="2214"/>
              </a:xfrm>
              <a:custGeom>
                <a:avLst/>
                <a:gdLst/>
                <a:ahLst/>
                <a:cxnLst/>
                <a:rect l="l" t="t" r="r" b="b"/>
                <a:pathLst>
                  <a:path w="1128" h="38" extrusionOk="0">
                    <a:moveTo>
                      <a:pt x="1" y="0"/>
                    </a:moveTo>
                    <a:lnTo>
                      <a:pt x="1" y="38"/>
                    </a:lnTo>
                    <a:lnTo>
                      <a:pt x="1127" y="38"/>
                    </a:lnTo>
                    <a:lnTo>
                      <a:pt x="1127" y="0"/>
                    </a:ln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83;p40"/>
              <p:cNvSpPr/>
              <p:nvPr/>
            </p:nvSpPr>
            <p:spPr>
              <a:xfrm flipH="1">
                <a:off x="2254778" y="2007074"/>
                <a:ext cx="9498" cy="15442"/>
              </a:xfrm>
              <a:custGeom>
                <a:avLst/>
                <a:gdLst/>
                <a:ahLst/>
                <a:cxnLst/>
                <a:rect l="l" t="t" r="r" b="b"/>
                <a:pathLst>
                  <a:path w="163" h="265" extrusionOk="0">
                    <a:moveTo>
                      <a:pt x="9" y="1"/>
                    </a:moveTo>
                    <a:cubicBezTo>
                      <a:pt x="4" y="1"/>
                      <a:pt x="0" y="6"/>
                      <a:pt x="6" y="9"/>
                    </a:cubicBezTo>
                    <a:cubicBezTo>
                      <a:pt x="84" y="70"/>
                      <a:pt x="135" y="159"/>
                      <a:pt x="152" y="261"/>
                    </a:cubicBezTo>
                    <a:cubicBezTo>
                      <a:pt x="152" y="264"/>
                      <a:pt x="154" y="265"/>
                      <a:pt x="156" y="265"/>
                    </a:cubicBezTo>
                    <a:cubicBezTo>
                      <a:pt x="159" y="265"/>
                      <a:pt x="163" y="262"/>
                      <a:pt x="163" y="258"/>
                    </a:cubicBezTo>
                    <a:cubicBezTo>
                      <a:pt x="146" y="155"/>
                      <a:pt x="94" y="67"/>
                      <a:pt x="12" y="1"/>
                    </a:cubicBezTo>
                    <a:cubicBezTo>
                      <a:pt x="11" y="1"/>
                      <a:pt x="10" y="1"/>
                      <a:pt x="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84;p40"/>
              <p:cNvSpPr/>
              <p:nvPr/>
            </p:nvSpPr>
            <p:spPr>
              <a:xfrm flipH="1">
                <a:off x="2253379" y="2035803"/>
                <a:ext cx="699" cy="466"/>
              </a:xfrm>
              <a:custGeom>
                <a:avLst/>
                <a:gdLst/>
                <a:ahLst/>
                <a:cxnLst/>
                <a:rect l="l" t="t" r="r" b="b"/>
                <a:pathLst>
                  <a:path w="12" h="8" extrusionOk="0">
                    <a:moveTo>
                      <a:pt x="8" y="0"/>
                    </a:moveTo>
                    <a:cubicBezTo>
                      <a:pt x="1" y="0"/>
                      <a:pt x="1" y="7"/>
                      <a:pt x="8" y="7"/>
                    </a:cubicBezTo>
                    <a:cubicBezTo>
                      <a:pt x="12" y="7"/>
                      <a:pt x="12" y="0"/>
                      <a:pt x="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85;p40"/>
              <p:cNvSpPr/>
              <p:nvPr/>
            </p:nvSpPr>
            <p:spPr>
              <a:xfrm flipH="1">
                <a:off x="2522890" y="2097746"/>
                <a:ext cx="30302" cy="991"/>
              </a:xfrm>
              <a:custGeom>
                <a:avLst/>
                <a:gdLst/>
                <a:ahLst/>
                <a:cxnLst/>
                <a:rect l="l" t="t" r="r" b="b"/>
                <a:pathLst>
                  <a:path w="520" h="17" extrusionOk="0">
                    <a:moveTo>
                      <a:pt x="150" y="1"/>
                    </a:moveTo>
                    <a:cubicBezTo>
                      <a:pt x="103" y="1"/>
                      <a:pt x="55" y="1"/>
                      <a:pt x="7" y="2"/>
                    </a:cubicBezTo>
                    <a:cubicBezTo>
                      <a:pt x="0" y="2"/>
                      <a:pt x="0" y="13"/>
                      <a:pt x="7" y="13"/>
                    </a:cubicBezTo>
                    <a:cubicBezTo>
                      <a:pt x="76" y="11"/>
                      <a:pt x="145" y="11"/>
                      <a:pt x="215" y="11"/>
                    </a:cubicBezTo>
                    <a:cubicBezTo>
                      <a:pt x="313" y="11"/>
                      <a:pt x="412" y="12"/>
                      <a:pt x="513" y="16"/>
                    </a:cubicBezTo>
                    <a:cubicBezTo>
                      <a:pt x="519" y="16"/>
                      <a:pt x="519" y="6"/>
                      <a:pt x="513" y="6"/>
                    </a:cubicBezTo>
                    <a:cubicBezTo>
                      <a:pt x="390" y="3"/>
                      <a:pt x="270" y="1"/>
                      <a:pt x="1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86;p40"/>
              <p:cNvSpPr/>
              <p:nvPr/>
            </p:nvSpPr>
            <p:spPr>
              <a:xfrm flipH="1">
                <a:off x="2571839" y="1986038"/>
                <a:ext cx="13519" cy="24183"/>
              </a:xfrm>
              <a:custGeom>
                <a:avLst/>
                <a:gdLst/>
                <a:ahLst/>
                <a:cxnLst/>
                <a:rect l="l" t="t" r="r" b="b"/>
                <a:pathLst>
                  <a:path w="232" h="415" extrusionOk="0">
                    <a:moveTo>
                      <a:pt x="7" y="0"/>
                    </a:moveTo>
                    <a:cubicBezTo>
                      <a:pt x="4" y="0"/>
                      <a:pt x="0" y="5"/>
                      <a:pt x="3" y="8"/>
                    </a:cubicBezTo>
                    <a:cubicBezTo>
                      <a:pt x="108" y="117"/>
                      <a:pt x="221" y="244"/>
                      <a:pt x="187" y="411"/>
                    </a:cubicBezTo>
                    <a:cubicBezTo>
                      <a:pt x="187" y="413"/>
                      <a:pt x="190" y="415"/>
                      <a:pt x="193" y="415"/>
                    </a:cubicBezTo>
                    <a:cubicBezTo>
                      <a:pt x="195" y="415"/>
                      <a:pt x="197" y="414"/>
                      <a:pt x="197" y="411"/>
                    </a:cubicBezTo>
                    <a:cubicBezTo>
                      <a:pt x="231" y="244"/>
                      <a:pt x="118" y="113"/>
                      <a:pt x="9" y="1"/>
                    </a:cubicBezTo>
                    <a:cubicBezTo>
                      <a:pt x="9" y="1"/>
                      <a:pt x="8" y="0"/>
                      <a:pt x="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87;p40"/>
              <p:cNvSpPr/>
              <p:nvPr/>
            </p:nvSpPr>
            <p:spPr>
              <a:xfrm flipH="1">
                <a:off x="2573412" y="2020885"/>
                <a:ext cx="874" cy="641"/>
              </a:xfrm>
              <a:custGeom>
                <a:avLst/>
                <a:gdLst/>
                <a:ahLst/>
                <a:cxnLst/>
                <a:rect l="l" t="t" r="r" b="b"/>
                <a:pathLst>
                  <a:path w="15" h="11" extrusionOk="0">
                    <a:moveTo>
                      <a:pt x="7" y="0"/>
                    </a:moveTo>
                    <a:cubicBezTo>
                      <a:pt x="0" y="0"/>
                      <a:pt x="0" y="10"/>
                      <a:pt x="7" y="10"/>
                    </a:cubicBezTo>
                    <a:cubicBezTo>
                      <a:pt x="14" y="10"/>
                      <a:pt x="14" y="0"/>
                      <a:pt x="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88;p40"/>
              <p:cNvSpPr/>
              <p:nvPr/>
            </p:nvSpPr>
            <p:spPr>
              <a:xfrm flipH="1">
                <a:off x="2306524" y="2043553"/>
                <a:ext cx="11538" cy="66489"/>
              </a:xfrm>
              <a:custGeom>
                <a:avLst/>
                <a:gdLst/>
                <a:ahLst/>
                <a:cxnLst/>
                <a:rect l="l" t="t" r="r" b="b"/>
                <a:pathLst>
                  <a:path w="198" h="1141" extrusionOk="0">
                    <a:moveTo>
                      <a:pt x="0" y="1"/>
                    </a:moveTo>
                    <a:lnTo>
                      <a:pt x="0" y="76"/>
                    </a:lnTo>
                    <a:cubicBezTo>
                      <a:pt x="41" y="151"/>
                      <a:pt x="72" y="236"/>
                      <a:pt x="92" y="322"/>
                    </a:cubicBezTo>
                    <a:cubicBezTo>
                      <a:pt x="160" y="581"/>
                      <a:pt x="160" y="854"/>
                      <a:pt x="144" y="1124"/>
                    </a:cubicBezTo>
                    <a:cubicBezTo>
                      <a:pt x="144" y="1134"/>
                      <a:pt x="154" y="1141"/>
                      <a:pt x="164" y="1141"/>
                    </a:cubicBezTo>
                    <a:cubicBezTo>
                      <a:pt x="171" y="1141"/>
                      <a:pt x="181" y="1134"/>
                      <a:pt x="181" y="1124"/>
                    </a:cubicBezTo>
                    <a:cubicBezTo>
                      <a:pt x="198" y="840"/>
                      <a:pt x="198" y="550"/>
                      <a:pt x="119" y="277"/>
                    </a:cubicBezTo>
                    <a:cubicBezTo>
                      <a:pt x="92" y="178"/>
                      <a:pt x="54" y="86"/>
                      <a:pt x="0" y="1"/>
                    </a:cubicBezTo>
                    <a:close/>
                  </a:path>
                </a:pathLst>
              </a:custGeom>
              <a:solidFill>
                <a:srgbClr val="EC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89;p40"/>
              <p:cNvSpPr/>
              <p:nvPr/>
            </p:nvSpPr>
            <p:spPr>
              <a:xfrm flipH="1">
                <a:off x="2318004" y="2032015"/>
                <a:ext cx="13461" cy="15967"/>
              </a:xfrm>
              <a:custGeom>
                <a:avLst/>
                <a:gdLst/>
                <a:ahLst/>
                <a:cxnLst/>
                <a:rect l="l" t="t" r="r" b="b"/>
                <a:pathLst>
                  <a:path w="231" h="274" extrusionOk="0">
                    <a:moveTo>
                      <a:pt x="29" y="0"/>
                    </a:moveTo>
                    <a:cubicBezTo>
                      <a:pt x="12" y="0"/>
                      <a:pt x="1" y="24"/>
                      <a:pt x="18" y="35"/>
                    </a:cubicBezTo>
                    <a:cubicBezTo>
                      <a:pt x="111" y="96"/>
                      <a:pt x="179" y="178"/>
                      <a:pt x="230" y="274"/>
                    </a:cubicBezTo>
                    <a:lnTo>
                      <a:pt x="230" y="199"/>
                    </a:lnTo>
                    <a:cubicBezTo>
                      <a:pt x="179" y="120"/>
                      <a:pt x="117" y="55"/>
                      <a:pt x="39" y="4"/>
                    </a:cubicBezTo>
                    <a:cubicBezTo>
                      <a:pt x="35" y="0"/>
                      <a:pt x="32" y="0"/>
                      <a:pt x="29" y="0"/>
                    </a:cubicBezTo>
                    <a:close/>
                  </a:path>
                </a:pathLst>
              </a:custGeom>
              <a:solidFill>
                <a:srgbClr val="EBDE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90;p40"/>
              <p:cNvSpPr/>
              <p:nvPr/>
            </p:nvSpPr>
            <p:spPr>
              <a:xfrm flipH="1">
                <a:off x="2304718" y="2143840"/>
                <a:ext cx="3030" cy="2214"/>
              </a:xfrm>
              <a:custGeom>
                <a:avLst/>
                <a:gdLst/>
                <a:ahLst/>
                <a:cxnLst/>
                <a:rect l="l" t="t" r="r" b="b"/>
                <a:pathLst>
                  <a:path w="52" h="38" extrusionOk="0">
                    <a:moveTo>
                      <a:pt x="28" y="0"/>
                    </a:moveTo>
                    <a:cubicBezTo>
                      <a:pt x="0" y="0"/>
                      <a:pt x="0" y="38"/>
                      <a:pt x="28" y="38"/>
                    </a:cubicBezTo>
                    <a:cubicBezTo>
                      <a:pt x="52" y="38"/>
                      <a:pt x="52" y="0"/>
                      <a:pt x="28" y="0"/>
                    </a:cubicBezTo>
                    <a:close/>
                  </a:path>
                </a:pathLst>
              </a:custGeom>
              <a:solidFill>
                <a:srgbClr val="EC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91;p40"/>
              <p:cNvSpPr/>
              <p:nvPr/>
            </p:nvSpPr>
            <p:spPr>
              <a:xfrm flipH="1">
                <a:off x="2630694" y="2023449"/>
                <a:ext cx="24941" cy="78027"/>
              </a:xfrm>
              <a:custGeom>
                <a:avLst/>
                <a:gdLst/>
                <a:ahLst/>
                <a:cxnLst/>
                <a:rect l="l" t="t" r="r" b="b"/>
                <a:pathLst>
                  <a:path w="428" h="1339" extrusionOk="0">
                    <a:moveTo>
                      <a:pt x="24" y="1"/>
                    </a:moveTo>
                    <a:cubicBezTo>
                      <a:pt x="10" y="1"/>
                      <a:pt x="0" y="24"/>
                      <a:pt x="13" y="38"/>
                    </a:cubicBezTo>
                    <a:cubicBezTo>
                      <a:pt x="181" y="147"/>
                      <a:pt x="270" y="332"/>
                      <a:pt x="321" y="519"/>
                    </a:cubicBezTo>
                    <a:cubicBezTo>
                      <a:pt x="386" y="779"/>
                      <a:pt x="386" y="1056"/>
                      <a:pt x="372" y="1322"/>
                    </a:cubicBezTo>
                    <a:cubicBezTo>
                      <a:pt x="372" y="1335"/>
                      <a:pt x="379" y="1339"/>
                      <a:pt x="389" y="1339"/>
                    </a:cubicBezTo>
                    <a:cubicBezTo>
                      <a:pt x="399" y="1339"/>
                      <a:pt x="410" y="1335"/>
                      <a:pt x="410" y="1322"/>
                    </a:cubicBezTo>
                    <a:cubicBezTo>
                      <a:pt x="427" y="1042"/>
                      <a:pt x="423" y="749"/>
                      <a:pt x="349" y="475"/>
                    </a:cubicBezTo>
                    <a:cubicBezTo>
                      <a:pt x="294" y="291"/>
                      <a:pt x="198" y="114"/>
                      <a:pt x="34" y="4"/>
                    </a:cubicBezTo>
                    <a:cubicBezTo>
                      <a:pt x="31" y="1"/>
                      <a:pt x="27" y="1"/>
                      <a:pt x="24" y="1"/>
                    </a:cubicBezTo>
                    <a:close/>
                  </a:path>
                </a:pathLst>
              </a:custGeom>
              <a:solidFill>
                <a:srgbClr val="EBDE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92;p40"/>
              <p:cNvSpPr/>
              <p:nvPr/>
            </p:nvSpPr>
            <p:spPr>
              <a:xfrm flipH="1">
                <a:off x="2629120" y="2135274"/>
                <a:ext cx="2855" cy="2273"/>
              </a:xfrm>
              <a:custGeom>
                <a:avLst/>
                <a:gdLst/>
                <a:ahLst/>
                <a:cxnLst/>
                <a:rect l="l" t="t" r="r" b="b"/>
                <a:pathLst>
                  <a:path w="49" h="39" extrusionOk="0">
                    <a:moveTo>
                      <a:pt x="24" y="0"/>
                    </a:moveTo>
                    <a:cubicBezTo>
                      <a:pt x="1" y="0"/>
                      <a:pt x="1" y="38"/>
                      <a:pt x="24" y="38"/>
                    </a:cubicBezTo>
                    <a:cubicBezTo>
                      <a:pt x="48" y="38"/>
                      <a:pt x="48" y="0"/>
                      <a:pt x="24" y="0"/>
                    </a:cubicBezTo>
                    <a:close/>
                  </a:path>
                </a:pathLst>
              </a:custGeom>
              <a:solidFill>
                <a:srgbClr val="EBDE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93;p40"/>
              <p:cNvSpPr/>
              <p:nvPr/>
            </p:nvSpPr>
            <p:spPr>
              <a:xfrm flipH="1">
                <a:off x="3075896" y="2137430"/>
                <a:ext cx="159608" cy="47609"/>
              </a:xfrm>
              <a:custGeom>
                <a:avLst/>
                <a:gdLst/>
                <a:ahLst/>
                <a:cxnLst/>
                <a:rect l="l" t="t" r="r" b="b"/>
                <a:pathLst>
                  <a:path w="2739" h="817" extrusionOk="0">
                    <a:moveTo>
                      <a:pt x="509" y="1"/>
                    </a:moveTo>
                    <a:cubicBezTo>
                      <a:pt x="347" y="1"/>
                      <a:pt x="177" y="12"/>
                      <a:pt x="1" y="38"/>
                    </a:cubicBezTo>
                    <a:lnTo>
                      <a:pt x="130" y="598"/>
                    </a:lnTo>
                    <a:cubicBezTo>
                      <a:pt x="130" y="598"/>
                      <a:pt x="596" y="409"/>
                      <a:pt x="1237" y="409"/>
                    </a:cubicBezTo>
                    <a:cubicBezTo>
                      <a:pt x="1685" y="409"/>
                      <a:pt x="2219" y="502"/>
                      <a:pt x="2739" y="816"/>
                    </a:cubicBezTo>
                    <a:cubicBezTo>
                      <a:pt x="2739" y="816"/>
                      <a:pt x="1881" y="1"/>
                      <a:pt x="509" y="1"/>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94;p40"/>
              <p:cNvSpPr/>
              <p:nvPr/>
            </p:nvSpPr>
            <p:spPr>
              <a:xfrm flipH="1">
                <a:off x="3176998" y="3230503"/>
                <a:ext cx="197777" cy="26048"/>
              </a:xfrm>
              <a:custGeom>
                <a:avLst/>
                <a:gdLst/>
                <a:ahLst/>
                <a:cxnLst/>
                <a:rect l="l" t="t" r="r" b="b"/>
                <a:pathLst>
                  <a:path w="3394" h="447" extrusionOk="0">
                    <a:moveTo>
                      <a:pt x="1774" y="1"/>
                    </a:moveTo>
                    <a:cubicBezTo>
                      <a:pt x="1405" y="1"/>
                      <a:pt x="1037" y="38"/>
                      <a:pt x="677" y="140"/>
                    </a:cubicBezTo>
                    <a:cubicBezTo>
                      <a:pt x="448" y="202"/>
                      <a:pt x="226" y="294"/>
                      <a:pt x="21" y="410"/>
                    </a:cubicBezTo>
                    <a:cubicBezTo>
                      <a:pt x="1" y="419"/>
                      <a:pt x="13" y="446"/>
                      <a:pt x="30" y="446"/>
                    </a:cubicBezTo>
                    <a:cubicBezTo>
                      <a:pt x="33" y="446"/>
                      <a:pt x="36" y="446"/>
                      <a:pt x="38" y="444"/>
                    </a:cubicBezTo>
                    <a:cubicBezTo>
                      <a:pt x="573" y="139"/>
                      <a:pt x="1177" y="40"/>
                      <a:pt x="1782" y="40"/>
                    </a:cubicBezTo>
                    <a:cubicBezTo>
                      <a:pt x="2042" y="40"/>
                      <a:pt x="2302" y="58"/>
                      <a:pt x="2558" y="86"/>
                    </a:cubicBezTo>
                    <a:cubicBezTo>
                      <a:pt x="2827" y="117"/>
                      <a:pt x="3093" y="154"/>
                      <a:pt x="3360" y="195"/>
                    </a:cubicBezTo>
                    <a:cubicBezTo>
                      <a:pt x="3361" y="195"/>
                      <a:pt x="3362" y="195"/>
                      <a:pt x="3363" y="195"/>
                    </a:cubicBezTo>
                    <a:cubicBezTo>
                      <a:pt x="3384" y="195"/>
                      <a:pt x="3393" y="161"/>
                      <a:pt x="3370" y="158"/>
                    </a:cubicBezTo>
                    <a:cubicBezTo>
                      <a:pt x="2844" y="79"/>
                      <a:pt x="2307" y="1"/>
                      <a:pt x="177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95;p40"/>
              <p:cNvSpPr/>
              <p:nvPr/>
            </p:nvSpPr>
            <p:spPr>
              <a:xfrm flipH="1">
                <a:off x="3152524" y="3015419"/>
                <a:ext cx="141660" cy="26223"/>
              </a:xfrm>
              <a:custGeom>
                <a:avLst/>
                <a:gdLst/>
                <a:ahLst/>
                <a:cxnLst/>
                <a:rect l="l" t="t" r="r" b="b"/>
                <a:pathLst>
                  <a:path w="2431" h="450" extrusionOk="0">
                    <a:moveTo>
                      <a:pt x="990" y="1"/>
                    </a:moveTo>
                    <a:cubicBezTo>
                      <a:pt x="660" y="1"/>
                      <a:pt x="330" y="62"/>
                      <a:pt x="21" y="186"/>
                    </a:cubicBezTo>
                    <a:cubicBezTo>
                      <a:pt x="0" y="195"/>
                      <a:pt x="5" y="228"/>
                      <a:pt x="23" y="228"/>
                    </a:cubicBezTo>
                    <a:cubicBezTo>
                      <a:pt x="26" y="228"/>
                      <a:pt x="28" y="228"/>
                      <a:pt x="31" y="227"/>
                    </a:cubicBezTo>
                    <a:cubicBezTo>
                      <a:pt x="337" y="104"/>
                      <a:pt x="665" y="43"/>
                      <a:pt x="992" y="43"/>
                    </a:cubicBezTo>
                    <a:cubicBezTo>
                      <a:pt x="1482" y="43"/>
                      <a:pt x="1972" y="179"/>
                      <a:pt x="2390" y="445"/>
                    </a:cubicBezTo>
                    <a:cubicBezTo>
                      <a:pt x="2394" y="448"/>
                      <a:pt x="2398" y="450"/>
                      <a:pt x="2402" y="450"/>
                    </a:cubicBezTo>
                    <a:cubicBezTo>
                      <a:pt x="2420" y="450"/>
                      <a:pt x="2430" y="422"/>
                      <a:pt x="2410" y="411"/>
                    </a:cubicBezTo>
                    <a:cubicBezTo>
                      <a:pt x="1987" y="140"/>
                      <a:pt x="1489" y="1"/>
                      <a:pt x="990" y="1"/>
                    </a:cubicBez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96;p40"/>
              <p:cNvSpPr/>
              <p:nvPr/>
            </p:nvSpPr>
            <p:spPr>
              <a:xfrm flipH="1">
                <a:off x="3148153" y="3065475"/>
                <a:ext cx="128549" cy="52270"/>
              </a:xfrm>
              <a:custGeom>
                <a:avLst/>
                <a:gdLst/>
                <a:ahLst/>
                <a:cxnLst/>
                <a:rect l="l" t="t" r="r" b="b"/>
                <a:pathLst>
                  <a:path w="2206" h="897" extrusionOk="0">
                    <a:moveTo>
                      <a:pt x="212" y="1"/>
                    </a:moveTo>
                    <a:cubicBezTo>
                      <a:pt x="151" y="1"/>
                      <a:pt x="90" y="4"/>
                      <a:pt x="28" y="10"/>
                    </a:cubicBezTo>
                    <a:cubicBezTo>
                      <a:pt x="2" y="13"/>
                      <a:pt x="1" y="51"/>
                      <a:pt x="25" y="51"/>
                    </a:cubicBezTo>
                    <a:cubicBezTo>
                      <a:pt x="26" y="51"/>
                      <a:pt x="27" y="51"/>
                      <a:pt x="28" y="51"/>
                    </a:cubicBezTo>
                    <a:cubicBezTo>
                      <a:pt x="90" y="45"/>
                      <a:pt x="150" y="42"/>
                      <a:pt x="210" y="42"/>
                    </a:cubicBezTo>
                    <a:cubicBezTo>
                      <a:pt x="943" y="42"/>
                      <a:pt x="1584" y="483"/>
                      <a:pt x="2165" y="894"/>
                    </a:cubicBezTo>
                    <a:cubicBezTo>
                      <a:pt x="2169" y="896"/>
                      <a:pt x="2172" y="897"/>
                      <a:pt x="2176" y="897"/>
                    </a:cubicBezTo>
                    <a:cubicBezTo>
                      <a:pt x="2194" y="897"/>
                      <a:pt x="2206" y="871"/>
                      <a:pt x="2185" y="856"/>
                    </a:cubicBezTo>
                    <a:cubicBezTo>
                      <a:pt x="1602" y="443"/>
                      <a:pt x="951" y="1"/>
                      <a:pt x="212" y="1"/>
                    </a:cubicBez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97;p40"/>
              <p:cNvSpPr/>
              <p:nvPr/>
            </p:nvSpPr>
            <p:spPr>
              <a:xfrm flipH="1">
                <a:off x="2398944" y="1814659"/>
                <a:ext cx="105998" cy="100170"/>
              </a:xfrm>
              <a:custGeom>
                <a:avLst/>
                <a:gdLst/>
                <a:ahLst/>
                <a:cxnLst/>
                <a:rect l="l" t="t" r="r" b="b"/>
                <a:pathLst>
                  <a:path w="1819" h="1719" extrusionOk="0">
                    <a:moveTo>
                      <a:pt x="31" y="1"/>
                    </a:moveTo>
                    <a:cubicBezTo>
                      <a:pt x="12" y="1"/>
                      <a:pt x="1" y="28"/>
                      <a:pt x="19" y="37"/>
                    </a:cubicBezTo>
                    <a:cubicBezTo>
                      <a:pt x="742" y="406"/>
                      <a:pt x="1552" y="863"/>
                      <a:pt x="1777" y="1706"/>
                    </a:cubicBezTo>
                    <a:cubicBezTo>
                      <a:pt x="1780" y="1714"/>
                      <a:pt x="1787" y="1718"/>
                      <a:pt x="1795" y="1718"/>
                    </a:cubicBezTo>
                    <a:cubicBezTo>
                      <a:pt x="1807" y="1718"/>
                      <a:pt x="1818" y="1710"/>
                      <a:pt x="1815" y="1696"/>
                    </a:cubicBezTo>
                    <a:cubicBezTo>
                      <a:pt x="1585" y="842"/>
                      <a:pt x="770" y="379"/>
                      <a:pt x="39" y="3"/>
                    </a:cubicBezTo>
                    <a:cubicBezTo>
                      <a:pt x="36" y="1"/>
                      <a:pt x="33" y="1"/>
                      <a:pt x="31" y="1"/>
                    </a:cubicBezTo>
                    <a:close/>
                  </a:path>
                </a:pathLst>
              </a:custGeom>
              <a:solidFill>
                <a:srgbClr val="E2B5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98;p40"/>
              <p:cNvSpPr/>
              <p:nvPr/>
            </p:nvSpPr>
            <p:spPr>
              <a:xfrm flipH="1">
                <a:off x="2542411" y="1779812"/>
                <a:ext cx="2855" cy="2214"/>
              </a:xfrm>
              <a:custGeom>
                <a:avLst/>
                <a:gdLst/>
                <a:ahLst/>
                <a:cxnLst/>
                <a:rect l="l" t="t" r="r" b="b"/>
                <a:pathLst>
                  <a:path w="49" h="38" extrusionOk="0">
                    <a:moveTo>
                      <a:pt x="24" y="0"/>
                    </a:moveTo>
                    <a:cubicBezTo>
                      <a:pt x="0" y="0"/>
                      <a:pt x="0" y="38"/>
                      <a:pt x="24" y="38"/>
                    </a:cubicBezTo>
                    <a:cubicBezTo>
                      <a:pt x="49" y="38"/>
                      <a:pt x="49" y="0"/>
                      <a:pt x="24" y="0"/>
                    </a:cubicBezTo>
                    <a:close/>
                  </a:path>
                </a:pathLst>
              </a:custGeom>
              <a:solidFill>
                <a:srgbClr val="E2B5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99;p40"/>
              <p:cNvSpPr/>
              <p:nvPr/>
            </p:nvSpPr>
            <p:spPr>
              <a:xfrm flipH="1">
                <a:off x="2286536" y="2935644"/>
                <a:ext cx="81873" cy="296898"/>
              </a:xfrm>
              <a:custGeom>
                <a:avLst/>
                <a:gdLst/>
                <a:ahLst/>
                <a:cxnLst/>
                <a:rect l="l" t="t" r="r" b="b"/>
                <a:pathLst>
                  <a:path w="1405" h="5095" extrusionOk="0">
                    <a:moveTo>
                      <a:pt x="26" y="0"/>
                    </a:moveTo>
                    <a:cubicBezTo>
                      <a:pt x="14" y="0"/>
                      <a:pt x="1" y="11"/>
                      <a:pt x="7" y="26"/>
                    </a:cubicBezTo>
                    <a:cubicBezTo>
                      <a:pt x="424" y="1319"/>
                      <a:pt x="792" y="2630"/>
                      <a:pt x="1106" y="3951"/>
                    </a:cubicBezTo>
                    <a:cubicBezTo>
                      <a:pt x="1195" y="4327"/>
                      <a:pt x="1281" y="4702"/>
                      <a:pt x="1362" y="5081"/>
                    </a:cubicBezTo>
                    <a:cubicBezTo>
                      <a:pt x="1364" y="5090"/>
                      <a:pt x="1371" y="5095"/>
                      <a:pt x="1378" y="5095"/>
                    </a:cubicBezTo>
                    <a:cubicBezTo>
                      <a:pt x="1390" y="5095"/>
                      <a:pt x="1404" y="5084"/>
                      <a:pt x="1400" y="5068"/>
                    </a:cubicBezTo>
                    <a:cubicBezTo>
                      <a:pt x="1117" y="3740"/>
                      <a:pt x="778" y="2422"/>
                      <a:pt x="389" y="1118"/>
                    </a:cubicBezTo>
                    <a:cubicBezTo>
                      <a:pt x="280" y="749"/>
                      <a:pt x="164" y="381"/>
                      <a:pt x="45" y="15"/>
                    </a:cubicBezTo>
                    <a:cubicBezTo>
                      <a:pt x="42" y="5"/>
                      <a:pt x="34" y="0"/>
                      <a:pt x="26" y="0"/>
                    </a:cubicBez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500;p40"/>
              <p:cNvSpPr/>
              <p:nvPr/>
            </p:nvSpPr>
            <p:spPr>
              <a:xfrm flipH="1">
                <a:off x="2327968" y="2354028"/>
                <a:ext cx="23775" cy="255000"/>
              </a:xfrm>
              <a:custGeom>
                <a:avLst/>
                <a:gdLst/>
                <a:ahLst/>
                <a:cxnLst/>
                <a:rect l="l" t="t" r="r" b="b"/>
                <a:pathLst>
                  <a:path w="408" h="4376" extrusionOk="0">
                    <a:moveTo>
                      <a:pt x="259" y="0"/>
                    </a:moveTo>
                    <a:cubicBezTo>
                      <a:pt x="249" y="0"/>
                      <a:pt x="240" y="6"/>
                      <a:pt x="240" y="18"/>
                    </a:cubicBezTo>
                    <a:cubicBezTo>
                      <a:pt x="322" y="1148"/>
                      <a:pt x="407" y="2295"/>
                      <a:pt x="226" y="3418"/>
                    </a:cubicBezTo>
                    <a:cubicBezTo>
                      <a:pt x="175" y="3735"/>
                      <a:pt x="103" y="4047"/>
                      <a:pt x="5" y="4354"/>
                    </a:cubicBezTo>
                    <a:cubicBezTo>
                      <a:pt x="1" y="4368"/>
                      <a:pt x="12" y="4376"/>
                      <a:pt x="23" y="4376"/>
                    </a:cubicBezTo>
                    <a:cubicBezTo>
                      <a:pt x="31" y="4376"/>
                      <a:pt x="39" y="4372"/>
                      <a:pt x="42" y="4364"/>
                    </a:cubicBezTo>
                    <a:cubicBezTo>
                      <a:pt x="387" y="3275"/>
                      <a:pt x="404" y="2117"/>
                      <a:pt x="342" y="987"/>
                    </a:cubicBezTo>
                    <a:cubicBezTo>
                      <a:pt x="325" y="663"/>
                      <a:pt x="301" y="343"/>
                      <a:pt x="278" y="18"/>
                    </a:cubicBezTo>
                    <a:cubicBezTo>
                      <a:pt x="278" y="6"/>
                      <a:pt x="268" y="0"/>
                      <a:pt x="259" y="0"/>
                    </a:cubicBezTo>
                    <a:close/>
                  </a:path>
                </a:pathLst>
              </a:custGeom>
              <a:solidFill>
                <a:srgbClr val="2B52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501;p40"/>
              <p:cNvSpPr/>
              <p:nvPr/>
            </p:nvSpPr>
            <p:spPr>
              <a:xfrm flipH="1">
                <a:off x="2290790" y="2722542"/>
                <a:ext cx="48541" cy="47900"/>
              </a:xfrm>
              <a:custGeom>
                <a:avLst/>
                <a:gdLst/>
                <a:ahLst/>
                <a:cxnLst/>
                <a:rect l="l" t="t" r="r" b="b"/>
                <a:pathLst>
                  <a:path w="833" h="822" extrusionOk="0">
                    <a:moveTo>
                      <a:pt x="622" y="0"/>
                    </a:moveTo>
                    <a:cubicBezTo>
                      <a:pt x="611" y="0"/>
                      <a:pt x="597" y="13"/>
                      <a:pt x="604" y="30"/>
                    </a:cubicBezTo>
                    <a:cubicBezTo>
                      <a:pt x="689" y="221"/>
                      <a:pt x="795" y="508"/>
                      <a:pt x="614" y="679"/>
                    </a:cubicBezTo>
                    <a:cubicBezTo>
                      <a:pt x="529" y="760"/>
                      <a:pt x="412" y="784"/>
                      <a:pt x="294" y="784"/>
                    </a:cubicBezTo>
                    <a:cubicBezTo>
                      <a:pt x="204" y="784"/>
                      <a:pt x="113" y="770"/>
                      <a:pt x="34" y="757"/>
                    </a:cubicBezTo>
                    <a:cubicBezTo>
                      <a:pt x="33" y="757"/>
                      <a:pt x="32" y="757"/>
                      <a:pt x="31" y="757"/>
                    </a:cubicBezTo>
                    <a:cubicBezTo>
                      <a:pt x="9" y="757"/>
                      <a:pt x="1" y="791"/>
                      <a:pt x="24" y="795"/>
                    </a:cubicBezTo>
                    <a:cubicBezTo>
                      <a:pt x="105" y="808"/>
                      <a:pt x="197" y="822"/>
                      <a:pt x="288" y="822"/>
                    </a:cubicBezTo>
                    <a:cubicBezTo>
                      <a:pt x="424" y="822"/>
                      <a:pt x="558" y="792"/>
                      <a:pt x="652" y="692"/>
                    </a:cubicBezTo>
                    <a:cubicBezTo>
                      <a:pt x="832" y="504"/>
                      <a:pt x="727" y="217"/>
                      <a:pt x="635" y="9"/>
                    </a:cubicBezTo>
                    <a:cubicBezTo>
                      <a:pt x="633" y="3"/>
                      <a:pt x="628" y="0"/>
                      <a:pt x="622" y="0"/>
                    </a:cubicBezTo>
                    <a:close/>
                  </a:path>
                </a:pathLst>
              </a:custGeom>
              <a:solidFill>
                <a:srgbClr val="2B52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502;p40"/>
              <p:cNvSpPr/>
              <p:nvPr/>
            </p:nvSpPr>
            <p:spPr>
              <a:xfrm flipH="1">
                <a:off x="2454653" y="2790080"/>
                <a:ext cx="184607" cy="57107"/>
              </a:xfrm>
              <a:custGeom>
                <a:avLst/>
                <a:gdLst/>
                <a:ahLst/>
                <a:cxnLst/>
                <a:rect l="l" t="t" r="r" b="b"/>
                <a:pathLst>
                  <a:path w="3168" h="980" extrusionOk="0">
                    <a:moveTo>
                      <a:pt x="3146" y="1"/>
                    </a:moveTo>
                    <a:cubicBezTo>
                      <a:pt x="3139" y="1"/>
                      <a:pt x="3132" y="5"/>
                      <a:pt x="3129" y="14"/>
                    </a:cubicBezTo>
                    <a:cubicBezTo>
                      <a:pt x="3003" y="404"/>
                      <a:pt x="2696" y="717"/>
                      <a:pt x="2313" y="861"/>
                    </a:cubicBezTo>
                    <a:cubicBezTo>
                      <a:pt x="2160" y="918"/>
                      <a:pt x="2004" y="941"/>
                      <a:pt x="1846" y="941"/>
                    </a:cubicBezTo>
                    <a:cubicBezTo>
                      <a:pt x="1788" y="941"/>
                      <a:pt x="1730" y="938"/>
                      <a:pt x="1672" y="933"/>
                    </a:cubicBezTo>
                    <a:cubicBezTo>
                      <a:pt x="1405" y="912"/>
                      <a:pt x="1142" y="865"/>
                      <a:pt x="887" y="813"/>
                    </a:cubicBezTo>
                    <a:cubicBezTo>
                      <a:pt x="597" y="755"/>
                      <a:pt x="313" y="684"/>
                      <a:pt x="33" y="599"/>
                    </a:cubicBezTo>
                    <a:cubicBezTo>
                      <a:pt x="31" y="598"/>
                      <a:pt x="29" y="598"/>
                      <a:pt x="27" y="598"/>
                    </a:cubicBezTo>
                    <a:cubicBezTo>
                      <a:pt x="8" y="598"/>
                      <a:pt x="1" y="629"/>
                      <a:pt x="23" y="635"/>
                    </a:cubicBezTo>
                    <a:cubicBezTo>
                      <a:pt x="545" y="793"/>
                      <a:pt x="1088" y="912"/>
                      <a:pt x="1631" y="967"/>
                    </a:cubicBezTo>
                    <a:cubicBezTo>
                      <a:pt x="1703" y="975"/>
                      <a:pt x="1776" y="979"/>
                      <a:pt x="1848" y="979"/>
                    </a:cubicBezTo>
                    <a:cubicBezTo>
                      <a:pt x="2004" y="979"/>
                      <a:pt x="2157" y="959"/>
                      <a:pt x="2307" y="906"/>
                    </a:cubicBezTo>
                    <a:cubicBezTo>
                      <a:pt x="2494" y="837"/>
                      <a:pt x="2665" y="728"/>
                      <a:pt x="2809" y="591"/>
                    </a:cubicBezTo>
                    <a:cubicBezTo>
                      <a:pt x="2973" y="435"/>
                      <a:pt x="3096" y="240"/>
                      <a:pt x="3164" y="25"/>
                    </a:cubicBezTo>
                    <a:cubicBezTo>
                      <a:pt x="3167" y="10"/>
                      <a:pt x="3157" y="1"/>
                      <a:pt x="3146" y="1"/>
                    </a:cubicBezTo>
                    <a:close/>
                  </a:path>
                </a:pathLst>
              </a:custGeom>
              <a:solidFill>
                <a:srgbClr val="2B52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503;p40"/>
              <p:cNvSpPr/>
              <p:nvPr/>
            </p:nvSpPr>
            <p:spPr>
              <a:xfrm rot="10800000" flipH="1">
                <a:off x="1763789" y="1537450"/>
                <a:ext cx="2272500" cy="2272500"/>
              </a:xfrm>
              <a:prstGeom prst="ellipse">
                <a:avLst/>
              </a:prstGeom>
              <a:gradFill>
                <a:gsLst>
                  <a:gs pos="0">
                    <a:srgbClr val="645CA7">
                      <a:alpha val="76470"/>
                    </a:srgbClr>
                  </a:gs>
                  <a:gs pos="100000">
                    <a:srgbClr val="D77EAD">
                      <a:alpha val="7647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504;p40"/>
              <p:cNvSpPr/>
              <p:nvPr/>
            </p:nvSpPr>
            <p:spPr>
              <a:xfrm flipH="1">
                <a:off x="3691588" y="2990725"/>
                <a:ext cx="62400" cy="62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505;p40"/>
              <p:cNvSpPr/>
              <p:nvPr/>
            </p:nvSpPr>
            <p:spPr>
              <a:xfrm flipH="1">
                <a:off x="2239863" y="2199450"/>
                <a:ext cx="62400" cy="62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506;p40"/>
              <p:cNvSpPr/>
              <p:nvPr/>
            </p:nvSpPr>
            <p:spPr>
              <a:xfrm flipH="1">
                <a:off x="3561113" y="3020813"/>
                <a:ext cx="32400" cy="32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507;p40"/>
              <p:cNvSpPr/>
              <p:nvPr/>
            </p:nvSpPr>
            <p:spPr>
              <a:xfrm flipH="1">
                <a:off x="3239338" y="2432263"/>
                <a:ext cx="32400" cy="32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508;p40"/>
              <p:cNvSpPr/>
              <p:nvPr/>
            </p:nvSpPr>
            <p:spPr>
              <a:xfrm flipH="1">
                <a:off x="3467413" y="2506200"/>
                <a:ext cx="62400" cy="62400"/>
              </a:xfrm>
              <a:prstGeom prst="ellipse">
                <a:avLst/>
              </a:pr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509;p40"/>
              <p:cNvSpPr/>
              <p:nvPr/>
            </p:nvSpPr>
            <p:spPr>
              <a:xfrm flipH="1">
                <a:off x="3581538" y="2288625"/>
                <a:ext cx="62400" cy="62400"/>
              </a:xfrm>
              <a:prstGeom prst="ellipse">
                <a:avLst/>
              </a:pr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510;p40"/>
              <p:cNvSpPr/>
              <p:nvPr/>
            </p:nvSpPr>
            <p:spPr>
              <a:xfrm flipH="1">
                <a:off x="2627713" y="2877150"/>
                <a:ext cx="62400" cy="62400"/>
              </a:xfrm>
              <a:prstGeom prst="ellipse">
                <a:avLst/>
              </a:pr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511;p40"/>
              <p:cNvSpPr/>
              <p:nvPr/>
            </p:nvSpPr>
            <p:spPr>
              <a:xfrm flipH="1">
                <a:off x="3953438" y="2521188"/>
                <a:ext cx="32400" cy="32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512;p40"/>
              <p:cNvSpPr/>
              <p:nvPr/>
            </p:nvSpPr>
            <p:spPr>
              <a:xfrm flipH="1">
                <a:off x="2524388" y="2568588"/>
                <a:ext cx="32400" cy="32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513;p40"/>
              <p:cNvSpPr/>
              <p:nvPr/>
            </p:nvSpPr>
            <p:spPr>
              <a:xfrm flipH="1">
                <a:off x="2161391" y="1931292"/>
                <a:ext cx="1926775" cy="1422570"/>
              </a:xfrm>
              <a:custGeom>
                <a:avLst/>
                <a:gdLst/>
                <a:ahLst/>
                <a:cxnLst/>
                <a:rect l="l" t="t" r="r" b="b"/>
                <a:pathLst>
                  <a:path w="21098" h="15577" extrusionOk="0">
                    <a:moveTo>
                      <a:pt x="1074" y="0"/>
                    </a:moveTo>
                    <a:lnTo>
                      <a:pt x="295" y="468"/>
                    </a:lnTo>
                    <a:cubicBezTo>
                      <a:pt x="295" y="468"/>
                      <a:pt x="1" y="7414"/>
                      <a:pt x="7135" y="7414"/>
                    </a:cubicBezTo>
                    <a:cubicBezTo>
                      <a:pt x="7482" y="7414"/>
                      <a:pt x="7848" y="7398"/>
                      <a:pt x="8232" y="7363"/>
                    </a:cubicBezTo>
                    <a:lnTo>
                      <a:pt x="8232" y="7363"/>
                    </a:lnTo>
                    <a:cubicBezTo>
                      <a:pt x="8232" y="7363"/>
                      <a:pt x="5712" y="12159"/>
                      <a:pt x="5712" y="15576"/>
                    </a:cubicBezTo>
                    <a:lnTo>
                      <a:pt x="20920" y="15576"/>
                    </a:lnTo>
                    <a:cubicBezTo>
                      <a:pt x="20988" y="15576"/>
                      <a:pt x="21097" y="6957"/>
                      <a:pt x="14482" y="5557"/>
                    </a:cubicBezTo>
                    <a:lnTo>
                      <a:pt x="11772" y="4957"/>
                    </a:lnTo>
                    <a:cubicBezTo>
                      <a:pt x="7423" y="4909"/>
                      <a:pt x="2688" y="3618"/>
                      <a:pt x="1074" y="0"/>
                    </a:cubicBezTo>
                    <a:close/>
                  </a:path>
                </a:pathLst>
              </a:custGeom>
              <a:gradFill>
                <a:gsLst>
                  <a:gs pos="22000">
                    <a:schemeClr val="accent1">
                      <a:lumMod val="75000"/>
                    </a:schemeClr>
                  </a:gs>
                  <a:gs pos="100000">
                    <a:schemeClr val="accent3">
                      <a:lumMod val="60000"/>
                      <a:lumOff val="40000"/>
                    </a:schemeClr>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514;p40"/>
              <p:cNvSpPr/>
              <p:nvPr/>
            </p:nvSpPr>
            <p:spPr>
              <a:xfrm flipH="1">
                <a:off x="3268067" y="1922930"/>
                <a:ext cx="848135" cy="764390"/>
              </a:xfrm>
              <a:custGeom>
                <a:avLst/>
                <a:gdLst/>
                <a:ahLst/>
                <a:cxnLst/>
                <a:rect l="l" t="t" r="r" b="b"/>
                <a:pathLst>
                  <a:path w="9287" h="8370" extrusionOk="0">
                    <a:moveTo>
                      <a:pt x="612" y="1"/>
                    </a:moveTo>
                    <a:lnTo>
                      <a:pt x="612" y="1"/>
                    </a:lnTo>
                    <a:cubicBezTo>
                      <a:pt x="0" y="7151"/>
                      <a:pt x="3401" y="8369"/>
                      <a:pt x="5790" y="8369"/>
                    </a:cubicBezTo>
                    <a:cubicBezTo>
                      <a:pt x="7025" y="8369"/>
                      <a:pt x="7989" y="8044"/>
                      <a:pt x="7989" y="8044"/>
                    </a:cubicBezTo>
                    <a:lnTo>
                      <a:pt x="9287" y="6344"/>
                    </a:lnTo>
                    <a:lnTo>
                      <a:pt x="9287" y="6344"/>
                    </a:lnTo>
                    <a:cubicBezTo>
                      <a:pt x="9287" y="6344"/>
                      <a:pt x="8997" y="6403"/>
                      <a:pt x="8381" y="6403"/>
                    </a:cubicBezTo>
                    <a:cubicBezTo>
                      <a:pt x="7628" y="6403"/>
                      <a:pt x="6387" y="6314"/>
                      <a:pt x="4592" y="5920"/>
                    </a:cubicBezTo>
                    <a:cubicBezTo>
                      <a:pt x="1329" y="5203"/>
                      <a:pt x="612" y="1"/>
                      <a:pt x="612" y="1"/>
                    </a:cubicBezTo>
                    <a:close/>
                  </a:path>
                </a:pathLst>
              </a:custGeom>
              <a:solidFill>
                <a:schemeClr val="accent1">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515;p40"/>
              <p:cNvSpPr/>
              <p:nvPr/>
            </p:nvSpPr>
            <p:spPr>
              <a:xfrm flipH="1">
                <a:off x="2124589" y="2249285"/>
                <a:ext cx="646398" cy="284021"/>
              </a:xfrm>
              <a:custGeom>
                <a:avLst/>
                <a:gdLst/>
                <a:ahLst/>
                <a:cxnLst/>
                <a:rect l="l" t="t" r="r" b="b"/>
                <a:pathLst>
                  <a:path w="7078" h="3110" extrusionOk="0">
                    <a:moveTo>
                      <a:pt x="6767" y="0"/>
                    </a:moveTo>
                    <a:cubicBezTo>
                      <a:pt x="6709" y="79"/>
                      <a:pt x="6647" y="153"/>
                      <a:pt x="6583" y="215"/>
                    </a:cubicBezTo>
                    <a:cubicBezTo>
                      <a:pt x="5094" y="1676"/>
                      <a:pt x="1267" y="1704"/>
                      <a:pt x="554" y="1830"/>
                    </a:cubicBezTo>
                    <a:cubicBezTo>
                      <a:pt x="489" y="1840"/>
                      <a:pt x="56" y="2007"/>
                      <a:pt x="1" y="2025"/>
                    </a:cubicBezTo>
                    <a:cubicBezTo>
                      <a:pt x="653" y="2151"/>
                      <a:pt x="1946" y="3014"/>
                      <a:pt x="3909" y="3096"/>
                    </a:cubicBezTo>
                    <a:cubicBezTo>
                      <a:pt x="4130" y="3105"/>
                      <a:pt x="4338" y="3109"/>
                      <a:pt x="4534" y="3109"/>
                    </a:cubicBezTo>
                    <a:cubicBezTo>
                      <a:pt x="6275" y="3109"/>
                      <a:pt x="7078" y="2792"/>
                      <a:pt x="7078" y="2792"/>
                    </a:cubicBezTo>
                    <a:lnTo>
                      <a:pt x="6767" y="0"/>
                    </a:lnTo>
                    <a:close/>
                  </a:path>
                </a:pathLst>
              </a:custGeom>
              <a:solidFill>
                <a:srgbClr val="4220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516;p40"/>
              <p:cNvSpPr/>
              <p:nvPr/>
            </p:nvSpPr>
            <p:spPr>
              <a:xfrm flipH="1">
                <a:off x="2003034" y="1275944"/>
                <a:ext cx="1577183" cy="1192887"/>
              </a:xfrm>
              <a:custGeom>
                <a:avLst/>
                <a:gdLst/>
                <a:ahLst/>
                <a:cxnLst/>
                <a:rect l="l" t="t" r="r" b="b"/>
                <a:pathLst>
                  <a:path w="17270" h="13062" extrusionOk="0">
                    <a:moveTo>
                      <a:pt x="7914" y="0"/>
                    </a:moveTo>
                    <a:cubicBezTo>
                      <a:pt x="5704" y="0"/>
                      <a:pt x="4311" y="1144"/>
                      <a:pt x="3414" y="3015"/>
                    </a:cubicBezTo>
                    <a:cubicBezTo>
                      <a:pt x="3393" y="3063"/>
                      <a:pt x="3373" y="3110"/>
                      <a:pt x="3352" y="3159"/>
                    </a:cubicBezTo>
                    <a:cubicBezTo>
                      <a:pt x="3029" y="3957"/>
                      <a:pt x="3049" y="4930"/>
                      <a:pt x="2140" y="5281"/>
                    </a:cubicBezTo>
                    <a:cubicBezTo>
                      <a:pt x="1178" y="5657"/>
                      <a:pt x="1" y="7893"/>
                      <a:pt x="2639" y="9631"/>
                    </a:cubicBezTo>
                    <a:cubicBezTo>
                      <a:pt x="5277" y="11372"/>
                      <a:pt x="6179" y="12023"/>
                      <a:pt x="6179" y="12023"/>
                    </a:cubicBezTo>
                    <a:lnTo>
                      <a:pt x="6169" y="12139"/>
                    </a:lnTo>
                    <a:cubicBezTo>
                      <a:pt x="6155" y="12294"/>
                      <a:pt x="6220" y="12440"/>
                      <a:pt x="6347" y="12529"/>
                    </a:cubicBezTo>
                    <a:cubicBezTo>
                      <a:pt x="6561" y="12686"/>
                      <a:pt x="6954" y="12908"/>
                      <a:pt x="7514" y="12986"/>
                    </a:cubicBezTo>
                    <a:cubicBezTo>
                      <a:pt x="7910" y="13041"/>
                      <a:pt x="8231" y="13058"/>
                      <a:pt x="8466" y="13061"/>
                    </a:cubicBezTo>
                    <a:cubicBezTo>
                      <a:pt x="8469" y="13061"/>
                      <a:pt x="8472" y="13061"/>
                      <a:pt x="8475" y="13061"/>
                    </a:cubicBezTo>
                    <a:cubicBezTo>
                      <a:pt x="8666" y="13061"/>
                      <a:pt x="8836" y="12956"/>
                      <a:pt x="8937" y="12795"/>
                    </a:cubicBezTo>
                    <a:cubicBezTo>
                      <a:pt x="8985" y="12724"/>
                      <a:pt x="9080" y="12645"/>
                      <a:pt x="9265" y="12590"/>
                    </a:cubicBezTo>
                    <a:cubicBezTo>
                      <a:pt x="9316" y="12576"/>
                      <a:pt x="9374" y="12563"/>
                      <a:pt x="9439" y="12549"/>
                    </a:cubicBezTo>
                    <a:cubicBezTo>
                      <a:pt x="10156" y="12426"/>
                      <a:pt x="13955" y="12334"/>
                      <a:pt x="15444" y="10873"/>
                    </a:cubicBezTo>
                    <a:cubicBezTo>
                      <a:pt x="15508" y="10811"/>
                      <a:pt x="15570" y="10737"/>
                      <a:pt x="15628" y="10658"/>
                    </a:cubicBezTo>
                    <a:cubicBezTo>
                      <a:pt x="16972" y="8900"/>
                      <a:pt x="17270" y="3264"/>
                      <a:pt x="12453" y="1151"/>
                    </a:cubicBezTo>
                    <a:cubicBezTo>
                      <a:pt x="10646" y="359"/>
                      <a:pt x="9152" y="0"/>
                      <a:pt x="7914" y="0"/>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517;p40"/>
              <p:cNvSpPr/>
              <p:nvPr/>
            </p:nvSpPr>
            <p:spPr>
              <a:xfrm flipH="1">
                <a:off x="2279567" y="2324993"/>
                <a:ext cx="745121" cy="152878"/>
              </a:xfrm>
              <a:custGeom>
                <a:avLst/>
                <a:gdLst/>
                <a:ahLst/>
                <a:cxnLst/>
                <a:rect l="l" t="t" r="r" b="b"/>
                <a:pathLst>
                  <a:path w="8159" h="1674" extrusionOk="0">
                    <a:moveTo>
                      <a:pt x="8159" y="0"/>
                    </a:moveTo>
                    <a:lnTo>
                      <a:pt x="8159" y="0"/>
                    </a:lnTo>
                    <a:cubicBezTo>
                      <a:pt x="7571" y="424"/>
                      <a:pt x="3694" y="741"/>
                      <a:pt x="3117" y="847"/>
                    </a:cubicBezTo>
                    <a:cubicBezTo>
                      <a:pt x="2544" y="950"/>
                      <a:pt x="2816" y="1281"/>
                      <a:pt x="1864" y="1363"/>
                    </a:cubicBezTo>
                    <a:cubicBezTo>
                      <a:pt x="1816" y="1367"/>
                      <a:pt x="1768" y="1369"/>
                      <a:pt x="1720" y="1369"/>
                    </a:cubicBezTo>
                    <a:cubicBezTo>
                      <a:pt x="828" y="1369"/>
                      <a:pt x="32" y="652"/>
                      <a:pt x="1" y="643"/>
                    </a:cubicBezTo>
                    <a:lnTo>
                      <a:pt x="1" y="643"/>
                    </a:lnTo>
                    <a:lnTo>
                      <a:pt x="18" y="799"/>
                    </a:lnTo>
                    <a:cubicBezTo>
                      <a:pt x="31" y="1483"/>
                      <a:pt x="898" y="1673"/>
                      <a:pt x="1704" y="1673"/>
                    </a:cubicBezTo>
                    <a:cubicBezTo>
                      <a:pt x="2338" y="1673"/>
                      <a:pt x="2935" y="1556"/>
                      <a:pt x="3049" y="1468"/>
                    </a:cubicBezTo>
                    <a:cubicBezTo>
                      <a:pt x="3311" y="1267"/>
                      <a:pt x="4786" y="1314"/>
                      <a:pt x="6350" y="1079"/>
                    </a:cubicBezTo>
                    <a:cubicBezTo>
                      <a:pt x="7910" y="847"/>
                      <a:pt x="8159" y="0"/>
                      <a:pt x="8159" y="0"/>
                    </a:cubicBezTo>
                    <a:close/>
                  </a:path>
                </a:pathLst>
              </a:custGeom>
              <a:solidFill>
                <a:srgbClr val="F99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518;p40"/>
              <p:cNvSpPr/>
              <p:nvPr/>
            </p:nvSpPr>
            <p:spPr>
              <a:xfrm flipH="1">
                <a:off x="2606537" y="1234301"/>
                <a:ext cx="709295" cy="480332"/>
              </a:xfrm>
              <a:custGeom>
                <a:avLst/>
                <a:gdLst/>
                <a:ahLst/>
                <a:cxnLst/>
                <a:rect l="l" t="t" r="r" b="b"/>
                <a:pathLst>
                  <a:path w="8046" h="4802" extrusionOk="0">
                    <a:moveTo>
                      <a:pt x="4926" y="0"/>
                    </a:moveTo>
                    <a:cubicBezTo>
                      <a:pt x="4504" y="0"/>
                      <a:pt x="4028" y="50"/>
                      <a:pt x="3492" y="167"/>
                    </a:cubicBezTo>
                    <a:cubicBezTo>
                      <a:pt x="631" y="792"/>
                      <a:pt x="0" y="4233"/>
                      <a:pt x="631" y="4721"/>
                    </a:cubicBezTo>
                    <a:cubicBezTo>
                      <a:pt x="703" y="4776"/>
                      <a:pt x="799" y="4801"/>
                      <a:pt x="916" y="4801"/>
                    </a:cubicBezTo>
                    <a:cubicBezTo>
                      <a:pt x="1827" y="4801"/>
                      <a:pt x="3955" y="3240"/>
                      <a:pt x="4929" y="2250"/>
                    </a:cubicBezTo>
                    <a:cubicBezTo>
                      <a:pt x="5620" y="1546"/>
                      <a:pt x="6280" y="1341"/>
                      <a:pt x="6813" y="1341"/>
                    </a:cubicBezTo>
                    <a:cubicBezTo>
                      <a:pt x="7551" y="1341"/>
                      <a:pt x="8046" y="1734"/>
                      <a:pt x="8046" y="1734"/>
                    </a:cubicBezTo>
                    <a:cubicBezTo>
                      <a:pt x="8046" y="1734"/>
                      <a:pt x="7414" y="0"/>
                      <a:pt x="4926" y="0"/>
                    </a:cubicBezTo>
                    <a:close/>
                  </a:path>
                </a:pathLst>
              </a:custGeom>
              <a:solidFill>
                <a:srgbClr val="F99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519;p40"/>
              <p:cNvSpPr/>
              <p:nvPr/>
            </p:nvSpPr>
            <p:spPr>
              <a:xfrm flipH="1">
                <a:off x="3048341" y="1713116"/>
                <a:ext cx="272605" cy="140914"/>
              </a:xfrm>
              <a:custGeom>
                <a:avLst/>
                <a:gdLst/>
                <a:ahLst/>
                <a:cxnLst/>
                <a:rect l="l" t="t" r="r" b="b"/>
                <a:pathLst>
                  <a:path w="2985" h="1543" extrusionOk="0">
                    <a:moveTo>
                      <a:pt x="1773" y="0"/>
                    </a:moveTo>
                    <a:cubicBezTo>
                      <a:pt x="1158" y="0"/>
                      <a:pt x="266" y="292"/>
                      <a:pt x="29" y="809"/>
                    </a:cubicBezTo>
                    <a:cubicBezTo>
                      <a:pt x="1" y="870"/>
                      <a:pt x="55" y="926"/>
                      <a:pt x="105" y="926"/>
                    </a:cubicBezTo>
                    <a:cubicBezTo>
                      <a:pt x="127" y="926"/>
                      <a:pt x="149" y="915"/>
                      <a:pt x="162" y="887"/>
                    </a:cubicBezTo>
                    <a:cubicBezTo>
                      <a:pt x="377" y="423"/>
                      <a:pt x="1277" y="153"/>
                      <a:pt x="1767" y="153"/>
                    </a:cubicBezTo>
                    <a:cubicBezTo>
                      <a:pt x="1782" y="153"/>
                      <a:pt x="1797" y="153"/>
                      <a:pt x="1811" y="154"/>
                    </a:cubicBezTo>
                    <a:cubicBezTo>
                      <a:pt x="2183" y="170"/>
                      <a:pt x="2589" y="313"/>
                      <a:pt x="2736" y="707"/>
                    </a:cubicBezTo>
                    <a:cubicBezTo>
                      <a:pt x="2821" y="942"/>
                      <a:pt x="2787" y="1225"/>
                      <a:pt x="2763" y="1468"/>
                    </a:cubicBezTo>
                    <a:cubicBezTo>
                      <a:pt x="2758" y="1517"/>
                      <a:pt x="2795" y="1542"/>
                      <a:pt x="2834" y="1542"/>
                    </a:cubicBezTo>
                    <a:cubicBezTo>
                      <a:pt x="2873" y="1542"/>
                      <a:pt x="2915" y="1517"/>
                      <a:pt x="2920" y="1468"/>
                    </a:cubicBezTo>
                    <a:cubicBezTo>
                      <a:pt x="2985" y="740"/>
                      <a:pt x="2811" y="143"/>
                      <a:pt x="2008" y="17"/>
                    </a:cubicBezTo>
                    <a:cubicBezTo>
                      <a:pt x="1937" y="6"/>
                      <a:pt x="1858" y="0"/>
                      <a:pt x="1773" y="0"/>
                    </a:cubicBezTo>
                    <a:close/>
                  </a:path>
                </a:pathLst>
              </a:custGeom>
              <a:solidFill>
                <a:srgbClr val="5B43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520;p40"/>
              <p:cNvSpPr/>
              <p:nvPr/>
            </p:nvSpPr>
            <p:spPr>
              <a:xfrm flipH="1">
                <a:off x="2783590" y="1827546"/>
                <a:ext cx="174065" cy="83562"/>
              </a:xfrm>
              <a:custGeom>
                <a:avLst/>
                <a:gdLst/>
                <a:ahLst/>
                <a:cxnLst/>
                <a:rect l="l" t="t" r="r" b="b"/>
                <a:pathLst>
                  <a:path w="1906" h="915" extrusionOk="0">
                    <a:moveTo>
                      <a:pt x="1669" y="0"/>
                    </a:moveTo>
                    <a:cubicBezTo>
                      <a:pt x="1616" y="0"/>
                      <a:pt x="1562" y="56"/>
                      <a:pt x="1598" y="116"/>
                    </a:cubicBezTo>
                    <a:cubicBezTo>
                      <a:pt x="1687" y="269"/>
                      <a:pt x="1584" y="406"/>
                      <a:pt x="1441" y="470"/>
                    </a:cubicBezTo>
                    <a:cubicBezTo>
                      <a:pt x="1407" y="485"/>
                      <a:pt x="1372" y="492"/>
                      <a:pt x="1336" y="492"/>
                    </a:cubicBezTo>
                    <a:cubicBezTo>
                      <a:pt x="1226" y="492"/>
                      <a:pt x="1113" y="429"/>
                      <a:pt x="1038" y="355"/>
                    </a:cubicBezTo>
                    <a:cubicBezTo>
                      <a:pt x="959" y="276"/>
                      <a:pt x="915" y="177"/>
                      <a:pt x="820" y="109"/>
                    </a:cubicBezTo>
                    <a:cubicBezTo>
                      <a:pt x="744" y="58"/>
                      <a:pt x="658" y="33"/>
                      <a:pt x="570" y="33"/>
                    </a:cubicBezTo>
                    <a:cubicBezTo>
                      <a:pt x="522" y="33"/>
                      <a:pt x="474" y="40"/>
                      <a:pt x="427" y="54"/>
                    </a:cubicBezTo>
                    <a:cubicBezTo>
                      <a:pt x="75" y="163"/>
                      <a:pt x="1" y="546"/>
                      <a:pt x="96" y="859"/>
                    </a:cubicBezTo>
                    <a:cubicBezTo>
                      <a:pt x="107" y="898"/>
                      <a:pt x="137" y="914"/>
                      <a:pt x="168" y="914"/>
                    </a:cubicBezTo>
                    <a:cubicBezTo>
                      <a:pt x="215" y="914"/>
                      <a:pt x="263" y="876"/>
                      <a:pt x="246" y="818"/>
                    </a:cubicBezTo>
                    <a:cubicBezTo>
                      <a:pt x="178" y="593"/>
                      <a:pt x="209" y="293"/>
                      <a:pt x="472" y="215"/>
                    </a:cubicBezTo>
                    <a:cubicBezTo>
                      <a:pt x="504" y="205"/>
                      <a:pt x="534" y="201"/>
                      <a:pt x="562" y="201"/>
                    </a:cubicBezTo>
                    <a:cubicBezTo>
                      <a:pt x="708" y="201"/>
                      <a:pt x="808" y="316"/>
                      <a:pt x="905" y="433"/>
                    </a:cubicBezTo>
                    <a:cubicBezTo>
                      <a:pt x="1016" y="567"/>
                      <a:pt x="1142" y="642"/>
                      <a:pt x="1309" y="642"/>
                    </a:cubicBezTo>
                    <a:cubicBezTo>
                      <a:pt x="1333" y="642"/>
                      <a:pt x="1357" y="640"/>
                      <a:pt x="1383" y="637"/>
                    </a:cubicBezTo>
                    <a:cubicBezTo>
                      <a:pt x="1693" y="601"/>
                      <a:pt x="1905" y="334"/>
                      <a:pt x="1731" y="37"/>
                    </a:cubicBezTo>
                    <a:cubicBezTo>
                      <a:pt x="1715" y="11"/>
                      <a:pt x="1692" y="0"/>
                      <a:pt x="1669" y="0"/>
                    </a:cubicBezTo>
                    <a:close/>
                  </a:path>
                </a:pathLst>
              </a:custGeom>
              <a:solidFill>
                <a:srgbClr val="C685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521;p40"/>
              <p:cNvSpPr/>
              <p:nvPr/>
            </p:nvSpPr>
            <p:spPr>
              <a:xfrm flipH="1">
                <a:off x="2392080" y="1861063"/>
                <a:ext cx="284386" cy="170595"/>
              </a:xfrm>
              <a:custGeom>
                <a:avLst/>
                <a:gdLst/>
                <a:ahLst/>
                <a:cxnLst/>
                <a:rect l="l" t="t" r="r" b="b"/>
                <a:pathLst>
                  <a:path w="3114" h="1868" extrusionOk="0">
                    <a:moveTo>
                      <a:pt x="1701" y="1"/>
                    </a:moveTo>
                    <a:cubicBezTo>
                      <a:pt x="1044" y="1"/>
                      <a:pt x="259" y="415"/>
                      <a:pt x="21" y="1008"/>
                    </a:cubicBezTo>
                    <a:cubicBezTo>
                      <a:pt x="0" y="1064"/>
                      <a:pt x="47" y="1101"/>
                      <a:pt x="95" y="1101"/>
                    </a:cubicBezTo>
                    <a:cubicBezTo>
                      <a:pt x="126" y="1101"/>
                      <a:pt x="158" y="1085"/>
                      <a:pt x="171" y="1049"/>
                    </a:cubicBezTo>
                    <a:cubicBezTo>
                      <a:pt x="380" y="528"/>
                      <a:pt x="1160" y="155"/>
                      <a:pt x="1708" y="155"/>
                    </a:cubicBezTo>
                    <a:cubicBezTo>
                      <a:pt x="1716" y="155"/>
                      <a:pt x="1723" y="155"/>
                      <a:pt x="1731" y="155"/>
                    </a:cubicBezTo>
                    <a:cubicBezTo>
                      <a:pt x="2598" y="175"/>
                      <a:pt x="2956" y="1025"/>
                      <a:pt x="2738" y="1773"/>
                    </a:cubicBezTo>
                    <a:cubicBezTo>
                      <a:pt x="2720" y="1830"/>
                      <a:pt x="2767" y="1868"/>
                      <a:pt x="2814" y="1868"/>
                    </a:cubicBezTo>
                    <a:cubicBezTo>
                      <a:pt x="2845" y="1868"/>
                      <a:pt x="2876" y="1852"/>
                      <a:pt x="2888" y="1814"/>
                    </a:cubicBezTo>
                    <a:cubicBezTo>
                      <a:pt x="3114" y="1042"/>
                      <a:pt x="2796" y="158"/>
                      <a:pt x="1926" y="18"/>
                    </a:cubicBezTo>
                    <a:cubicBezTo>
                      <a:pt x="1853" y="6"/>
                      <a:pt x="1778" y="1"/>
                      <a:pt x="1701" y="1"/>
                    </a:cubicBezTo>
                    <a:close/>
                  </a:path>
                </a:pathLst>
              </a:custGeom>
              <a:solidFill>
                <a:srgbClr val="5B43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522;p40"/>
              <p:cNvSpPr/>
              <p:nvPr/>
            </p:nvSpPr>
            <p:spPr>
              <a:xfrm flipH="1">
                <a:off x="1850247" y="1203341"/>
                <a:ext cx="1933259" cy="1323939"/>
              </a:xfrm>
              <a:custGeom>
                <a:avLst/>
                <a:gdLst/>
                <a:ahLst/>
                <a:cxnLst/>
                <a:rect l="l" t="t" r="r" b="b"/>
                <a:pathLst>
                  <a:path w="21169" h="14497" extrusionOk="0">
                    <a:moveTo>
                      <a:pt x="10036" y="1"/>
                    </a:moveTo>
                    <a:cubicBezTo>
                      <a:pt x="9537" y="1"/>
                      <a:pt x="8998" y="79"/>
                      <a:pt x="8432" y="277"/>
                    </a:cubicBezTo>
                    <a:cubicBezTo>
                      <a:pt x="6476" y="959"/>
                      <a:pt x="5353" y="3503"/>
                      <a:pt x="4653" y="4830"/>
                    </a:cubicBezTo>
                    <a:cubicBezTo>
                      <a:pt x="3769" y="6503"/>
                      <a:pt x="1850" y="7776"/>
                      <a:pt x="322" y="7961"/>
                    </a:cubicBezTo>
                    <a:cubicBezTo>
                      <a:pt x="322" y="7961"/>
                      <a:pt x="1" y="12228"/>
                      <a:pt x="8395" y="12934"/>
                    </a:cubicBezTo>
                    <a:lnTo>
                      <a:pt x="8405" y="12818"/>
                    </a:lnTo>
                    <a:cubicBezTo>
                      <a:pt x="8405" y="12818"/>
                      <a:pt x="7503" y="12167"/>
                      <a:pt x="4865" y="10426"/>
                    </a:cubicBezTo>
                    <a:cubicBezTo>
                      <a:pt x="2227" y="8688"/>
                      <a:pt x="3404" y="6452"/>
                      <a:pt x="4366" y="6076"/>
                    </a:cubicBezTo>
                    <a:cubicBezTo>
                      <a:pt x="4919" y="5865"/>
                      <a:pt x="5128" y="5421"/>
                      <a:pt x="5278" y="4926"/>
                    </a:cubicBezTo>
                    <a:cubicBezTo>
                      <a:pt x="7023" y="4810"/>
                      <a:pt x="9515" y="1537"/>
                      <a:pt x="10712" y="1400"/>
                    </a:cubicBezTo>
                    <a:cubicBezTo>
                      <a:pt x="10842" y="1385"/>
                      <a:pt x="10963" y="1378"/>
                      <a:pt x="11075" y="1378"/>
                    </a:cubicBezTo>
                    <a:cubicBezTo>
                      <a:pt x="12210" y="1378"/>
                      <a:pt x="12433" y="2082"/>
                      <a:pt x="12433" y="2082"/>
                    </a:cubicBezTo>
                    <a:lnTo>
                      <a:pt x="12453" y="2082"/>
                    </a:lnTo>
                    <a:cubicBezTo>
                      <a:pt x="12487" y="2080"/>
                      <a:pt x="12520" y="2079"/>
                      <a:pt x="12553" y="2079"/>
                    </a:cubicBezTo>
                    <a:cubicBezTo>
                      <a:pt x="13236" y="2079"/>
                      <a:pt x="13872" y="2506"/>
                      <a:pt x="14266" y="3066"/>
                    </a:cubicBezTo>
                    <a:cubicBezTo>
                      <a:pt x="14679" y="3653"/>
                      <a:pt x="14867" y="4370"/>
                      <a:pt x="14993" y="5076"/>
                    </a:cubicBezTo>
                    <a:cubicBezTo>
                      <a:pt x="15119" y="5783"/>
                      <a:pt x="15195" y="6507"/>
                      <a:pt x="15427" y="7186"/>
                    </a:cubicBezTo>
                    <a:cubicBezTo>
                      <a:pt x="15737" y="8101"/>
                      <a:pt x="16359" y="8923"/>
                      <a:pt x="17161" y="9453"/>
                    </a:cubicBezTo>
                    <a:cubicBezTo>
                      <a:pt x="16950" y="10101"/>
                      <a:pt x="16642" y="10781"/>
                      <a:pt x="16263" y="11484"/>
                    </a:cubicBezTo>
                    <a:cubicBezTo>
                      <a:pt x="14914" y="13988"/>
                      <a:pt x="18455" y="14496"/>
                      <a:pt x="19010" y="14496"/>
                    </a:cubicBezTo>
                    <a:cubicBezTo>
                      <a:pt x="19099" y="14496"/>
                      <a:pt x="19112" y="14484"/>
                      <a:pt x="19018" y="14464"/>
                    </a:cubicBezTo>
                    <a:cubicBezTo>
                      <a:pt x="18981" y="14457"/>
                      <a:pt x="18946" y="14447"/>
                      <a:pt x="18916" y="14436"/>
                    </a:cubicBezTo>
                    <a:cubicBezTo>
                      <a:pt x="18335" y="14263"/>
                      <a:pt x="18355" y="13781"/>
                      <a:pt x="18355" y="13781"/>
                    </a:cubicBezTo>
                    <a:lnTo>
                      <a:pt x="18355" y="13781"/>
                    </a:lnTo>
                    <a:cubicBezTo>
                      <a:pt x="18754" y="13975"/>
                      <a:pt x="19097" y="14048"/>
                      <a:pt x="19388" y="14048"/>
                    </a:cubicBezTo>
                    <a:cubicBezTo>
                      <a:pt x="20274" y="14048"/>
                      <a:pt x="20673" y="13368"/>
                      <a:pt x="20673" y="13368"/>
                    </a:cubicBezTo>
                    <a:lnTo>
                      <a:pt x="20673" y="13368"/>
                    </a:lnTo>
                    <a:cubicBezTo>
                      <a:pt x="20673" y="13368"/>
                      <a:pt x="20435" y="13513"/>
                      <a:pt x="20173" y="13513"/>
                    </a:cubicBezTo>
                    <a:cubicBezTo>
                      <a:pt x="19841" y="13513"/>
                      <a:pt x="19470" y="13281"/>
                      <a:pt x="19493" y="12228"/>
                    </a:cubicBezTo>
                    <a:cubicBezTo>
                      <a:pt x="19534" y="10344"/>
                      <a:pt x="21169" y="7838"/>
                      <a:pt x="19059" y="3656"/>
                    </a:cubicBezTo>
                    <a:cubicBezTo>
                      <a:pt x="17874" y="1311"/>
                      <a:pt x="16160" y="815"/>
                      <a:pt x="14867" y="815"/>
                    </a:cubicBezTo>
                    <a:cubicBezTo>
                      <a:pt x="13919" y="815"/>
                      <a:pt x="13197" y="1083"/>
                      <a:pt x="13080" y="1083"/>
                    </a:cubicBezTo>
                    <a:cubicBezTo>
                      <a:pt x="13072" y="1083"/>
                      <a:pt x="13067" y="1081"/>
                      <a:pt x="13065" y="1079"/>
                    </a:cubicBezTo>
                    <a:cubicBezTo>
                      <a:pt x="12812" y="811"/>
                      <a:pt x="11636" y="1"/>
                      <a:pt x="10036" y="1"/>
                    </a:cubicBezTo>
                    <a:close/>
                  </a:path>
                </a:pathLst>
              </a:custGeom>
              <a:solidFill>
                <a:srgbClr val="632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523;p40"/>
              <p:cNvSpPr/>
              <p:nvPr/>
            </p:nvSpPr>
            <p:spPr>
              <a:xfrm flipH="1">
                <a:off x="1931894" y="2052845"/>
                <a:ext cx="254523" cy="235162"/>
              </a:xfrm>
              <a:custGeom>
                <a:avLst/>
                <a:gdLst/>
                <a:ahLst/>
                <a:cxnLst/>
                <a:rect l="l" t="t" r="r" b="b"/>
                <a:pathLst>
                  <a:path w="2787" h="2575" extrusionOk="0">
                    <a:moveTo>
                      <a:pt x="1486" y="1"/>
                    </a:moveTo>
                    <a:cubicBezTo>
                      <a:pt x="1154" y="1"/>
                      <a:pt x="813" y="108"/>
                      <a:pt x="499" y="318"/>
                    </a:cubicBezTo>
                    <a:cubicBezTo>
                      <a:pt x="445" y="352"/>
                      <a:pt x="387" y="403"/>
                      <a:pt x="373" y="482"/>
                    </a:cubicBezTo>
                    <a:lnTo>
                      <a:pt x="355" y="546"/>
                    </a:lnTo>
                    <a:lnTo>
                      <a:pt x="89" y="1602"/>
                    </a:lnTo>
                    <a:cubicBezTo>
                      <a:pt x="1" y="1847"/>
                      <a:pt x="72" y="2141"/>
                      <a:pt x="212" y="2301"/>
                    </a:cubicBezTo>
                    <a:cubicBezTo>
                      <a:pt x="349" y="2465"/>
                      <a:pt x="540" y="2523"/>
                      <a:pt x="727" y="2550"/>
                    </a:cubicBezTo>
                    <a:cubicBezTo>
                      <a:pt x="830" y="2566"/>
                      <a:pt x="934" y="2574"/>
                      <a:pt x="1038" y="2574"/>
                    </a:cubicBezTo>
                    <a:cubicBezTo>
                      <a:pt x="1291" y="2574"/>
                      <a:pt x="1545" y="2528"/>
                      <a:pt x="1796" y="2441"/>
                    </a:cubicBezTo>
                    <a:cubicBezTo>
                      <a:pt x="1987" y="2373"/>
                      <a:pt x="2182" y="2274"/>
                      <a:pt x="2353" y="2114"/>
                    </a:cubicBezTo>
                    <a:cubicBezTo>
                      <a:pt x="2520" y="1950"/>
                      <a:pt x="2663" y="1718"/>
                      <a:pt x="2718" y="1452"/>
                    </a:cubicBezTo>
                    <a:cubicBezTo>
                      <a:pt x="2786" y="1117"/>
                      <a:pt x="2707" y="765"/>
                      <a:pt x="2554" y="526"/>
                    </a:cubicBezTo>
                    <a:cubicBezTo>
                      <a:pt x="2400" y="287"/>
                      <a:pt x="2175" y="151"/>
                      <a:pt x="1943" y="72"/>
                    </a:cubicBezTo>
                    <a:cubicBezTo>
                      <a:pt x="1795" y="24"/>
                      <a:pt x="1642" y="1"/>
                      <a:pt x="1486" y="1"/>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524;p40"/>
              <p:cNvSpPr/>
              <p:nvPr/>
            </p:nvSpPr>
            <p:spPr>
              <a:xfrm flipH="1">
                <a:off x="2531898" y="1908186"/>
                <a:ext cx="717358" cy="199362"/>
              </a:xfrm>
              <a:custGeom>
                <a:avLst/>
                <a:gdLst/>
                <a:ahLst/>
                <a:cxnLst/>
                <a:rect l="l" t="t" r="r" b="b"/>
                <a:pathLst>
                  <a:path w="7855" h="2183" extrusionOk="0">
                    <a:moveTo>
                      <a:pt x="105" y="0"/>
                    </a:moveTo>
                    <a:cubicBezTo>
                      <a:pt x="41" y="0"/>
                      <a:pt x="0" y="97"/>
                      <a:pt x="70" y="137"/>
                    </a:cubicBezTo>
                    <a:cubicBezTo>
                      <a:pt x="1377" y="881"/>
                      <a:pt x="2641" y="1612"/>
                      <a:pt x="4132" y="1902"/>
                    </a:cubicBezTo>
                    <a:cubicBezTo>
                      <a:pt x="5004" y="2074"/>
                      <a:pt x="5613" y="2182"/>
                      <a:pt x="6276" y="2182"/>
                    </a:cubicBezTo>
                    <a:cubicBezTo>
                      <a:pt x="6718" y="2182"/>
                      <a:pt x="7183" y="2134"/>
                      <a:pt x="7768" y="2025"/>
                    </a:cubicBezTo>
                    <a:cubicBezTo>
                      <a:pt x="7854" y="2008"/>
                      <a:pt x="7823" y="1883"/>
                      <a:pt x="7741" y="1883"/>
                    </a:cubicBezTo>
                    <a:cubicBezTo>
                      <a:pt x="7737" y="1883"/>
                      <a:pt x="7732" y="1884"/>
                      <a:pt x="7727" y="1885"/>
                    </a:cubicBezTo>
                    <a:cubicBezTo>
                      <a:pt x="7149" y="1992"/>
                      <a:pt x="6676" y="2040"/>
                      <a:pt x="6229" y="2040"/>
                    </a:cubicBezTo>
                    <a:cubicBezTo>
                      <a:pt x="5487" y="2040"/>
                      <a:pt x="4817" y="1908"/>
                      <a:pt x="3862" y="1697"/>
                    </a:cubicBezTo>
                    <a:cubicBezTo>
                      <a:pt x="2518" y="1400"/>
                      <a:pt x="1330" y="687"/>
                      <a:pt x="142" y="11"/>
                    </a:cubicBezTo>
                    <a:cubicBezTo>
                      <a:pt x="129" y="4"/>
                      <a:pt x="117" y="0"/>
                      <a:pt x="105" y="0"/>
                    </a:cubicBezTo>
                    <a:close/>
                  </a:path>
                </a:pathLst>
              </a:custGeom>
              <a:solidFill>
                <a:srgbClr val="C685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525;p40"/>
              <p:cNvSpPr/>
              <p:nvPr/>
            </p:nvSpPr>
            <p:spPr>
              <a:xfrm flipH="1">
                <a:off x="2845691" y="2110928"/>
                <a:ext cx="114978" cy="32877"/>
              </a:xfrm>
              <a:custGeom>
                <a:avLst/>
                <a:gdLst/>
                <a:ahLst/>
                <a:cxnLst/>
                <a:rect l="l" t="t" r="r" b="b"/>
                <a:pathLst>
                  <a:path w="1259" h="360" extrusionOk="0">
                    <a:moveTo>
                      <a:pt x="106" y="1"/>
                    </a:moveTo>
                    <a:cubicBezTo>
                      <a:pt x="49" y="1"/>
                      <a:pt x="0" y="74"/>
                      <a:pt x="50" y="126"/>
                    </a:cubicBezTo>
                    <a:cubicBezTo>
                      <a:pt x="253" y="336"/>
                      <a:pt x="612" y="359"/>
                      <a:pt x="922" y="359"/>
                    </a:cubicBezTo>
                    <a:cubicBezTo>
                      <a:pt x="1009" y="359"/>
                      <a:pt x="1092" y="358"/>
                      <a:pt x="1167" y="358"/>
                    </a:cubicBezTo>
                    <a:cubicBezTo>
                      <a:pt x="1258" y="358"/>
                      <a:pt x="1258" y="211"/>
                      <a:pt x="1167" y="211"/>
                    </a:cubicBezTo>
                    <a:cubicBezTo>
                      <a:pt x="1088" y="211"/>
                      <a:pt x="996" y="214"/>
                      <a:pt x="899" y="214"/>
                    </a:cubicBezTo>
                    <a:cubicBezTo>
                      <a:pt x="629" y="214"/>
                      <a:pt x="319" y="192"/>
                      <a:pt x="157" y="23"/>
                    </a:cubicBezTo>
                    <a:cubicBezTo>
                      <a:pt x="141" y="8"/>
                      <a:pt x="123" y="1"/>
                      <a:pt x="106" y="1"/>
                    </a:cubicBezTo>
                    <a:close/>
                  </a:path>
                </a:pathLst>
              </a:custGeom>
              <a:solidFill>
                <a:srgbClr val="C685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526;p40"/>
              <p:cNvSpPr/>
              <p:nvPr/>
            </p:nvSpPr>
            <p:spPr>
              <a:xfrm flipH="1">
                <a:off x="2377103" y="1750742"/>
                <a:ext cx="191143" cy="146942"/>
              </a:xfrm>
              <a:custGeom>
                <a:avLst/>
                <a:gdLst/>
                <a:ahLst/>
                <a:cxnLst/>
                <a:rect l="l" t="t" r="r" b="b"/>
                <a:pathLst>
                  <a:path w="2093" h="1609" extrusionOk="0">
                    <a:moveTo>
                      <a:pt x="714" y="0"/>
                    </a:moveTo>
                    <a:cubicBezTo>
                      <a:pt x="454" y="4"/>
                      <a:pt x="208" y="79"/>
                      <a:pt x="0" y="233"/>
                    </a:cubicBezTo>
                    <a:lnTo>
                      <a:pt x="3" y="267"/>
                    </a:lnTo>
                    <a:cubicBezTo>
                      <a:pt x="102" y="256"/>
                      <a:pt x="201" y="250"/>
                      <a:pt x="299" y="250"/>
                    </a:cubicBezTo>
                    <a:cubicBezTo>
                      <a:pt x="423" y="250"/>
                      <a:pt x="547" y="260"/>
                      <a:pt x="669" y="281"/>
                    </a:cubicBezTo>
                    <a:cubicBezTo>
                      <a:pt x="887" y="318"/>
                      <a:pt x="1095" y="397"/>
                      <a:pt x="1277" y="520"/>
                    </a:cubicBezTo>
                    <a:cubicBezTo>
                      <a:pt x="1458" y="643"/>
                      <a:pt x="1611" y="807"/>
                      <a:pt x="1734" y="991"/>
                    </a:cubicBezTo>
                    <a:cubicBezTo>
                      <a:pt x="1853" y="1175"/>
                      <a:pt x="1938" y="1387"/>
                      <a:pt x="1946" y="1609"/>
                    </a:cubicBezTo>
                    <a:lnTo>
                      <a:pt x="1979" y="1609"/>
                    </a:lnTo>
                    <a:cubicBezTo>
                      <a:pt x="2093" y="1373"/>
                      <a:pt x="2052" y="1086"/>
                      <a:pt x="1952" y="851"/>
                    </a:cubicBezTo>
                    <a:cubicBezTo>
                      <a:pt x="1853" y="612"/>
                      <a:pt x="1689" y="404"/>
                      <a:pt x="1472" y="243"/>
                    </a:cubicBezTo>
                    <a:cubicBezTo>
                      <a:pt x="1246" y="76"/>
                      <a:pt x="969" y="0"/>
                      <a:pt x="714" y="0"/>
                    </a:cubicBezTo>
                    <a:close/>
                  </a:path>
                </a:pathLst>
              </a:custGeom>
              <a:solidFill>
                <a:srgbClr val="4220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27;p40"/>
              <p:cNvSpPr/>
              <p:nvPr/>
            </p:nvSpPr>
            <p:spPr>
              <a:xfrm flipH="1">
                <a:off x="3036468" y="1609189"/>
                <a:ext cx="178997" cy="67124"/>
              </a:xfrm>
              <a:custGeom>
                <a:avLst/>
                <a:gdLst/>
                <a:ahLst/>
                <a:cxnLst/>
                <a:rect l="l" t="t" r="r" b="b"/>
                <a:pathLst>
                  <a:path w="1960" h="735" extrusionOk="0">
                    <a:moveTo>
                      <a:pt x="980" y="0"/>
                    </a:moveTo>
                    <a:cubicBezTo>
                      <a:pt x="795" y="0"/>
                      <a:pt x="620" y="35"/>
                      <a:pt x="458" y="104"/>
                    </a:cubicBezTo>
                    <a:cubicBezTo>
                      <a:pt x="290" y="172"/>
                      <a:pt x="79" y="291"/>
                      <a:pt x="0" y="503"/>
                    </a:cubicBezTo>
                    <a:lnTo>
                      <a:pt x="21" y="530"/>
                    </a:lnTo>
                    <a:cubicBezTo>
                      <a:pt x="161" y="438"/>
                      <a:pt x="335" y="403"/>
                      <a:pt x="502" y="376"/>
                    </a:cubicBezTo>
                    <a:cubicBezTo>
                      <a:pt x="636" y="355"/>
                      <a:pt x="771" y="342"/>
                      <a:pt x="906" y="342"/>
                    </a:cubicBezTo>
                    <a:cubicBezTo>
                      <a:pt x="943" y="342"/>
                      <a:pt x="980" y="343"/>
                      <a:pt x="1017" y="345"/>
                    </a:cubicBezTo>
                    <a:cubicBezTo>
                      <a:pt x="1359" y="353"/>
                      <a:pt x="1704" y="479"/>
                      <a:pt x="1932" y="734"/>
                    </a:cubicBezTo>
                    <a:lnTo>
                      <a:pt x="1959" y="714"/>
                    </a:lnTo>
                    <a:cubicBezTo>
                      <a:pt x="1939" y="496"/>
                      <a:pt x="1795" y="312"/>
                      <a:pt x="1622" y="195"/>
                    </a:cubicBezTo>
                    <a:cubicBezTo>
                      <a:pt x="1447" y="69"/>
                      <a:pt x="1236" y="11"/>
                      <a:pt x="1034" y="1"/>
                    </a:cubicBezTo>
                    <a:cubicBezTo>
                      <a:pt x="1016" y="1"/>
                      <a:pt x="998" y="0"/>
                      <a:pt x="980" y="0"/>
                    </a:cubicBezTo>
                    <a:close/>
                  </a:path>
                </a:pathLst>
              </a:custGeom>
              <a:solidFill>
                <a:srgbClr val="4220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28;p40"/>
              <p:cNvSpPr/>
              <p:nvPr/>
            </p:nvSpPr>
            <p:spPr>
              <a:xfrm flipH="1">
                <a:off x="2291988" y="2822896"/>
                <a:ext cx="93243" cy="2557"/>
              </a:xfrm>
              <a:custGeom>
                <a:avLst/>
                <a:gdLst/>
                <a:ahLst/>
                <a:cxnLst/>
                <a:rect l="l" t="t" r="r" b="b"/>
                <a:pathLst>
                  <a:path w="1021" h="28" extrusionOk="0">
                    <a:moveTo>
                      <a:pt x="510" y="1"/>
                    </a:moveTo>
                    <a:cubicBezTo>
                      <a:pt x="342" y="1"/>
                      <a:pt x="174" y="5"/>
                      <a:pt x="7" y="14"/>
                    </a:cubicBezTo>
                    <a:cubicBezTo>
                      <a:pt x="0" y="17"/>
                      <a:pt x="0" y="28"/>
                      <a:pt x="7" y="28"/>
                    </a:cubicBezTo>
                    <a:cubicBezTo>
                      <a:pt x="181" y="17"/>
                      <a:pt x="357" y="12"/>
                      <a:pt x="532" y="12"/>
                    </a:cubicBezTo>
                    <a:cubicBezTo>
                      <a:pt x="693" y="12"/>
                      <a:pt x="854" y="16"/>
                      <a:pt x="1013" y="24"/>
                    </a:cubicBezTo>
                    <a:cubicBezTo>
                      <a:pt x="1020" y="24"/>
                      <a:pt x="1020" y="14"/>
                      <a:pt x="1013" y="14"/>
                    </a:cubicBezTo>
                    <a:cubicBezTo>
                      <a:pt x="846" y="5"/>
                      <a:pt x="678" y="1"/>
                      <a:pt x="510" y="1"/>
                    </a:cubicBezTo>
                    <a:close/>
                  </a:path>
                </a:pathLst>
              </a:custGeom>
              <a:solidFill>
                <a:srgbClr val="7C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29;p40"/>
              <p:cNvSpPr/>
              <p:nvPr/>
            </p:nvSpPr>
            <p:spPr>
              <a:xfrm flipH="1">
                <a:off x="3967343" y="1739783"/>
                <a:ext cx="142193" cy="243016"/>
              </a:xfrm>
              <a:custGeom>
                <a:avLst/>
                <a:gdLst/>
                <a:ahLst/>
                <a:cxnLst/>
                <a:rect l="l" t="t" r="r" b="b"/>
                <a:pathLst>
                  <a:path w="1557" h="2661" extrusionOk="0">
                    <a:moveTo>
                      <a:pt x="573" y="0"/>
                    </a:moveTo>
                    <a:cubicBezTo>
                      <a:pt x="545" y="0"/>
                      <a:pt x="517" y="5"/>
                      <a:pt x="489" y="15"/>
                    </a:cubicBezTo>
                    <a:cubicBezTo>
                      <a:pt x="341" y="62"/>
                      <a:pt x="270" y="226"/>
                      <a:pt x="328" y="366"/>
                    </a:cubicBezTo>
                    <a:lnTo>
                      <a:pt x="669" y="1193"/>
                    </a:lnTo>
                    <a:cubicBezTo>
                      <a:pt x="673" y="1203"/>
                      <a:pt x="679" y="1213"/>
                      <a:pt x="683" y="1223"/>
                    </a:cubicBezTo>
                    <a:lnTo>
                      <a:pt x="0" y="1746"/>
                    </a:lnTo>
                    <a:lnTo>
                      <a:pt x="697" y="2660"/>
                    </a:lnTo>
                    <a:lnTo>
                      <a:pt x="1045" y="2394"/>
                    </a:lnTo>
                    <a:cubicBezTo>
                      <a:pt x="1475" y="2066"/>
                      <a:pt x="1557" y="1455"/>
                      <a:pt x="1229" y="1025"/>
                    </a:cubicBezTo>
                    <a:cubicBezTo>
                      <a:pt x="1160" y="943"/>
                      <a:pt x="1103" y="848"/>
                      <a:pt x="1062" y="749"/>
                    </a:cubicBezTo>
                    <a:lnTo>
                      <a:pt x="823" y="172"/>
                    </a:lnTo>
                    <a:cubicBezTo>
                      <a:pt x="782" y="69"/>
                      <a:pt x="681" y="0"/>
                      <a:pt x="573" y="0"/>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30;p40"/>
              <p:cNvSpPr/>
              <p:nvPr/>
            </p:nvSpPr>
            <p:spPr>
              <a:xfrm flipH="1">
                <a:off x="2407605" y="2712342"/>
                <a:ext cx="202833" cy="629869"/>
              </a:xfrm>
              <a:custGeom>
                <a:avLst/>
                <a:gdLst/>
                <a:ahLst/>
                <a:cxnLst/>
                <a:rect l="l" t="t" r="r" b="b"/>
                <a:pathLst>
                  <a:path w="2221" h="6897" extrusionOk="0">
                    <a:moveTo>
                      <a:pt x="53" y="1"/>
                    </a:moveTo>
                    <a:cubicBezTo>
                      <a:pt x="34" y="1"/>
                      <a:pt x="17" y="4"/>
                      <a:pt x="1" y="11"/>
                    </a:cubicBezTo>
                    <a:cubicBezTo>
                      <a:pt x="1" y="11"/>
                      <a:pt x="1957" y="2899"/>
                      <a:pt x="971" y="6896"/>
                    </a:cubicBezTo>
                    <a:lnTo>
                      <a:pt x="1847" y="6896"/>
                    </a:lnTo>
                    <a:cubicBezTo>
                      <a:pt x="2042" y="5739"/>
                      <a:pt x="2220" y="4971"/>
                      <a:pt x="1762" y="2919"/>
                    </a:cubicBezTo>
                    <a:cubicBezTo>
                      <a:pt x="1433" y="1441"/>
                      <a:pt x="440" y="1"/>
                      <a:pt x="53" y="1"/>
                    </a:cubicBezTo>
                    <a:close/>
                  </a:path>
                </a:pathLst>
              </a:custGeom>
              <a:gradFill>
                <a:gsLst>
                  <a:gs pos="22000">
                    <a:schemeClr val="accent1">
                      <a:lumMod val="75000"/>
                    </a:schemeClr>
                  </a:gs>
                  <a:gs pos="100000">
                    <a:schemeClr val="accent3">
                      <a:lumMod val="75000"/>
                    </a:schemeClr>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531;p40"/>
              <p:cNvSpPr/>
              <p:nvPr/>
            </p:nvSpPr>
            <p:spPr>
              <a:xfrm flipH="1">
                <a:off x="3027701" y="2373578"/>
                <a:ext cx="1735" cy="1370"/>
              </a:xfrm>
              <a:custGeom>
                <a:avLst/>
                <a:gdLst/>
                <a:ahLst/>
                <a:cxnLst/>
                <a:rect l="l" t="t" r="r" b="b"/>
                <a:pathLst>
                  <a:path w="19" h="15" extrusionOk="0">
                    <a:moveTo>
                      <a:pt x="8" y="1"/>
                    </a:moveTo>
                    <a:cubicBezTo>
                      <a:pt x="1" y="1"/>
                      <a:pt x="1" y="15"/>
                      <a:pt x="8" y="15"/>
                    </a:cubicBezTo>
                    <a:cubicBezTo>
                      <a:pt x="18" y="15"/>
                      <a:pt x="18" y="1"/>
                      <a:pt x="8" y="1"/>
                    </a:cubicBezTo>
                    <a:close/>
                  </a:path>
                </a:pathLst>
              </a:custGeom>
              <a:solidFill>
                <a:srgbClr val="7C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532;p40"/>
              <p:cNvSpPr/>
              <p:nvPr/>
            </p:nvSpPr>
            <p:spPr>
              <a:xfrm flipH="1">
                <a:off x="4038394" y="1928917"/>
                <a:ext cx="75891" cy="46850"/>
              </a:xfrm>
              <a:custGeom>
                <a:avLst/>
                <a:gdLst/>
                <a:ahLst/>
                <a:cxnLst/>
                <a:rect l="l" t="t" r="r" b="b"/>
                <a:pathLst>
                  <a:path w="831" h="513" extrusionOk="0">
                    <a:moveTo>
                      <a:pt x="611" y="1"/>
                    </a:moveTo>
                    <a:cubicBezTo>
                      <a:pt x="592" y="1"/>
                      <a:pt x="573" y="4"/>
                      <a:pt x="554" y="9"/>
                    </a:cubicBezTo>
                    <a:lnTo>
                      <a:pt x="168" y="118"/>
                    </a:lnTo>
                    <a:cubicBezTo>
                      <a:pt x="62" y="149"/>
                      <a:pt x="1" y="261"/>
                      <a:pt x="32" y="367"/>
                    </a:cubicBezTo>
                    <a:cubicBezTo>
                      <a:pt x="57" y="455"/>
                      <a:pt x="138" y="512"/>
                      <a:pt x="225" y="512"/>
                    </a:cubicBezTo>
                    <a:cubicBezTo>
                      <a:pt x="243" y="512"/>
                      <a:pt x="262" y="509"/>
                      <a:pt x="281" y="504"/>
                    </a:cubicBezTo>
                    <a:lnTo>
                      <a:pt x="663" y="395"/>
                    </a:lnTo>
                    <a:cubicBezTo>
                      <a:pt x="769" y="361"/>
                      <a:pt x="831" y="252"/>
                      <a:pt x="799" y="146"/>
                    </a:cubicBezTo>
                    <a:cubicBezTo>
                      <a:pt x="775" y="56"/>
                      <a:pt x="696" y="1"/>
                      <a:pt x="611" y="1"/>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533;p40"/>
              <p:cNvSpPr/>
              <p:nvPr/>
            </p:nvSpPr>
            <p:spPr>
              <a:xfrm flipH="1">
                <a:off x="4043417" y="1891657"/>
                <a:ext cx="88585" cy="59635"/>
              </a:xfrm>
              <a:custGeom>
                <a:avLst/>
                <a:gdLst/>
                <a:ahLst/>
                <a:cxnLst/>
                <a:rect l="l" t="t" r="r" b="b"/>
                <a:pathLst>
                  <a:path w="970" h="653" extrusionOk="0">
                    <a:moveTo>
                      <a:pt x="696" y="1"/>
                    </a:moveTo>
                    <a:cubicBezTo>
                      <a:pt x="666" y="1"/>
                      <a:pt x="636" y="6"/>
                      <a:pt x="608" y="17"/>
                    </a:cubicBezTo>
                    <a:lnTo>
                      <a:pt x="185" y="185"/>
                    </a:lnTo>
                    <a:cubicBezTo>
                      <a:pt x="62" y="236"/>
                      <a:pt x="0" y="376"/>
                      <a:pt x="51" y="499"/>
                    </a:cubicBezTo>
                    <a:cubicBezTo>
                      <a:pt x="88" y="596"/>
                      <a:pt x="179" y="652"/>
                      <a:pt x="276" y="652"/>
                    </a:cubicBezTo>
                    <a:cubicBezTo>
                      <a:pt x="306" y="652"/>
                      <a:pt x="336" y="647"/>
                      <a:pt x="366" y="636"/>
                    </a:cubicBezTo>
                    <a:lnTo>
                      <a:pt x="785" y="468"/>
                    </a:lnTo>
                    <a:cubicBezTo>
                      <a:pt x="908" y="417"/>
                      <a:pt x="970" y="277"/>
                      <a:pt x="922" y="154"/>
                    </a:cubicBezTo>
                    <a:cubicBezTo>
                      <a:pt x="883" y="58"/>
                      <a:pt x="791" y="1"/>
                      <a:pt x="696" y="1"/>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4;p40"/>
              <p:cNvSpPr/>
              <p:nvPr/>
            </p:nvSpPr>
            <p:spPr>
              <a:xfrm flipH="1">
                <a:off x="1976095" y="2123804"/>
                <a:ext cx="152056" cy="92786"/>
              </a:xfrm>
              <a:custGeom>
                <a:avLst/>
                <a:gdLst/>
                <a:ahLst/>
                <a:cxnLst/>
                <a:rect l="l" t="t" r="r" b="b"/>
                <a:pathLst>
                  <a:path w="1665" h="1016" extrusionOk="0">
                    <a:moveTo>
                      <a:pt x="703" y="1"/>
                    </a:moveTo>
                    <a:cubicBezTo>
                      <a:pt x="278" y="1"/>
                      <a:pt x="1" y="384"/>
                      <a:pt x="1" y="384"/>
                    </a:cubicBezTo>
                    <a:lnTo>
                      <a:pt x="59" y="784"/>
                    </a:lnTo>
                    <a:cubicBezTo>
                      <a:pt x="273" y="949"/>
                      <a:pt x="497" y="1016"/>
                      <a:pt x="698" y="1016"/>
                    </a:cubicBezTo>
                    <a:cubicBezTo>
                      <a:pt x="1269" y="1016"/>
                      <a:pt x="1664" y="482"/>
                      <a:pt x="1165" y="152"/>
                    </a:cubicBezTo>
                    <a:cubicBezTo>
                      <a:pt x="998" y="42"/>
                      <a:pt x="842" y="1"/>
                      <a:pt x="703" y="1"/>
                    </a:cubicBezTo>
                    <a:close/>
                  </a:path>
                </a:pathLst>
              </a:custGeom>
              <a:solidFill>
                <a:srgbClr val="F99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5;p40"/>
              <p:cNvSpPr/>
              <p:nvPr/>
            </p:nvSpPr>
            <p:spPr>
              <a:xfrm flipH="1">
                <a:off x="3260580" y="1799418"/>
                <a:ext cx="188129" cy="115252"/>
              </a:xfrm>
              <a:custGeom>
                <a:avLst/>
                <a:gdLst/>
                <a:ahLst/>
                <a:cxnLst/>
                <a:rect l="l" t="t" r="r" b="b"/>
                <a:pathLst>
                  <a:path w="2060" h="1262" extrusionOk="0">
                    <a:moveTo>
                      <a:pt x="632" y="1"/>
                    </a:moveTo>
                    <a:cubicBezTo>
                      <a:pt x="382" y="1"/>
                      <a:pt x="187" y="83"/>
                      <a:pt x="120" y="242"/>
                    </a:cubicBezTo>
                    <a:cubicBezTo>
                      <a:pt x="1" y="515"/>
                      <a:pt x="315" y="912"/>
                      <a:pt x="820" y="1126"/>
                    </a:cubicBezTo>
                    <a:cubicBezTo>
                      <a:pt x="1032" y="1217"/>
                      <a:pt x="1243" y="1261"/>
                      <a:pt x="1426" y="1261"/>
                    </a:cubicBezTo>
                    <a:cubicBezTo>
                      <a:pt x="1677" y="1261"/>
                      <a:pt x="1874" y="1179"/>
                      <a:pt x="1943" y="1021"/>
                    </a:cubicBezTo>
                    <a:cubicBezTo>
                      <a:pt x="2060" y="748"/>
                      <a:pt x="1745" y="351"/>
                      <a:pt x="1244" y="137"/>
                    </a:cubicBezTo>
                    <a:cubicBezTo>
                      <a:pt x="1029" y="46"/>
                      <a:pt x="816" y="1"/>
                      <a:pt x="632" y="1"/>
                    </a:cubicBezTo>
                    <a:close/>
                  </a:path>
                </a:pathLst>
              </a:custGeom>
              <a:solidFill>
                <a:srgbClr val="EA8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6;p40"/>
              <p:cNvSpPr/>
              <p:nvPr/>
            </p:nvSpPr>
            <p:spPr>
              <a:xfrm flipH="1">
                <a:off x="2290801" y="2044443"/>
                <a:ext cx="183015" cy="120640"/>
              </a:xfrm>
              <a:custGeom>
                <a:avLst/>
                <a:gdLst/>
                <a:ahLst/>
                <a:cxnLst/>
                <a:rect l="l" t="t" r="r" b="b"/>
                <a:pathLst>
                  <a:path w="2004" h="1321" extrusionOk="0">
                    <a:moveTo>
                      <a:pt x="1081" y="1"/>
                    </a:moveTo>
                    <a:cubicBezTo>
                      <a:pt x="1036" y="1"/>
                      <a:pt x="989" y="3"/>
                      <a:pt x="942" y="7"/>
                    </a:cubicBezTo>
                    <a:cubicBezTo>
                      <a:pt x="406" y="58"/>
                      <a:pt x="0" y="393"/>
                      <a:pt x="38" y="755"/>
                    </a:cubicBezTo>
                    <a:cubicBezTo>
                      <a:pt x="69" y="1082"/>
                      <a:pt x="455" y="1321"/>
                      <a:pt x="927" y="1321"/>
                    </a:cubicBezTo>
                    <a:cubicBezTo>
                      <a:pt x="973" y="1321"/>
                      <a:pt x="1019" y="1319"/>
                      <a:pt x="1065" y="1314"/>
                    </a:cubicBezTo>
                    <a:cubicBezTo>
                      <a:pt x="1601" y="1263"/>
                      <a:pt x="2004" y="929"/>
                      <a:pt x="1970" y="567"/>
                    </a:cubicBezTo>
                    <a:cubicBezTo>
                      <a:pt x="1939" y="237"/>
                      <a:pt x="1553" y="1"/>
                      <a:pt x="1081" y="1"/>
                    </a:cubicBezTo>
                    <a:close/>
                  </a:path>
                </a:pathLst>
              </a:custGeom>
              <a:solidFill>
                <a:srgbClr val="EA8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7;p40"/>
              <p:cNvSpPr/>
              <p:nvPr/>
            </p:nvSpPr>
            <p:spPr>
              <a:xfrm flipH="1">
                <a:off x="2488885" y="2067822"/>
                <a:ext cx="30320" cy="48676"/>
              </a:xfrm>
              <a:custGeom>
                <a:avLst/>
                <a:gdLst/>
                <a:ahLst/>
                <a:cxnLst/>
                <a:rect l="l" t="t" r="r" b="b"/>
                <a:pathLst>
                  <a:path w="332" h="533" extrusionOk="0">
                    <a:moveTo>
                      <a:pt x="252" y="1"/>
                    </a:moveTo>
                    <a:cubicBezTo>
                      <a:pt x="219" y="1"/>
                      <a:pt x="186" y="20"/>
                      <a:pt x="180" y="62"/>
                    </a:cubicBezTo>
                    <a:cubicBezTo>
                      <a:pt x="163" y="191"/>
                      <a:pt x="115" y="308"/>
                      <a:pt x="40" y="413"/>
                    </a:cubicBezTo>
                    <a:cubicBezTo>
                      <a:pt x="0" y="470"/>
                      <a:pt x="52" y="533"/>
                      <a:pt x="104" y="533"/>
                    </a:cubicBezTo>
                    <a:cubicBezTo>
                      <a:pt x="124" y="533"/>
                      <a:pt x="144" y="524"/>
                      <a:pt x="159" y="502"/>
                    </a:cubicBezTo>
                    <a:cubicBezTo>
                      <a:pt x="248" y="376"/>
                      <a:pt x="303" y="232"/>
                      <a:pt x="327" y="79"/>
                    </a:cubicBezTo>
                    <a:cubicBezTo>
                      <a:pt x="332" y="29"/>
                      <a:pt x="292" y="1"/>
                      <a:pt x="252" y="1"/>
                    </a:cubicBezTo>
                    <a:close/>
                  </a:path>
                </a:pathLst>
              </a:custGeom>
              <a:solidFill>
                <a:srgbClr val="C685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 name="Google Shape;538;p40"/>
            <p:cNvSpPr/>
            <p:nvPr/>
          </p:nvSpPr>
          <p:spPr>
            <a:xfrm flipH="1">
              <a:off x="3944381" y="1569605"/>
              <a:ext cx="85206" cy="66941"/>
            </a:xfrm>
            <a:custGeom>
              <a:avLst/>
              <a:gdLst/>
              <a:ahLst/>
              <a:cxnLst/>
              <a:rect l="l" t="t" r="r" b="b"/>
              <a:pathLst>
                <a:path w="933" h="733" extrusionOk="0">
                  <a:moveTo>
                    <a:pt x="655" y="1"/>
                  </a:moveTo>
                  <a:cubicBezTo>
                    <a:pt x="610" y="1"/>
                    <a:pt x="564" y="14"/>
                    <a:pt x="523" y="40"/>
                  </a:cubicBezTo>
                  <a:lnTo>
                    <a:pt x="144" y="289"/>
                  </a:lnTo>
                  <a:cubicBezTo>
                    <a:pt x="32" y="360"/>
                    <a:pt x="0" y="511"/>
                    <a:pt x="73" y="623"/>
                  </a:cubicBezTo>
                  <a:cubicBezTo>
                    <a:pt x="119" y="694"/>
                    <a:pt x="196" y="732"/>
                    <a:pt x="274" y="732"/>
                  </a:cubicBezTo>
                  <a:cubicBezTo>
                    <a:pt x="320" y="732"/>
                    <a:pt x="366" y="719"/>
                    <a:pt x="407" y="691"/>
                  </a:cubicBezTo>
                  <a:lnTo>
                    <a:pt x="789" y="445"/>
                  </a:lnTo>
                  <a:cubicBezTo>
                    <a:pt x="898" y="371"/>
                    <a:pt x="933" y="220"/>
                    <a:pt x="857" y="111"/>
                  </a:cubicBezTo>
                  <a:cubicBezTo>
                    <a:pt x="811" y="40"/>
                    <a:pt x="734" y="1"/>
                    <a:pt x="655" y="1"/>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539;p40"/>
            <p:cNvSpPr/>
            <p:nvPr/>
          </p:nvSpPr>
          <p:spPr>
            <a:xfrm flipH="1">
              <a:off x="3921915" y="1616546"/>
              <a:ext cx="88677" cy="59635"/>
            </a:xfrm>
            <a:custGeom>
              <a:avLst/>
              <a:gdLst/>
              <a:ahLst/>
              <a:cxnLst/>
              <a:rect l="l" t="t" r="r" b="b"/>
              <a:pathLst>
                <a:path w="971" h="653" extrusionOk="0">
                  <a:moveTo>
                    <a:pt x="694" y="1"/>
                  </a:moveTo>
                  <a:cubicBezTo>
                    <a:pt x="664" y="1"/>
                    <a:pt x="634" y="6"/>
                    <a:pt x="605" y="17"/>
                  </a:cubicBezTo>
                  <a:lnTo>
                    <a:pt x="185" y="188"/>
                  </a:lnTo>
                  <a:cubicBezTo>
                    <a:pt x="62" y="235"/>
                    <a:pt x="1" y="375"/>
                    <a:pt x="49" y="501"/>
                  </a:cubicBezTo>
                  <a:cubicBezTo>
                    <a:pt x="87" y="595"/>
                    <a:pt x="178" y="653"/>
                    <a:pt x="273" y="653"/>
                  </a:cubicBezTo>
                  <a:cubicBezTo>
                    <a:pt x="303" y="653"/>
                    <a:pt x="333" y="647"/>
                    <a:pt x="363" y="635"/>
                  </a:cubicBezTo>
                  <a:lnTo>
                    <a:pt x="786" y="468"/>
                  </a:lnTo>
                  <a:cubicBezTo>
                    <a:pt x="909" y="416"/>
                    <a:pt x="971" y="276"/>
                    <a:pt x="919" y="153"/>
                  </a:cubicBezTo>
                  <a:cubicBezTo>
                    <a:pt x="882" y="59"/>
                    <a:pt x="791" y="1"/>
                    <a:pt x="694" y="1"/>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7" name="Google Shape;548;p40"/>
          <p:cNvSpPr/>
          <p:nvPr/>
        </p:nvSpPr>
        <p:spPr>
          <a:xfrm rot="5400000" flipH="1">
            <a:off x="1598560" y="4413750"/>
            <a:ext cx="520200" cy="520200"/>
          </a:xfrm>
          <a:prstGeom prst="ellipse">
            <a:avLst/>
          </a:pr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49;p40"/>
          <p:cNvSpPr/>
          <p:nvPr/>
        </p:nvSpPr>
        <p:spPr>
          <a:xfrm rot="5400000" flipH="1">
            <a:off x="952351" y="4413750"/>
            <a:ext cx="520200" cy="520200"/>
          </a:xfrm>
          <a:prstGeom prst="ellipse">
            <a:avLst/>
          </a:pr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50;p40"/>
          <p:cNvSpPr/>
          <p:nvPr/>
        </p:nvSpPr>
        <p:spPr>
          <a:xfrm rot="5400000" flipH="1">
            <a:off x="321792" y="4413750"/>
            <a:ext cx="520200" cy="520200"/>
          </a:xfrm>
          <a:prstGeom prst="ellipse">
            <a:avLst/>
          </a:pr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52;p40"/>
          <p:cNvSpPr/>
          <p:nvPr/>
        </p:nvSpPr>
        <p:spPr>
          <a:xfrm flipH="1">
            <a:off x="1685349" y="4493982"/>
            <a:ext cx="346598" cy="346645"/>
          </a:xfrm>
          <a:custGeom>
            <a:avLst/>
            <a:gdLst/>
            <a:ahLst/>
            <a:cxnLst/>
            <a:rect l="l" t="t" r="r" b="b"/>
            <a:pathLst>
              <a:path w="209109" h="209137" extrusionOk="0">
                <a:moveTo>
                  <a:pt x="104745" y="6200"/>
                </a:moveTo>
                <a:cubicBezTo>
                  <a:pt x="106397" y="6200"/>
                  <a:pt x="108050" y="6240"/>
                  <a:pt x="109701" y="6320"/>
                </a:cubicBezTo>
                <a:cubicBezTo>
                  <a:pt x="117838" y="6761"/>
                  <a:pt x="125681" y="8158"/>
                  <a:pt x="133181" y="10438"/>
                </a:cubicBezTo>
                <a:lnTo>
                  <a:pt x="104554" y="27545"/>
                </a:lnTo>
                <a:lnTo>
                  <a:pt x="75928" y="10438"/>
                </a:lnTo>
                <a:cubicBezTo>
                  <a:pt x="81026" y="8869"/>
                  <a:pt x="86246" y="7742"/>
                  <a:pt x="91565" y="7056"/>
                </a:cubicBezTo>
                <a:cubicBezTo>
                  <a:pt x="95932" y="6485"/>
                  <a:pt x="100338" y="6200"/>
                  <a:pt x="104745" y="6200"/>
                </a:cubicBezTo>
                <a:close/>
                <a:moveTo>
                  <a:pt x="68257" y="13060"/>
                </a:moveTo>
                <a:lnTo>
                  <a:pt x="101466" y="32912"/>
                </a:lnTo>
                <a:lnTo>
                  <a:pt x="101466" y="61563"/>
                </a:lnTo>
                <a:lnTo>
                  <a:pt x="68698" y="81146"/>
                </a:lnTo>
                <a:lnTo>
                  <a:pt x="44042" y="66097"/>
                </a:lnTo>
                <a:lnTo>
                  <a:pt x="43454" y="27422"/>
                </a:lnTo>
                <a:cubicBezTo>
                  <a:pt x="51003" y="21393"/>
                  <a:pt x="59336" y="16565"/>
                  <a:pt x="68257" y="13060"/>
                </a:cubicBezTo>
                <a:close/>
                <a:moveTo>
                  <a:pt x="140778" y="13109"/>
                </a:moveTo>
                <a:cubicBezTo>
                  <a:pt x="149798" y="16687"/>
                  <a:pt x="158180" y="21565"/>
                  <a:pt x="165655" y="27520"/>
                </a:cubicBezTo>
                <a:lnTo>
                  <a:pt x="165067" y="66097"/>
                </a:lnTo>
                <a:lnTo>
                  <a:pt x="140435" y="81146"/>
                </a:lnTo>
                <a:lnTo>
                  <a:pt x="107643" y="61563"/>
                </a:lnTo>
                <a:lnTo>
                  <a:pt x="107643" y="32912"/>
                </a:lnTo>
                <a:lnTo>
                  <a:pt x="140778" y="13109"/>
                </a:lnTo>
                <a:close/>
                <a:moveTo>
                  <a:pt x="171757" y="32814"/>
                </a:moveTo>
                <a:cubicBezTo>
                  <a:pt x="185752" y="45902"/>
                  <a:pt x="195899" y="63009"/>
                  <a:pt x="200384" y="82297"/>
                </a:cubicBezTo>
                <a:lnTo>
                  <a:pt x="171267" y="66048"/>
                </a:lnTo>
                <a:lnTo>
                  <a:pt x="171757" y="32814"/>
                </a:lnTo>
                <a:close/>
                <a:moveTo>
                  <a:pt x="168204" y="71440"/>
                </a:moveTo>
                <a:lnTo>
                  <a:pt x="201879" y="90214"/>
                </a:lnTo>
                <a:cubicBezTo>
                  <a:pt x="202565" y="94895"/>
                  <a:pt x="202933" y="99699"/>
                  <a:pt x="202933" y="104576"/>
                </a:cubicBezTo>
                <a:cubicBezTo>
                  <a:pt x="202933" y="109453"/>
                  <a:pt x="202565" y="114232"/>
                  <a:pt x="201879" y="118938"/>
                </a:cubicBezTo>
                <a:lnTo>
                  <a:pt x="168204" y="137687"/>
                </a:lnTo>
                <a:lnTo>
                  <a:pt x="143548" y="122639"/>
                </a:lnTo>
                <a:lnTo>
                  <a:pt x="143548" y="86513"/>
                </a:lnTo>
                <a:lnTo>
                  <a:pt x="168204" y="71440"/>
                </a:lnTo>
                <a:close/>
                <a:moveTo>
                  <a:pt x="104554" y="66930"/>
                </a:moveTo>
                <a:lnTo>
                  <a:pt x="137347" y="86513"/>
                </a:lnTo>
                <a:lnTo>
                  <a:pt x="137347" y="122614"/>
                </a:lnTo>
                <a:lnTo>
                  <a:pt x="104554" y="142221"/>
                </a:lnTo>
                <a:lnTo>
                  <a:pt x="71762" y="122614"/>
                </a:lnTo>
                <a:lnTo>
                  <a:pt x="71762" y="108693"/>
                </a:lnTo>
                <a:cubicBezTo>
                  <a:pt x="71762" y="106978"/>
                  <a:pt x="70389" y="105605"/>
                  <a:pt x="68674" y="105605"/>
                </a:cubicBezTo>
                <a:cubicBezTo>
                  <a:pt x="66958" y="105605"/>
                  <a:pt x="65585" y="106978"/>
                  <a:pt x="65585" y="108693"/>
                </a:cubicBezTo>
                <a:lnTo>
                  <a:pt x="65585" y="122639"/>
                </a:lnTo>
                <a:lnTo>
                  <a:pt x="40905" y="137687"/>
                </a:lnTo>
                <a:lnTo>
                  <a:pt x="7230" y="118938"/>
                </a:lnTo>
                <a:cubicBezTo>
                  <a:pt x="6544" y="114232"/>
                  <a:pt x="6176" y="109453"/>
                  <a:pt x="6176" y="104576"/>
                </a:cubicBezTo>
                <a:cubicBezTo>
                  <a:pt x="6176" y="99748"/>
                  <a:pt x="6544" y="94944"/>
                  <a:pt x="7255" y="90189"/>
                </a:cubicBezTo>
                <a:lnTo>
                  <a:pt x="40905" y="71440"/>
                </a:lnTo>
                <a:lnTo>
                  <a:pt x="65585" y="86513"/>
                </a:lnTo>
                <a:lnTo>
                  <a:pt x="65585" y="94258"/>
                </a:lnTo>
                <a:cubicBezTo>
                  <a:pt x="65585" y="95973"/>
                  <a:pt x="66958" y="97346"/>
                  <a:pt x="68674" y="97346"/>
                </a:cubicBezTo>
                <a:cubicBezTo>
                  <a:pt x="70389" y="97346"/>
                  <a:pt x="71762" y="95973"/>
                  <a:pt x="71762" y="94258"/>
                </a:cubicBezTo>
                <a:lnTo>
                  <a:pt x="71762" y="86513"/>
                </a:lnTo>
                <a:lnTo>
                  <a:pt x="104554" y="66930"/>
                </a:lnTo>
                <a:close/>
                <a:moveTo>
                  <a:pt x="8725" y="126854"/>
                </a:moveTo>
                <a:lnTo>
                  <a:pt x="37866" y="143079"/>
                </a:lnTo>
                <a:lnTo>
                  <a:pt x="37351" y="176338"/>
                </a:lnTo>
                <a:cubicBezTo>
                  <a:pt x="23381" y="163225"/>
                  <a:pt x="13210" y="146118"/>
                  <a:pt x="8725" y="126854"/>
                </a:cubicBezTo>
                <a:close/>
                <a:moveTo>
                  <a:pt x="200384" y="126854"/>
                </a:moveTo>
                <a:lnTo>
                  <a:pt x="200384" y="126854"/>
                </a:lnTo>
                <a:cubicBezTo>
                  <a:pt x="195899" y="146118"/>
                  <a:pt x="185752" y="163225"/>
                  <a:pt x="171757" y="176338"/>
                </a:cubicBezTo>
                <a:lnTo>
                  <a:pt x="171267" y="143079"/>
                </a:lnTo>
                <a:lnTo>
                  <a:pt x="200384" y="126854"/>
                </a:lnTo>
                <a:close/>
                <a:moveTo>
                  <a:pt x="68698" y="127982"/>
                </a:moveTo>
                <a:lnTo>
                  <a:pt x="101466" y="147564"/>
                </a:lnTo>
                <a:lnTo>
                  <a:pt x="101466" y="176240"/>
                </a:lnTo>
                <a:lnTo>
                  <a:pt x="68330" y="196018"/>
                </a:lnTo>
                <a:cubicBezTo>
                  <a:pt x="59311" y="192440"/>
                  <a:pt x="50954" y="187563"/>
                  <a:pt x="43454" y="181607"/>
                </a:cubicBezTo>
                <a:lnTo>
                  <a:pt x="44042" y="143030"/>
                </a:lnTo>
                <a:lnTo>
                  <a:pt x="68698" y="127982"/>
                </a:lnTo>
                <a:close/>
                <a:moveTo>
                  <a:pt x="140435" y="127982"/>
                </a:moveTo>
                <a:lnTo>
                  <a:pt x="165067" y="143030"/>
                </a:lnTo>
                <a:lnTo>
                  <a:pt x="165655" y="181607"/>
                </a:lnTo>
                <a:cubicBezTo>
                  <a:pt x="158180" y="187563"/>
                  <a:pt x="149798" y="192440"/>
                  <a:pt x="140778" y="196018"/>
                </a:cubicBezTo>
                <a:lnTo>
                  <a:pt x="107643" y="176240"/>
                </a:lnTo>
                <a:lnTo>
                  <a:pt x="107643" y="147564"/>
                </a:lnTo>
                <a:lnTo>
                  <a:pt x="140435" y="127982"/>
                </a:lnTo>
                <a:close/>
                <a:moveTo>
                  <a:pt x="104554" y="181582"/>
                </a:moveTo>
                <a:lnTo>
                  <a:pt x="133181" y="198690"/>
                </a:lnTo>
                <a:cubicBezTo>
                  <a:pt x="125681" y="200969"/>
                  <a:pt x="117838" y="202390"/>
                  <a:pt x="109701" y="202807"/>
                </a:cubicBezTo>
                <a:cubicBezTo>
                  <a:pt x="109603" y="202807"/>
                  <a:pt x="109481" y="202807"/>
                  <a:pt x="109383" y="202832"/>
                </a:cubicBezTo>
                <a:cubicBezTo>
                  <a:pt x="108721" y="202856"/>
                  <a:pt x="108084" y="202881"/>
                  <a:pt x="107422" y="202905"/>
                </a:cubicBezTo>
                <a:lnTo>
                  <a:pt x="106858" y="202905"/>
                </a:lnTo>
                <a:cubicBezTo>
                  <a:pt x="106098" y="202930"/>
                  <a:pt x="105314" y="202930"/>
                  <a:pt x="104554" y="202930"/>
                </a:cubicBezTo>
                <a:cubicBezTo>
                  <a:pt x="103795" y="202930"/>
                  <a:pt x="103035" y="202930"/>
                  <a:pt x="102275" y="202905"/>
                </a:cubicBezTo>
                <a:lnTo>
                  <a:pt x="101687" y="202905"/>
                </a:lnTo>
                <a:cubicBezTo>
                  <a:pt x="101050" y="202881"/>
                  <a:pt x="100388" y="202856"/>
                  <a:pt x="99751" y="202832"/>
                </a:cubicBezTo>
                <a:cubicBezTo>
                  <a:pt x="99628" y="202807"/>
                  <a:pt x="99530" y="202807"/>
                  <a:pt x="99408" y="202807"/>
                </a:cubicBezTo>
                <a:cubicBezTo>
                  <a:pt x="91295" y="202390"/>
                  <a:pt x="83428" y="200969"/>
                  <a:pt x="75953" y="198690"/>
                </a:cubicBezTo>
                <a:lnTo>
                  <a:pt x="104554" y="181582"/>
                </a:lnTo>
                <a:close/>
                <a:moveTo>
                  <a:pt x="104479" y="1"/>
                </a:moveTo>
                <a:cubicBezTo>
                  <a:pt x="99750" y="1"/>
                  <a:pt x="95020" y="328"/>
                  <a:pt x="90339" y="977"/>
                </a:cubicBezTo>
                <a:cubicBezTo>
                  <a:pt x="78796" y="2521"/>
                  <a:pt x="67669" y="6002"/>
                  <a:pt x="57154" y="11345"/>
                </a:cubicBezTo>
                <a:cubicBezTo>
                  <a:pt x="50586" y="14702"/>
                  <a:pt x="44385" y="18771"/>
                  <a:pt x="38650" y="23427"/>
                </a:cubicBezTo>
                <a:cubicBezTo>
                  <a:pt x="38454" y="23550"/>
                  <a:pt x="38258" y="23697"/>
                  <a:pt x="38087" y="23869"/>
                </a:cubicBezTo>
                <a:cubicBezTo>
                  <a:pt x="31739" y="29113"/>
                  <a:pt x="25979" y="35094"/>
                  <a:pt x="21029" y="41662"/>
                </a:cubicBezTo>
                <a:cubicBezTo>
                  <a:pt x="19999" y="43034"/>
                  <a:pt x="20269" y="44971"/>
                  <a:pt x="21641" y="46000"/>
                </a:cubicBezTo>
                <a:cubicBezTo>
                  <a:pt x="22202" y="46421"/>
                  <a:pt x="22858" y="46625"/>
                  <a:pt x="23507" y="46625"/>
                </a:cubicBezTo>
                <a:cubicBezTo>
                  <a:pt x="24445" y="46625"/>
                  <a:pt x="25371" y="46199"/>
                  <a:pt x="25979" y="45387"/>
                </a:cubicBezTo>
                <a:cubicBezTo>
                  <a:pt x="29435" y="40780"/>
                  <a:pt x="33258" y="36540"/>
                  <a:pt x="37351" y="32692"/>
                </a:cubicBezTo>
                <a:lnTo>
                  <a:pt x="37866" y="66048"/>
                </a:lnTo>
                <a:lnTo>
                  <a:pt x="8750" y="82273"/>
                </a:lnTo>
                <a:cubicBezTo>
                  <a:pt x="10637" y="74161"/>
                  <a:pt x="13529" y="66293"/>
                  <a:pt x="17377" y="58941"/>
                </a:cubicBezTo>
                <a:cubicBezTo>
                  <a:pt x="18186" y="57446"/>
                  <a:pt x="17597" y="55558"/>
                  <a:pt x="16078" y="54774"/>
                </a:cubicBezTo>
                <a:cubicBezTo>
                  <a:pt x="15614" y="54527"/>
                  <a:pt x="15119" y="54411"/>
                  <a:pt x="14632" y="54411"/>
                </a:cubicBezTo>
                <a:cubicBezTo>
                  <a:pt x="13522" y="54411"/>
                  <a:pt x="12456" y="55017"/>
                  <a:pt x="11911" y="56073"/>
                </a:cubicBezTo>
                <a:cubicBezTo>
                  <a:pt x="6764" y="65852"/>
                  <a:pt x="3235" y="76464"/>
                  <a:pt x="1422" y="87395"/>
                </a:cubicBezTo>
                <a:cubicBezTo>
                  <a:pt x="1372" y="87591"/>
                  <a:pt x="1323" y="87812"/>
                  <a:pt x="1323" y="88008"/>
                </a:cubicBezTo>
                <a:cubicBezTo>
                  <a:pt x="441" y="93473"/>
                  <a:pt x="0" y="99012"/>
                  <a:pt x="0" y="104576"/>
                </a:cubicBezTo>
                <a:cubicBezTo>
                  <a:pt x="0" y="128766"/>
                  <a:pt x="8161" y="151706"/>
                  <a:pt x="23185" y="170235"/>
                </a:cubicBezTo>
                <a:cubicBezTo>
                  <a:pt x="29337" y="177857"/>
                  <a:pt x="36592" y="184622"/>
                  <a:pt x="44606" y="190259"/>
                </a:cubicBezTo>
                <a:cubicBezTo>
                  <a:pt x="52057" y="195503"/>
                  <a:pt x="60218" y="199768"/>
                  <a:pt x="68796" y="202881"/>
                </a:cubicBezTo>
                <a:cubicBezTo>
                  <a:pt x="77717" y="206116"/>
                  <a:pt x="87031" y="208052"/>
                  <a:pt x="96491" y="208812"/>
                </a:cubicBezTo>
                <a:cubicBezTo>
                  <a:pt x="99201" y="209029"/>
                  <a:pt x="101922" y="209137"/>
                  <a:pt x="104644" y="209137"/>
                </a:cubicBezTo>
                <a:cubicBezTo>
                  <a:pt x="112039" y="209137"/>
                  <a:pt x="119442" y="208343"/>
                  <a:pt x="126661" y="206802"/>
                </a:cubicBezTo>
                <a:cubicBezTo>
                  <a:pt x="135558" y="204890"/>
                  <a:pt x="144210" y="201802"/>
                  <a:pt x="152322" y="197636"/>
                </a:cubicBezTo>
                <a:cubicBezTo>
                  <a:pt x="160508" y="193420"/>
                  <a:pt x="168179" y="188126"/>
                  <a:pt x="174944" y="181877"/>
                </a:cubicBezTo>
                <a:cubicBezTo>
                  <a:pt x="176267" y="180676"/>
                  <a:pt x="177566" y="179450"/>
                  <a:pt x="178816" y="178176"/>
                </a:cubicBezTo>
                <a:cubicBezTo>
                  <a:pt x="178881" y="178111"/>
                  <a:pt x="178923" y="178068"/>
                  <a:pt x="178948" y="178043"/>
                </a:cubicBezTo>
                <a:lnTo>
                  <a:pt x="178948" y="178043"/>
                </a:lnTo>
                <a:cubicBezTo>
                  <a:pt x="181399" y="175558"/>
                  <a:pt x="183732" y="172956"/>
                  <a:pt x="185924" y="170235"/>
                </a:cubicBezTo>
                <a:cubicBezTo>
                  <a:pt x="200947" y="151706"/>
                  <a:pt x="209109" y="128766"/>
                  <a:pt x="209109" y="104576"/>
                </a:cubicBezTo>
                <a:cubicBezTo>
                  <a:pt x="209109" y="80386"/>
                  <a:pt x="200947" y="57446"/>
                  <a:pt x="185948" y="38917"/>
                </a:cubicBezTo>
                <a:cubicBezTo>
                  <a:pt x="179796" y="31319"/>
                  <a:pt x="172591" y="24555"/>
                  <a:pt x="164601" y="18942"/>
                </a:cubicBezTo>
                <a:cubicBezTo>
                  <a:pt x="157150" y="13697"/>
                  <a:pt x="148989" y="9433"/>
                  <a:pt x="140435" y="6296"/>
                </a:cubicBezTo>
                <a:cubicBezTo>
                  <a:pt x="131539" y="3061"/>
                  <a:pt x="122225" y="1100"/>
                  <a:pt x="112789" y="340"/>
                </a:cubicBezTo>
                <a:cubicBezTo>
                  <a:pt x="110026" y="114"/>
                  <a:pt x="107253" y="1"/>
                  <a:pt x="104479" y="1"/>
                </a:cubicBezTo>
                <a:close/>
              </a:path>
            </a:pathLst>
          </a:custGeom>
          <a:gradFill>
            <a:gsLst>
              <a:gs pos="0">
                <a:schemeClr val="accent1">
                  <a:lumMod val="75000"/>
                </a:schemeClr>
              </a:gs>
              <a:gs pos="100000">
                <a:schemeClr val="accent3">
                  <a:lumMod val="60000"/>
                  <a:lumOff val="40000"/>
                </a:schemeClr>
              </a:gs>
            </a:gsLst>
            <a:lin ang="18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553;p40"/>
          <p:cNvGrpSpPr/>
          <p:nvPr/>
        </p:nvGrpSpPr>
        <p:grpSpPr>
          <a:xfrm>
            <a:off x="1043608" y="4498468"/>
            <a:ext cx="337682" cy="337682"/>
            <a:chOff x="1190625" y="238125"/>
            <a:chExt cx="5219200" cy="5219200"/>
          </a:xfrm>
          <a:gradFill>
            <a:gsLst>
              <a:gs pos="0">
                <a:schemeClr val="accent1">
                  <a:lumMod val="75000"/>
                </a:schemeClr>
              </a:gs>
              <a:gs pos="100000">
                <a:schemeClr val="accent3">
                  <a:lumMod val="60000"/>
                  <a:lumOff val="40000"/>
                </a:schemeClr>
              </a:gs>
            </a:gsLst>
            <a:lin ang="1800000" scaled="0"/>
          </a:gradFill>
        </p:grpSpPr>
        <p:sp>
          <p:nvSpPr>
            <p:cNvPr id="222" name="Google Shape;554;p40"/>
            <p:cNvSpPr/>
            <p:nvPr/>
          </p:nvSpPr>
          <p:spPr>
            <a:xfrm>
              <a:off x="4004075" y="238125"/>
              <a:ext cx="2405750" cy="2477500"/>
            </a:xfrm>
            <a:custGeom>
              <a:avLst/>
              <a:gdLst/>
              <a:ahLst/>
              <a:cxnLst/>
              <a:rect l="l" t="t" r="r" b="b"/>
              <a:pathLst>
                <a:path w="96230" h="99100" extrusionOk="0">
                  <a:moveTo>
                    <a:pt x="79723" y="8155"/>
                  </a:moveTo>
                  <a:cubicBezTo>
                    <a:pt x="84323" y="8155"/>
                    <a:pt x="88074" y="11906"/>
                    <a:pt x="88074" y="16506"/>
                  </a:cubicBezTo>
                  <a:lnTo>
                    <a:pt x="88074" y="67882"/>
                  </a:lnTo>
                  <a:cubicBezTo>
                    <a:pt x="88074" y="72514"/>
                    <a:pt x="84323" y="76265"/>
                    <a:pt x="79723" y="76265"/>
                  </a:cubicBezTo>
                  <a:lnTo>
                    <a:pt x="59630" y="76265"/>
                  </a:lnTo>
                  <a:cubicBezTo>
                    <a:pt x="58357" y="76265"/>
                    <a:pt x="57183" y="76820"/>
                    <a:pt x="56400" y="77831"/>
                  </a:cubicBezTo>
                  <a:lnTo>
                    <a:pt x="48147" y="88400"/>
                  </a:lnTo>
                  <a:lnTo>
                    <a:pt x="39797" y="77798"/>
                  </a:lnTo>
                  <a:cubicBezTo>
                    <a:pt x="39047" y="76820"/>
                    <a:pt x="37840" y="76265"/>
                    <a:pt x="36600" y="76265"/>
                  </a:cubicBezTo>
                  <a:lnTo>
                    <a:pt x="16506" y="76265"/>
                  </a:lnTo>
                  <a:cubicBezTo>
                    <a:pt x="11907" y="76265"/>
                    <a:pt x="8156" y="72514"/>
                    <a:pt x="8156" y="67882"/>
                  </a:cubicBezTo>
                  <a:lnTo>
                    <a:pt x="8156" y="16506"/>
                  </a:lnTo>
                  <a:cubicBezTo>
                    <a:pt x="8156" y="11906"/>
                    <a:pt x="11907" y="8155"/>
                    <a:pt x="16506" y="8155"/>
                  </a:cubicBezTo>
                  <a:close/>
                  <a:moveTo>
                    <a:pt x="16506" y="0"/>
                  </a:moveTo>
                  <a:cubicBezTo>
                    <a:pt x="7405" y="0"/>
                    <a:pt x="1" y="7405"/>
                    <a:pt x="1" y="16506"/>
                  </a:cubicBezTo>
                  <a:lnTo>
                    <a:pt x="1" y="67882"/>
                  </a:lnTo>
                  <a:cubicBezTo>
                    <a:pt x="1" y="76983"/>
                    <a:pt x="7405" y="84420"/>
                    <a:pt x="16506" y="84420"/>
                  </a:cubicBezTo>
                  <a:lnTo>
                    <a:pt x="34610" y="84420"/>
                  </a:lnTo>
                  <a:lnTo>
                    <a:pt x="44951" y="97533"/>
                  </a:lnTo>
                  <a:cubicBezTo>
                    <a:pt x="45734" y="98512"/>
                    <a:pt x="46908" y="99099"/>
                    <a:pt x="48147" y="99099"/>
                  </a:cubicBezTo>
                  <a:lnTo>
                    <a:pt x="48180" y="99099"/>
                  </a:lnTo>
                  <a:cubicBezTo>
                    <a:pt x="49420" y="99067"/>
                    <a:pt x="50594" y="98512"/>
                    <a:pt x="51377" y="97501"/>
                  </a:cubicBezTo>
                  <a:lnTo>
                    <a:pt x="61619" y="84420"/>
                  </a:lnTo>
                  <a:lnTo>
                    <a:pt x="79723" y="84420"/>
                  </a:lnTo>
                  <a:cubicBezTo>
                    <a:pt x="88824" y="84420"/>
                    <a:pt x="96229" y="76983"/>
                    <a:pt x="96229" y="67882"/>
                  </a:cubicBezTo>
                  <a:lnTo>
                    <a:pt x="96229" y="16506"/>
                  </a:lnTo>
                  <a:cubicBezTo>
                    <a:pt x="96229" y="7405"/>
                    <a:pt x="88824" y="0"/>
                    <a:pt x="797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55;p40"/>
            <p:cNvSpPr/>
            <p:nvPr/>
          </p:nvSpPr>
          <p:spPr>
            <a:xfrm>
              <a:off x="3392450" y="1227300"/>
              <a:ext cx="203900" cy="203900"/>
            </a:xfrm>
            <a:custGeom>
              <a:avLst/>
              <a:gdLst/>
              <a:ahLst/>
              <a:cxnLst/>
              <a:rect l="l" t="t" r="r" b="b"/>
              <a:pathLst>
                <a:path w="8156" h="8156" extrusionOk="0">
                  <a:moveTo>
                    <a:pt x="4078" y="1"/>
                  </a:moveTo>
                  <a:cubicBezTo>
                    <a:pt x="3002" y="1"/>
                    <a:pt x="1958" y="425"/>
                    <a:pt x="1208" y="1175"/>
                  </a:cubicBezTo>
                  <a:cubicBezTo>
                    <a:pt x="425" y="1925"/>
                    <a:pt x="1" y="3002"/>
                    <a:pt x="1" y="4078"/>
                  </a:cubicBezTo>
                  <a:cubicBezTo>
                    <a:pt x="1" y="5122"/>
                    <a:pt x="425" y="6199"/>
                    <a:pt x="1208" y="6949"/>
                  </a:cubicBezTo>
                  <a:cubicBezTo>
                    <a:pt x="1958" y="7699"/>
                    <a:pt x="3002" y="8156"/>
                    <a:pt x="4078" y="8156"/>
                  </a:cubicBezTo>
                  <a:cubicBezTo>
                    <a:pt x="5155" y="8156"/>
                    <a:pt x="6198" y="7699"/>
                    <a:pt x="6949" y="6949"/>
                  </a:cubicBezTo>
                  <a:cubicBezTo>
                    <a:pt x="7732" y="6199"/>
                    <a:pt x="8156" y="5122"/>
                    <a:pt x="8156" y="4078"/>
                  </a:cubicBezTo>
                  <a:cubicBezTo>
                    <a:pt x="8156" y="3002"/>
                    <a:pt x="7732" y="1925"/>
                    <a:pt x="6949" y="1175"/>
                  </a:cubicBezTo>
                  <a:cubicBezTo>
                    <a:pt x="6198" y="425"/>
                    <a:pt x="5155" y="1"/>
                    <a:pt x="40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56;p40"/>
            <p:cNvSpPr/>
            <p:nvPr/>
          </p:nvSpPr>
          <p:spPr>
            <a:xfrm>
              <a:off x="1190625" y="238125"/>
              <a:ext cx="2405725" cy="2477500"/>
            </a:xfrm>
            <a:custGeom>
              <a:avLst/>
              <a:gdLst/>
              <a:ahLst/>
              <a:cxnLst/>
              <a:rect l="l" t="t" r="r" b="b"/>
              <a:pathLst>
                <a:path w="96229" h="99100" extrusionOk="0">
                  <a:moveTo>
                    <a:pt x="16506" y="0"/>
                  </a:moveTo>
                  <a:cubicBezTo>
                    <a:pt x="7405" y="0"/>
                    <a:pt x="0" y="7405"/>
                    <a:pt x="0" y="16506"/>
                  </a:cubicBezTo>
                  <a:lnTo>
                    <a:pt x="0" y="67882"/>
                  </a:lnTo>
                  <a:cubicBezTo>
                    <a:pt x="0" y="76983"/>
                    <a:pt x="7405" y="84420"/>
                    <a:pt x="16506" y="84420"/>
                  </a:cubicBezTo>
                  <a:lnTo>
                    <a:pt x="34610" y="84420"/>
                  </a:lnTo>
                  <a:lnTo>
                    <a:pt x="44950" y="97533"/>
                  </a:lnTo>
                  <a:cubicBezTo>
                    <a:pt x="45733" y="98512"/>
                    <a:pt x="46907" y="99099"/>
                    <a:pt x="48147" y="99099"/>
                  </a:cubicBezTo>
                  <a:lnTo>
                    <a:pt x="48180" y="99099"/>
                  </a:lnTo>
                  <a:cubicBezTo>
                    <a:pt x="49419" y="99067"/>
                    <a:pt x="50593" y="98512"/>
                    <a:pt x="51376" y="97501"/>
                  </a:cubicBezTo>
                  <a:lnTo>
                    <a:pt x="61619" y="84420"/>
                  </a:lnTo>
                  <a:lnTo>
                    <a:pt x="79723" y="84420"/>
                  </a:lnTo>
                  <a:cubicBezTo>
                    <a:pt x="88824" y="84420"/>
                    <a:pt x="96229" y="76983"/>
                    <a:pt x="96229" y="67882"/>
                  </a:cubicBezTo>
                  <a:lnTo>
                    <a:pt x="96229" y="58748"/>
                  </a:lnTo>
                  <a:cubicBezTo>
                    <a:pt x="96229" y="56498"/>
                    <a:pt x="94402" y="54671"/>
                    <a:pt x="92151" y="54671"/>
                  </a:cubicBezTo>
                  <a:cubicBezTo>
                    <a:pt x="89900" y="54671"/>
                    <a:pt x="88074" y="56498"/>
                    <a:pt x="88074" y="58748"/>
                  </a:cubicBezTo>
                  <a:lnTo>
                    <a:pt x="88074" y="67882"/>
                  </a:lnTo>
                  <a:cubicBezTo>
                    <a:pt x="88074" y="72514"/>
                    <a:pt x="84322" y="76265"/>
                    <a:pt x="79723" y="76265"/>
                  </a:cubicBezTo>
                  <a:lnTo>
                    <a:pt x="59629" y="76265"/>
                  </a:lnTo>
                  <a:cubicBezTo>
                    <a:pt x="58357" y="76265"/>
                    <a:pt x="57183" y="76820"/>
                    <a:pt x="56400" y="77831"/>
                  </a:cubicBezTo>
                  <a:lnTo>
                    <a:pt x="48147" y="88400"/>
                  </a:lnTo>
                  <a:lnTo>
                    <a:pt x="39796" y="77798"/>
                  </a:lnTo>
                  <a:cubicBezTo>
                    <a:pt x="39046" y="76820"/>
                    <a:pt x="37839" y="76265"/>
                    <a:pt x="36599" y="76265"/>
                  </a:cubicBezTo>
                  <a:lnTo>
                    <a:pt x="16506" y="76265"/>
                  </a:lnTo>
                  <a:cubicBezTo>
                    <a:pt x="11906" y="76265"/>
                    <a:pt x="8155" y="72514"/>
                    <a:pt x="8155" y="67882"/>
                  </a:cubicBezTo>
                  <a:lnTo>
                    <a:pt x="8155" y="16506"/>
                  </a:lnTo>
                  <a:cubicBezTo>
                    <a:pt x="8155" y="11906"/>
                    <a:pt x="11906" y="8155"/>
                    <a:pt x="16506" y="8155"/>
                  </a:cubicBezTo>
                  <a:lnTo>
                    <a:pt x="79723" y="8155"/>
                  </a:lnTo>
                  <a:cubicBezTo>
                    <a:pt x="84322" y="8155"/>
                    <a:pt x="88074" y="11906"/>
                    <a:pt x="88074" y="16506"/>
                  </a:cubicBezTo>
                  <a:lnTo>
                    <a:pt x="88074" y="26096"/>
                  </a:lnTo>
                  <a:cubicBezTo>
                    <a:pt x="88074" y="28347"/>
                    <a:pt x="89900" y="30173"/>
                    <a:pt x="92151" y="30173"/>
                  </a:cubicBezTo>
                  <a:cubicBezTo>
                    <a:pt x="94402" y="30173"/>
                    <a:pt x="96229" y="28347"/>
                    <a:pt x="96229" y="26096"/>
                  </a:cubicBezTo>
                  <a:lnTo>
                    <a:pt x="96229" y="16506"/>
                  </a:lnTo>
                  <a:cubicBezTo>
                    <a:pt x="96229" y="7405"/>
                    <a:pt x="88824" y="0"/>
                    <a:pt x="797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57;p40"/>
            <p:cNvSpPr/>
            <p:nvPr/>
          </p:nvSpPr>
          <p:spPr>
            <a:xfrm>
              <a:off x="2082775" y="2463825"/>
              <a:ext cx="3434900" cy="2993500"/>
            </a:xfrm>
            <a:custGeom>
              <a:avLst/>
              <a:gdLst/>
              <a:ahLst/>
              <a:cxnLst/>
              <a:rect l="l" t="t" r="r" b="b"/>
              <a:pathLst>
                <a:path w="137396" h="119740" extrusionOk="0">
                  <a:moveTo>
                    <a:pt x="38035" y="46377"/>
                  </a:moveTo>
                  <a:lnTo>
                    <a:pt x="38035" y="111584"/>
                  </a:lnTo>
                  <a:lnTo>
                    <a:pt x="8155" y="111584"/>
                  </a:lnTo>
                  <a:lnTo>
                    <a:pt x="8155" y="46377"/>
                  </a:lnTo>
                  <a:lnTo>
                    <a:pt x="20714" y="46377"/>
                  </a:lnTo>
                  <a:lnTo>
                    <a:pt x="20714" y="88000"/>
                  </a:lnTo>
                  <a:cubicBezTo>
                    <a:pt x="20714" y="90251"/>
                    <a:pt x="22540" y="92077"/>
                    <a:pt x="24791" y="92077"/>
                  </a:cubicBezTo>
                  <a:cubicBezTo>
                    <a:pt x="27042" y="92077"/>
                    <a:pt x="28869" y="90251"/>
                    <a:pt x="28869" y="88000"/>
                  </a:cubicBezTo>
                  <a:lnTo>
                    <a:pt x="28869" y="46377"/>
                  </a:lnTo>
                  <a:close/>
                  <a:moveTo>
                    <a:pt x="76722" y="9093"/>
                  </a:moveTo>
                  <a:lnTo>
                    <a:pt x="77994" y="9484"/>
                  </a:lnTo>
                  <a:cubicBezTo>
                    <a:pt x="81158" y="10463"/>
                    <a:pt x="83735" y="12615"/>
                    <a:pt x="85268" y="15551"/>
                  </a:cubicBezTo>
                  <a:cubicBezTo>
                    <a:pt x="86802" y="18520"/>
                    <a:pt x="87030" y="21880"/>
                    <a:pt x="85986" y="25044"/>
                  </a:cubicBezTo>
                  <a:lnTo>
                    <a:pt x="80604" y="40995"/>
                  </a:lnTo>
                  <a:cubicBezTo>
                    <a:pt x="80180" y="42234"/>
                    <a:pt x="80408" y="43604"/>
                    <a:pt x="81158" y="44681"/>
                  </a:cubicBezTo>
                  <a:cubicBezTo>
                    <a:pt x="81941" y="45725"/>
                    <a:pt x="83148" y="46377"/>
                    <a:pt x="84486" y="46377"/>
                  </a:cubicBezTo>
                  <a:lnTo>
                    <a:pt x="116779" y="46377"/>
                  </a:lnTo>
                  <a:cubicBezTo>
                    <a:pt x="119585" y="46377"/>
                    <a:pt x="121868" y="48660"/>
                    <a:pt x="121868" y="51466"/>
                  </a:cubicBezTo>
                  <a:cubicBezTo>
                    <a:pt x="121868" y="54271"/>
                    <a:pt x="119585" y="56554"/>
                    <a:pt x="116779" y="56554"/>
                  </a:cubicBezTo>
                  <a:lnTo>
                    <a:pt x="98153" y="56554"/>
                  </a:lnTo>
                  <a:cubicBezTo>
                    <a:pt x="95903" y="56554"/>
                    <a:pt x="94076" y="58381"/>
                    <a:pt x="94076" y="60632"/>
                  </a:cubicBezTo>
                  <a:cubicBezTo>
                    <a:pt x="94076" y="62883"/>
                    <a:pt x="95903" y="64709"/>
                    <a:pt x="98153" y="64709"/>
                  </a:cubicBezTo>
                  <a:lnTo>
                    <a:pt x="124151" y="64709"/>
                  </a:lnTo>
                  <a:cubicBezTo>
                    <a:pt x="126957" y="64709"/>
                    <a:pt x="129240" y="66993"/>
                    <a:pt x="129240" y="69798"/>
                  </a:cubicBezTo>
                  <a:cubicBezTo>
                    <a:pt x="129240" y="72603"/>
                    <a:pt x="126957" y="74887"/>
                    <a:pt x="124151" y="74887"/>
                  </a:cubicBezTo>
                  <a:lnTo>
                    <a:pt x="98153" y="74887"/>
                  </a:lnTo>
                  <a:cubicBezTo>
                    <a:pt x="95903" y="74887"/>
                    <a:pt x="94076" y="76714"/>
                    <a:pt x="94076" y="78964"/>
                  </a:cubicBezTo>
                  <a:cubicBezTo>
                    <a:pt x="94076" y="81215"/>
                    <a:pt x="95903" y="83042"/>
                    <a:pt x="98153" y="83042"/>
                  </a:cubicBezTo>
                  <a:lnTo>
                    <a:pt x="117530" y="83042"/>
                  </a:lnTo>
                  <a:cubicBezTo>
                    <a:pt x="120335" y="83042"/>
                    <a:pt x="122618" y="85325"/>
                    <a:pt x="122618" y="88163"/>
                  </a:cubicBezTo>
                  <a:cubicBezTo>
                    <a:pt x="122618" y="90968"/>
                    <a:pt x="120335" y="93252"/>
                    <a:pt x="117530" y="93252"/>
                  </a:cubicBezTo>
                  <a:lnTo>
                    <a:pt x="98153" y="93252"/>
                  </a:lnTo>
                  <a:cubicBezTo>
                    <a:pt x="95903" y="93252"/>
                    <a:pt x="94076" y="95079"/>
                    <a:pt x="94076" y="97329"/>
                  </a:cubicBezTo>
                  <a:cubicBezTo>
                    <a:pt x="94076" y="99580"/>
                    <a:pt x="95903" y="101407"/>
                    <a:pt x="98153" y="101407"/>
                  </a:cubicBezTo>
                  <a:lnTo>
                    <a:pt x="110386" y="101407"/>
                  </a:lnTo>
                  <a:cubicBezTo>
                    <a:pt x="113191" y="101407"/>
                    <a:pt x="115474" y="103690"/>
                    <a:pt x="115474" y="106495"/>
                  </a:cubicBezTo>
                  <a:cubicBezTo>
                    <a:pt x="115474" y="109301"/>
                    <a:pt x="113191" y="111584"/>
                    <a:pt x="110386" y="111584"/>
                  </a:cubicBezTo>
                  <a:lnTo>
                    <a:pt x="64066" y="111584"/>
                  </a:lnTo>
                  <a:cubicBezTo>
                    <a:pt x="59466" y="111584"/>
                    <a:pt x="54965" y="110736"/>
                    <a:pt x="50691" y="109072"/>
                  </a:cubicBezTo>
                  <a:lnTo>
                    <a:pt x="46190" y="107278"/>
                  </a:lnTo>
                  <a:lnTo>
                    <a:pt x="46190" y="49704"/>
                  </a:lnTo>
                  <a:lnTo>
                    <a:pt x="54769" y="45040"/>
                  </a:lnTo>
                  <a:cubicBezTo>
                    <a:pt x="61945" y="41125"/>
                    <a:pt x="67458" y="34732"/>
                    <a:pt x="70231" y="27033"/>
                  </a:cubicBezTo>
                  <a:lnTo>
                    <a:pt x="76722" y="9093"/>
                  </a:lnTo>
                  <a:close/>
                  <a:moveTo>
                    <a:pt x="74183" y="1"/>
                  </a:moveTo>
                  <a:cubicBezTo>
                    <a:pt x="72525" y="1"/>
                    <a:pt x="70966" y="1042"/>
                    <a:pt x="70361" y="2699"/>
                  </a:cubicBezTo>
                  <a:lnTo>
                    <a:pt x="62565" y="24228"/>
                  </a:lnTo>
                  <a:cubicBezTo>
                    <a:pt x="60445" y="30067"/>
                    <a:pt x="56302" y="34927"/>
                    <a:pt x="50855" y="37896"/>
                  </a:cubicBezTo>
                  <a:lnTo>
                    <a:pt x="45831" y="40603"/>
                  </a:lnTo>
                  <a:cubicBezTo>
                    <a:pt x="45179" y="39201"/>
                    <a:pt x="43776" y="38222"/>
                    <a:pt x="42112" y="38222"/>
                  </a:cubicBezTo>
                  <a:lnTo>
                    <a:pt x="4078" y="38222"/>
                  </a:lnTo>
                  <a:cubicBezTo>
                    <a:pt x="1827" y="38222"/>
                    <a:pt x="0" y="40049"/>
                    <a:pt x="0" y="42300"/>
                  </a:cubicBezTo>
                  <a:lnTo>
                    <a:pt x="0" y="115662"/>
                  </a:lnTo>
                  <a:cubicBezTo>
                    <a:pt x="0" y="117912"/>
                    <a:pt x="1827" y="119739"/>
                    <a:pt x="4078" y="119739"/>
                  </a:cubicBezTo>
                  <a:lnTo>
                    <a:pt x="42112" y="119739"/>
                  </a:lnTo>
                  <a:cubicBezTo>
                    <a:pt x="44233" y="119739"/>
                    <a:pt x="45994" y="118108"/>
                    <a:pt x="46190" y="116053"/>
                  </a:cubicBezTo>
                  <a:lnTo>
                    <a:pt x="47723" y="116640"/>
                  </a:lnTo>
                  <a:cubicBezTo>
                    <a:pt x="52942" y="118695"/>
                    <a:pt x="58455" y="119739"/>
                    <a:pt x="64066" y="119739"/>
                  </a:cubicBezTo>
                  <a:lnTo>
                    <a:pt x="110386" y="119739"/>
                  </a:lnTo>
                  <a:cubicBezTo>
                    <a:pt x="117693" y="119739"/>
                    <a:pt x="123629" y="113802"/>
                    <a:pt x="123629" y="106495"/>
                  </a:cubicBezTo>
                  <a:cubicBezTo>
                    <a:pt x="123629" y="104343"/>
                    <a:pt x="123108" y="102320"/>
                    <a:pt x="122227" y="100526"/>
                  </a:cubicBezTo>
                  <a:cubicBezTo>
                    <a:pt x="127218" y="98634"/>
                    <a:pt x="130773" y="93806"/>
                    <a:pt x="130773" y="88163"/>
                  </a:cubicBezTo>
                  <a:cubicBezTo>
                    <a:pt x="130773" y="85945"/>
                    <a:pt x="130219" y="83857"/>
                    <a:pt x="129273" y="82031"/>
                  </a:cubicBezTo>
                  <a:cubicBezTo>
                    <a:pt x="134035" y="80008"/>
                    <a:pt x="137395" y="75311"/>
                    <a:pt x="137395" y="69798"/>
                  </a:cubicBezTo>
                  <a:cubicBezTo>
                    <a:pt x="137395" y="64090"/>
                    <a:pt x="133742" y="59197"/>
                    <a:pt x="128653" y="57337"/>
                  </a:cubicBezTo>
                  <a:cubicBezTo>
                    <a:pt x="129534" y="55576"/>
                    <a:pt x="130023" y="53586"/>
                    <a:pt x="130023" y="51466"/>
                  </a:cubicBezTo>
                  <a:cubicBezTo>
                    <a:pt x="130023" y="44159"/>
                    <a:pt x="124086" y="38222"/>
                    <a:pt x="116779" y="38222"/>
                  </a:cubicBezTo>
                  <a:lnTo>
                    <a:pt x="90161" y="38222"/>
                  </a:lnTo>
                  <a:lnTo>
                    <a:pt x="93717" y="27621"/>
                  </a:lnTo>
                  <a:cubicBezTo>
                    <a:pt x="95478" y="22369"/>
                    <a:pt x="95054" y="16758"/>
                    <a:pt x="92510" y="11833"/>
                  </a:cubicBezTo>
                  <a:cubicBezTo>
                    <a:pt x="89966" y="6907"/>
                    <a:pt x="85660" y="3286"/>
                    <a:pt x="80343" y="1688"/>
                  </a:cubicBezTo>
                  <a:lnTo>
                    <a:pt x="75385" y="187"/>
                  </a:lnTo>
                  <a:cubicBezTo>
                    <a:pt x="74986" y="61"/>
                    <a:pt x="74582" y="1"/>
                    <a:pt x="7418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58;p40"/>
            <p:cNvSpPr/>
            <p:nvPr/>
          </p:nvSpPr>
          <p:spPr>
            <a:xfrm>
              <a:off x="2600600" y="4870125"/>
              <a:ext cx="203900" cy="205550"/>
            </a:xfrm>
            <a:custGeom>
              <a:avLst/>
              <a:gdLst/>
              <a:ahLst/>
              <a:cxnLst/>
              <a:rect l="l" t="t" r="r" b="b"/>
              <a:pathLst>
                <a:path w="8156" h="8222" extrusionOk="0">
                  <a:moveTo>
                    <a:pt x="4078" y="1"/>
                  </a:moveTo>
                  <a:cubicBezTo>
                    <a:pt x="1827" y="1"/>
                    <a:pt x="1" y="1828"/>
                    <a:pt x="1" y="4078"/>
                  </a:cubicBezTo>
                  <a:lnTo>
                    <a:pt x="1" y="4144"/>
                  </a:lnTo>
                  <a:cubicBezTo>
                    <a:pt x="1" y="6394"/>
                    <a:pt x="1827" y="8221"/>
                    <a:pt x="4078" y="8221"/>
                  </a:cubicBezTo>
                  <a:cubicBezTo>
                    <a:pt x="6329" y="8221"/>
                    <a:pt x="8156" y="6394"/>
                    <a:pt x="8156" y="4144"/>
                  </a:cubicBezTo>
                  <a:lnTo>
                    <a:pt x="8156" y="4078"/>
                  </a:lnTo>
                  <a:cubicBezTo>
                    <a:pt x="8156" y="1828"/>
                    <a:pt x="6329" y="1"/>
                    <a:pt x="40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59;p40"/>
            <p:cNvSpPr/>
            <p:nvPr/>
          </p:nvSpPr>
          <p:spPr>
            <a:xfrm>
              <a:off x="2218150" y="788575"/>
              <a:ext cx="554550" cy="1020200"/>
            </a:xfrm>
            <a:custGeom>
              <a:avLst/>
              <a:gdLst/>
              <a:ahLst/>
              <a:cxnLst/>
              <a:rect l="l" t="t" r="r" b="b"/>
              <a:pathLst>
                <a:path w="22182" h="40808" extrusionOk="0">
                  <a:moveTo>
                    <a:pt x="16767" y="0"/>
                  </a:moveTo>
                  <a:cubicBezTo>
                    <a:pt x="9623" y="0"/>
                    <a:pt x="3817" y="5807"/>
                    <a:pt x="3817" y="12950"/>
                  </a:cubicBezTo>
                  <a:lnTo>
                    <a:pt x="3817" y="16310"/>
                  </a:lnTo>
                  <a:cubicBezTo>
                    <a:pt x="1696" y="16473"/>
                    <a:pt x="0" y="18235"/>
                    <a:pt x="0" y="20388"/>
                  </a:cubicBezTo>
                  <a:cubicBezTo>
                    <a:pt x="0" y="22541"/>
                    <a:pt x="1696" y="24302"/>
                    <a:pt x="3817" y="24465"/>
                  </a:cubicBezTo>
                  <a:lnTo>
                    <a:pt x="3817" y="36730"/>
                  </a:lnTo>
                  <a:cubicBezTo>
                    <a:pt x="3817" y="38981"/>
                    <a:pt x="5643" y="40808"/>
                    <a:pt x="7894" y="40808"/>
                  </a:cubicBezTo>
                  <a:cubicBezTo>
                    <a:pt x="10145" y="40808"/>
                    <a:pt x="11972" y="38981"/>
                    <a:pt x="11972" y="36730"/>
                  </a:cubicBezTo>
                  <a:lnTo>
                    <a:pt x="11972" y="24465"/>
                  </a:lnTo>
                  <a:lnTo>
                    <a:pt x="16865" y="24465"/>
                  </a:lnTo>
                  <a:cubicBezTo>
                    <a:pt x="19115" y="24465"/>
                    <a:pt x="20942" y="22639"/>
                    <a:pt x="20942" y="20388"/>
                  </a:cubicBezTo>
                  <a:cubicBezTo>
                    <a:pt x="20942" y="18137"/>
                    <a:pt x="19115" y="16310"/>
                    <a:pt x="16865" y="16310"/>
                  </a:cubicBezTo>
                  <a:lnTo>
                    <a:pt x="11972" y="16310"/>
                  </a:lnTo>
                  <a:lnTo>
                    <a:pt x="11972" y="12950"/>
                  </a:lnTo>
                  <a:cubicBezTo>
                    <a:pt x="11972" y="10308"/>
                    <a:pt x="14124" y="8155"/>
                    <a:pt x="16767" y="8155"/>
                  </a:cubicBezTo>
                  <a:lnTo>
                    <a:pt x="18104" y="8155"/>
                  </a:lnTo>
                  <a:cubicBezTo>
                    <a:pt x="20355" y="8155"/>
                    <a:pt x="22182" y="6329"/>
                    <a:pt x="22182" y="4078"/>
                  </a:cubicBezTo>
                  <a:cubicBezTo>
                    <a:pt x="22182" y="1827"/>
                    <a:pt x="20355" y="0"/>
                    <a:pt x="181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60;p40"/>
            <p:cNvSpPr/>
            <p:nvPr/>
          </p:nvSpPr>
          <p:spPr>
            <a:xfrm>
              <a:off x="4570850" y="688800"/>
              <a:ext cx="1350475" cy="1177075"/>
            </a:xfrm>
            <a:custGeom>
              <a:avLst/>
              <a:gdLst/>
              <a:ahLst/>
              <a:cxnLst/>
              <a:rect l="l" t="t" r="r" b="b"/>
              <a:pathLst>
                <a:path w="54019" h="47083" extrusionOk="0">
                  <a:moveTo>
                    <a:pt x="37187" y="8689"/>
                  </a:moveTo>
                  <a:cubicBezTo>
                    <a:pt x="38753" y="8689"/>
                    <a:pt x="40221" y="9341"/>
                    <a:pt x="41297" y="10483"/>
                  </a:cubicBezTo>
                  <a:cubicBezTo>
                    <a:pt x="41884" y="11103"/>
                    <a:pt x="42667" y="11527"/>
                    <a:pt x="43515" y="11690"/>
                  </a:cubicBezTo>
                  <a:lnTo>
                    <a:pt x="43156" y="12538"/>
                  </a:lnTo>
                  <a:cubicBezTo>
                    <a:pt x="42895" y="13092"/>
                    <a:pt x="42798" y="13680"/>
                    <a:pt x="42798" y="14267"/>
                  </a:cubicBezTo>
                  <a:lnTo>
                    <a:pt x="42830" y="15474"/>
                  </a:lnTo>
                  <a:cubicBezTo>
                    <a:pt x="42798" y="25129"/>
                    <a:pt x="35686" y="38634"/>
                    <a:pt x="19866" y="38927"/>
                  </a:cubicBezTo>
                  <a:cubicBezTo>
                    <a:pt x="20388" y="38568"/>
                    <a:pt x="20877" y="38242"/>
                    <a:pt x="21334" y="37851"/>
                  </a:cubicBezTo>
                  <a:cubicBezTo>
                    <a:pt x="22704" y="36774"/>
                    <a:pt x="23258" y="34948"/>
                    <a:pt x="22671" y="33317"/>
                  </a:cubicBezTo>
                  <a:cubicBezTo>
                    <a:pt x="22117" y="31653"/>
                    <a:pt x="20583" y="30577"/>
                    <a:pt x="18822" y="30577"/>
                  </a:cubicBezTo>
                  <a:cubicBezTo>
                    <a:pt x="15919" y="30577"/>
                    <a:pt x="13472" y="28261"/>
                    <a:pt x="12004" y="25521"/>
                  </a:cubicBezTo>
                  <a:lnTo>
                    <a:pt x="12168" y="25521"/>
                  </a:lnTo>
                  <a:cubicBezTo>
                    <a:pt x="12193" y="25521"/>
                    <a:pt x="12218" y="25521"/>
                    <a:pt x="12244" y="25521"/>
                  </a:cubicBezTo>
                  <a:cubicBezTo>
                    <a:pt x="14040" y="25521"/>
                    <a:pt x="15633" y="24387"/>
                    <a:pt x="16147" y="22683"/>
                  </a:cubicBezTo>
                  <a:cubicBezTo>
                    <a:pt x="16702" y="20921"/>
                    <a:pt x="16049" y="19062"/>
                    <a:pt x="14516" y="18051"/>
                  </a:cubicBezTo>
                  <a:cubicBezTo>
                    <a:pt x="12526" y="16713"/>
                    <a:pt x="11189" y="14658"/>
                    <a:pt x="10732" y="12342"/>
                  </a:cubicBezTo>
                  <a:lnTo>
                    <a:pt x="10732" y="12342"/>
                  </a:lnTo>
                  <a:cubicBezTo>
                    <a:pt x="15364" y="16191"/>
                    <a:pt x="20779" y="18964"/>
                    <a:pt x="26716" y="20497"/>
                  </a:cubicBezTo>
                  <a:cubicBezTo>
                    <a:pt x="27052" y="20584"/>
                    <a:pt x="27390" y="20626"/>
                    <a:pt x="27724" y="20626"/>
                  </a:cubicBezTo>
                  <a:cubicBezTo>
                    <a:pt x="29268" y="20626"/>
                    <a:pt x="30716" y="19733"/>
                    <a:pt x="31413" y="18312"/>
                  </a:cubicBezTo>
                  <a:cubicBezTo>
                    <a:pt x="31837" y="17496"/>
                    <a:pt x="31935" y="16550"/>
                    <a:pt x="31739" y="15637"/>
                  </a:cubicBezTo>
                  <a:cubicBezTo>
                    <a:pt x="31642" y="15180"/>
                    <a:pt x="31576" y="14756"/>
                    <a:pt x="31576" y="14299"/>
                  </a:cubicBezTo>
                  <a:cubicBezTo>
                    <a:pt x="31576" y="11233"/>
                    <a:pt x="34088" y="8689"/>
                    <a:pt x="37187" y="8689"/>
                  </a:cubicBezTo>
                  <a:close/>
                  <a:moveTo>
                    <a:pt x="8231" y="1"/>
                  </a:moveTo>
                  <a:cubicBezTo>
                    <a:pt x="8130" y="1"/>
                    <a:pt x="8028" y="4"/>
                    <a:pt x="7927" y="12"/>
                  </a:cubicBezTo>
                  <a:cubicBezTo>
                    <a:pt x="6590" y="110"/>
                    <a:pt x="5415" y="860"/>
                    <a:pt x="4730" y="2002"/>
                  </a:cubicBezTo>
                  <a:cubicBezTo>
                    <a:pt x="3197" y="4611"/>
                    <a:pt x="2414" y="7580"/>
                    <a:pt x="2414" y="10613"/>
                  </a:cubicBezTo>
                  <a:cubicBezTo>
                    <a:pt x="2414" y="12799"/>
                    <a:pt x="2806" y="14886"/>
                    <a:pt x="3589" y="16844"/>
                  </a:cubicBezTo>
                  <a:cubicBezTo>
                    <a:pt x="2773" y="17627"/>
                    <a:pt x="2316" y="18670"/>
                    <a:pt x="2316" y="19812"/>
                  </a:cubicBezTo>
                  <a:lnTo>
                    <a:pt x="2316" y="19975"/>
                  </a:lnTo>
                  <a:cubicBezTo>
                    <a:pt x="2316" y="25227"/>
                    <a:pt x="4795" y="30870"/>
                    <a:pt x="8840" y="34556"/>
                  </a:cubicBezTo>
                  <a:cubicBezTo>
                    <a:pt x="8141" y="34646"/>
                    <a:pt x="7432" y="34696"/>
                    <a:pt x="6714" y="34696"/>
                  </a:cubicBezTo>
                  <a:cubicBezTo>
                    <a:pt x="6124" y="34696"/>
                    <a:pt x="5528" y="34662"/>
                    <a:pt x="4926" y="34589"/>
                  </a:cubicBezTo>
                  <a:cubicBezTo>
                    <a:pt x="4784" y="34574"/>
                    <a:pt x="4642" y="34567"/>
                    <a:pt x="4501" y="34567"/>
                  </a:cubicBezTo>
                  <a:cubicBezTo>
                    <a:pt x="2799" y="34567"/>
                    <a:pt x="1225" y="35639"/>
                    <a:pt x="653" y="37296"/>
                  </a:cubicBezTo>
                  <a:cubicBezTo>
                    <a:pt x="0" y="39058"/>
                    <a:pt x="685" y="41048"/>
                    <a:pt x="2284" y="42091"/>
                  </a:cubicBezTo>
                  <a:cubicBezTo>
                    <a:pt x="7372" y="45353"/>
                    <a:pt x="13277" y="47082"/>
                    <a:pt x="19344" y="47082"/>
                  </a:cubicBezTo>
                  <a:cubicBezTo>
                    <a:pt x="28641" y="47082"/>
                    <a:pt x="36991" y="43396"/>
                    <a:pt x="42863" y="36709"/>
                  </a:cubicBezTo>
                  <a:cubicBezTo>
                    <a:pt x="48017" y="30870"/>
                    <a:pt x="50985" y="23107"/>
                    <a:pt x="50985" y="15441"/>
                  </a:cubicBezTo>
                  <a:cubicBezTo>
                    <a:pt x="50985" y="15408"/>
                    <a:pt x="50985" y="15376"/>
                    <a:pt x="50985" y="15343"/>
                  </a:cubicBezTo>
                  <a:lnTo>
                    <a:pt x="50985" y="14984"/>
                  </a:lnTo>
                  <a:lnTo>
                    <a:pt x="53464" y="9308"/>
                  </a:lnTo>
                  <a:cubicBezTo>
                    <a:pt x="54019" y="8069"/>
                    <a:pt x="53921" y="6601"/>
                    <a:pt x="53171" y="5459"/>
                  </a:cubicBezTo>
                  <a:cubicBezTo>
                    <a:pt x="52420" y="4285"/>
                    <a:pt x="51116" y="3600"/>
                    <a:pt x="49746" y="3600"/>
                  </a:cubicBezTo>
                  <a:lnTo>
                    <a:pt x="45831" y="3600"/>
                  </a:lnTo>
                  <a:cubicBezTo>
                    <a:pt x="43417" y="1643"/>
                    <a:pt x="40351" y="534"/>
                    <a:pt x="37187" y="534"/>
                  </a:cubicBezTo>
                  <a:cubicBezTo>
                    <a:pt x="30761" y="534"/>
                    <a:pt x="25346" y="4970"/>
                    <a:pt x="23845" y="10939"/>
                  </a:cubicBezTo>
                  <a:cubicBezTo>
                    <a:pt x="19050" y="8852"/>
                    <a:pt x="14810" y="5655"/>
                    <a:pt x="11417" y="1480"/>
                  </a:cubicBezTo>
                  <a:cubicBezTo>
                    <a:pt x="10634" y="545"/>
                    <a:pt x="9460" y="1"/>
                    <a:pt x="823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 name="Google Shape;561;p40"/>
          <p:cNvGrpSpPr/>
          <p:nvPr/>
        </p:nvGrpSpPr>
        <p:grpSpPr>
          <a:xfrm flipH="1">
            <a:off x="426773" y="4509510"/>
            <a:ext cx="309301" cy="297494"/>
            <a:chOff x="1087050" y="238125"/>
            <a:chExt cx="5426325" cy="5219200"/>
          </a:xfrm>
          <a:gradFill>
            <a:gsLst>
              <a:gs pos="0">
                <a:schemeClr val="accent1">
                  <a:lumMod val="75000"/>
                </a:schemeClr>
              </a:gs>
              <a:gs pos="100000">
                <a:schemeClr val="accent3">
                  <a:lumMod val="60000"/>
                  <a:lumOff val="40000"/>
                </a:schemeClr>
              </a:gs>
            </a:gsLst>
            <a:lin ang="1800000" scaled="0"/>
          </a:gradFill>
        </p:grpSpPr>
        <p:sp>
          <p:nvSpPr>
            <p:cNvPr id="230" name="Google Shape;562;p40"/>
            <p:cNvSpPr/>
            <p:nvPr/>
          </p:nvSpPr>
          <p:spPr>
            <a:xfrm>
              <a:off x="1087050" y="238125"/>
              <a:ext cx="5426325" cy="5219200"/>
            </a:xfrm>
            <a:custGeom>
              <a:avLst/>
              <a:gdLst/>
              <a:ahLst/>
              <a:cxnLst/>
              <a:rect l="l" t="t" r="r" b="b"/>
              <a:pathLst>
                <a:path w="217053" h="208768" extrusionOk="0">
                  <a:moveTo>
                    <a:pt x="18431" y="8155"/>
                  </a:moveTo>
                  <a:cubicBezTo>
                    <a:pt x="21790" y="8155"/>
                    <a:pt x="24530" y="10895"/>
                    <a:pt x="24530" y="14288"/>
                  </a:cubicBezTo>
                  <a:cubicBezTo>
                    <a:pt x="24530" y="17647"/>
                    <a:pt x="21790" y="20387"/>
                    <a:pt x="18431" y="20387"/>
                  </a:cubicBezTo>
                  <a:cubicBezTo>
                    <a:pt x="15038" y="20387"/>
                    <a:pt x="12298" y="17647"/>
                    <a:pt x="12298" y="14288"/>
                  </a:cubicBezTo>
                  <a:cubicBezTo>
                    <a:pt x="12298" y="10895"/>
                    <a:pt x="15038" y="8155"/>
                    <a:pt x="18431" y="8155"/>
                  </a:cubicBezTo>
                  <a:close/>
                  <a:moveTo>
                    <a:pt x="198623" y="8155"/>
                  </a:moveTo>
                  <a:cubicBezTo>
                    <a:pt x="202015" y="8155"/>
                    <a:pt x="204755" y="10895"/>
                    <a:pt x="204755" y="14255"/>
                  </a:cubicBezTo>
                  <a:cubicBezTo>
                    <a:pt x="204755" y="17647"/>
                    <a:pt x="202015" y="20387"/>
                    <a:pt x="198623" y="20387"/>
                  </a:cubicBezTo>
                  <a:cubicBezTo>
                    <a:pt x="195263" y="20387"/>
                    <a:pt x="192523" y="17647"/>
                    <a:pt x="192523" y="14255"/>
                  </a:cubicBezTo>
                  <a:cubicBezTo>
                    <a:pt x="192523" y="10895"/>
                    <a:pt x="195263" y="8155"/>
                    <a:pt x="198623" y="8155"/>
                  </a:cubicBezTo>
                  <a:close/>
                  <a:moveTo>
                    <a:pt x="59434" y="46255"/>
                  </a:moveTo>
                  <a:lnTo>
                    <a:pt x="59434" y="46255"/>
                  </a:lnTo>
                  <a:cubicBezTo>
                    <a:pt x="65273" y="47984"/>
                    <a:pt x="70590" y="51115"/>
                    <a:pt x="74961" y="55486"/>
                  </a:cubicBezTo>
                  <a:cubicBezTo>
                    <a:pt x="78353" y="58879"/>
                    <a:pt x="81583" y="64979"/>
                    <a:pt x="84486" y="73232"/>
                  </a:cubicBezTo>
                  <a:cubicBezTo>
                    <a:pt x="80278" y="72644"/>
                    <a:pt x="75091" y="72188"/>
                    <a:pt x="69317" y="72188"/>
                  </a:cubicBezTo>
                  <a:cubicBezTo>
                    <a:pt x="66284" y="72188"/>
                    <a:pt x="63120" y="72318"/>
                    <a:pt x="59825" y="72612"/>
                  </a:cubicBezTo>
                  <a:cubicBezTo>
                    <a:pt x="57835" y="66023"/>
                    <a:pt x="56628" y="56922"/>
                    <a:pt x="59434" y="46255"/>
                  </a:cubicBezTo>
                  <a:close/>
                  <a:moveTo>
                    <a:pt x="157619" y="46255"/>
                  </a:moveTo>
                  <a:cubicBezTo>
                    <a:pt x="160425" y="56922"/>
                    <a:pt x="159218" y="66023"/>
                    <a:pt x="157228" y="72612"/>
                  </a:cubicBezTo>
                  <a:cubicBezTo>
                    <a:pt x="153964" y="72300"/>
                    <a:pt x="150804" y="72171"/>
                    <a:pt x="147801" y="72171"/>
                  </a:cubicBezTo>
                  <a:cubicBezTo>
                    <a:pt x="142011" y="72171"/>
                    <a:pt x="136810" y="72652"/>
                    <a:pt x="132600" y="73232"/>
                  </a:cubicBezTo>
                  <a:cubicBezTo>
                    <a:pt x="135471" y="64979"/>
                    <a:pt x="138700" y="58879"/>
                    <a:pt x="142092" y="55486"/>
                  </a:cubicBezTo>
                  <a:cubicBezTo>
                    <a:pt x="146463" y="51115"/>
                    <a:pt x="151781" y="47984"/>
                    <a:pt x="157619" y="46255"/>
                  </a:cubicBezTo>
                  <a:close/>
                  <a:moveTo>
                    <a:pt x="48995" y="44754"/>
                  </a:moveTo>
                  <a:cubicBezTo>
                    <a:pt x="49778" y="44754"/>
                    <a:pt x="50594" y="44754"/>
                    <a:pt x="51377" y="44820"/>
                  </a:cubicBezTo>
                  <a:cubicBezTo>
                    <a:pt x="48473" y="56335"/>
                    <a:pt x="49582" y="66284"/>
                    <a:pt x="51670" y="73754"/>
                  </a:cubicBezTo>
                  <a:cubicBezTo>
                    <a:pt x="48963" y="74243"/>
                    <a:pt x="46353" y="74863"/>
                    <a:pt x="43809" y="75580"/>
                  </a:cubicBezTo>
                  <a:cubicBezTo>
                    <a:pt x="29684" y="79625"/>
                    <a:pt x="20257" y="87650"/>
                    <a:pt x="14581" y="94206"/>
                  </a:cubicBezTo>
                  <a:cubicBezTo>
                    <a:pt x="9656" y="80963"/>
                    <a:pt x="12787" y="65762"/>
                    <a:pt x="23063" y="55486"/>
                  </a:cubicBezTo>
                  <a:cubicBezTo>
                    <a:pt x="24335" y="54214"/>
                    <a:pt x="25672" y="53073"/>
                    <a:pt x="27107" y="51996"/>
                  </a:cubicBezTo>
                  <a:cubicBezTo>
                    <a:pt x="27564" y="52192"/>
                    <a:pt x="28119" y="52322"/>
                    <a:pt x="28673" y="52322"/>
                  </a:cubicBezTo>
                  <a:cubicBezTo>
                    <a:pt x="28999" y="52322"/>
                    <a:pt x="29326" y="52290"/>
                    <a:pt x="29619" y="52192"/>
                  </a:cubicBezTo>
                  <a:cubicBezTo>
                    <a:pt x="31250" y="51800"/>
                    <a:pt x="32588" y="50235"/>
                    <a:pt x="32718" y="48571"/>
                  </a:cubicBezTo>
                  <a:cubicBezTo>
                    <a:pt x="37774" y="46059"/>
                    <a:pt x="43319" y="44754"/>
                    <a:pt x="48995" y="44754"/>
                  </a:cubicBezTo>
                  <a:close/>
                  <a:moveTo>
                    <a:pt x="168078" y="44741"/>
                  </a:moveTo>
                  <a:cubicBezTo>
                    <a:pt x="173745" y="44741"/>
                    <a:pt x="179303" y="46051"/>
                    <a:pt x="184335" y="48538"/>
                  </a:cubicBezTo>
                  <a:cubicBezTo>
                    <a:pt x="184368" y="49191"/>
                    <a:pt x="184563" y="49811"/>
                    <a:pt x="184922" y="50365"/>
                  </a:cubicBezTo>
                  <a:cubicBezTo>
                    <a:pt x="185477" y="51311"/>
                    <a:pt x="186358" y="51931"/>
                    <a:pt x="187434" y="52192"/>
                  </a:cubicBezTo>
                  <a:cubicBezTo>
                    <a:pt x="187728" y="52290"/>
                    <a:pt x="188054" y="52322"/>
                    <a:pt x="188380" y="52322"/>
                  </a:cubicBezTo>
                  <a:cubicBezTo>
                    <a:pt x="188935" y="52322"/>
                    <a:pt x="189489" y="52192"/>
                    <a:pt x="189946" y="51996"/>
                  </a:cubicBezTo>
                  <a:cubicBezTo>
                    <a:pt x="191381" y="53073"/>
                    <a:pt x="192718" y="54214"/>
                    <a:pt x="193991" y="55486"/>
                  </a:cubicBezTo>
                  <a:cubicBezTo>
                    <a:pt x="204266" y="65762"/>
                    <a:pt x="207397" y="80963"/>
                    <a:pt x="202472" y="94206"/>
                  </a:cubicBezTo>
                  <a:cubicBezTo>
                    <a:pt x="196763" y="87650"/>
                    <a:pt x="187369" y="79625"/>
                    <a:pt x="173244" y="75580"/>
                  </a:cubicBezTo>
                  <a:cubicBezTo>
                    <a:pt x="170700" y="74863"/>
                    <a:pt x="168090" y="74243"/>
                    <a:pt x="165383" y="73754"/>
                  </a:cubicBezTo>
                  <a:cubicBezTo>
                    <a:pt x="167471" y="66284"/>
                    <a:pt x="168580" y="56335"/>
                    <a:pt x="165677" y="44820"/>
                  </a:cubicBezTo>
                  <a:cubicBezTo>
                    <a:pt x="166478" y="44767"/>
                    <a:pt x="167279" y="44741"/>
                    <a:pt x="168078" y="44741"/>
                  </a:cubicBezTo>
                  <a:close/>
                  <a:moveTo>
                    <a:pt x="69389" y="80311"/>
                  </a:moveTo>
                  <a:cubicBezTo>
                    <a:pt x="74296" y="80311"/>
                    <a:pt x="78778" y="80686"/>
                    <a:pt x="82594" y="81191"/>
                  </a:cubicBezTo>
                  <a:cubicBezTo>
                    <a:pt x="71666" y="87323"/>
                    <a:pt x="55063" y="98545"/>
                    <a:pt x="44037" y="115018"/>
                  </a:cubicBezTo>
                  <a:cubicBezTo>
                    <a:pt x="30663" y="112604"/>
                    <a:pt x="25215" y="109570"/>
                    <a:pt x="23063" y="107385"/>
                  </a:cubicBezTo>
                  <a:cubicBezTo>
                    <a:pt x="21432" y="105754"/>
                    <a:pt x="19964" y="103992"/>
                    <a:pt x="18659" y="102100"/>
                  </a:cubicBezTo>
                  <a:cubicBezTo>
                    <a:pt x="23226" y="96131"/>
                    <a:pt x="31903" y="87486"/>
                    <a:pt x="46027" y="83442"/>
                  </a:cubicBezTo>
                  <a:cubicBezTo>
                    <a:pt x="54221" y="81103"/>
                    <a:pt x="62255" y="80311"/>
                    <a:pt x="69389" y="80311"/>
                  </a:cubicBezTo>
                  <a:close/>
                  <a:moveTo>
                    <a:pt x="147664" y="80311"/>
                  </a:moveTo>
                  <a:cubicBezTo>
                    <a:pt x="154799" y="80311"/>
                    <a:pt x="162832" y="81103"/>
                    <a:pt x="171026" y="83442"/>
                  </a:cubicBezTo>
                  <a:cubicBezTo>
                    <a:pt x="185151" y="87486"/>
                    <a:pt x="193828" y="96131"/>
                    <a:pt x="198394" y="102100"/>
                  </a:cubicBezTo>
                  <a:cubicBezTo>
                    <a:pt x="197089" y="103992"/>
                    <a:pt x="195622" y="105754"/>
                    <a:pt x="193991" y="107385"/>
                  </a:cubicBezTo>
                  <a:cubicBezTo>
                    <a:pt x="191838" y="109570"/>
                    <a:pt x="186390" y="112604"/>
                    <a:pt x="173016" y="115018"/>
                  </a:cubicBezTo>
                  <a:cubicBezTo>
                    <a:pt x="161991" y="98545"/>
                    <a:pt x="145387" y="87323"/>
                    <a:pt x="134459" y="81191"/>
                  </a:cubicBezTo>
                  <a:cubicBezTo>
                    <a:pt x="138275" y="80686"/>
                    <a:pt x="142757" y="80311"/>
                    <a:pt x="147664" y="80311"/>
                  </a:cubicBezTo>
                  <a:close/>
                  <a:moveTo>
                    <a:pt x="88465" y="87258"/>
                  </a:moveTo>
                  <a:cubicBezTo>
                    <a:pt x="91434" y="99686"/>
                    <a:pt x="93065" y="112114"/>
                    <a:pt x="93815" y="118541"/>
                  </a:cubicBezTo>
                  <a:cubicBezTo>
                    <a:pt x="92314" y="118508"/>
                    <a:pt x="85921" y="118508"/>
                    <a:pt x="84518" y="118508"/>
                  </a:cubicBezTo>
                  <a:cubicBezTo>
                    <a:pt x="76005" y="118312"/>
                    <a:pt x="64261" y="117790"/>
                    <a:pt x="53073" y="116388"/>
                  </a:cubicBezTo>
                  <a:cubicBezTo>
                    <a:pt x="63837" y="102035"/>
                    <a:pt x="79103" y="92314"/>
                    <a:pt x="88465" y="87258"/>
                  </a:cubicBezTo>
                  <a:close/>
                  <a:moveTo>
                    <a:pt x="128588" y="87258"/>
                  </a:moveTo>
                  <a:cubicBezTo>
                    <a:pt x="137950" y="92314"/>
                    <a:pt x="153216" y="102035"/>
                    <a:pt x="163980" y="116388"/>
                  </a:cubicBezTo>
                  <a:cubicBezTo>
                    <a:pt x="152792" y="117790"/>
                    <a:pt x="141049" y="118312"/>
                    <a:pt x="132535" y="118508"/>
                  </a:cubicBezTo>
                  <a:cubicBezTo>
                    <a:pt x="131455" y="118498"/>
                    <a:pt x="130418" y="118494"/>
                    <a:pt x="129429" y="118494"/>
                  </a:cubicBezTo>
                  <a:cubicBezTo>
                    <a:pt x="127043" y="118494"/>
                    <a:pt x="124945" y="118518"/>
                    <a:pt x="123238" y="118541"/>
                  </a:cubicBezTo>
                  <a:cubicBezTo>
                    <a:pt x="123988" y="112114"/>
                    <a:pt x="125619" y="99686"/>
                    <a:pt x="128588" y="87258"/>
                  </a:cubicBezTo>
                  <a:close/>
                  <a:moveTo>
                    <a:pt x="84486" y="126663"/>
                  </a:moveTo>
                  <a:cubicBezTo>
                    <a:pt x="88107" y="126761"/>
                    <a:pt x="91205" y="126793"/>
                    <a:pt x="93554" y="126793"/>
                  </a:cubicBezTo>
                  <a:cubicBezTo>
                    <a:pt x="93195" y="129012"/>
                    <a:pt x="92641" y="131915"/>
                    <a:pt x="91988" y="135209"/>
                  </a:cubicBezTo>
                  <a:cubicBezTo>
                    <a:pt x="82001" y="140948"/>
                    <a:pt x="72061" y="142914"/>
                    <a:pt x="63131" y="142914"/>
                  </a:cubicBezTo>
                  <a:cubicBezTo>
                    <a:pt x="52520" y="142914"/>
                    <a:pt x="43333" y="140139"/>
                    <a:pt x="37187" y="137623"/>
                  </a:cubicBezTo>
                  <a:cubicBezTo>
                    <a:pt x="38002" y="136384"/>
                    <a:pt x="38916" y="135242"/>
                    <a:pt x="39894" y="134133"/>
                  </a:cubicBezTo>
                  <a:cubicBezTo>
                    <a:pt x="42961" y="130740"/>
                    <a:pt x="56270" y="127022"/>
                    <a:pt x="84486" y="126663"/>
                  </a:cubicBezTo>
                  <a:close/>
                  <a:moveTo>
                    <a:pt x="132567" y="126663"/>
                  </a:moveTo>
                  <a:cubicBezTo>
                    <a:pt x="160784" y="127022"/>
                    <a:pt x="174092" y="130740"/>
                    <a:pt x="177159" y="134133"/>
                  </a:cubicBezTo>
                  <a:cubicBezTo>
                    <a:pt x="178137" y="135242"/>
                    <a:pt x="179051" y="136384"/>
                    <a:pt x="179866" y="137623"/>
                  </a:cubicBezTo>
                  <a:cubicBezTo>
                    <a:pt x="173720" y="140139"/>
                    <a:pt x="164534" y="142914"/>
                    <a:pt x="153922" y="142914"/>
                  </a:cubicBezTo>
                  <a:cubicBezTo>
                    <a:pt x="144992" y="142914"/>
                    <a:pt x="135052" y="140948"/>
                    <a:pt x="125065" y="135209"/>
                  </a:cubicBezTo>
                  <a:cubicBezTo>
                    <a:pt x="124412" y="131915"/>
                    <a:pt x="123858" y="129012"/>
                    <a:pt x="123499" y="126793"/>
                  </a:cubicBezTo>
                  <a:cubicBezTo>
                    <a:pt x="125848" y="126793"/>
                    <a:pt x="128947" y="126761"/>
                    <a:pt x="132567" y="126663"/>
                  </a:cubicBezTo>
                  <a:close/>
                  <a:moveTo>
                    <a:pt x="108527" y="75743"/>
                  </a:moveTo>
                  <a:cubicBezTo>
                    <a:pt x="109473" y="77244"/>
                    <a:pt x="110940" y="80669"/>
                    <a:pt x="112245" y="87356"/>
                  </a:cubicBezTo>
                  <a:cubicBezTo>
                    <a:pt x="113811" y="95217"/>
                    <a:pt x="114659" y="105330"/>
                    <a:pt x="114659" y="115801"/>
                  </a:cubicBezTo>
                  <a:cubicBezTo>
                    <a:pt x="114659" y="126271"/>
                    <a:pt x="113811" y="136384"/>
                    <a:pt x="112245" y="144245"/>
                  </a:cubicBezTo>
                  <a:cubicBezTo>
                    <a:pt x="110940" y="150932"/>
                    <a:pt x="109473" y="154357"/>
                    <a:pt x="108527" y="155858"/>
                  </a:cubicBezTo>
                  <a:cubicBezTo>
                    <a:pt x="107581" y="154357"/>
                    <a:pt x="106113" y="150932"/>
                    <a:pt x="104808" y="144245"/>
                  </a:cubicBezTo>
                  <a:cubicBezTo>
                    <a:pt x="103242" y="136384"/>
                    <a:pt x="102427" y="126271"/>
                    <a:pt x="102427" y="115801"/>
                  </a:cubicBezTo>
                  <a:cubicBezTo>
                    <a:pt x="102427" y="105330"/>
                    <a:pt x="103242" y="95217"/>
                    <a:pt x="104808" y="87356"/>
                  </a:cubicBezTo>
                  <a:cubicBezTo>
                    <a:pt x="106113" y="80669"/>
                    <a:pt x="107581" y="77244"/>
                    <a:pt x="108527" y="75743"/>
                  </a:cubicBezTo>
                  <a:close/>
                  <a:moveTo>
                    <a:pt x="89705" y="145419"/>
                  </a:moveTo>
                  <a:lnTo>
                    <a:pt x="89705" y="145419"/>
                  </a:lnTo>
                  <a:cubicBezTo>
                    <a:pt x="87846" y="153085"/>
                    <a:pt x="85399" y="161044"/>
                    <a:pt x="81354" y="167373"/>
                  </a:cubicBezTo>
                  <a:lnTo>
                    <a:pt x="76168" y="149595"/>
                  </a:lnTo>
                  <a:cubicBezTo>
                    <a:pt x="80865" y="148681"/>
                    <a:pt x="85399" y="147279"/>
                    <a:pt x="89705" y="145419"/>
                  </a:cubicBezTo>
                  <a:close/>
                  <a:moveTo>
                    <a:pt x="127348" y="145419"/>
                  </a:moveTo>
                  <a:lnTo>
                    <a:pt x="127348" y="145419"/>
                  </a:lnTo>
                  <a:cubicBezTo>
                    <a:pt x="131654" y="147279"/>
                    <a:pt x="136188" y="148681"/>
                    <a:pt x="140885" y="149595"/>
                  </a:cubicBezTo>
                  <a:lnTo>
                    <a:pt x="135699" y="167373"/>
                  </a:lnTo>
                  <a:cubicBezTo>
                    <a:pt x="131654" y="161044"/>
                    <a:pt x="129208" y="153085"/>
                    <a:pt x="127348" y="145419"/>
                  </a:cubicBezTo>
                  <a:close/>
                  <a:moveTo>
                    <a:pt x="33566" y="144963"/>
                  </a:moveTo>
                  <a:cubicBezTo>
                    <a:pt x="33273" y="145844"/>
                    <a:pt x="48800" y="149529"/>
                    <a:pt x="50267" y="149758"/>
                  </a:cubicBezTo>
                  <a:cubicBezTo>
                    <a:pt x="54436" y="150480"/>
                    <a:pt x="58670" y="150852"/>
                    <a:pt x="62900" y="150852"/>
                  </a:cubicBezTo>
                  <a:cubicBezTo>
                    <a:pt x="64596" y="150852"/>
                    <a:pt x="66290" y="150793"/>
                    <a:pt x="67980" y="150671"/>
                  </a:cubicBezTo>
                  <a:lnTo>
                    <a:pt x="74961" y="174679"/>
                  </a:lnTo>
                  <a:cubicBezTo>
                    <a:pt x="72938" y="176310"/>
                    <a:pt x="70753" y="177583"/>
                    <a:pt x="68274" y="178496"/>
                  </a:cubicBezTo>
                  <a:cubicBezTo>
                    <a:pt x="65204" y="179654"/>
                    <a:pt x="62012" y="180215"/>
                    <a:pt x="58847" y="180215"/>
                  </a:cubicBezTo>
                  <a:cubicBezTo>
                    <a:pt x="54881" y="180215"/>
                    <a:pt x="50956" y="179335"/>
                    <a:pt x="47364" y="177648"/>
                  </a:cubicBezTo>
                  <a:cubicBezTo>
                    <a:pt x="47364" y="177648"/>
                    <a:pt x="48376" y="176995"/>
                    <a:pt x="48376" y="176963"/>
                  </a:cubicBezTo>
                  <a:cubicBezTo>
                    <a:pt x="50202" y="175756"/>
                    <a:pt x="50724" y="173146"/>
                    <a:pt x="49517" y="171320"/>
                  </a:cubicBezTo>
                  <a:cubicBezTo>
                    <a:pt x="48727" y="170176"/>
                    <a:pt x="47380" y="169549"/>
                    <a:pt x="46035" y="169549"/>
                  </a:cubicBezTo>
                  <a:cubicBezTo>
                    <a:pt x="45269" y="169549"/>
                    <a:pt x="44504" y="169752"/>
                    <a:pt x="43841" y="170178"/>
                  </a:cubicBezTo>
                  <a:lnTo>
                    <a:pt x="40123" y="172690"/>
                  </a:lnTo>
                  <a:cubicBezTo>
                    <a:pt x="39992" y="172559"/>
                    <a:pt x="39862" y="172461"/>
                    <a:pt x="39764" y="172331"/>
                  </a:cubicBezTo>
                  <a:cubicBezTo>
                    <a:pt x="32555" y="165154"/>
                    <a:pt x="30304" y="154749"/>
                    <a:pt x="33566" y="144963"/>
                  </a:cubicBezTo>
                  <a:close/>
                  <a:moveTo>
                    <a:pt x="183487" y="144963"/>
                  </a:moveTo>
                  <a:lnTo>
                    <a:pt x="183487" y="144963"/>
                  </a:lnTo>
                  <a:cubicBezTo>
                    <a:pt x="186749" y="154749"/>
                    <a:pt x="184498" y="165154"/>
                    <a:pt x="177289" y="172331"/>
                  </a:cubicBezTo>
                  <a:cubicBezTo>
                    <a:pt x="177191" y="172461"/>
                    <a:pt x="177061" y="172559"/>
                    <a:pt x="176930" y="172690"/>
                  </a:cubicBezTo>
                  <a:cubicBezTo>
                    <a:pt x="176930" y="172690"/>
                    <a:pt x="173212" y="170210"/>
                    <a:pt x="173212" y="170178"/>
                  </a:cubicBezTo>
                  <a:cubicBezTo>
                    <a:pt x="172532" y="169737"/>
                    <a:pt x="171757" y="169527"/>
                    <a:pt x="170986" y="169527"/>
                  </a:cubicBezTo>
                  <a:cubicBezTo>
                    <a:pt x="169648" y="169527"/>
                    <a:pt x="168322" y="170160"/>
                    <a:pt x="167536" y="171320"/>
                  </a:cubicBezTo>
                  <a:cubicBezTo>
                    <a:pt x="166329" y="173179"/>
                    <a:pt x="166851" y="175756"/>
                    <a:pt x="168678" y="176995"/>
                  </a:cubicBezTo>
                  <a:lnTo>
                    <a:pt x="169689" y="177648"/>
                  </a:lnTo>
                  <a:cubicBezTo>
                    <a:pt x="166097" y="179335"/>
                    <a:pt x="162172" y="180215"/>
                    <a:pt x="158206" y="180215"/>
                  </a:cubicBezTo>
                  <a:cubicBezTo>
                    <a:pt x="155041" y="180215"/>
                    <a:pt x="151849" y="179654"/>
                    <a:pt x="148779" y="178496"/>
                  </a:cubicBezTo>
                  <a:cubicBezTo>
                    <a:pt x="146333" y="177583"/>
                    <a:pt x="144115" y="176310"/>
                    <a:pt x="142092" y="174679"/>
                  </a:cubicBezTo>
                  <a:lnTo>
                    <a:pt x="149073" y="150671"/>
                  </a:lnTo>
                  <a:cubicBezTo>
                    <a:pt x="150835" y="150804"/>
                    <a:pt x="152601" y="150869"/>
                    <a:pt x="154366" y="150869"/>
                  </a:cubicBezTo>
                  <a:cubicBezTo>
                    <a:pt x="164333" y="150869"/>
                    <a:pt x="174287" y="148787"/>
                    <a:pt x="183487" y="144963"/>
                  </a:cubicBezTo>
                  <a:close/>
                  <a:moveTo>
                    <a:pt x="18431" y="188380"/>
                  </a:moveTo>
                  <a:cubicBezTo>
                    <a:pt x="21790" y="188380"/>
                    <a:pt x="24530" y="191120"/>
                    <a:pt x="24530" y="194512"/>
                  </a:cubicBezTo>
                  <a:cubicBezTo>
                    <a:pt x="24530" y="197872"/>
                    <a:pt x="21790" y="200612"/>
                    <a:pt x="18431" y="200612"/>
                  </a:cubicBezTo>
                  <a:cubicBezTo>
                    <a:pt x="15038" y="200612"/>
                    <a:pt x="12298" y="197872"/>
                    <a:pt x="12298" y="194512"/>
                  </a:cubicBezTo>
                  <a:cubicBezTo>
                    <a:pt x="12298" y="191120"/>
                    <a:pt x="15038" y="188380"/>
                    <a:pt x="18431" y="188380"/>
                  </a:cubicBezTo>
                  <a:close/>
                  <a:moveTo>
                    <a:pt x="198623" y="188380"/>
                  </a:moveTo>
                  <a:cubicBezTo>
                    <a:pt x="202015" y="188380"/>
                    <a:pt x="204755" y="191120"/>
                    <a:pt x="204755" y="194512"/>
                  </a:cubicBezTo>
                  <a:cubicBezTo>
                    <a:pt x="204755" y="197872"/>
                    <a:pt x="202015" y="200612"/>
                    <a:pt x="198623" y="200612"/>
                  </a:cubicBezTo>
                  <a:cubicBezTo>
                    <a:pt x="195263" y="200612"/>
                    <a:pt x="192523" y="197872"/>
                    <a:pt x="192523" y="194512"/>
                  </a:cubicBezTo>
                  <a:cubicBezTo>
                    <a:pt x="192523" y="191120"/>
                    <a:pt x="195263" y="188380"/>
                    <a:pt x="198623" y="188380"/>
                  </a:cubicBezTo>
                  <a:close/>
                  <a:moveTo>
                    <a:pt x="18431" y="0"/>
                  </a:moveTo>
                  <a:cubicBezTo>
                    <a:pt x="10536" y="0"/>
                    <a:pt x="4143" y="6393"/>
                    <a:pt x="4143" y="14288"/>
                  </a:cubicBezTo>
                  <a:cubicBezTo>
                    <a:pt x="4143" y="22149"/>
                    <a:pt x="10536" y="28542"/>
                    <a:pt x="18431" y="28542"/>
                  </a:cubicBezTo>
                  <a:cubicBezTo>
                    <a:pt x="18855" y="28542"/>
                    <a:pt x="19279" y="28510"/>
                    <a:pt x="19670" y="28477"/>
                  </a:cubicBezTo>
                  <a:lnTo>
                    <a:pt x="23552" y="44493"/>
                  </a:lnTo>
                  <a:cubicBezTo>
                    <a:pt x="21334" y="46027"/>
                    <a:pt x="19246" y="47788"/>
                    <a:pt x="17289" y="49713"/>
                  </a:cubicBezTo>
                  <a:cubicBezTo>
                    <a:pt x="2871" y="64131"/>
                    <a:pt x="0" y="86443"/>
                    <a:pt x="10243" y="104025"/>
                  </a:cubicBezTo>
                  <a:cubicBezTo>
                    <a:pt x="12167" y="107352"/>
                    <a:pt x="14549" y="110418"/>
                    <a:pt x="17289" y="113158"/>
                  </a:cubicBezTo>
                  <a:cubicBezTo>
                    <a:pt x="21758" y="117627"/>
                    <a:pt x="30304" y="120922"/>
                    <a:pt x="43450" y="123205"/>
                  </a:cubicBezTo>
                  <a:cubicBezTo>
                    <a:pt x="35947" y="125652"/>
                    <a:pt x="31152" y="130708"/>
                    <a:pt x="27727" y="137721"/>
                  </a:cubicBezTo>
                  <a:cubicBezTo>
                    <a:pt x="21105" y="151291"/>
                    <a:pt x="23291" y="166720"/>
                    <a:pt x="33207" y="177289"/>
                  </a:cubicBezTo>
                  <a:lnTo>
                    <a:pt x="25737" y="182247"/>
                  </a:lnTo>
                  <a:cubicBezTo>
                    <a:pt x="23617" y="180975"/>
                    <a:pt x="21105" y="180225"/>
                    <a:pt x="18431" y="180225"/>
                  </a:cubicBezTo>
                  <a:cubicBezTo>
                    <a:pt x="10536" y="180225"/>
                    <a:pt x="4143" y="186618"/>
                    <a:pt x="4143" y="194512"/>
                  </a:cubicBezTo>
                  <a:cubicBezTo>
                    <a:pt x="4143" y="202374"/>
                    <a:pt x="10536" y="208767"/>
                    <a:pt x="18431" y="208767"/>
                  </a:cubicBezTo>
                  <a:cubicBezTo>
                    <a:pt x="26292" y="208767"/>
                    <a:pt x="32685" y="202374"/>
                    <a:pt x="32685" y="194512"/>
                  </a:cubicBezTo>
                  <a:cubicBezTo>
                    <a:pt x="32685" y="192294"/>
                    <a:pt x="32196" y="190206"/>
                    <a:pt x="31315" y="188347"/>
                  </a:cubicBezTo>
                  <a:lnTo>
                    <a:pt x="39731" y="182736"/>
                  </a:lnTo>
                  <a:cubicBezTo>
                    <a:pt x="45440" y="186423"/>
                    <a:pt x="52094" y="188380"/>
                    <a:pt x="58814" y="188380"/>
                  </a:cubicBezTo>
                  <a:cubicBezTo>
                    <a:pt x="67523" y="188380"/>
                    <a:pt x="76200" y="184987"/>
                    <a:pt x="82463" y="178920"/>
                  </a:cubicBezTo>
                  <a:cubicBezTo>
                    <a:pt x="90618" y="170993"/>
                    <a:pt x="94631" y="159413"/>
                    <a:pt x="97338" y="148453"/>
                  </a:cubicBezTo>
                  <a:cubicBezTo>
                    <a:pt x="98936" y="155466"/>
                    <a:pt x="101839" y="164730"/>
                    <a:pt x="108527" y="164730"/>
                  </a:cubicBezTo>
                  <a:cubicBezTo>
                    <a:pt x="115214" y="164730"/>
                    <a:pt x="118117" y="155466"/>
                    <a:pt x="119715" y="148453"/>
                  </a:cubicBezTo>
                  <a:cubicBezTo>
                    <a:pt x="122423" y="159413"/>
                    <a:pt x="126435" y="170993"/>
                    <a:pt x="134622" y="178920"/>
                  </a:cubicBezTo>
                  <a:cubicBezTo>
                    <a:pt x="140885" y="185020"/>
                    <a:pt x="149530" y="188380"/>
                    <a:pt x="158239" y="188380"/>
                  </a:cubicBezTo>
                  <a:cubicBezTo>
                    <a:pt x="164959" y="188380"/>
                    <a:pt x="171613" y="186423"/>
                    <a:pt x="177322" y="182736"/>
                  </a:cubicBezTo>
                  <a:lnTo>
                    <a:pt x="185738" y="188347"/>
                  </a:lnTo>
                  <a:cubicBezTo>
                    <a:pt x="184857" y="190206"/>
                    <a:pt x="184368" y="192294"/>
                    <a:pt x="184368" y="194512"/>
                  </a:cubicBezTo>
                  <a:cubicBezTo>
                    <a:pt x="184368" y="202374"/>
                    <a:pt x="190761" y="208767"/>
                    <a:pt x="198623" y="208767"/>
                  </a:cubicBezTo>
                  <a:cubicBezTo>
                    <a:pt x="206517" y="208767"/>
                    <a:pt x="212910" y="202374"/>
                    <a:pt x="212910" y="194512"/>
                  </a:cubicBezTo>
                  <a:cubicBezTo>
                    <a:pt x="212910" y="186618"/>
                    <a:pt x="206517" y="180225"/>
                    <a:pt x="198623" y="180225"/>
                  </a:cubicBezTo>
                  <a:cubicBezTo>
                    <a:pt x="195948" y="180225"/>
                    <a:pt x="193436" y="180975"/>
                    <a:pt x="191316" y="182247"/>
                  </a:cubicBezTo>
                  <a:lnTo>
                    <a:pt x="183846" y="177289"/>
                  </a:lnTo>
                  <a:cubicBezTo>
                    <a:pt x="193762" y="166720"/>
                    <a:pt x="195948" y="151291"/>
                    <a:pt x="189326" y="137721"/>
                  </a:cubicBezTo>
                  <a:cubicBezTo>
                    <a:pt x="185901" y="130643"/>
                    <a:pt x="181138" y="125684"/>
                    <a:pt x="173603" y="123205"/>
                  </a:cubicBezTo>
                  <a:cubicBezTo>
                    <a:pt x="186749" y="120922"/>
                    <a:pt x="195295" y="117627"/>
                    <a:pt x="199764" y="113158"/>
                  </a:cubicBezTo>
                  <a:cubicBezTo>
                    <a:pt x="202504" y="110418"/>
                    <a:pt x="204886" y="107352"/>
                    <a:pt x="206810" y="104025"/>
                  </a:cubicBezTo>
                  <a:cubicBezTo>
                    <a:pt x="217053" y="86443"/>
                    <a:pt x="214182" y="64131"/>
                    <a:pt x="199764" y="49713"/>
                  </a:cubicBezTo>
                  <a:cubicBezTo>
                    <a:pt x="197807" y="47788"/>
                    <a:pt x="195719" y="46027"/>
                    <a:pt x="193501" y="44493"/>
                  </a:cubicBezTo>
                  <a:lnTo>
                    <a:pt x="197383" y="28477"/>
                  </a:lnTo>
                  <a:cubicBezTo>
                    <a:pt x="197775" y="28510"/>
                    <a:pt x="198199" y="28542"/>
                    <a:pt x="198623" y="28542"/>
                  </a:cubicBezTo>
                  <a:cubicBezTo>
                    <a:pt x="206517" y="28542"/>
                    <a:pt x="212910" y="22149"/>
                    <a:pt x="212910" y="14288"/>
                  </a:cubicBezTo>
                  <a:cubicBezTo>
                    <a:pt x="212910" y="6393"/>
                    <a:pt x="206517" y="0"/>
                    <a:pt x="198623" y="0"/>
                  </a:cubicBezTo>
                  <a:cubicBezTo>
                    <a:pt x="190761" y="0"/>
                    <a:pt x="184368" y="6393"/>
                    <a:pt x="184368" y="14288"/>
                  </a:cubicBezTo>
                  <a:cubicBezTo>
                    <a:pt x="184368" y="18756"/>
                    <a:pt x="186455" y="22801"/>
                    <a:pt x="189717" y="25411"/>
                  </a:cubicBezTo>
                  <a:lnTo>
                    <a:pt x="186097" y="40383"/>
                  </a:lnTo>
                  <a:cubicBezTo>
                    <a:pt x="180448" y="37885"/>
                    <a:pt x="174319" y="36583"/>
                    <a:pt x="168082" y="36583"/>
                  </a:cubicBezTo>
                  <a:cubicBezTo>
                    <a:pt x="165279" y="36583"/>
                    <a:pt x="162454" y="36846"/>
                    <a:pt x="159642" y="37382"/>
                  </a:cubicBezTo>
                  <a:cubicBezTo>
                    <a:pt x="150802" y="39079"/>
                    <a:pt x="142745" y="43319"/>
                    <a:pt x="136351" y="49713"/>
                  </a:cubicBezTo>
                  <a:cubicBezTo>
                    <a:pt x="131100" y="54997"/>
                    <a:pt x="126533" y="64229"/>
                    <a:pt x="122749" y="77244"/>
                  </a:cubicBezTo>
                  <a:cubicBezTo>
                    <a:pt x="121901" y="80277"/>
                    <a:pt x="121085" y="83344"/>
                    <a:pt x="120400" y="86443"/>
                  </a:cubicBezTo>
                  <a:cubicBezTo>
                    <a:pt x="120172" y="85334"/>
                    <a:pt x="119944" y="84224"/>
                    <a:pt x="119715" y="83181"/>
                  </a:cubicBezTo>
                  <a:cubicBezTo>
                    <a:pt x="118508" y="77961"/>
                    <a:pt x="116616" y="71470"/>
                    <a:pt x="112930" y="68502"/>
                  </a:cubicBezTo>
                  <a:cubicBezTo>
                    <a:pt x="114757" y="61521"/>
                    <a:pt x="123564" y="53986"/>
                    <a:pt x="127185" y="51442"/>
                  </a:cubicBezTo>
                  <a:cubicBezTo>
                    <a:pt x="129012" y="50169"/>
                    <a:pt x="129469" y="47625"/>
                    <a:pt x="128164" y="45766"/>
                  </a:cubicBezTo>
                  <a:cubicBezTo>
                    <a:pt x="127384" y="44646"/>
                    <a:pt x="126126" y="44041"/>
                    <a:pt x="124841" y="44041"/>
                  </a:cubicBezTo>
                  <a:cubicBezTo>
                    <a:pt x="124030" y="44041"/>
                    <a:pt x="123207" y="44282"/>
                    <a:pt x="122488" y="44787"/>
                  </a:cubicBezTo>
                  <a:cubicBezTo>
                    <a:pt x="121248" y="45635"/>
                    <a:pt x="113550" y="51213"/>
                    <a:pt x="108624" y="58748"/>
                  </a:cubicBezTo>
                  <a:cubicBezTo>
                    <a:pt x="103438" y="50626"/>
                    <a:pt x="94957" y="45015"/>
                    <a:pt x="94435" y="44689"/>
                  </a:cubicBezTo>
                  <a:cubicBezTo>
                    <a:pt x="93749" y="44251"/>
                    <a:pt x="92981" y="44041"/>
                    <a:pt x="92222" y="44041"/>
                  </a:cubicBezTo>
                  <a:cubicBezTo>
                    <a:pt x="90888" y="44041"/>
                    <a:pt x="89582" y="44690"/>
                    <a:pt x="88792" y="45896"/>
                  </a:cubicBezTo>
                  <a:cubicBezTo>
                    <a:pt x="87585" y="47788"/>
                    <a:pt x="88107" y="50300"/>
                    <a:pt x="89998" y="51539"/>
                  </a:cubicBezTo>
                  <a:cubicBezTo>
                    <a:pt x="93619" y="53888"/>
                    <a:pt x="102394" y="61097"/>
                    <a:pt x="104156" y="68469"/>
                  </a:cubicBezTo>
                  <a:cubicBezTo>
                    <a:pt x="100437" y="71438"/>
                    <a:pt x="98545" y="77961"/>
                    <a:pt x="97338" y="83181"/>
                  </a:cubicBezTo>
                  <a:cubicBezTo>
                    <a:pt x="97110" y="84224"/>
                    <a:pt x="96881" y="85334"/>
                    <a:pt x="96686" y="86443"/>
                  </a:cubicBezTo>
                  <a:cubicBezTo>
                    <a:pt x="96816" y="85595"/>
                    <a:pt x="92217" y="60771"/>
                    <a:pt x="80702" y="49713"/>
                  </a:cubicBezTo>
                  <a:cubicBezTo>
                    <a:pt x="74178" y="43482"/>
                    <a:pt x="66251" y="39079"/>
                    <a:pt x="57411" y="37382"/>
                  </a:cubicBezTo>
                  <a:cubicBezTo>
                    <a:pt x="54599" y="36846"/>
                    <a:pt x="51774" y="36583"/>
                    <a:pt x="48971" y="36583"/>
                  </a:cubicBezTo>
                  <a:cubicBezTo>
                    <a:pt x="42735" y="36583"/>
                    <a:pt x="36605" y="37885"/>
                    <a:pt x="30957" y="40383"/>
                  </a:cubicBezTo>
                  <a:lnTo>
                    <a:pt x="27336" y="25411"/>
                  </a:lnTo>
                  <a:cubicBezTo>
                    <a:pt x="30598" y="22801"/>
                    <a:pt x="32685" y="18756"/>
                    <a:pt x="32685" y="14288"/>
                  </a:cubicBezTo>
                  <a:cubicBezTo>
                    <a:pt x="32685" y="6393"/>
                    <a:pt x="26292" y="0"/>
                    <a:pt x="1843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63;p40"/>
            <p:cNvSpPr/>
            <p:nvPr/>
          </p:nvSpPr>
          <p:spPr>
            <a:xfrm>
              <a:off x="1802225" y="1737000"/>
              <a:ext cx="203900" cy="203900"/>
            </a:xfrm>
            <a:custGeom>
              <a:avLst/>
              <a:gdLst/>
              <a:ahLst/>
              <a:cxnLst/>
              <a:rect l="l" t="t" r="r" b="b"/>
              <a:pathLst>
                <a:path w="8156" h="8156" extrusionOk="0">
                  <a:moveTo>
                    <a:pt x="4078" y="0"/>
                  </a:moveTo>
                  <a:cubicBezTo>
                    <a:pt x="1828" y="0"/>
                    <a:pt x="1" y="1794"/>
                    <a:pt x="1" y="4078"/>
                  </a:cubicBezTo>
                  <a:cubicBezTo>
                    <a:pt x="1" y="6329"/>
                    <a:pt x="1828" y="8155"/>
                    <a:pt x="4078" y="8155"/>
                  </a:cubicBezTo>
                  <a:cubicBezTo>
                    <a:pt x="6329" y="8155"/>
                    <a:pt x="8156" y="6329"/>
                    <a:pt x="8156" y="4078"/>
                  </a:cubicBezTo>
                  <a:cubicBezTo>
                    <a:pt x="8156" y="1794"/>
                    <a:pt x="6329" y="0"/>
                    <a:pt x="40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64;p40"/>
            <p:cNvSpPr/>
            <p:nvPr/>
          </p:nvSpPr>
          <p:spPr>
            <a:xfrm>
              <a:off x="5594300" y="1737000"/>
              <a:ext cx="203900" cy="203900"/>
            </a:xfrm>
            <a:custGeom>
              <a:avLst/>
              <a:gdLst/>
              <a:ahLst/>
              <a:cxnLst/>
              <a:rect l="l" t="t" r="r" b="b"/>
              <a:pathLst>
                <a:path w="8156" h="8156" extrusionOk="0">
                  <a:moveTo>
                    <a:pt x="4078" y="0"/>
                  </a:moveTo>
                  <a:cubicBezTo>
                    <a:pt x="1827" y="0"/>
                    <a:pt x="0" y="1794"/>
                    <a:pt x="0" y="4078"/>
                  </a:cubicBezTo>
                  <a:cubicBezTo>
                    <a:pt x="0" y="6329"/>
                    <a:pt x="1827" y="8155"/>
                    <a:pt x="4078" y="8155"/>
                  </a:cubicBezTo>
                  <a:cubicBezTo>
                    <a:pt x="6329" y="8155"/>
                    <a:pt x="8155" y="6329"/>
                    <a:pt x="8155" y="4078"/>
                  </a:cubicBezTo>
                  <a:cubicBezTo>
                    <a:pt x="8155" y="1794"/>
                    <a:pt x="6329" y="0"/>
                    <a:pt x="40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65;p40"/>
            <p:cNvSpPr/>
            <p:nvPr/>
          </p:nvSpPr>
          <p:spPr>
            <a:xfrm>
              <a:off x="2434250" y="4213650"/>
              <a:ext cx="203900" cy="203900"/>
            </a:xfrm>
            <a:custGeom>
              <a:avLst/>
              <a:gdLst/>
              <a:ahLst/>
              <a:cxnLst/>
              <a:rect l="l" t="t" r="r" b="b"/>
              <a:pathLst>
                <a:path w="8156" h="8156" extrusionOk="0">
                  <a:moveTo>
                    <a:pt x="4078" y="1"/>
                  </a:moveTo>
                  <a:cubicBezTo>
                    <a:pt x="1827" y="1"/>
                    <a:pt x="0" y="1828"/>
                    <a:pt x="0" y="4078"/>
                  </a:cubicBezTo>
                  <a:cubicBezTo>
                    <a:pt x="0" y="6329"/>
                    <a:pt x="1827" y="8156"/>
                    <a:pt x="4078" y="8156"/>
                  </a:cubicBezTo>
                  <a:cubicBezTo>
                    <a:pt x="6329" y="8156"/>
                    <a:pt x="8155" y="6329"/>
                    <a:pt x="8155" y="4078"/>
                  </a:cubicBezTo>
                  <a:cubicBezTo>
                    <a:pt x="8155" y="1828"/>
                    <a:pt x="6329" y="1"/>
                    <a:pt x="40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66;p40"/>
            <p:cNvSpPr/>
            <p:nvPr/>
          </p:nvSpPr>
          <p:spPr>
            <a:xfrm>
              <a:off x="4962275" y="4213650"/>
              <a:ext cx="203900" cy="203900"/>
            </a:xfrm>
            <a:custGeom>
              <a:avLst/>
              <a:gdLst/>
              <a:ahLst/>
              <a:cxnLst/>
              <a:rect l="l" t="t" r="r" b="b"/>
              <a:pathLst>
                <a:path w="8156" h="8156" extrusionOk="0">
                  <a:moveTo>
                    <a:pt x="4078" y="1"/>
                  </a:moveTo>
                  <a:cubicBezTo>
                    <a:pt x="1828" y="1"/>
                    <a:pt x="1" y="1828"/>
                    <a:pt x="1" y="4078"/>
                  </a:cubicBezTo>
                  <a:cubicBezTo>
                    <a:pt x="1" y="6329"/>
                    <a:pt x="1828" y="8156"/>
                    <a:pt x="4078" y="8156"/>
                  </a:cubicBezTo>
                  <a:cubicBezTo>
                    <a:pt x="6329" y="8156"/>
                    <a:pt x="8156" y="6329"/>
                    <a:pt x="8156" y="4078"/>
                  </a:cubicBezTo>
                  <a:cubicBezTo>
                    <a:pt x="8156" y="1828"/>
                    <a:pt x="6329" y="1"/>
                    <a:pt x="40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35" name="Straight Connector 234"/>
          <p:cNvCxnSpPr/>
          <p:nvPr/>
        </p:nvCxnSpPr>
        <p:spPr>
          <a:xfrm>
            <a:off x="207973" y="4068334"/>
            <a:ext cx="2057400" cy="1588"/>
          </a:xfrm>
          <a:prstGeom prst="line">
            <a:avLst/>
          </a:prstGeom>
          <a:ln w="34925">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217"/>
                                        </p:tgtEl>
                                        <p:attrNameLst>
                                          <p:attrName>style.visibility</p:attrName>
                                        </p:attrNameLst>
                                      </p:cBhvr>
                                      <p:to>
                                        <p:strVal val="visible"/>
                                      </p:to>
                                    </p:set>
                                    <p:anim calcmode="lin" valueType="num">
                                      <p:cBhvr>
                                        <p:cTn id="7" dur="500" fill="hold"/>
                                        <p:tgtEl>
                                          <p:spTgt spid="217"/>
                                        </p:tgtEl>
                                        <p:attrNameLst>
                                          <p:attrName>ppt_w</p:attrName>
                                        </p:attrNameLst>
                                      </p:cBhvr>
                                      <p:tavLst>
                                        <p:tav tm="0">
                                          <p:val>
                                            <p:fltVal val="0"/>
                                          </p:val>
                                        </p:tav>
                                        <p:tav tm="100000">
                                          <p:val>
                                            <p:strVal val="#ppt_w"/>
                                          </p:val>
                                        </p:tav>
                                      </p:tavLst>
                                    </p:anim>
                                    <p:anim calcmode="lin" valueType="num">
                                      <p:cBhvr>
                                        <p:cTn id="8" dur="500" fill="hold"/>
                                        <p:tgtEl>
                                          <p:spTgt spid="217"/>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grpId="0" nodeType="afterEffect">
                                  <p:stCondLst>
                                    <p:cond delay="0"/>
                                  </p:stCondLst>
                                  <p:childTnLst>
                                    <p:set>
                                      <p:cBhvr>
                                        <p:cTn id="11" dur="1" fill="hold">
                                          <p:stCondLst>
                                            <p:cond delay="0"/>
                                          </p:stCondLst>
                                        </p:cTn>
                                        <p:tgtEl>
                                          <p:spTgt spid="218"/>
                                        </p:tgtEl>
                                        <p:attrNameLst>
                                          <p:attrName>style.visibility</p:attrName>
                                        </p:attrNameLst>
                                      </p:cBhvr>
                                      <p:to>
                                        <p:strVal val="visible"/>
                                      </p:to>
                                    </p:set>
                                    <p:anim calcmode="lin" valueType="num">
                                      <p:cBhvr>
                                        <p:cTn id="12" dur="500" fill="hold"/>
                                        <p:tgtEl>
                                          <p:spTgt spid="218"/>
                                        </p:tgtEl>
                                        <p:attrNameLst>
                                          <p:attrName>ppt_w</p:attrName>
                                        </p:attrNameLst>
                                      </p:cBhvr>
                                      <p:tavLst>
                                        <p:tav tm="0">
                                          <p:val>
                                            <p:fltVal val="0"/>
                                          </p:val>
                                        </p:tav>
                                        <p:tav tm="100000">
                                          <p:val>
                                            <p:strVal val="#ppt_w"/>
                                          </p:val>
                                        </p:tav>
                                      </p:tavLst>
                                    </p:anim>
                                    <p:anim calcmode="lin" valueType="num">
                                      <p:cBhvr>
                                        <p:cTn id="13" dur="500" fill="hold"/>
                                        <p:tgtEl>
                                          <p:spTgt spid="218"/>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16" fill="hold" grpId="0" nodeType="afterEffect">
                                  <p:stCondLst>
                                    <p:cond delay="0"/>
                                  </p:stCondLst>
                                  <p:childTnLst>
                                    <p:set>
                                      <p:cBhvr>
                                        <p:cTn id="16" dur="1" fill="hold">
                                          <p:stCondLst>
                                            <p:cond delay="0"/>
                                          </p:stCondLst>
                                        </p:cTn>
                                        <p:tgtEl>
                                          <p:spTgt spid="219"/>
                                        </p:tgtEl>
                                        <p:attrNameLst>
                                          <p:attrName>style.visibility</p:attrName>
                                        </p:attrNameLst>
                                      </p:cBhvr>
                                      <p:to>
                                        <p:strVal val="visible"/>
                                      </p:to>
                                    </p:set>
                                    <p:anim calcmode="lin" valueType="num">
                                      <p:cBhvr>
                                        <p:cTn id="17" dur="500" fill="hold"/>
                                        <p:tgtEl>
                                          <p:spTgt spid="219"/>
                                        </p:tgtEl>
                                        <p:attrNameLst>
                                          <p:attrName>ppt_w</p:attrName>
                                        </p:attrNameLst>
                                      </p:cBhvr>
                                      <p:tavLst>
                                        <p:tav tm="0">
                                          <p:val>
                                            <p:fltVal val="0"/>
                                          </p:val>
                                        </p:tav>
                                        <p:tav tm="100000">
                                          <p:val>
                                            <p:strVal val="#ppt_w"/>
                                          </p:val>
                                        </p:tav>
                                      </p:tavLst>
                                    </p:anim>
                                    <p:anim calcmode="lin" valueType="num">
                                      <p:cBhvr>
                                        <p:cTn id="18" dur="500" fill="hold"/>
                                        <p:tgtEl>
                                          <p:spTgt spid="219"/>
                                        </p:tgtEl>
                                        <p:attrNameLst>
                                          <p:attrName>ppt_h</p:attrName>
                                        </p:attrNameLst>
                                      </p:cBhvr>
                                      <p:tavLst>
                                        <p:tav tm="0">
                                          <p:val>
                                            <p:fltVal val="0"/>
                                          </p:val>
                                        </p:tav>
                                        <p:tav tm="100000">
                                          <p:val>
                                            <p:strVal val="#ppt_h"/>
                                          </p:val>
                                        </p:tav>
                                      </p:tavLst>
                                    </p:anim>
                                  </p:childTnLst>
                                </p:cTn>
                              </p:par>
                            </p:childTnLst>
                          </p:cTn>
                        </p:par>
                        <p:par>
                          <p:cTn id="19" fill="hold">
                            <p:stCondLst>
                              <p:cond delay="1500"/>
                            </p:stCondLst>
                            <p:childTnLst>
                              <p:par>
                                <p:cTn id="20" presetID="23" presetClass="entr" presetSubtype="16" fill="hold" grpId="0" nodeType="afterEffect">
                                  <p:stCondLst>
                                    <p:cond delay="0"/>
                                  </p:stCondLst>
                                  <p:childTnLst>
                                    <p:set>
                                      <p:cBhvr>
                                        <p:cTn id="21" dur="1" fill="hold">
                                          <p:stCondLst>
                                            <p:cond delay="0"/>
                                          </p:stCondLst>
                                        </p:cTn>
                                        <p:tgtEl>
                                          <p:spTgt spid="220"/>
                                        </p:tgtEl>
                                        <p:attrNameLst>
                                          <p:attrName>style.visibility</p:attrName>
                                        </p:attrNameLst>
                                      </p:cBhvr>
                                      <p:to>
                                        <p:strVal val="visible"/>
                                      </p:to>
                                    </p:set>
                                    <p:anim calcmode="lin" valueType="num">
                                      <p:cBhvr>
                                        <p:cTn id="22" dur="500" fill="hold"/>
                                        <p:tgtEl>
                                          <p:spTgt spid="220"/>
                                        </p:tgtEl>
                                        <p:attrNameLst>
                                          <p:attrName>ppt_w</p:attrName>
                                        </p:attrNameLst>
                                      </p:cBhvr>
                                      <p:tavLst>
                                        <p:tav tm="0">
                                          <p:val>
                                            <p:fltVal val="0"/>
                                          </p:val>
                                        </p:tav>
                                        <p:tav tm="100000">
                                          <p:val>
                                            <p:strVal val="#ppt_w"/>
                                          </p:val>
                                        </p:tav>
                                      </p:tavLst>
                                    </p:anim>
                                    <p:anim calcmode="lin" valueType="num">
                                      <p:cBhvr>
                                        <p:cTn id="23" dur="500" fill="hold"/>
                                        <p:tgtEl>
                                          <p:spTgt spid="220"/>
                                        </p:tgtEl>
                                        <p:attrNameLst>
                                          <p:attrName>ppt_h</p:attrName>
                                        </p:attrNameLst>
                                      </p:cBhvr>
                                      <p:tavLst>
                                        <p:tav tm="0">
                                          <p:val>
                                            <p:fltVal val="0"/>
                                          </p:val>
                                        </p:tav>
                                        <p:tav tm="100000">
                                          <p:val>
                                            <p:strVal val="#ppt_h"/>
                                          </p:val>
                                        </p:tav>
                                      </p:tavLst>
                                    </p:anim>
                                  </p:childTnLst>
                                </p:cTn>
                              </p:par>
                            </p:childTnLst>
                          </p:cTn>
                        </p:par>
                        <p:par>
                          <p:cTn id="24" fill="hold">
                            <p:stCondLst>
                              <p:cond delay="2000"/>
                            </p:stCondLst>
                            <p:childTnLst>
                              <p:par>
                                <p:cTn id="25" presetID="23" presetClass="entr" presetSubtype="16" fill="hold" nodeType="afterEffect">
                                  <p:stCondLst>
                                    <p:cond delay="0"/>
                                  </p:stCondLst>
                                  <p:childTnLst>
                                    <p:set>
                                      <p:cBhvr>
                                        <p:cTn id="26" dur="1" fill="hold">
                                          <p:stCondLst>
                                            <p:cond delay="0"/>
                                          </p:stCondLst>
                                        </p:cTn>
                                        <p:tgtEl>
                                          <p:spTgt spid="221"/>
                                        </p:tgtEl>
                                        <p:attrNameLst>
                                          <p:attrName>style.visibility</p:attrName>
                                        </p:attrNameLst>
                                      </p:cBhvr>
                                      <p:to>
                                        <p:strVal val="visible"/>
                                      </p:to>
                                    </p:set>
                                    <p:anim calcmode="lin" valueType="num">
                                      <p:cBhvr>
                                        <p:cTn id="27" dur="500" fill="hold"/>
                                        <p:tgtEl>
                                          <p:spTgt spid="221"/>
                                        </p:tgtEl>
                                        <p:attrNameLst>
                                          <p:attrName>ppt_w</p:attrName>
                                        </p:attrNameLst>
                                      </p:cBhvr>
                                      <p:tavLst>
                                        <p:tav tm="0">
                                          <p:val>
                                            <p:fltVal val="0"/>
                                          </p:val>
                                        </p:tav>
                                        <p:tav tm="100000">
                                          <p:val>
                                            <p:strVal val="#ppt_w"/>
                                          </p:val>
                                        </p:tav>
                                      </p:tavLst>
                                    </p:anim>
                                    <p:anim calcmode="lin" valueType="num">
                                      <p:cBhvr>
                                        <p:cTn id="28" dur="500" fill="hold"/>
                                        <p:tgtEl>
                                          <p:spTgt spid="221"/>
                                        </p:tgtEl>
                                        <p:attrNameLst>
                                          <p:attrName>ppt_h</p:attrName>
                                        </p:attrNameLst>
                                      </p:cBhvr>
                                      <p:tavLst>
                                        <p:tav tm="0">
                                          <p:val>
                                            <p:fltVal val="0"/>
                                          </p:val>
                                        </p:tav>
                                        <p:tav tm="100000">
                                          <p:val>
                                            <p:strVal val="#ppt_h"/>
                                          </p:val>
                                        </p:tav>
                                      </p:tavLst>
                                    </p:anim>
                                  </p:childTnLst>
                                </p:cTn>
                              </p:par>
                            </p:childTnLst>
                          </p:cTn>
                        </p:par>
                        <p:par>
                          <p:cTn id="29" fill="hold">
                            <p:stCondLst>
                              <p:cond delay="2500"/>
                            </p:stCondLst>
                            <p:childTnLst>
                              <p:par>
                                <p:cTn id="30" presetID="23" presetClass="entr" presetSubtype="16" fill="hold" nodeType="afterEffect">
                                  <p:stCondLst>
                                    <p:cond delay="0"/>
                                  </p:stCondLst>
                                  <p:childTnLst>
                                    <p:set>
                                      <p:cBhvr>
                                        <p:cTn id="31" dur="1" fill="hold">
                                          <p:stCondLst>
                                            <p:cond delay="0"/>
                                          </p:stCondLst>
                                        </p:cTn>
                                        <p:tgtEl>
                                          <p:spTgt spid="229"/>
                                        </p:tgtEl>
                                        <p:attrNameLst>
                                          <p:attrName>style.visibility</p:attrName>
                                        </p:attrNameLst>
                                      </p:cBhvr>
                                      <p:to>
                                        <p:strVal val="visible"/>
                                      </p:to>
                                    </p:set>
                                    <p:anim calcmode="lin" valueType="num">
                                      <p:cBhvr>
                                        <p:cTn id="32" dur="500" fill="hold"/>
                                        <p:tgtEl>
                                          <p:spTgt spid="229"/>
                                        </p:tgtEl>
                                        <p:attrNameLst>
                                          <p:attrName>ppt_w</p:attrName>
                                        </p:attrNameLst>
                                      </p:cBhvr>
                                      <p:tavLst>
                                        <p:tav tm="0">
                                          <p:val>
                                            <p:fltVal val="0"/>
                                          </p:val>
                                        </p:tav>
                                        <p:tav tm="100000">
                                          <p:val>
                                            <p:strVal val="#ppt_w"/>
                                          </p:val>
                                        </p:tav>
                                      </p:tavLst>
                                    </p:anim>
                                    <p:anim calcmode="lin" valueType="num">
                                      <p:cBhvr>
                                        <p:cTn id="33" dur="500" fill="hold"/>
                                        <p:tgtEl>
                                          <p:spTgt spid="229"/>
                                        </p:tgtEl>
                                        <p:attrNameLst>
                                          <p:attrName>ppt_h</p:attrName>
                                        </p:attrNameLst>
                                      </p:cBhvr>
                                      <p:tavLst>
                                        <p:tav tm="0">
                                          <p:val>
                                            <p:fltVal val="0"/>
                                          </p:val>
                                        </p:tav>
                                        <p:tav tm="100000">
                                          <p:val>
                                            <p:strVal val="#ppt_h"/>
                                          </p:val>
                                        </p:tav>
                                      </p:tavLst>
                                    </p:anim>
                                  </p:childTnLst>
                                </p:cTn>
                              </p:par>
                            </p:childTnLst>
                          </p:cTn>
                        </p:par>
                        <p:par>
                          <p:cTn id="34" fill="hold">
                            <p:stCondLst>
                              <p:cond delay="3000"/>
                            </p:stCondLst>
                            <p:childTnLst>
                              <p:par>
                                <p:cTn id="35" presetID="23" presetClass="entr" presetSubtype="16" fill="hold" nodeType="afterEffect">
                                  <p:stCondLst>
                                    <p:cond delay="0"/>
                                  </p:stCondLst>
                                  <p:childTnLst>
                                    <p:set>
                                      <p:cBhvr>
                                        <p:cTn id="36" dur="1" fill="hold">
                                          <p:stCondLst>
                                            <p:cond delay="0"/>
                                          </p:stCondLst>
                                        </p:cTn>
                                        <p:tgtEl>
                                          <p:spTgt spid="235"/>
                                        </p:tgtEl>
                                        <p:attrNameLst>
                                          <p:attrName>style.visibility</p:attrName>
                                        </p:attrNameLst>
                                      </p:cBhvr>
                                      <p:to>
                                        <p:strVal val="visible"/>
                                      </p:to>
                                    </p:set>
                                    <p:anim calcmode="lin" valueType="num">
                                      <p:cBhvr>
                                        <p:cTn id="37" dur="500" fill="hold"/>
                                        <p:tgtEl>
                                          <p:spTgt spid="235"/>
                                        </p:tgtEl>
                                        <p:attrNameLst>
                                          <p:attrName>ppt_w</p:attrName>
                                        </p:attrNameLst>
                                      </p:cBhvr>
                                      <p:tavLst>
                                        <p:tav tm="0">
                                          <p:val>
                                            <p:fltVal val="0"/>
                                          </p:val>
                                        </p:tav>
                                        <p:tav tm="100000">
                                          <p:val>
                                            <p:strVal val="#ppt_w"/>
                                          </p:val>
                                        </p:tav>
                                      </p:tavLst>
                                    </p:anim>
                                    <p:anim calcmode="lin" valueType="num">
                                      <p:cBhvr>
                                        <p:cTn id="38" dur="500" fill="hold"/>
                                        <p:tgtEl>
                                          <p:spTgt spid="23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 grpId="0" animBg="1"/>
      <p:bldP spid="218" grpId="0" animBg="1"/>
      <p:bldP spid="219" grpId="0" animBg="1"/>
      <p:bldP spid="2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171700"/>
            <a:ext cx="1371600" cy="857250"/>
          </a:xfrm>
        </p:spPr>
        <p:txBody>
          <a:bodyPr>
            <a:noAutofit/>
          </a:bodyPr>
          <a:lstStyle/>
          <a:p>
            <a: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K</a:t>
            </a:r>
            <a:b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br>
            <a: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E</a:t>
            </a:r>
            <a:b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br>
            <a: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S</a:t>
            </a:r>
            <a:b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br>
            <a: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I</a:t>
            </a:r>
            <a:b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br>
            <a: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M</a:t>
            </a:r>
            <a:b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br>
            <a: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P</a:t>
            </a:r>
            <a:b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br>
            <a: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U</a:t>
            </a:r>
            <a:b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br>
            <a: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L</a:t>
            </a:r>
            <a:b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br>
            <a: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A</a:t>
            </a:r>
            <a:b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br>
            <a:r>
              <a:rPr lang="id-ID"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N</a:t>
            </a: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reflection blurRad="6350" stA="60000" endA="900" endPos="58000" dir="5400000" sy="-100000" algn="bl" rotWithShape="0"/>
              </a:effectLst>
            </a:endParaRPr>
          </a:p>
        </p:txBody>
      </p:sp>
      <p:sp>
        <p:nvSpPr>
          <p:cNvPr id="3" name="Content Placeholder 2"/>
          <p:cNvSpPr>
            <a:spLocks noGrp="1"/>
          </p:cNvSpPr>
          <p:nvPr>
            <p:ph idx="1"/>
          </p:nvPr>
        </p:nvSpPr>
        <p:spPr>
          <a:xfrm>
            <a:off x="3048000" y="1352550"/>
            <a:ext cx="6096000" cy="2438400"/>
          </a:xfrm>
        </p:spPr>
        <p:txBody>
          <a:bodyPr>
            <a:noAutofit/>
          </a:bodyPr>
          <a:lstStyle/>
          <a:p>
            <a:pPr marL="0" indent="342900">
              <a:buNone/>
            </a:pP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Dalam</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kegiatan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belajar</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mengajar</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yang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berlangsung</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telah</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terjadi</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interaksi</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yang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bertujuan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Guru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anak</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didiklah</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yang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menggerakkannya</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Ketika</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kegiatan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belajar</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mengajar</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itu</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berproses</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guru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harus</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dengan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ikhlas</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dalam</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bersikap</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berbuat</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serta</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mau</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memahami</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anak</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didiknya</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dengan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segala</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konsekuensinya</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Hal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ini</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akan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mempengaruhi</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pendekatan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yang guru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ambil</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dalam</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pengajaran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Pendekatan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yang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tepat</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maka</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akan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berlangsung</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belajar</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mengajar</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 yang </a:t>
            </a:r>
            <a:r>
              <a:rPr lang="en-US" sz="1800" b="1" dirty="0" err="1"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menyenangkan</a:t>
            </a:r>
            <a:r>
              <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rPr>
              <a:t>.</a:t>
            </a:r>
            <a:endParaRPr lang="en-US" sz="1800" b="1" dirty="0" smtClean="0">
              <a:ln w="17780" cmpd="sng">
                <a:solidFill>
                  <a:srgbClr val="92D050"/>
                </a:solidFill>
                <a:prstDash val="solid"/>
                <a:miter lim="800000"/>
              </a:ln>
              <a:solidFill>
                <a:schemeClr val="accent4"/>
              </a:solidFill>
              <a:effectLst>
                <a:outerShdw blurRad="55000" dist="50800" dir="5400000" algn="tl">
                  <a:srgbClr val="000000">
                    <a:alpha val="33000"/>
                  </a:srgbClr>
                </a:outerShdw>
              </a:effectLst>
            </a:endParaRPr>
          </a:p>
        </p:txBody>
      </p:sp>
      <p:grpSp>
        <p:nvGrpSpPr>
          <p:cNvPr id="4" name="Google Shape;443;p40"/>
          <p:cNvGrpSpPr/>
          <p:nvPr/>
        </p:nvGrpSpPr>
        <p:grpSpPr>
          <a:xfrm>
            <a:off x="76200" y="2115424"/>
            <a:ext cx="2408761" cy="2606609"/>
            <a:chOff x="1620827" y="963391"/>
            <a:chExt cx="2408761" cy="2606609"/>
          </a:xfrm>
        </p:grpSpPr>
        <p:grpSp>
          <p:nvGrpSpPr>
            <p:cNvPr id="5" name="Google Shape;444;p40"/>
            <p:cNvGrpSpPr/>
            <p:nvPr/>
          </p:nvGrpSpPr>
          <p:grpSpPr>
            <a:xfrm>
              <a:off x="1620827" y="963391"/>
              <a:ext cx="2368213" cy="2606609"/>
              <a:chOff x="1763789" y="1203341"/>
              <a:chExt cx="2368213" cy="2606609"/>
            </a:xfrm>
          </p:grpSpPr>
          <p:sp>
            <p:nvSpPr>
              <p:cNvPr id="124" name="Google Shape;445;p40"/>
              <p:cNvSpPr/>
              <p:nvPr/>
            </p:nvSpPr>
            <p:spPr>
              <a:xfrm flipH="1">
                <a:off x="3061211" y="2436250"/>
                <a:ext cx="585697" cy="522996"/>
              </a:xfrm>
              <a:custGeom>
                <a:avLst/>
                <a:gdLst/>
                <a:ahLst/>
                <a:cxnLst/>
                <a:rect l="l" t="t" r="r" b="b"/>
                <a:pathLst>
                  <a:path w="10051" h="8975" extrusionOk="0">
                    <a:moveTo>
                      <a:pt x="7828" y="0"/>
                    </a:moveTo>
                    <a:cubicBezTo>
                      <a:pt x="7828" y="0"/>
                      <a:pt x="1066" y="3591"/>
                      <a:pt x="533" y="4635"/>
                    </a:cubicBezTo>
                    <a:cubicBezTo>
                      <a:pt x="1" y="5677"/>
                      <a:pt x="325" y="8254"/>
                      <a:pt x="1162" y="8940"/>
                    </a:cubicBezTo>
                    <a:cubicBezTo>
                      <a:pt x="1190" y="8963"/>
                      <a:pt x="1228" y="8975"/>
                      <a:pt x="1273" y="8975"/>
                    </a:cubicBezTo>
                    <a:cubicBezTo>
                      <a:pt x="2541" y="8975"/>
                      <a:pt x="10051" y="0"/>
                      <a:pt x="10051" y="0"/>
                    </a:cubicBez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446;p40"/>
              <p:cNvSpPr/>
              <p:nvPr/>
            </p:nvSpPr>
            <p:spPr>
              <a:xfrm flipH="1">
                <a:off x="2173837" y="2428675"/>
                <a:ext cx="1500692" cy="1078158"/>
              </a:xfrm>
              <a:custGeom>
                <a:avLst/>
                <a:gdLst/>
                <a:ahLst/>
                <a:cxnLst/>
                <a:rect l="l" t="t" r="r" b="b"/>
                <a:pathLst>
                  <a:path w="25753" h="18502" extrusionOk="0">
                    <a:moveTo>
                      <a:pt x="10508" y="1"/>
                    </a:moveTo>
                    <a:cubicBezTo>
                      <a:pt x="6343" y="1523"/>
                      <a:pt x="1773" y="6026"/>
                      <a:pt x="888" y="10459"/>
                    </a:cubicBezTo>
                    <a:cubicBezTo>
                      <a:pt x="1" y="14894"/>
                      <a:pt x="308" y="17382"/>
                      <a:pt x="1469" y="17621"/>
                    </a:cubicBezTo>
                    <a:cubicBezTo>
                      <a:pt x="1537" y="17636"/>
                      <a:pt x="1639" y="17642"/>
                      <a:pt x="1770" y="17642"/>
                    </a:cubicBezTo>
                    <a:cubicBezTo>
                      <a:pt x="3651" y="17642"/>
                      <a:pt x="11584" y="16279"/>
                      <a:pt x="14763" y="16279"/>
                    </a:cubicBezTo>
                    <a:cubicBezTo>
                      <a:pt x="15100" y="16279"/>
                      <a:pt x="15384" y="16294"/>
                      <a:pt x="15601" y="16328"/>
                    </a:cubicBezTo>
                    <a:cubicBezTo>
                      <a:pt x="17530" y="16628"/>
                      <a:pt x="21522" y="18501"/>
                      <a:pt x="23579" y="18501"/>
                    </a:cubicBezTo>
                    <a:cubicBezTo>
                      <a:pt x="24092" y="18501"/>
                      <a:pt x="24484" y="18385"/>
                      <a:pt x="24695" y="18099"/>
                    </a:cubicBezTo>
                    <a:cubicBezTo>
                      <a:pt x="25753" y="16669"/>
                      <a:pt x="23627" y="8039"/>
                      <a:pt x="21790" y="4455"/>
                    </a:cubicBezTo>
                    <a:cubicBezTo>
                      <a:pt x="19953" y="874"/>
                      <a:pt x="10508" y="1"/>
                      <a:pt x="10508" y="1"/>
                    </a:cubicBezTo>
                    <a:close/>
                  </a:path>
                </a:pathLst>
              </a:custGeom>
              <a:solidFill>
                <a:srgbClr val="FF9C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447;p40"/>
              <p:cNvSpPr/>
              <p:nvPr/>
            </p:nvSpPr>
            <p:spPr>
              <a:xfrm flipH="1">
                <a:off x="3011271" y="2793168"/>
                <a:ext cx="176099" cy="721122"/>
              </a:xfrm>
              <a:custGeom>
                <a:avLst/>
                <a:gdLst/>
                <a:ahLst/>
                <a:cxnLst/>
                <a:rect l="l" t="t" r="r" b="b"/>
                <a:pathLst>
                  <a:path w="3022" h="12375" extrusionOk="0">
                    <a:moveTo>
                      <a:pt x="1146" y="0"/>
                    </a:moveTo>
                    <a:cubicBezTo>
                      <a:pt x="932" y="0"/>
                      <a:pt x="717" y="633"/>
                      <a:pt x="823" y="1272"/>
                    </a:cubicBezTo>
                    <a:cubicBezTo>
                      <a:pt x="963" y="2102"/>
                      <a:pt x="0" y="4014"/>
                      <a:pt x="331" y="4453"/>
                    </a:cubicBezTo>
                    <a:cubicBezTo>
                      <a:pt x="796" y="5068"/>
                      <a:pt x="441" y="5529"/>
                      <a:pt x="847" y="6174"/>
                    </a:cubicBezTo>
                    <a:cubicBezTo>
                      <a:pt x="1250" y="6820"/>
                      <a:pt x="1916" y="9427"/>
                      <a:pt x="577" y="9588"/>
                    </a:cubicBezTo>
                    <a:cubicBezTo>
                      <a:pt x="577" y="9588"/>
                      <a:pt x="451" y="11875"/>
                      <a:pt x="1417" y="12309"/>
                    </a:cubicBezTo>
                    <a:cubicBezTo>
                      <a:pt x="1519" y="12354"/>
                      <a:pt x="1618" y="12375"/>
                      <a:pt x="1713" y="12375"/>
                    </a:cubicBezTo>
                    <a:cubicBezTo>
                      <a:pt x="2512" y="12375"/>
                      <a:pt x="3022" y="10926"/>
                      <a:pt x="3022" y="10926"/>
                    </a:cubicBezTo>
                    <a:cubicBezTo>
                      <a:pt x="3022" y="10926"/>
                      <a:pt x="2356" y="8243"/>
                      <a:pt x="1913" y="6711"/>
                    </a:cubicBezTo>
                    <a:cubicBezTo>
                      <a:pt x="1059" y="3764"/>
                      <a:pt x="1513" y="398"/>
                      <a:pt x="1270" y="78"/>
                    </a:cubicBezTo>
                    <a:cubicBezTo>
                      <a:pt x="1231" y="25"/>
                      <a:pt x="1188" y="0"/>
                      <a:pt x="1146" y="0"/>
                    </a:cubicBez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448;p40"/>
              <p:cNvSpPr/>
              <p:nvPr/>
            </p:nvSpPr>
            <p:spPr>
              <a:xfrm flipH="1">
                <a:off x="3062201" y="2428675"/>
                <a:ext cx="755736" cy="1073263"/>
              </a:xfrm>
              <a:custGeom>
                <a:avLst/>
                <a:gdLst/>
                <a:ahLst/>
                <a:cxnLst/>
                <a:rect l="l" t="t" r="r" b="b"/>
                <a:pathLst>
                  <a:path w="12969" h="18418" extrusionOk="0">
                    <a:moveTo>
                      <a:pt x="12969" y="1"/>
                    </a:moveTo>
                    <a:cubicBezTo>
                      <a:pt x="12968" y="1"/>
                      <a:pt x="9118" y="1451"/>
                      <a:pt x="4561" y="5162"/>
                    </a:cubicBezTo>
                    <a:cubicBezTo>
                      <a:pt x="0" y="8869"/>
                      <a:pt x="1656" y="17007"/>
                      <a:pt x="3210" y="18256"/>
                    </a:cubicBezTo>
                    <a:cubicBezTo>
                      <a:pt x="3347" y="18367"/>
                      <a:pt x="3485" y="18418"/>
                      <a:pt x="3623" y="18418"/>
                    </a:cubicBezTo>
                    <a:cubicBezTo>
                      <a:pt x="5037" y="18418"/>
                      <a:pt x="6367" y="13057"/>
                      <a:pt x="6367" y="13057"/>
                    </a:cubicBezTo>
                    <a:lnTo>
                      <a:pt x="6367" y="13057"/>
                    </a:lnTo>
                    <a:cubicBezTo>
                      <a:pt x="6367" y="13057"/>
                      <a:pt x="6218" y="13089"/>
                      <a:pt x="6004" y="13089"/>
                    </a:cubicBezTo>
                    <a:cubicBezTo>
                      <a:pt x="5261" y="13089"/>
                      <a:pt x="3731" y="12703"/>
                      <a:pt x="4875" y="9251"/>
                    </a:cubicBezTo>
                    <a:cubicBezTo>
                      <a:pt x="6350" y="4803"/>
                      <a:pt x="12968" y="1"/>
                      <a:pt x="12969" y="1"/>
                    </a:cubicBez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449;p40"/>
              <p:cNvSpPr/>
              <p:nvPr/>
            </p:nvSpPr>
            <p:spPr>
              <a:xfrm flipH="1">
                <a:off x="2526677" y="2483975"/>
                <a:ext cx="697522" cy="400449"/>
              </a:xfrm>
              <a:custGeom>
                <a:avLst/>
                <a:gdLst/>
                <a:ahLst/>
                <a:cxnLst/>
                <a:rect l="l" t="t" r="r" b="b"/>
                <a:pathLst>
                  <a:path w="11970" h="6872" extrusionOk="0">
                    <a:moveTo>
                      <a:pt x="1244" y="0"/>
                    </a:moveTo>
                    <a:lnTo>
                      <a:pt x="97" y="854"/>
                    </a:lnTo>
                    <a:cubicBezTo>
                      <a:pt x="1" y="1000"/>
                      <a:pt x="1371" y="3044"/>
                      <a:pt x="2557" y="3044"/>
                    </a:cubicBezTo>
                    <a:cubicBezTo>
                      <a:pt x="2638" y="3044"/>
                      <a:pt x="2718" y="3035"/>
                      <a:pt x="2797" y="3014"/>
                    </a:cubicBezTo>
                    <a:cubicBezTo>
                      <a:pt x="3013" y="2959"/>
                      <a:pt x="3156" y="2933"/>
                      <a:pt x="3246" y="2933"/>
                    </a:cubicBezTo>
                    <a:cubicBezTo>
                      <a:pt x="3670" y="2933"/>
                      <a:pt x="2934" y="3506"/>
                      <a:pt x="3196" y="4322"/>
                    </a:cubicBezTo>
                    <a:cubicBezTo>
                      <a:pt x="3402" y="4964"/>
                      <a:pt x="4201" y="5251"/>
                      <a:pt x="4945" y="5251"/>
                    </a:cubicBezTo>
                    <a:cubicBezTo>
                      <a:pt x="5348" y="5251"/>
                      <a:pt x="5735" y="5166"/>
                      <a:pt x="6002" y="5008"/>
                    </a:cubicBezTo>
                    <a:cubicBezTo>
                      <a:pt x="6105" y="4946"/>
                      <a:pt x="6194" y="4919"/>
                      <a:pt x="6274" y="4919"/>
                    </a:cubicBezTo>
                    <a:cubicBezTo>
                      <a:pt x="6778" y="4919"/>
                      <a:pt x="6921" y="6009"/>
                      <a:pt x="8111" y="6421"/>
                    </a:cubicBezTo>
                    <a:cubicBezTo>
                      <a:pt x="9362" y="6852"/>
                      <a:pt x="11514" y="6872"/>
                      <a:pt x="11907" y="6872"/>
                    </a:cubicBezTo>
                    <a:cubicBezTo>
                      <a:pt x="11948" y="6872"/>
                      <a:pt x="11969" y="6872"/>
                      <a:pt x="11969" y="6872"/>
                    </a:cubicBezTo>
                    <a:lnTo>
                      <a:pt x="1244" y="0"/>
                    </a:ln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450;p40"/>
              <p:cNvSpPr/>
              <p:nvPr/>
            </p:nvSpPr>
            <p:spPr>
              <a:xfrm flipH="1">
                <a:off x="2352035" y="2749756"/>
                <a:ext cx="95742" cy="73249"/>
              </a:xfrm>
              <a:custGeom>
                <a:avLst/>
                <a:gdLst/>
                <a:ahLst/>
                <a:cxnLst/>
                <a:rect l="l" t="t" r="r" b="b"/>
                <a:pathLst>
                  <a:path w="1643" h="1257" extrusionOk="0">
                    <a:moveTo>
                      <a:pt x="823" y="0"/>
                    </a:moveTo>
                    <a:lnTo>
                      <a:pt x="0" y="874"/>
                    </a:lnTo>
                    <a:cubicBezTo>
                      <a:pt x="0" y="874"/>
                      <a:pt x="361" y="1257"/>
                      <a:pt x="910" y="1257"/>
                    </a:cubicBezTo>
                    <a:cubicBezTo>
                      <a:pt x="1128" y="1257"/>
                      <a:pt x="1375" y="1196"/>
                      <a:pt x="1642" y="1028"/>
                    </a:cubicBezTo>
                    <a:lnTo>
                      <a:pt x="823" y="0"/>
                    </a:lnTo>
                    <a:close/>
                  </a:path>
                </a:pathLst>
              </a:custGeom>
              <a:solidFill>
                <a:srgbClr val="E5A6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451;p40"/>
              <p:cNvSpPr/>
              <p:nvPr/>
            </p:nvSpPr>
            <p:spPr>
              <a:xfrm flipH="1">
                <a:off x="2232343" y="1721074"/>
                <a:ext cx="1100010" cy="726308"/>
              </a:xfrm>
              <a:custGeom>
                <a:avLst/>
                <a:gdLst/>
                <a:ahLst/>
                <a:cxnLst/>
                <a:rect l="l" t="t" r="r" b="b"/>
                <a:pathLst>
                  <a:path w="18877" h="12464" extrusionOk="0">
                    <a:moveTo>
                      <a:pt x="10211" y="0"/>
                    </a:moveTo>
                    <a:cubicBezTo>
                      <a:pt x="5546" y="0"/>
                      <a:pt x="327" y="2374"/>
                      <a:pt x="1792" y="7743"/>
                    </a:cubicBezTo>
                    <a:cubicBezTo>
                      <a:pt x="1792" y="7743"/>
                      <a:pt x="0" y="8289"/>
                      <a:pt x="325" y="10269"/>
                    </a:cubicBezTo>
                    <a:cubicBezTo>
                      <a:pt x="617" y="12054"/>
                      <a:pt x="1942" y="12464"/>
                      <a:pt x="3049" y="12464"/>
                    </a:cubicBezTo>
                    <a:cubicBezTo>
                      <a:pt x="3168" y="12464"/>
                      <a:pt x="3285" y="12459"/>
                      <a:pt x="3397" y="12451"/>
                    </a:cubicBezTo>
                    <a:cubicBezTo>
                      <a:pt x="4557" y="12365"/>
                      <a:pt x="16669" y="10283"/>
                      <a:pt x="17027" y="8306"/>
                    </a:cubicBezTo>
                    <a:cubicBezTo>
                      <a:pt x="17027" y="8306"/>
                      <a:pt x="18877" y="2694"/>
                      <a:pt x="14416" y="766"/>
                    </a:cubicBezTo>
                    <a:cubicBezTo>
                      <a:pt x="13254" y="263"/>
                      <a:pt x="11763" y="0"/>
                      <a:pt x="10211" y="0"/>
                    </a:cubicBezTo>
                    <a:close/>
                  </a:path>
                </a:pathLst>
              </a:custGeom>
              <a:solidFill>
                <a:srgbClr val="FF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452;p40"/>
              <p:cNvSpPr/>
              <p:nvPr/>
            </p:nvSpPr>
            <p:spPr>
              <a:xfrm flipH="1">
                <a:off x="2743249" y="1720778"/>
                <a:ext cx="619262" cy="453302"/>
              </a:xfrm>
              <a:custGeom>
                <a:avLst/>
                <a:gdLst/>
                <a:ahLst/>
                <a:cxnLst/>
                <a:rect l="l" t="t" r="r" b="b"/>
                <a:pathLst>
                  <a:path w="10627" h="7779" extrusionOk="0">
                    <a:moveTo>
                      <a:pt x="9021" y="0"/>
                    </a:moveTo>
                    <a:cubicBezTo>
                      <a:pt x="7740" y="0"/>
                      <a:pt x="5817" y="236"/>
                      <a:pt x="3724" y="1313"/>
                    </a:cubicBezTo>
                    <a:cubicBezTo>
                      <a:pt x="1" y="3231"/>
                      <a:pt x="2008" y="7778"/>
                      <a:pt x="2008" y="7778"/>
                    </a:cubicBezTo>
                    <a:lnTo>
                      <a:pt x="3817" y="7601"/>
                    </a:lnTo>
                    <a:cubicBezTo>
                      <a:pt x="3287" y="289"/>
                      <a:pt x="10626" y="143"/>
                      <a:pt x="10626" y="143"/>
                    </a:cubicBezTo>
                    <a:cubicBezTo>
                      <a:pt x="10626" y="143"/>
                      <a:pt x="10018" y="0"/>
                      <a:pt x="9021" y="0"/>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453;p40"/>
              <p:cNvSpPr/>
              <p:nvPr/>
            </p:nvSpPr>
            <p:spPr>
              <a:xfrm flipH="1">
                <a:off x="2246853" y="2157592"/>
                <a:ext cx="918025" cy="726775"/>
              </a:xfrm>
              <a:custGeom>
                <a:avLst/>
                <a:gdLst/>
                <a:ahLst/>
                <a:cxnLst/>
                <a:rect l="l" t="t" r="r" b="b"/>
                <a:pathLst>
                  <a:path w="15754" h="12472" extrusionOk="0">
                    <a:moveTo>
                      <a:pt x="2625" y="1"/>
                    </a:moveTo>
                    <a:cubicBezTo>
                      <a:pt x="2328" y="1"/>
                      <a:pt x="1543" y="359"/>
                      <a:pt x="1632" y="597"/>
                    </a:cubicBezTo>
                    <a:cubicBezTo>
                      <a:pt x="1735" y="870"/>
                      <a:pt x="2431" y="2242"/>
                      <a:pt x="2329" y="3495"/>
                    </a:cubicBezTo>
                    <a:cubicBezTo>
                      <a:pt x="2165" y="5543"/>
                      <a:pt x="0" y="4403"/>
                      <a:pt x="205" y="6635"/>
                    </a:cubicBezTo>
                    <a:cubicBezTo>
                      <a:pt x="320" y="7908"/>
                      <a:pt x="1169" y="8146"/>
                      <a:pt x="1913" y="8146"/>
                    </a:cubicBezTo>
                    <a:cubicBezTo>
                      <a:pt x="2136" y="8146"/>
                      <a:pt x="2349" y="8125"/>
                      <a:pt x="2530" y="8103"/>
                    </a:cubicBezTo>
                    <a:cubicBezTo>
                      <a:pt x="2710" y="8081"/>
                      <a:pt x="2859" y="8061"/>
                      <a:pt x="2955" y="8061"/>
                    </a:cubicBezTo>
                    <a:cubicBezTo>
                      <a:pt x="3008" y="8061"/>
                      <a:pt x="3045" y="8067"/>
                      <a:pt x="3063" y="8083"/>
                    </a:cubicBezTo>
                    <a:cubicBezTo>
                      <a:pt x="3250" y="8253"/>
                      <a:pt x="2039" y="9039"/>
                      <a:pt x="3113" y="10131"/>
                    </a:cubicBezTo>
                    <a:cubicBezTo>
                      <a:pt x="3524" y="10548"/>
                      <a:pt x="3981" y="10676"/>
                      <a:pt x="4411" y="10676"/>
                    </a:cubicBezTo>
                    <a:cubicBezTo>
                      <a:pt x="4753" y="10676"/>
                      <a:pt x="5079" y="10595"/>
                      <a:pt x="5352" y="10514"/>
                    </a:cubicBezTo>
                    <a:cubicBezTo>
                      <a:pt x="5625" y="10432"/>
                      <a:pt x="5847" y="10353"/>
                      <a:pt x="5983" y="10353"/>
                    </a:cubicBezTo>
                    <a:cubicBezTo>
                      <a:pt x="5988" y="10353"/>
                      <a:pt x="5993" y="10353"/>
                      <a:pt x="5998" y="10353"/>
                    </a:cubicBezTo>
                    <a:cubicBezTo>
                      <a:pt x="6413" y="10370"/>
                      <a:pt x="7494" y="12471"/>
                      <a:pt x="10177" y="12471"/>
                    </a:cubicBezTo>
                    <a:cubicBezTo>
                      <a:pt x="10255" y="12471"/>
                      <a:pt x="10335" y="12470"/>
                      <a:pt x="10416" y="12466"/>
                    </a:cubicBezTo>
                    <a:cubicBezTo>
                      <a:pt x="12587" y="12370"/>
                      <a:pt x="12378" y="11117"/>
                      <a:pt x="12771" y="10947"/>
                    </a:cubicBezTo>
                    <a:cubicBezTo>
                      <a:pt x="12801" y="10934"/>
                      <a:pt x="12837" y="10928"/>
                      <a:pt x="12879" y="10928"/>
                    </a:cubicBezTo>
                    <a:cubicBezTo>
                      <a:pt x="13023" y="10928"/>
                      <a:pt x="13230" y="10998"/>
                      <a:pt x="13463" y="11070"/>
                    </a:cubicBezTo>
                    <a:cubicBezTo>
                      <a:pt x="13697" y="11140"/>
                      <a:pt x="13958" y="11210"/>
                      <a:pt x="14212" y="11210"/>
                    </a:cubicBezTo>
                    <a:cubicBezTo>
                      <a:pt x="14567" y="11210"/>
                      <a:pt x="14908" y="11073"/>
                      <a:pt x="15143" y="10605"/>
                    </a:cubicBezTo>
                    <a:cubicBezTo>
                      <a:pt x="15754" y="9380"/>
                      <a:pt x="14539" y="9107"/>
                      <a:pt x="14532" y="8783"/>
                    </a:cubicBezTo>
                    <a:cubicBezTo>
                      <a:pt x="14528" y="8458"/>
                      <a:pt x="15716" y="1208"/>
                      <a:pt x="14153" y="815"/>
                    </a:cubicBezTo>
                    <a:cubicBezTo>
                      <a:pt x="13711" y="704"/>
                      <a:pt x="13348" y="666"/>
                      <a:pt x="13020" y="666"/>
                    </a:cubicBezTo>
                    <a:cubicBezTo>
                      <a:pt x="12321" y="666"/>
                      <a:pt x="11788" y="839"/>
                      <a:pt x="11010" y="839"/>
                    </a:cubicBezTo>
                    <a:cubicBezTo>
                      <a:pt x="9866" y="839"/>
                      <a:pt x="6247" y="1833"/>
                      <a:pt x="4578" y="1870"/>
                    </a:cubicBezTo>
                    <a:cubicBezTo>
                      <a:pt x="4559" y="1871"/>
                      <a:pt x="4539" y="1871"/>
                      <a:pt x="4520" y="1871"/>
                    </a:cubicBezTo>
                    <a:cubicBezTo>
                      <a:pt x="2911" y="1871"/>
                      <a:pt x="3028" y="331"/>
                      <a:pt x="2721" y="27"/>
                    </a:cubicBezTo>
                    <a:cubicBezTo>
                      <a:pt x="2703" y="9"/>
                      <a:pt x="2669" y="1"/>
                      <a:pt x="26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454;p40"/>
              <p:cNvSpPr/>
              <p:nvPr/>
            </p:nvSpPr>
            <p:spPr>
              <a:xfrm flipH="1">
                <a:off x="3070768" y="2294007"/>
                <a:ext cx="133910" cy="97140"/>
              </a:xfrm>
              <a:custGeom>
                <a:avLst/>
                <a:gdLst/>
                <a:ahLst/>
                <a:cxnLst/>
                <a:rect l="l" t="t" r="r" b="b"/>
                <a:pathLst>
                  <a:path w="2298" h="1667" extrusionOk="0">
                    <a:moveTo>
                      <a:pt x="946" y="0"/>
                    </a:moveTo>
                    <a:cubicBezTo>
                      <a:pt x="817" y="0"/>
                      <a:pt x="690" y="21"/>
                      <a:pt x="578" y="62"/>
                    </a:cubicBezTo>
                    <a:cubicBezTo>
                      <a:pt x="407" y="127"/>
                      <a:pt x="260" y="239"/>
                      <a:pt x="161" y="399"/>
                    </a:cubicBezTo>
                    <a:cubicBezTo>
                      <a:pt x="59" y="560"/>
                      <a:pt x="1" y="771"/>
                      <a:pt x="1" y="1031"/>
                    </a:cubicBezTo>
                    <a:lnTo>
                      <a:pt x="69" y="1031"/>
                    </a:lnTo>
                    <a:cubicBezTo>
                      <a:pt x="69" y="864"/>
                      <a:pt x="93" y="721"/>
                      <a:pt x="137" y="601"/>
                    </a:cubicBezTo>
                    <a:cubicBezTo>
                      <a:pt x="202" y="420"/>
                      <a:pt x="315" y="287"/>
                      <a:pt x="451" y="198"/>
                    </a:cubicBezTo>
                    <a:cubicBezTo>
                      <a:pt x="591" y="113"/>
                      <a:pt x="762" y="68"/>
                      <a:pt x="946" y="68"/>
                    </a:cubicBezTo>
                    <a:cubicBezTo>
                      <a:pt x="1144" y="68"/>
                      <a:pt x="1359" y="116"/>
                      <a:pt x="1570" y="215"/>
                    </a:cubicBezTo>
                    <a:cubicBezTo>
                      <a:pt x="1761" y="303"/>
                      <a:pt x="1946" y="428"/>
                      <a:pt x="2119" y="588"/>
                    </a:cubicBezTo>
                    <a:lnTo>
                      <a:pt x="2119" y="588"/>
                    </a:lnTo>
                    <a:cubicBezTo>
                      <a:pt x="2096" y="588"/>
                      <a:pt x="2070" y="587"/>
                      <a:pt x="2042" y="587"/>
                    </a:cubicBezTo>
                    <a:cubicBezTo>
                      <a:pt x="1960" y="587"/>
                      <a:pt x="1854" y="594"/>
                      <a:pt x="1745" y="608"/>
                    </a:cubicBezTo>
                    <a:cubicBezTo>
                      <a:pt x="1581" y="628"/>
                      <a:pt x="1403" y="669"/>
                      <a:pt x="1260" y="758"/>
                    </a:cubicBezTo>
                    <a:cubicBezTo>
                      <a:pt x="1192" y="803"/>
                      <a:pt x="1131" y="861"/>
                      <a:pt x="1086" y="932"/>
                    </a:cubicBezTo>
                    <a:cubicBezTo>
                      <a:pt x="1042" y="1004"/>
                      <a:pt x="1017" y="1089"/>
                      <a:pt x="1017" y="1188"/>
                    </a:cubicBezTo>
                    <a:lnTo>
                      <a:pt x="1017" y="1215"/>
                    </a:lnTo>
                    <a:cubicBezTo>
                      <a:pt x="1022" y="1304"/>
                      <a:pt x="1038" y="1376"/>
                      <a:pt x="1063" y="1434"/>
                    </a:cubicBezTo>
                    <a:cubicBezTo>
                      <a:pt x="1083" y="1478"/>
                      <a:pt x="1107" y="1516"/>
                      <a:pt x="1134" y="1546"/>
                    </a:cubicBezTo>
                    <a:cubicBezTo>
                      <a:pt x="1178" y="1591"/>
                      <a:pt x="1230" y="1622"/>
                      <a:pt x="1284" y="1642"/>
                    </a:cubicBezTo>
                    <a:cubicBezTo>
                      <a:pt x="1339" y="1659"/>
                      <a:pt x="1400" y="1666"/>
                      <a:pt x="1458" y="1666"/>
                    </a:cubicBezTo>
                    <a:cubicBezTo>
                      <a:pt x="1564" y="1666"/>
                      <a:pt x="1670" y="1642"/>
                      <a:pt x="1752" y="1619"/>
                    </a:cubicBezTo>
                    <a:cubicBezTo>
                      <a:pt x="1830" y="1595"/>
                      <a:pt x="1882" y="1570"/>
                      <a:pt x="1885" y="1570"/>
                    </a:cubicBezTo>
                    <a:lnTo>
                      <a:pt x="1854" y="1509"/>
                    </a:lnTo>
                    <a:cubicBezTo>
                      <a:pt x="1851" y="1509"/>
                      <a:pt x="1796" y="1533"/>
                      <a:pt x="1725" y="1557"/>
                    </a:cubicBezTo>
                    <a:cubicBezTo>
                      <a:pt x="1649" y="1578"/>
                      <a:pt x="1550" y="1598"/>
                      <a:pt x="1458" y="1598"/>
                    </a:cubicBezTo>
                    <a:cubicBezTo>
                      <a:pt x="1411" y="1598"/>
                      <a:pt x="1366" y="1595"/>
                      <a:pt x="1321" y="1581"/>
                    </a:cubicBezTo>
                    <a:cubicBezTo>
                      <a:pt x="1291" y="1574"/>
                      <a:pt x="1260" y="1560"/>
                      <a:pt x="1233" y="1543"/>
                    </a:cubicBezTo>
                    <a:cubicBezTo>
                      <a:pt x="1195" y="1516"/>
                      <a:pt x="1161" y="1478"/>
                      <a:pt x="1134" y="1427"/>
                    </a:cubicBezTo>
                    <a:cubicBezTo>
                      <a:pt x="1107" y="1373"/>
                      <a:pt x="1090" y="1304"/>
                      <a:pt x="1086" y="1215"/>
                    </a:cubicBezTo>
                    <a:lnTo>
                      <a:pt x="1086" y="1188"/>
                    </a:lnTo>
                    <a:cubicBezTo>
                      <a:pt x="1086" y="1130"/>
                      <a:pt x="1096" y="1079"/>
                      <a:pt x="1113" y="1031"/>
                    </a:cubicBezTo>
                    <a:cubicBezTo>
                      <a:pt x="1144" y="952"/>
                      <a:pt x="1195" y="888"/>
                      <a:pt x="1267" y="837"/>
                    </a:cubicBezTo>
                    <a:cubicBezTo>
                      <a:pt x="1373" y="762"/>
                      <a:pt x="1513" y="717"/>
                      <a:pt x="1652" y="689"/>
                    </a:cubicBezTo>
                    <a:cubicBezTo>
                      <a:pt x="1796" y="662"/>
                      <a:pt x="1936" y="656"/>
                      <a:pt x="2042" y="656"/>
                    </a:cubicBezTo>
                    <a:cubicBezTo>
                      <a:pt x="2090" y="656"/>
                      <a:pt x="2131" y="659"/>
                      <a:pt x="2161" y="659"/>
                    </a:cubicBezTo>
                    <a:cubicBezTo>
                      <a:pt x="2175" y="662"/>
                      <a:pt x="2185" y="662"/>
                      <a:pt x="2196" y="662"/>
                    </a:cubicBezTo>
                    <a:lnTo>
                      <a:pt x="2205" y="662"/>
                    </a:lnTo>
                    <a:lnTo>
                      <a:pt x="2298" y="673"/>
                    </a:lnTo>
                    <a:lnTo>
                      <a:pt x="2233" y="604"/>
                    </a:lnTo>
                    <a:cubicBezTo>
                      <a:pt x="2038" y="407"/>
                      <a:pt x="1820" y="256"/>
                      <a:pt x="1602" y="154"/>
                    </a:cubicBezTo>
                    <a:cubicBezTo>
                      <a:pt x="1380" y="51"/>
                      <a:pt x="1154" y="0"/>
                      <a:pt x="946" y="0"/>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455;p40"/>
              <p:cNvSpPr/>
              <p:nvPr/>
            </p:nvSpPr>
            <p:spPr>
              <a:xfrm flipH="1">
                <a:off x="2334903" y="1953464"/>
                <a:ext cx="133269" cy="71267"/>
              </a:xfrm>
              <a:custGeom>
                <a:avLst/>
                <a:gdLst/>
                <a:ahLst/>
                <a:cxnLst/>
                <a:rect l="l" t="t" r="r" b="b"/>
                <a:pathLst>
                  <a:path w="2287" h="1223" extrusionOk="0">
                    <a:moveTo>
                      <a:pt x="776" y="0"/>
                    </a:moveTo>
                    <a:cubicBezTo>
                      <a:pt x="526" y="0"/>
                      <a:pt x="310" y="70"/>
                      <a:pt x="200" y="236"/>
                    </a:cubicBezTo>
                    <a:cubicBezTo>
                      <a:pt x="1" y="534"/>
                      <a:pt x="1114" y="1223"/>
                      <a:pt x="1747" y="1223"/>
                    </a:cubicBezTo>
                    <a:cubicBezTo>
                      <a:pt x="1947" y="1223"/>
                      <a:pt x="2099" y="1154"/>
                      <a:pt x="2146" y="983"/>
                    </a:cubicBezTo>
                    <a:cubicBezTo>
                      <a:pt x="2286" y="467"/>
                      <a:pt x="1419" y="0"/>
                      <a:pt x="776" y="0"/>
                    </a:cubicBezTo>
                    <a:close/>
                  </a:path>
                </a:pathLst>
              </a:custGeom>
              <a:solidFill>
                <a:srgbClr val="0303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456;p40"/>
              <p:cNvSpPr/>
              <p:nvPr/>
            </p:nvSpPr>
            <p:spPr>
              <a:xfrm flipH="1">
                <a:off x="2669445" y="1936332"/>
                <a:ext cx="206052" cy="82397"/>
              </a:xfrm>
              <a:custGeom>
                <a:avLst/>
                <a:gdLst/>
                <a:ahLst/>
                <a:cxnLst/>
                <a:rect l="l" t="t" r="r" b="b"/>
                <a:pathLst>
                  <a:path w="3536" h="1414" extrusionOk="0">
                    <a:moveTo>
                      <a:pt x="2647" y="1"/>
                    </a:moveTo>
                    <a:cubicBezTo>
                      <a:pt x="1698" y="1"/>
                      <a:pt x="1" y="660"/>
                      <a:pt x="373" y="1356"/>
                    </a:cubicBezTo>
                    <a:cubicBezTo>
                      <a:pt x="395" y="1396"/>
                      <a:pt x="468" y="1414"/>
                      <a:pt x="578" y="1414"/>
                    </a:cubicBezTo>
                    <a:cubicBezTo>
                      <a:pt x="1288" y="1414"/>
                      <a:pt x="3535" y="651"/>
                      <a:pt x="3210" y="175"/>
                    </a:cubicBezTo>
                    <a:cubicBezTo>
                      <a:pt x="3126" y="54"/>
                      <a:pt x="2917" y="1"/>
                      <a:pt x="2647" y="1"/>
                    </a:cubicBezTo>
                    <a:close/>
                  </a:path>
                </a:pathLst>
              </a:custGeom>
              <a:solidFill>
                <a:srgbClr val="0303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457;p40"/>
              <p:cNvSpPr/>
              <p:nvPr/>
            </p:nvSpPr>
            <p:spPr>
              <a:xfrm flipH="1">
                <a:off x="2390844" y="2104972"/>
                <a:ext cx="50173" cy="25407"/>
              </a:xfrm>
              <a:custGeom>
                <a:avLst/>
                <a:gdLst/>
                <a:ahLst/>
                <a:cxnLst/>
                <a:rect l="l" t="t" r="r" b="b"/>
                <a:pathLst>
                  <a:path w="861" h="436" extrusionOk="0">
                    <a:moveTo>
                      <a:pt x="1" y="1"/>
                    </a:moveTo>
                    <a:cubicBezTo>
                      <a:pt x="1" y="240"/>
                      <a:pt x="192" y="435"/>
                      <a:pt x="431" y="435"/>
                    </a:cubicBezTo>
                    <a:cubicBezTo>
                      <a:pt x="669" y="435"/>
                      <a:pt x="861" y="240"/>
                      <a:pt x="86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458;p40"/>
              <p:cNvSpPr/>
              <p:nvPr/>
            </p:nvSpPr>
            <p:spPr>
              <a:xfrm flipH="1">
                <a:off x="2717054" y="2104972"/>
                <a:ext cx="68878" cy="34672"/>
              </a:xfrm>
              <a:custGeom>
                <a:avLst/>
                <a:gdLst/>
                <a:ahLst/>
                <a:cxnLst/>
                <a:rect l="l" t="t" r="r" b="b"/>
                <a:pathLst>
                  <a:path w="1182" h="595" extrusionOk="0">
                    <a:moveTo>
                      <a:pt x="1" y="1"/>
                    </a:moveTo>
                    <a:cubicBezTo>
                      <a:pt x="1" y="329"/>
                      <a:pt x="263" y="595"/>
                      <a:pt x="590" y="595"/>
                    </a:cubicBezTo>
                    <a:cubicBezTo>
                      <a:pt x="915" y="595"/>
                      <a:pt x="1181" y="329"/>
                      <a:pt x="118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459;p40"/>
              <p:cNvSpPr/>
              <p:nvPr/>
            </p:nvSpPr>
            <p:spPr>
              <a:xfrm flipH="1">
                <a:off x="2600101" y="2254499"/>
                <a:ext cx="91546" cy="41548"/>
              </a:xfrm>
              <a:custGeom>
                <a:avLst/>
                <a:gdLst/>
                <a:ahLst/>
                <a:cxnLst/>
                <a:rect l="l" t="t" r="r" b="b"/>
                <a:pathLst>
                  <a:path w="1571" h="713" extrusionOk="0">
                    <a:moveTo>
                      <a:pt x="7" y="0"/>
                    </a:moveTo>
                    <a:cubicBezTo>
                      <a:pt x="6" y="0"/>
                      <a:pt x="4" y="1"/>
                      <a:pt x="4" y="3"/>
                    </a:cubicBezTo>
                    <a:cubicBezTo>
                      <a:pt x="1" y="6"/>
                      <a:pt x="1" y="9"/>
                      <a:pt x="4" y="12"/>
                    </a:cubicBezTo>
                    <a:cubicBezTo>
                      <a:pt x="4" y="12"/>
                      <a:pt x="7" y="16"/>
                      <a:pt x="14" y="23"/>
                    </a:cubicBezTo>
                    <a:cubicBezTo>
                      <a:pt x="89" y="118"/>
                      <a:pt x="513" y="712"/>
                      <a:pt x="1195" y="712"/>
                    </a:cubicBezTo>
                    <a:cubicBezTo>
                      <a:pt x="1311" y="712"/>
                      <a:pt x="1434" y="696"/>
                      <a:pt x="1567" y="658"/>
                    </a:cubicBezTo>
                    <a:cubicBezTo>
                      <a:pt x="1570" y="655"/>
                      <a:pt x="1570" y="651"/>
                      <a:pt x="1570" y="647"/>
                    </a:cubicBezTo>
                    <a:cubicBezTo>
                      <a:pt x="1570" y="644"/>
                      <a:pt x="1567" y="644"/>
                      <a:pt x="1564" y="644"/>
                    </a:cubicBezTo>
                    <a:cubicBezTo>
                      <a:pt x="1434" y="685"/>
                      <a:pt x="1311" y="702"/>
                      <a:pt x="1195" y="702"/>
                    </a:cubicBezTo>
                    <a:cubicBezTo>
                      <a:pt x="836" y="702"/>
                      <a:pt x="546" y="532"/>
                      <a:pt x="345" y="361"/>
                    </a:cubicBezTo>
                    <a:cubicBezTo>
                      <a:pt x="242" y="275"/>
                      <a:pt x="164" y="190"/>
                      <a:pt x="110" y="122"/>
                    </a:cubicBezTo>
                    <a:cubicBezTo>
                      <a:pt x="83" y="91"/>
                      <a:pt x="58" y="61"/>
                      <a:pt x="42" y="40"/>
                    </a:cubicBezTo>
                    <a:cubicBezTo>
                      <a:pt x="34" y="30"/>
                      <a:pt x="28" y="23"/>
                      <a:pt x="24" y="16"/>
                    </a:cubicBezTo>
                    <a:cubicBezTo>
                      <a:pt x="17" y="9"/>
                      <a:pt x="14" y="6"/>
                      <a:pt x="10" y="3"/>
                    </a:cubicBezTo>
                    <a:cubicBezTo>
                      <a:pt x="10" y="1"/>
                      <a:pt x="9" y="0"/>
                      <a:pt x="7" y="0"/>
                    </a:cubicBezTo>
                    <a:close/>
                  </a:path>
                </a:pathLst>
              </a:custGeom>
              <a:solidFill>
                <a:srgbClr val="B26E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460;p40"/>
              <p:cNvSpPr/>
              <p:nvPr/>
            </p:nvSpPr>
            <p:spPr>
              <a:xfrm flipH="1">
                <a:off x="2383094" y="2104797"/>
                <a:ext cx="106056" cy="699"/>
              </a:xfrm>
              <a:custGeom>
                <a:avLst/>
                <a:gdLst/>
                <a:ahLst/>
                <a:cxnLst/>
                <a:rect l="l" t="t" r="r" b="b"/>
                <a:pathLst>
                  <a:path w="1820" h="12" extrusionOk="0">
                    <a:moveTo>
                      <a:pt x="0" y="1"/>
                    </a:moveTo>
                    <a:lnTo>
                      <a:pt x="0" y="11"/>
                    </a:lnTo>
                    <a:lnTo>
                      <a:pt x="1820" y="11"/>
                    </a:lnTo>
                    <a:lnTo>
                      <a:pt x="1820" y="1"/>
                    </a:ln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461;p40"/>
              <p:cNvSpPr/>
              <p:nvPr/>
            </p:nvSpPr>
            <p:spPr>
              <a:xfrm flipH="1">
                <a:off x="2706331" y="2104622"/>
                <a:ext cx="145856" cy="1049"/>
              </a:xfrm>
              <a:custGeom>
                <a:avLst/>
                <a:gdLst/>
                <a:ahLst/>
                <a:cxnLst/>
                <a:rect l="l" t="t" r="r" b="b"/>
                <a:pathLst>
                  <a:path w="2503" h="18" extrusionOk="0">
                    <a:moveTo>
                      <a:pt x="0" y="0"/>
                    </a:moveTo>
                    <a:lnTo>
                      <a:pt x="0" y="18"/>
                    </a:lnTo>
                    <a:lnTo>
                      <a:pt x="2502" y="18"/>
                    </a:lnTo>
                    <a:lnTo>
                      <a:pt x="2502" y="0"/>
                    </a:lnTo>
                    <a:close/>
                  </a:path>
                </a:pathLst>
              </a:custGeom>
              <a:solidFill>
                <a:srgbClr val="DD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462;p40"/>
              <p:cNvSpPr/>
              <p:nvPr/>
            </p:nvSpPr>
            <p:spPr>
              <a:xfrm flipH="1">
                <a:off x="2265325" y="2010163"/>
                <a:ext cx="74822" cy="223592"/>
              </a:xfrm>
              <a:custGeom>
                <a:avLst/>
                <a:gdLst/>
                <a:ahLst/>
                <a:cxnLst/>
                <a:rect l="l" t="t" r="r" b="b"/>
                <a:pathLst>
                  <a:path w="1284" h="3837" extrusionOk="0">
                    <a:moveTo>
                      <a:pt x="584" y="2294"/>
                    </a:moveTo>
                    <a:cubicBezTo>
                      <a:pt x="608" y="2294"/>
                      <a:pt x="608" y="2332"/>
                      <a:pt x="584" y="2332"/>
                    </a:cubicBezTo>
                    <a:cubicBezTo>
                      <a:pt x="556" y="2332"/>
                      <a:pt x="556" y="2294"/>
                      <a:pt x="584" y="2294"/>
                    </a:cubicBezTo>
                    <a:close/>
                    <a:moveTo>
                      <a:pt x="345" y="0"/>
                    </a:moveTo>
                    <a:lnTo>
                      <a:pt x="345" y="0"/>
                    </a:lnTo>
                    <a:cubicBezTo>
                      <a:pt x="362" y="194"/>
                      <a:pt x="372" y="386"/>
                      <a:pt x="379" y="574"/>
                    </a:cubicBezTo>
                    <a:cubicBezTo>
                      <a:pt x="433" y="659"/>
                      <a:pt x="471" y="751"/>
                      <a:pt x="498" y="850"/>
                    </a:cubicBezTo>
                    <a:cubicBezTo>
                      <a:pt x="577" y="1123"/>
                      <a:pt x="577" y="1413"/>
                      <a:pt x="560" y="1697"/>
                    </a:cubicBezTo>
                    <a:cubicBezTo>
                      <a:pt x="560" y="1707"/>
                      <a:pt x="550" y="1714"/>
                      <a:pt x="543" y="1714"/>
                    </a:cubicBezTo>
                    <a:cubicBezTo>
                      <a:pt x="533" y="1714"/>
                      <a:pt x="523" y="1707"/>
                      <a:pt x="523" y="1697"/>
                    </a:cubicBezTo>
                    <a:cubicBezTo>
                      <a:pt x="539" y="1427"/>
                      <a:pt x="539" y="1154"/>
                      <a:pt x="471" y="895"/>
                    </a:cubicBezTo>
                    <a:cubicBezTo>
                      <a:pt x="451" y="809"/>
                      <a:pt x="420" y="724"/>
                      <a:pt x="379" y="649"/>
                    </a:cubicBezTo>
                    <a:lnTo>
                      <a:pt x="379" y="649"/>
                    </a:lnTo>
                    <a:cubicBezTo>
                      <a:pt x="396" y="2137"/>
                      <a:pt x="0" y="3345"/>
                      <a:pt x="0" y="3345"/>
                    </a:cubicBezTo>
                    <a:cubicBezTo>
                      <a:pt x="208" y="3397"/>
                      <a:pt x="369" y="3570"/>
                      <a:pt x="488" y="3837"/>
                    </a:cubicBezTo>
                    <a:cubicBezTo>
                      <a:pt x="580" y="3762"/>
                      <a:pt x="659" y="3676"/>
                      <a:pt x="731" y="3588"/>
                    </a:cubicBezTo>
                    <a:cubicBezTo>
                      <a:pt x="1171" y="2932"/>
                      <a:pt x="1191" y="2055"/>
                      <a:pt x="1191" y="1905"/>
                    </a:cubicBezTo>
                    <a:cubicBezTo>
                      <a:pt x="1191" y="1676"/>
                      <a:pt x="1205" y="1431"/>
                      <a:pt x="1222" y="1195"/>
                    </a:cubicBezTo>
                    <a:cubicBezTo>
                      <a:pt x="1249" y="741"/>
                      <a:pt x="1284" y="174"/>
                      <a:pt x="1154" y="17"/>
                    </a:cubicBezTo>
                    <a:lnTo>
                      <a:pt x="1137" y="17"/>
                    </a:lnTo>
                    <a:cubicBezTo>
                      <a:pt x="990" y="17"/>
                      <a:pt x="703" y="10"/>
                      <a:pt x="345" y="0"/>
                    </a:cubicBezTo>
                    <a:close/>
                  </a:path>
                </a:pathLst>
              </a:custGeom>
              <a:solidFill>
                <a:srgbClr val="D1DB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463;p40"/>
              <p:cNvSpPr/>
              <p:nvPr/>
            </p:nvSpPr>
            <p:spPr>
              <a:xfrm flipH="1">
                <a:off x="2317071" y="2006725"/>
                <a:ext cx="186006" cy="198418"/>
              </a:xfrm>
              <a:custGeom>
                <a:avLst/>
                <a:gdLst/>
                <a:ahLst/>
                <a:cxnLst/>
                <a:rect l="l" t="t" r="r" b="b"/>
                <a:pathLst>
                  <a:path w="3192" h="3405" extrusionOk="0">
                    <a:moveTo>
                      <a:pt x="2059" y="1684"/>
                    </a:moveTo>
                    <a:lnTo>
                      <a:pt x="2059" y="1694"/>
                    </a:lnTo>
                    <a:lnTo>
                      <a:pt x="1926" y="1694"/>
                    </a:lnTo>
                    <a:cubicBezTo>
                      <a:pt x="1922" y="1929"/>
                      <a:pt x="1731" y="2121"/>
                      <a:pt x="1496" y="2121"/>
                    </a:cubicBezTo>
                    <a:cubicBezTo>
                      <a:pt x="1260" y="2121"/>
                      <a:pt x="1069" y="1929"/>
                      <a:pt x="1066" y="1694"/>
                    </a:cubicBezTo>
                    <a:lnTo>
                      <a:pt x="239" y="1694"/>
                    </a:lnTo>
                    <a:lnTo>
                      <a:pt x="239" y="1684"/>
                    </a:lnTo>
                    <a:close/>
                    <a:moveTo>
                      <a:pt x="185" y="1"/>
                    </a:moveTo>
                    <a:cubicBezTo>
                      <a:pt x="92" y="141"/>
                      <a:pt x="1" y="885"/>
                      <a:pt x="110" y="2418"/>
                    </a:cubicBezTo>
                    <a:cubicBezTo>
                      <a:pt x="137" y="2804"/>
                      <a:pt x="215" y="3125"/>
                      <a:pt x="349" y="3387"/>
                    </a:cubicBezTo>
                    <a:cubicBezTo>
                      <a:pt x="795" y="3336"/>
                      <a:pt x="1192" y="3258"/>
                      <a:pt x="1666" y="3258"/>
                    </a:cubicBezTo>
                    <a:cubicBezTo>
                      <a:pt x="1991" y="3258"/>
                      <a:pt x="2356" y="3295"/>
                      <a:pt x="2796" y="3404"/>
                    </a:cubicBezTo>
                    <a:cubicBezTo>
                      <a:pt x="2796" y="3404"/>
                      <a:pt x="3192" y="2196"/>
                      <a:pt x="3175" y="708"/>
                    </a:cubicBezTo>
                    <a:cubicBezTo>
                      <a:pt x="3124" y="612"/>
                      <a:pt x="3056" y="530"/>
                      <a:pt x="2963" y="469"/>
                    </a:cubicBezTo>
                    <a:cubicBezTo>
                      <a:pt x="2946" y="458"/>
                      <a:pt x="2957" y="434"/>
                      <a:pt x="2974" y="434"/>
                    </a:cubicBezTo>
                    <a:cubicBezTo>
                      <a:pt x="2977" y="434"/>
                      <a:pt x="2980" y="434"/>
                      <a:pt x="2984" y="438"/>
                    </a:cubicBezTo>
                    <a:cubicBezTo>
                      <a:pt x="3062" y="489"/>
                      <a:pt x="3124" y="554"/>
                      <a:pt x="3175" y="633"/>
                    </a:cubicBezTo>
                    <a:cubicBezTo>
                      <a:pt x="3168" y="445"/>
                      <a:pt x="3158" y="253"/>
                      <a:pt x="3141" y="59"/>
                    </a:cubicBezTo>
                    <a:cubicBezTo>
                      <a:pt x="3018" y="59"/>
                      <a:pt x="2885" y="56"/>
                      <a:pt x="2749" y="53"/>
                    </a:cubicBezTo>
                    <a:cubicBezTo>
                      <a:pt x="2745" y="56"/>
                      <a:pt x="2745" y="62"/>
                      <a:pt x="2745" y="69"/>
                    </a:cubicBezTo>
                    <a:cubicBezTo>
                      <a:pt x="2697" y="240"/>
                      <a:pt x="2544" y="308"/>
                      <a:pt x="2345" y="308"/>
                    </a:cubicBezTo>
                    <a:cubicBezTo>
                      <a:pt x="2076" y="308"/>
                      <a:pt x="1721" y="185"/>
                      <a:pt x="1417" y="18"/>
                    </a:cubicBezTo>
                    <a:cubicBezTo>
                      <a:pt x="929" y="7"/>
                      <a:pt x="478" y="1"/>
                      <a:pt x="185" y="1"/>
                    </a:cubicBezTo>
                    <a:close/>
                  </a:path>
                </a:pathLst>
              </a:custGeom>
              <a:solidFill>
                <a:srgbClr val="D1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464;p40"/>
              <p:cNvSpPr/>
              <p:nvPr/>
            </p:nvSpPr>
            <p:spPr>
              <a:xfrm flipH="1">
                <a:off x="2311652" y="2196518"/>
                <a:ext cx="171146" cy="58331"/>
              </a:xfrm>
              <a:custGeom>
                <a:avLst/>
                <a:gdLst/>
                <a:ahLst/>
                <a:cxnLst/>
                <a:rect l="l" t="t" r="r" b="b"/>
                <a:pathLst>
                  <a:path w="2937" h="1001" extrusionOk="0">
                    <a:moveTo>
                      <a:pt x="1318" y="1"/>
                    </a:moveTo>
                    <a:cubicBezTo>
                      <a:pt x="844" y="1"/>
                      <a:pt x="447" y="79"/>
                      <a:pt x="1" y="130"/>
                    </a:cubicBezTo>
                    <a:cubicBezTo>
                      <a:pt x="304" y="724"/>
                      <a:pt x="891" y="1001"/>
                      <a:pt x="1813" y="1001"/>
                    </a:cubicBezTo>
                    <a:lnTo>
                      <a:pt x="1875" y="1001"/>
                    </a:lnTo>
                    <a:cubicBezTo>
                      <a:pt x="2336" y="998"/>
                      <a:pt x="2680" y="854"/>
                      <a:pt x="2936" y="639"/>
                    </a:cubicBezTo>
                    <a:cubicBezTo>
                      <a:pt x="2817" y="372"/>
                      <a:pt x="2656" y="199"/>
                      <a:pt x="2448" y="147"/>
                    </a:cubicBezTo>
                    <a:cubicBezTo>
                      <a:pt x="2008" y="38"/>
                      <a:pt x="1643" y="1"/>
                      <a:pt x="13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465;p40"/>
              <p:cNvSpPr/>
              <p:nvPr/>
            </p:nvSpPr>
            <p:spPr>
              <a:xfrm flipH="1">
                <a:off x="2342886" y="2007774"/>
                <a:ext cx="77619" cy="16957"/>
              </a:xfrm>
              <a:custGeom>
                <a:avLst/>
                <a:gdLst/>
                <a:ahLst/>
                <a:cxnLst/>
                <a:rect l="l" t="t" r="r" b="b"/>
                <a:pathLst>
                  <a:path w="1332" h="291" extrusionOk="0">
                    <a:moveTo>
                      <a:pt x="0" y="0"/>
                    </a:moveTo>
                    <a:cubicBezTo>
                      <a:pt x="304" y="167"/>
                      <a:pt x="659" y="290"/>
                      <a:pt x="928" y="290"/>
                    </a:cubicBezTo>
                    <a:cubicBezTo>
                      <a:pt x="1127" y="290"/>
                      <a:pt x="1280" y="222"/>
                      <a:pt x="1328" y="51"/>
                    </a:cubicBezTo>
                    <a:cubicBezTo>
                      <a:pt x="1328" y="44"/>
                      <a:pt x="1328" y="38"/>
                      <a:pt x="1332" y="35"/>
                    </a:cubicBezTo>
                    <a:cubicBezTo>
                      <a:pt x="1242" y="30"/>
                      <a:pt x="1150" y="27"/>
                      <a:pt x="1058" y="27"/>
                    </a:cubicBezTo>
                    <a:cubicBezTo>
                      <a:pt x="710" y="17"/>
                      <a:pt x="345" y="10"/>
                      <a:pt x="0" y="0"/>
                    </a:cubicBezTo>
                    <a:close/>
                  </a:path>
                </a:pathLst>
              </a:custGeom>
              <a:solidFill>
                <a:srgbClr val="0303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466;p40"/>
              <p:cNvSpPr/>
              <p:nvPr/>
            </p:nvSpPr>
            <p:spPr>
              <a:xfrm flipH="1">
                <a:off x="2390844" y="2105438"/>
                <a:ext cx="50173" cy="24941"/>
              </a:xfrm>
              <a:custGeom>
                <a:avLst/>
                <a:gdLst/>
                <a:ahLst/>
                <a:cxnLst/>
                <a:rect l="l" t="t" r="r" b="b"/>
                <a:pathLst>
                  <a:path w="861" h="428" extrusionOk="0">
                    <a:moveTo>
                      <a:pt x="1" y="0"/>
                    </a:moveTo>
                    <a:cubicBezTo>
                      <a:pt x="4" y="235"/>
                      <a:pt x="195" y="427"/>
                      <a:pt x="431" y="427"/>
                    </a:cubicBezTo>
                    <a:cubicBezTo>
                      <a:pt x="666" y="427"/>
                      <a:pt x="857" y="235"/>
                      <a:pt x="86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467;p40"/>
              <p:cNvSpPr/>
              <p:nvPr/>
            </p:nvSpPr>
            <p:spPr>
              <a:xfrm flipH="1">
                <a:off x="2383094" y="2104797"/>
                <a:ext cx="106056" cy="699"/>
              </a:xfrm>
              <a:custGeom>
                <a:avLst/>
                <a:gdLst/>
                <a:ahLst/>
                <a:cxnLst/>
                <a:rect l="l" t="t" r="r" b="b"/>
                <a:pathLst>
                  <a:path w="1820" h="12" extrusionOk="0">
                    <a:moveTo>
                      <a:pt x="0" y="1"/>
                    </a:moveTo>
                    <a:lnTo>
                      <a:pt x="0" y="11"/>
                    </a:lnTo>
                    <a:lnTo>
                      <a:pt x="1820" y="11"/>
                    </a:lnTo>
                    <a:lnTo>
                      <a:pt x="1820" y="1"/>
                    </a:ln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468;p40"/>
              <p:cNvSpPr/>
              <p:nvPr/>
            </p:nvSpPr>
            <p:spPr>
              <a:xfrm flipH="1">
                <a:off x="2581395" y="1988252"/>
                <a:ext cx="346547" cy="270792"/>
              </a:xfrm>
              <a:custGeom>
                <a:avLst/>
                <a:gdLst/>
                <a:ahLst/>
                <a:cxnLst/>
                <a:rect l="l" t="t" r="r" b="b"/>
                <a:pathLst>
                  <a:path w="5947" h="4647" extrusionOk="0">
                    <a:moveTo>
                      <a:pt x="4697" y="605"/>
                    </a:moveTo>
                    <a:cubicBezTo>
                      <a:pt x="4700" y="605"/>
                      <a:pt x="4704" y="605"/>
                      <a:pt x="4707" y="608"/>
                    </a:cubicBezTo>
                    <a:cubicBezTo>
                      <a:pt x="4871" y="718"/>
                      <a:pt x="4967" y="895"/>
                      <a:pt x="5022" y="1079"/>
                    </a:cubicBezTo>
                    <a:cubicBezTo>
                      <a:pt x="5096" y="1353"/>
                      <a:pt x="5100" y="1646"/>
                      <a:pt x="5083" y="1926"/>
                    </a:cubicBezTo>
                    <a:cubicBezTo>
                      <a:pt x="5083" y="1939"/>
                      <a:pt x="5072" y="1943"/>
                      <a:pt x="5062" y="1943"/>
                    </a:cubicBezTo>
                    <a:cubicBezTo>
                      <a:pt x="5052" y="1943"/>
                      <a:pt x="5045" y="1939"/>
                      <a:pt x="5045" y="1926"/>
                    </a:cubicBezTo>
                    <a:cubicBezTo>
                      <a:pt x="5059" y="1660"/>
                      <a:pt x="5059" y="1383"/>
                      <a:pt x="4994" y="1123"/>
                    </a:cubicBezTo>
                    <a:cubicBezTo>
                      <a:pt x="4943" y="936"/>
                      <a:pt x="4854" y="751"/>
                      <a:pt x="4686" y="642"/>
                    </a:cubicBezTo>
                    <a:cubicBezTo>
                      <a:pt x="4673" y="628"/>
                      <a:pt x="4683" y="605"/>
                      <a:pt x="4697" y="605"/>
                    </a:cubicBezTo>
                    <a:close/>
                    <a:moveTo>
                      <a:pt x="5103" y="2523"/>
                    </a:moveTo>
                    <a:cubicBezTo>
                      <a:pt x="5127" y="2523"/>
                      <a:pt x="5127" y="2561"/>
                      <a:pt x="5103" y="2561"/>
                    </a:cubicBezTo>
                    <a:cubicBezTo>
                      <a:pt x="5080" y="2561"/>
                      <a:pt x="5080" y="2523"/>
                      <a:pt x="5103" y="2523"/>
                    </a:cubicBezTo>
                    <a:close/>
                    <a:moveTo>
                      <a:pt x="3802" y="1997"/>
                    </a:moveTo>
                    <a:lnTo>
                      <a:pt x="3802" y="2015"/>
                    </a:lnTo>
                    <a:lnTo>
                      <a:pt x="3618" y="2015"/>
                    </a:lnTo>
                    <a:cubicBezTo>
                      <a:pt x="3615" y="2336"/>
                      <a:pt x="3352" y="2598"/>
                      <a:pt x="3027" y="2598"/>
                    </a:cubicBezTo>
                    <a:cubicBezTo>
                      <a:pt x="2704" y="2598"/>
                      <a:pt x="2441" y="2336"/>
                      <a:pt x="2438" y="2015"/>
                    </a:cubicBezTo>
                    <a:lnTo>
                      <a:pt x="1300" y="2015"/>
                    </a:lnTo>
                    <a:lnTo>
                      <a:pt x="1300" y="1997"/>
                    </a:lnTo>
                    <a:close/>
                    <a:moveTo>
                      <a:pt x="475" y="1"/>
                    </a:moveTo>
                    <a:cubicBezTo>
                      <a:pt x="290" y="1"/>
                      <a:pt x="0" y="154"/>
                      <a:pt x="0" y="574"/>
                    </a:cubicBezTo>
                    <a:lnTo>
                      <a:pt x="0" y="2229"/>
                    </a:lnTo>
                    <a:cubicBezTo>
                      <a:pt x="0" y="3431"/>
                      <a:pt x="338" y="4291"/>
                      <a:pt x="1754" y="4646"/>
                    </a:cubicBezTo>
                    <a:cubicBezTo>
                      <a:pt x="2827" y="4486"/>
                      <a:pt x="4124" y="4200"/>
                      <a:pt x="5192" y="3995"/>
                    </a:cubicBezTo>
                    <a:cubicBezTo>
                      <a:pt x="5946" y="2909"/>
                      <a:pt x="5833" y="1127"/>
                      <a:pt x="5797" y="513"/>
                    </a:cubicBezTo>
                    <a:cubicBezTo>
                      <a:pt x="5792" y="420"/>
                      <a:pt x="5786" y="356"/>
                      <a:pt x="5786" y="318"/>
                    </a:cubicBezTo>
                    <a:cubicBezTo>
                      <a:pt x="5786" y="165"/>
                      <a:pt x="5697" y="72"/>
                      <a:pt x="5575" y="21"/>
                    </a:cubicBezTo>
                    <a:cubicBezTo>
                      <a:pt x="5496" y="4"/>
                      <a:pt x="5411" y="1"/>
                      <a:pt x="5329" y="1"/>
                    </a:cubicBezTo>
                    <a:lnTo>
                      <a:pt x="3372" y="1"/>
                    </a:lnTo>
                    <a:cubicBezTo>
                      <a:pt x="2737" y="288"/>
                      <a:pt x="1871" y="523"/>
                      <a:pt x="1478" y="523"/>
                    </a:cubicBezTo>
                    <a:cubicBezTo>
                      <a:pt x="1365" y="523"/>
                      <a:pt x="1294" y="502"/>
                      <a:pt x="1273" y="465"/>
                    </a:cubicBezTo>
                    <a:cubicBezTo>
                      <a:pt x="1188" y="304"/>
                      <a:pt x="1212" y="148"/>
                      <a:pt x="1307" y="1"/>
                    </a:cubicBezTo>
                    <a:close/>
                  </a:path>
                </a:pathLst>
              </a:custGeom>
              <a:solidFill>
                <a:srgbClr val="D1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469;p40"/>
              <p:cNvSpPr/>
              <p:nvPr/>
            </p:nvSpPr>
            <p:spPr>
              <a:xfrm flipH="1">
                <a:off x="2625391" y="2220992"/>
                <a:ext cx="200341" cy="48774"/>
              </a:xfrm>
              <a:custGeom>
                <a:avLst/>
                <a:gdLst/>
                <a:ahLst/>
                <a:cxnLst/>
                <a:rect l="l" t="t" r="r" b="b"/>
                <a:pathLst>
                  <a:path w="3438" h="837" extrusionOk="0">
                    <a:moveTo>
                      <a:pt x="3438" y="1"/>
                    </a:moveTo>
                    <a:lnTo>
                      <a:pt x="3438" y="1"/>
                    </a:lnTo>
                    <a:cubicBezTo>
                      <a:pt x="2370" y="206"/>
                      <a:pt x="1073" y="492"/>
                      <a:pt x="0" y="652"/>
                    </a:cubicBezTo>
                    <a:cubicBezTo>
                      <a:pt x="479" y="775"/>
                      <a:pt x="1079" y="836"/>
                      <a:pt x="1831" y="836"/>
                    </a:cubicBezTo>
                    <a:cubicBezTo>
                      <a:pt x="2015" y="836"/>
                      <a:pt x="2189" y="820"/>
                      <a:pt x="2352" y="786"/>
                    </a:cubicBezTo>
                    <a:cubicBezTo>
                      <a:pt x="2387" y="779"/>
                      <a:pt x="2414" y="768"/>
                      <a:pt x="2445" y="759"/>
                    </a:cubicBezTo>
                    <a:cubicBezTo>
                      <a:pt x="2379" y="683"/>
                      <a:pt x="2335" y="622"/>
                      <a:pt x="2315" y="598"/>
                    </a:cubicBezTo>
                    <a:cubicBezTo>
                      <a:pt x="2308" y="591"/>
                      <a:pt x="2305" y="587"/>
                      <a:pt x="2305" y="587"/>
                    </a:cubicBezTo>
                    <a:cubicBezTo>
                      <a:pt x="2302" y="584"/>
                      <a:pt x="2302" y="581"/>
                      <a:pt x="2305" y="578"/>
                    </a:cubicBezTo>
                    <a:lnTo>
                      <a:pt x="2308" y="574"/>
                    </a:lnTo>
                    <a:cubicBezTo>
                      <a:pt x="2311" y="574"/>
                      <a:pt x="2311" y="578"/>
                      <a:pt x="2311" y="578"/>
                    </a:cubicBezTo>
                    <a:cubicBezTo>
                      <a:pt x="2315" y="581"/>
                      <a:pt x="2318" y="584"/>
                      <a:pt x="2325" y="591"/>
                    </a:cubicBezTo>
                    <a:cubicBezTo>
                      <a:pt x="2329" y="598"/>
                      <a:pt x="2335" y="605"/>
                      <a:pt x="2343" y="615"/>
                    </a:cubicBezTo>
                    <a:cubicBezTo>
                      <a:pt x="2359" y="636"/>
                      <a:pt x="2384" y="666"/>
                      <a:pt x="2411" y="697"/>
                    </a:cubicBezTo>
                    <a:cubicBezTo>
                      <a:pt x="2424" y="714"/>
                      <a:pt x="2441" y="734"/>
                      <a:pt x="2458" y="755"/>
                    </a:cubicBezTo>
                    <a:cubicBezTo>
                      <a:pt x="2759" y="649"/>
                      <a:pt x="3018" y="485"/>
                      <a:pt x="3233" y="253"/>
                    </a:cubicBezTo>
                    <a:cubicBezTo>
                      <a:pt x="3308" y="174"/>
                      <a:pt x="3376" y="89"/>
                      <a:pt x="343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470;p40"/>
              <p:cNvSpPr/>
              <p:nvPr/>
            </p:nvSpPr>
            <p:spPr>
              <a:xfrm flipH="1">
                <a:off x="2731389" y="1988252"/>
                <a:ext cx="127325" cy="30477"/>
              </a:xfrm>
              <a:custGeom>
                <a:avLst/>
                <a:gdLst/>
                <a:ahLst/>
                <a:cxnLst/>
                <a:rect l="l" t="t" r="r" b="b"/>
                <a:pathLst>
                  <a:path w="2185" h="523" extrusionOk="0">
                    <a:moveTo>
                      <a:pt x="119" y="1"/>
                    </a:moveTo>
                    <a:cubicBezTo>
                      <a:pt x="24" y="148"/>
                      <a:pt x="0" y="304"/>
                      <a:pt x="85" y="465"/>
                    </a:cubicBezTo>
                    <a:cubicBezTo>
                      <a:pt x="106" y="502"/>
                      <a:pt x="177" y="523"/>
                      <a:pt x="290" y="523"/>
                    </a:cubicBezTo>
                    <a:cubicBezTo>
                      <a:pt x="683" y="523"/>
                      <a:pt x="1549" y="288"/>
                      <a:pt x="2184" y="1"/>
                    </a:cubicBezTo>
                    <a:close/>
                  </a:path>
                </a:pathLst>
              </a:custGeom>
              <a:solidFill>
                <a:srgbClr val="0303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471;p40"/>
              <p:cNvSpPr/>
              <p:nvPr/>
            </p:nvSpPr>
            <p:spPr>
              <a:xfrm flipH="1">
                <a:off x="2717054" y="2105613"/>
                <a:ext cx="68878" cy="34031"/>
              </a:xfrm>
              <a:custGeom>
                <a:avLst/>
                <a:gdLst/>
                <a:ahLst/>
                <a:cxnLst/>
                <a:rect l="l" t="t" r="r" b="b"/>
                <a:pathLst>
                  <a:path w="1182" h="584" extrusionOk="0">
                    <a:moveTo>
                      <a:pt x="1" y="1"/>
                    </a:moveTo>
                    <a:cubicBezTo>
                      <a:pt x="4" y="322"/>
                      <a:pt x="267" y="584"/>
                      <a:pt x="590" y="584"/>
                    </a:cubicBezTo>
                    <a:cubicBezTo>
                      <a:pt x="915" y="584"/>
                      <a:pt x="1178" y="322"/>
                      <a:pt x="118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472;p40"/>
              <p:cNvSpPr/>
              <p:nvPr/>
            </p:nvSpPr>
            <p:spPr>
              <a:xfrm flipH="1">
                <a:off x="2682440" y="2254441"/>
                <a:ext cx="9207" cy="10780"/>
              </a:xfrm>
              <a:custGeom>
                <a:avLst/>
                <a:gdLst/>
                <a:ahLst/>
                <a:cxnLst/>
                <a:rect l="l" t="t" r="r" b="b"/>
                <a:pathLst>
                  <a:path w="158" h="185" extrusionOk="0">
                    <a:moveTo>
                      <a:pt x="7" y="0"/>
                    </a:moveTo>
                    <a:lnTo>
                      <a:pt x="4" y="4"/>
                    </a:lnTo>
                    <a:cubicBezTo>
                      <a:pt x="1" y="7"/>
                      <a:pt x="1" y="10"/>
                      <a:pt x="4" y="13"/>
                    </a:cubicBezTo>
                    <a:cubicBezTo>
                      <a:pt x="4" y="13"/>
                      <a:pt x="7" y="17"/>
                      <a:pt x="14" y="24"/>
                    </a:cubicBezTo>
                    <a:cubicBezTo>
                      <a:pt x="34" y="48"/>
                      <a:pt x="78" y="109"/>
                      <a:pt x="144" y="185"/>
                    </a:cubicBezTo>
                    <a:cubicBezTo>
                      <a:pt x="151" y="185"/>
                      <a:pt x="154" y="181"/>
                      <a:pt x="157" y="181"/>
                    </a:cubicBezTo>
                    <a:cubicBezTo>
                      <a:pt x="140" y="160"/>
                      <a:pt x="123" y="140"/>
                      <a:pt x="110" y="123"/>
                    </a:cubicBezTo>
                    <a:cubicBezTo>
                      <a:pt x="83" y="92"/>
                      <a:pt x="58" y="62"/>
                      <a:pt x="42" y="41"/>
                    </a:cubicBezTo>
                    <a:cubicBezTo>
                      <a:pt x="34" y="31"/>
                      <a:pt x="28" y="24"/>
                      <a:pt x="24" y="17"/>
                    </a:cubicBezTo>
                    <a:cubicBezTo>
                      <a:pt x="17" y="10"/>
                      <a:pt x="14" y="7"/>
                      <a:pt x="10" y="4"/>
                    </a:cubicBezTo>
                    <a:cubicBezTo>
                      <a:pt x="10" y="4"/>
                      <a:pt x="10" y="0"/>
                      <a:pt x="7" y="0"/>
                    </a:cubicBezTo>
                    <a:close/>
                  </a:path>
                </a:pathLst>
              </a:custGeom>
              <a:solidFill>
                <a:srgbClr val="A96E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473;p40"/>
              <p:cNvSpPr/>
              <p:nvPr/>
            </p:nvSpPr>
            <p:spPr>
              <a:xfrm flipH="1">
                <a:off x="2706331" y="2104622"/>
                <a:ext cx="145856" cy="1049"/>
              </a:xfrm>
              <a:custGeom>
                <a:avLst/>
                <a:gdLst/>
                <a:ahLst/>
                <a:cxnLst/>
                <a:rect l="l" t="t" r="r" b="b"/>
                <a:pathLst>
                  <a:path w="2503" h="18" extrusionOk="0">
                    <a:moveTo>
                      <a:pt x="0" y="0"/>
                    </a:moveTo>
                    <a:lnTo>
                      <a:pt x="0" y="18"/>
                    </a:lnTo>
                    <a:lnTo>
                      <a:pt x="2502" y="18"/>
                    </a:lnTo>
                    <a:lnTo>
                      <a:pt x="2502" y="0"/>
                    </a:lnTo>
                    <a:close/>
                  </a:path>
                </a:pathLst>
              </a:custGeom>
              <a:solidFill>
                <a:srgbClr val="BF83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474;p40"/>
              <p:cNvSpPr/>
              <p:nvPr/>
            </p:nvSpPr>
            <p:spPr>
              <a:xfrm flipH="1">
                <a:off x="2245454" y="1984873"/>
                <a:ext cx="285069" cy="296257"/>
              </a:xfrm>
              <a:custGeom>
                <a:avLst/>
                <a:gdLst/>
                <a:ahLst/>
                <a:cxnLst/>
                <a:rect l="l" t="t" r="r" b="b"/>
                <a:pathLst>
                  <a:path w="4892" h="5084" extrusionOk="0">
                    <a:moveTo>
                      <a:pt x="529" y="338"/>
                    </a:moveTo>
                    <a:cubicBezTo>
                      <a:pt x="1041" y="338"/>
                      <a:pt x="2008" y="362"/>
                      <a:pt x="2861" y="382"/>
                    </a:cubicBezTo>
                    <a:cubicBezTo>
                      <a:pt x="3533" y="400"/>
                      <a:pt x="4113" y="417"/>
                      <a:pt x="4343" y="417"/>
                    </a:cubicBezTo>
                    <a:cubicBezTo>
                      <a:pt x="4384" y="417"/>
                      <a:pt x="4404" y="431"/>
                      <a:pt x="4417" y="444"/>
                    </a:cubicBezTo>
                    <a:cubicBezTo>
                      <a:pt x="4551" y="591"/>
                      <a:pt x="4516" y="1168"/>
                      <a:pt x="4489" y="1629"/>
                    </a:cubicBezTo>
                    <a:cubicBezTo>
                      <a:pt x="4472" y="1865"/>
                      <a:pt x="4458" y="2110"/>
                      <a:pt x="4458" y="2339"/>
                    </a:cubicBezTo>
                    <a:cubicBezTo>
                      <a:pt x="4458" y="2585"/>
                      <a:pt x="4407" y="4725"/>
                      <a:pt x="2602" y="4749"/>
                    </a:cubicBezTo>
                    <a:cubicBezTo>
                      <a:pt x="2583" y="4749"/>
                      <a:pt x="2564" y="4750"/>
                      <a:pt x="2546" y="4750"/>
                    </a:cubicBezTo>
                    <a:cubicBezTo>
                      <a:pt x="1194" y="4750"/>
                      <a:pt x="545" y="4158"/>
                      <a:pt x="451" y="2840"/>
                    </a:cubicBezTo>
                    <a:cubicBezTo>
                      <a:pt x="341" y="1257"/>
                      <a:pt x="437" y="482"/>
                      <a:pt x="529" y="338"/>
                    </a:cubicBezTo>
                    <a:close/>
                    <a:moveTo>
                      <a:pt x="499" y="1"/>
                    </a:moveTo>
                    <a:cubicBezTo>
                      <a:pt x="444" y="1"/>
                      <a:pt x="369" y="18"/>
                      <a:pt x="297" y="96"/>
                    </a:cubicBezTo>
                    <a:cubicBezTo>
                      <a:pt x="1" y="420"/>
                      <a:pt x="58" y="1970"/>
                      <a:pt x="124" y="2865"/>
                    </a:cubicBezTo>
                    <a:cubicBezTo>
                      <a:pt x="229" y="4356"/>
                      <a:pt x="1021" y="5083"/>
                      <a:pt x="2550" y="5083"/>
                    </a:cubicBezTo>
                    <a:lnTo>
                      <a:pt x="2608" y="5083"/>
                    </a:lnTo>
                    <a:cubicBezTo>
                      <a:pt x="4216" y="5066"/>
                      <a:pt x="4789" y="3592"/>
                      <a:pt x="4789" y="2339"/>
                    </a:cubicBezTo>
                    <a:cubicBezTo>
                      <a:pt x="4789" y="2120"/>
                      <a:pt x="4803" y="1882"/>
                      <a:pt x="4817" y="1649"/>
                    </a:cubicBezTo>
                    <a:cubicBezTo>
                      <a:pt x="4858" y="1014"/>
                      <a:pt x="4892" y="468"/>
                      <a:pt x="4657" y="215"/>
                    </a:cubicBezTo>
                    <a:cubicBezTo>
                      <a:pt x="4578" y="127"/>
                      <a:pt x="4469" y="79"/>
                      <a:pt x="4343" y="79"/>
                    </a:cubicBezTo>
                    <a:cubicBezTo>
                      <a:pt x="4117" y="79"/>
                      <a:pt x="3540" y="65"/>
                      <a:pt x="2868" y="48"/>
                    </a:cubicBezTo>
                    <a:cubicBezTo>
                      <a:pt x="1994" y="28"/>
                      <a:pt x="1004" y="1"/>
                      <a:pt x="499" y="1"/>
                    </a:cubicBezTo>
                    <a:close/>
                  </a:path>
                </a:pathLst>
              </a:custGeom>
              <a:solidFill>
                <a:srgbClr val="D6B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475;p40"/>
              <p:cNvSpPr/>
              <p:nvPr/>
            </p:nvSpPr>
            <p:spPr>
              <a:xfrm flipH="1">
                <a:off x="2562282" y="1967974"/>
                <a:ext cx="397710" cy="321897"/>
              </a:xfrm>
              <a:custGeom>
                <a:avLst/>
                <a:gdLst/>
                <a:ahLst/>
                <a:cxnLst/>
                <a:rect l="l" t="t" r="r" b="b"/>
                <a:pathLst>
                  <a:path w="6825" h="5524" extrusionOk="0">
                    <a:moveTo>
                      <a:pt x="5725" y="304"/>
                    </a:moveTo>
                    <a:cubicBezTo>
                      <a:pt x="6005" y="304"/>
                      <a:pt x="6336" y="365"/>
                      <a:pt x="6336" y="666"/>
                    </a:cubicBezTo>
                    <a:cubicBezTo>
                      <a:pt x="6336" y="704"/>
                      <a:pt x="6342" y="768"/>
                      <a:pt x="6347" y="861"/>
                    </a:cubicBezTo>
                    <a:cubicBezTo>
                      <a:pt x="6388" y="1526"/>
                      <a:pt x="6514" y="3557"/>
                      <a:pt x="5537" y="4595"/>
                    </a:cubicBezTo>
                    <a:cubicBezTo>
                      <a:pt x="5148" y="5011"/>
                      <a:pt x="4612" y="5224"/>
                      <a:pt x="3950" y="5224"/>
                    </a:cubicBezTo>
                    <a:cubicBezTo>
                      <a:pt x="912" y="5224"/>
                      <a:pt x="300" y="4209"/>
                      <a:pt x="300" y="2574"/>
                    </a:cubicBezTo>
                    <a:lnTo>
                      <a:pt x="300" y="891"/>
                    </a:lnTo>
                    <a:cubicBezTo>
                      <a:pt x="300" y="461"/>
                      <a:pt x="594" y="304"/>
                      <a:pt x="782" y="304"/>
                    </a:cubicBezTo>
                    <a:close/>
                    <a:moveTo>
                      <a:pt x="782" y="1"/>
                    </a:moveTo>
                    <a:cubicBezTo>
                      <a:pt x="458" y="1"/>
                      <a:pt x="1" y="277"/>
                      <a:pt x="1" y="891"/>
                    </a:cubicBezTo>
                    <a:lnTo>
                      <a:pt x="1" y="2574"/>
                    </a:lnTo>
                    <a:cubicBezTo>
                      <a:pt x="1" y="4671"/>
                      <a:pt x="1144" y="5523"/>
                      <a:pt x="3950" y="5523"/>
                    </a:cubicBezTo>
                    <a:cubicBezTo>
                      <a:pt x="4701" y="5523"/>
                      <a:pt x="5309" y="5281"/>
                      <a:pt x="5759" y="4803"/>
                    </a:cubicBezTo>
                    <a:cubicBezTo>
                      <a:pt x="6824" y="3667"/>
                      <a:pt x="6691" y="1540"/>
                      <a:pt x="6646" y="840"/>
                    </a:cubicBezTo>
                    <a:cubicBezTo>
                      <a:pt x="6643" y="758"/>
                      <a:pt x="6640" y="700"/>
                      <a:pt x="6640" y="666"/>
                    </a:cubicBezTo>
                    <a:cubicBezTo>
                      <a:pt x="6640" y="250"/>
                      <a:pt x="6298" y="1"/>
                      <a:pt x="5725" y="1"/>
                    </a:cubicBezTo>
                    <a:close/>
                  </a:path>
                </a:pathLst>
              </a:custGeom>
              <a:solidFill>
                <a:srgbClr val="D6B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76;p40"/>
              <p:cNvSpPr/>
              <p:nvPr/>
            </p:nvSpPr>
            <p:spPr>
              <a:xfrm flipH="1">
                <a:off x="2242657" y="1987670"/>
                <a:ext cx="279941" cy="286118"/>
              </a:xfrm>
              <a:custGeom>
                <a:avLst/>
                <a:gdLst/>
                <a:ahLst/>
                <a:cxnLst/>
                <a:rect l="l" t="t" r="r" b="b"/>
                <a:pathLst>
                  <a:path w="4804" h="4910" extrusionOk="0">
                    <a:moveTo>
                      <a:pt x="520" y="328"/>
                    </a:moveTo>
                    <a:cubicBezTo>
                      <a:pt x="1021" y="328"/>
                      <a:pt x="1970" y="352"/>
                      <a:pt x="2810" y="372"/>
                    </a:cubicBezTo>
                    <a:cubicBezTo>
                      <a:pt x="3469" y="389"/>
                      <a:pt x="4043" y="403"/>
                      <a:pt x="4268" y="403"/>
                    </a:cubicBezTo>
                    <a:cubicBezTo>
                      <a:pt x="4305" y="403"/>
                      <a:pt x="4326" y="413"/>
                      <a:pt x="4339" y="430"/>
                    </a:cubicBezTo>
                    <a:cubicBezTo>
                      <a:pt x="4473" y="570"/>
                      <a:pt x="4435" y="1127"/>
                      <a:pt x="4407" y="1574"/>
                    </a:cubicBezTo>
                    <a:cubicBezTo>
                      <a:pt x="4394" y="1803"/>
                      <a:pt x="4380" y="2039"/>
                      <a:pt x="4380" y="2260"/>
                    </a:cubicBezTo>
                    <a:cubicBezTo>
                      <a:pt x="4380" y="2496"/>
                      <a:pt x="4330" y="4564"/>
                      <a:pt x="2558" y="4585"/>
                    </a:cubicBezTo>
                    <a:cubicBezTo>
                      <a:pt x="2538" y="4585"/>
                      <a:pt x="2518" y="4585"/>
                      <a:pt x="2498" y="4585"/>
                    </a:cubicBezTo>
                    <a:cubicBezTo>
                      <a:pt x="1173" y="4585"/>
                      <a:pt x="535" y="4013"/>
                      <a:pt x="445" y="2745"/>
                    </a:cubicBezTo>
                    <a:cubicBezTo>
                      <a:pt x="336" y="1212"/>
                      <a:pt x="427" y="468"/>
                      <a:pt x="520" y="328"/>
                    </a:cubicBezTo>
                    <a:close/>
                    <a:moveTo>
                      <a:pt x="489" y="0"/>
                    </a:moveTo>
                    <a:cubicBezTo>
                      <a:pt x="438" y="0"/>
                      <a:pt x="363" y="17"/>
                      <a:pt x="295" y="93"/>
                    </a:cubicBezTo>
                    <a:cubicBezTo>
                      <a:pt x="1" y="407"/>
                      <a:pt x="59" y="1905"/>
                      <a:pt x="120" y="2769"/>
                    </a:cubicBezTo>
                    <a:cubicBezTo>
                      <a:pt x="223" y="4210"/>
                      <a:pt x="1004" y="4909"/>
                      <a:pt x="2507" y="4909"/>
                    </a:cubicBezTo>
                    <a:lnTo>
                      <a:pt x="2561" y="4909"/>
                    </a:lnTo>
                    <a:cubicBezTo>
                      <a:pt x="4141" y="4892"/>
                      <a:pt x="4705" y="3472"/>
                      <a:pt x="4705" y="2260"/>
                    </a:cubicBezTo>
                    <a:cubicBezTo>
                      <a:pt x="4705" y="2048"/>
                      <a:pt x="4719" y="1817"/>
                      <a:pt x="4732" y="1595"/>
                    </a:cubicBezTo>
                    <a:cubicBezTo>
                      <a:pt x="4770" y="980"/>
                      <a:pt x="4804" y="451"/>
                      <a:pt x="4575" y="208"/>
                    </a:cubicBezTo>
                    <a:cubicBezTo>
                      <a:pt x="4497" y="123"/>
                      <a:pt x="4387" y="79"/>
                      <a:pt x="4268" y="79"/>
                    </a:cubicBezTo>
                    <a:cubicBezTo>
                      <a:pt x="4046" y="79"/>
                      <a:pt x="3476" y="62"/>
                      <a:pt x="2817" y="48"/>
                    </a:cubicBezTo>
                    <a:cubicBezTo>
                      <a:pt x="1960" y="27"/>
                      <a:pt x="987" y="0"/>
                      <a:pt x="489" y="0"/>
                    </a:cubicBez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77;p40"/>
              <p:cNvSpPr/>
              <p:nvPr/>
            </p:nvSpPr>
            <p:spPr>
              <a:xfrm flipH="1">
                <a:off x="2554590" y="1970945"/>
                <a:ext cx="390484" cy="316128"/>
              </a:xfrm>
              <a:custGeom>
                <a:avLst/>
                <a:gdLst/>
                <a:ahLst/>
                <a:cxnLst/>
                <a:rect l="l" t="t" r="r" b="b"/>
                <a:pathLst>
                  <a:path w="6701" h="5425" extrusionOk="0">
                    <a:moveTo>
                      <a:pt x="5623" y="298"/>
                    </a:moveTo>
                    <a:cubicBezTo>
                      <a:pt x="5899" y="298"/>
                      <a:pt x="6223" y="359"/>
                      <a:pt x="6223" y="653"/>
                    </a:cubicBezTo>
                    <a:cubicBezTo>
                      <a:pt x="6223" y="690"/>
                      <a:pt x="6227" y="755"/>
                      <a:pt x="6234" y="843"/>
                    </a:cubicBezTo>
                    <a:cubicBezTo>
                      <a:pt x="6275" y="1499"/>
                      <a:pt x="6398" y="3493"/>
                      <a:pt x="5438" y="4513"/>
                    </a:cubicBezTo>
                    <a:cubicBezTo>
                      <a:pt x="5056" y="4919"/>
                      <a:pt x="4530" y="5127"/>
                      <a:pt x="3879" y="5127"/>
                    </a:cubicBezTo>
                    <a:cubicBezTo>
                      <a:pt x="895" y="5127"/>
                      <a:pt x="294" y="4131"/>
                      <a:pt x="294" y="2526"/>
                    </a:cubicBezTo>
                    <a:lnTo>
                      <a:pt x="294" y="871"/>
                    </a:lnTo>
                    <a:cubicBezTo>
                      <a:pt x="294" y="451"/>
                      <a:pt x="584" y="298"/>
                      <a:pt x="769" y="298"/>
                    </a:cubicBezTo>
                    <a:close/>
                    <a:moveTo>
                      <a:pt x="769" y="0"/>
                    </a:moveTo>
                    <a:cubicBezTo>
                      <a:pt x="447" y="0"/>
                      <a:pt x="0" y="270"/>
                      <a:pt x="0" y="871"/>
                    </a:cubicBezTo>
                    <a:lnTo>
                      <a:pt x="0" y="2526"/>
                    </a:lnTo>
                    <a:cubicBezTo>
                      <a:pt x="0" y="4585"/>
                      <a:pt x="1123" y="5425"/>
                      <a:pt x="3879" y="5425"/>
                    </a:cubicBezTo>
                    <a:cubicBezTo>
                      <a:pt x="4616" y="5425"/>
                      <a:pt x="5213" y="5186"/>
                      <a:pt x="5656" y="4715"/>
                    </a:cubicBezTo>
                    <a:cubicBezTo>
                      <a:pt x="6701" y="3602"/>
                      <a:pt x="6571" y="1510"/>
                      <a:pt x="6530" y="823"/>
                    </a:cubicBezTo>
                    <a:cubicBezTo>
                      <a:pt x="6524" y="744"/>
                      <a:pt x="6521" y="687"/>
                      <a:pt x="6521" y="653"/>
                    </a:cubicBezTo>
                    <a:cubicBezTo>
                      <a:pt x="6521" y="243"/>
                      <a:pt x="6186" y="0"/>
                      <a:pt x="5623" y="0"/>
                    </a:cubicBez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78;p40"/>
              <p:cNvSpPr/>
              <p:nvPr/>
            </p:nvSpPr>
            <p:spPr>
              <a:xfrm flipH="1">
                <a:off x="2460480" y="2092851"/>
                <a:ext cx="85777" cy="108678"/>
              </a:xfrm>
              <a:custGeom>
                <a:avLst/>
                <a:gdLst/>
                <a:ahLst/>
                <a:cxnLst/>
                <a:rect l="l" t="t" r="r" b="b"/>
                <a:pathLst>
                  <a:path w="1472" h="1865" extrusionOk="0">
                    <a:moveTo>
                      <a:pt x="14" y="1"/>
                    </a:moveTo>
                    <a:lnTo>
                      <a:pt x="14" y="1"/>
                    </a:lnTo>
                    <a:cubicBezTo>
                      <a:pt x="0" y="72"/>
                      <a:pt x="57" y="1213"/>
                      <a:pt x="115" y="1213"/>
                    </a:cubicBezTo>
                    <a:cubicBezTo>
                      <a:pt x="115" y="1213"/>
                      <a:pt x="116" y="1213"/>
                      <a:pt x="117" y="1213"/>
                    </a:cubicBezTo>
                    <a:cubicBezTo>
                      <a:pt x="132" y="1206"/>
                      <a:pt x="198" y="1165"/>
                      <a:pt x="290" y="1117"/>
                    </a:cubicBezTo>
                    <a:lnTo>
                      <a:pt x="290" y="1117"/>
                    </a:lnTo>
                    <a:lnTo>
                      <a:pt x="14" y="1"/>
                    </a:lnTo>
                    <a:close/>
                    <a:moveTo>
                      <a:pt x="844" y="950"/>
                    </a:moveTo>
                    <a:cubicBezTo>
                      <a:pt x="651" y="950"/>
                      <a:pt x="437" y="1042"/>
                      <a:pt x="290" y="1117"/>
                    </a:cubicBezTo>
                    <a:lnTo>
                      <a:pt x="290" y="1117"/>
                    </a:lnTo>
                    <a:lnTo>
                      <a:pt x="475" y="1865"/>
                    </a:lnTo>
                    <a:cubicBezTo>
                      <a:pt x="475" y="1865"/>
                      <a:pt x="1472" y="1571"/>
                      <a:pt x="1196" y="1131"/>
                    </a:cubicBezTo>
                    <a:cubicBezTo>
                      <a:pt x="1110" y="997"/>
                      <a:pt x="983" y="950"/>
                      <a:pt x="844" y="950"/>
                    </a:cubicBezTo>
                    <a:close/>
                  </a:path>
                </a:pathLst>
              </a:custGeom>
              <a:solidFill>
                <a:srgbClr val="E39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79;p40"/>
              <p:cNvSpPr/>
              <p:nvPr/>
            </p:nvSpPr>
            <p:spPr>
              <a:xfrm flipH="1">
                <a:off x="2473416" y="2092851"/>
                <a:ext cx="72433" cy="108853"/>
              </a:xfrm>
              <a:custGeom>
                <a:avLst/>
                <a:gdLst/>
                <a:ahLst/>
                <a:cxnLst/>
                <a:rect l="l" t="t" r="r" b="b"/>
                <a:pathLst>
                  <a:path w="1243" h="1868" extrusionOk="0">
                    <a:moveTo>
                      <a:pt x="1" y="1"/>
                    </a:moveTo>
                    <a:lnTo>
                      <a:pt x="1" y="45"/>
                    </a:lnTo>
                    <a:cubicBezTo>
                      <a:pt x="1" y="158"/>
                      <a:pt x="10" y="451"/>
                      <a:pt x="31" y="714"/>
                    </a:cubicBezTo>
                    <a:cubicBezTo>
                      <a:pt x="42" y="848"/>
                      <a:pt x="51" y="971"/>
                      <a:pt x="62" y="1063"/>
                    </a:cubicBezTo>
                    <a:cubicBezTo>
                      <a:pt x="69" y="1107"/>
                      <a:pt x="75" y="1148"/>
                      <a:pt x="83" y="1172"/>
                    </a:cubicBezTo>
                    <a:cubicBezTo>
                      <a:pt x="86" y="1186"/>
                      <a:pt x="89" y="1196"/>
                      <a:pt x="92" y="1203"/>
                    </a:cubicBezTo>
                    <a:cubicBezTo>
                      <a:pt x="92" y="1209"/>
                      <a:pt x="96" y="1209"/>
                      <a:pt x="96" y="1213"/>
                    </a:cubicBezTo>
                    <a:cubicBezTo>
                      <a:pt x="100" y="1217"/>
                      <a:pt x="103" y="1217"/>
                      <a:pt x="106" y="1217"/>
                    </a:cubicBezTo>
                    <a:lnTo>
                      <a:pt x="110" y="1217"/>
                    </a:lnTo>
                    <a:cubicBezTo>
                      <a:pt x="116" y="1217"/>
                      <a:pt x="127" y="1209"/>
                      <a:pt x="141" y="1199"/>
                    </a:cubicBezTo>
                    <a:cubicBezTo>
                      <a:pt x="192" y="1172"/>
                      <a:pt x="297" y="1110"/>
                      <a:pt x="423" y="1056"/>
                    </a:cubicBezTo>
                    <a:cubicBezTo>
                      <a:pt x="550" y="1001"/>
                      <a:pt x="700" y="954"/>
                      <a:pt x="837" y="954"/>
                    </a:cubicBezTo>
                    <a:cubicBezTo>
                      <a:pt x="973" y="954"/>
                      <a:pt x="1099" y="1001"/>
                      <a:pt x="1181" y="1135"/>
                    </a:cubicBezTo>
                    <a:cubicBezTo>
                      <a:pt x="1216" y="1189"/>
                      <a:pt x="1233" y="1237"/>
                      <a:pt x="1233" y="1288"/>
                    </a:cubicBezTo>
                    <a:cubicBezTo>
                      <a:pt x="1233" y="1373"/>
                      <a:pt x="1185" y="1452"/>
                      <a:pt x="1113" y="1524"/>
                    </a:cubicBezTo>
                    <a:cubicBezTo>
                      <a:pt x="1008" y="1626"/>
                      <a:pt x="844" y="1712"/>
                      <a:pt x="710" y="1770"/>
                    </a:cubicBezTo>
                    <a:cubicBezTo>
                      <a:pt x="642" y="1797"/>
                      <a:pt x="581" y="1820"/>
                      <a:pt x="540" y="1834"/>
                    </a:cubicBezTo>
                    <a:cubicBezTo>
                      <a:pt x="516" y="1844"/>
                      <a:pt x="499" y="1848"/>
                      <a:pt x="485" y="1852"/>
                    </a:cubicBezTo>
                    <a:cubicBezTo>
                      <a:pt x="475" y="1858"/>
                      <a:pt x="468" y="1858"/>
                      <a:pt x="468" y="1858"/>
                    </a:cubicBezTo>
                    <a:lnTo>
                      <a:pt x="472" y="1868"/>
                    </a:lnTo>
                    <a:cubicBezTo>
                      <a:pt x="472" y="1868"/>
                      <a:pt x="663" y="1814"/>
                      <a:pt x="853" y="1712"/>
                    </a:cubicBezTo>
                    <a:cubicBezTo>
                      <a:pt x="953" y="1660"/>
                      <a:pt x="1048" y="1602"/>
                      <a:pt x="1120" y="1530"/>
                    </a:cubicBezTo>
                    <a:cubicBezTo>
                      <a:pt x="1192" y="1458"/>
                      <a:pt x="1243" y="1376"/>
                      <a:pt x="1243" y="1288"/>
                    </a:cubicBezTo>
                    <a:cubicBezTo>
                      <a:pt x="1243" y="1237"/>
                      <a:pt x="1226" y="1182"/>
                      <a:pt x="1192" y="1127"/>
                    </a:cubicBezTo>
                    <a:cubicBezTo>
                      <a:pt x="1107" y="991"/>
                      <a:pt x="976" y="943"/>
                      <a:pt x="837" y="943"/>
                    </a:cubicBezTo>
                    <a:cubicBezTo>
                      <a:pt x="677" y="943"/>
                      <a:pt x="505" y="1008"/>
                      <a:pt x="366" y="1069"/>
                    </a:cubicBezTo>
                    <a:cubicBezTo>
                      <a:pt x="297" y="1104"/>
                      <a:pt x="236" y="1135"/>
                      <a:pt x="192" y="1162"/>
                    </a:cubicBezTo>
                    <a:cubicBezTo>
                      <a:pt x="168" y="1172"/>
                      <a:pt x="151" y="1182"/>
                      <a:pt x="137" y="1192"/>
                    </a:cubicBezTo>
                    <a:cubicBezTo>
                      <a:pt x="120" y="1199"/>
                      <a:pt x="110" y="1206"/>
                      <a:pt x="106" y="1206"/>
                    </a:cubicBezTo>
                    <a:cubicBezTo>
                      <a:pt x="103" y="1206"/>
                      <a:pt x="100" y="1199"/>
                      <a:pt x="100" y="1192"/>
                    </a:cubicBezTo>
                    <a:cubicBezTo>
                      <a:pt x="86" y="1159"/>
                      <a:pt x="75" y="1083"/>
                      <a:pt x="65" y="987"/>
                    </a:cubicBezTo>
                    <a:cubicBezTo>
                      <a:pt x="34" y="694"/>
                      <a:pt x="10" y="202"/>
                      <a:pt x="10" y="45"/>
                    </a:cubicBezTo>
                    <a:lnTo>
                      <a:pt x="10" y="4"/>
                    </a:lnTo>
                    <a:lnTo>
                      <a:pt x="1" y="1"/>
                    </a:lnTo>
                    <a:close/>
                  </a:path>
                </a:pathLst>
              </a:custGeom>
              <a:solidFill>
                <a:srgbClr val="B26E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80;p40"/>
              <p:cNvSpPr/>
              <p:nvPr/>
            </p:nvSpPr>
            <p:spPr>
              <a:xfrm flipH="1">
                <a:off x="2946822" y="2104447"/>
                <a:ext cx="129132" cy="109436"/>
              </a:xfrm>
              <a:custGeom>
                <a:avLst/>
                <a:gdLst/>
                <a:ahLst/>
                <a:cxnLst/>
                <a:rect l="l" t="t" r="r" b="b"/>
                <a:pathLst>
                  <a:path w="2216" h="1878" extrusionOk="0">
                    <a:moveTo>
                      <a:pt x="2062" y="0"/>
                    </a:moveTo>
                    <a:lnTo>
                      <a:pt x="1" y="1382"/>
                    </a:lnTo>
                    <a:lnTo>
                      <a:pt x="236" y="1878"/>
                    </a:lnTo>
                    <a:lnTo>
                      <a:pt x="2216" y="260"/>
                    </a:lnTo>
                    <a:lnTo>
                      <a:pt x="2062" y="0"/>
                    </a:lnTo>
                    <a:close/>
                  </a:path>
                </a:pathLst>
              </a:custGeom>
              <a:solidFill>
                <a:srgbClr val="D6B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81;p40"/>
              <p:cNvSpPr/>
              <p:nvPr/>
            </p:nvSpPr>
            <p:spPr>
              <a:xfrm flipH="1">
                <a:off x="2517937" y="2111207"/>
                <a:ext cx="55184" cy="1457"/>
              </a:xfrm>
              <a:custGeom>
                <a:avLst/>
                <a:gdLst/>
                <a:ahLst/>
                <a:cxnLst/>
                <a:rect l="l" t="t" r="r" b="b"/>
                <a:pathLst>
                  <a:path w="947" h="25" extrusionOk="0">
                    <a:moveTo>
                      <a:pt x="1" y="0"/>
                    </a:moveTo>
                    <a:lnTo>
                      <a:pt x="1" y="24"/>
                    </a:lnTo>
                    <a:lnTo>
                      <a:pt x="946" y="24"/>
                    </a:lnTo>
                    <a:lnTo>
                      <a:pt x="946" y="0"/>
                    </a:lnTo>
                    <a:close/>
                  </a:path>
                </a:pathLst>
              </a:custGeom>
              <a:solidFill>
                <a:srgbClr val="D6B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82;p40"/>
              <p:cNvSpPr/>
              <p:nvPr/>
            </p:nvSpPr>
            <p:spPr>
              <a:xfrm flipH="1">
                <a:off x="2507389" y="2102058"/>
                <a:ext cx="65731" cy="2214"/>
              </a:xfrm>
              <a:custGeom>
                <a:avLst/>
                <a:gdLst/>
                <a:ahLst/>
                <a:cxnLst/>
                <a:rect l="l" t="t" r="r" b="b"/>
                <a:pathLst>
                  <a:path w="1128" h="38" extrusionOk="0">
                    <a:moveTo>
                      <a:pt x="1" y="0"/>
                    </a:moveTo>
                    <a:lnTo>
                      <a:pt x="1" y="38"/>
                    </a:lnTo>
                    <a:lnTo>
                      <a:pt x="1127" y="38"/>
                    </a:lnTo>
                    <a:lnTo>
                      <a:pt x="1127" y="0"/>
                    </a:lnTo>
                    <a:close/>
                  </a:path>
                </a:pathLst>
              </a:custGeom>
              <a:solidFill>
                <a:srgbClr val="FAE0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83;p40"/>
              <p:cNvSpPr/>
              <p:nvPr/>
            </p:nvSpPr>
            <p:spPr>
              <a:xfrm flipH="1">
                <a:off x="2254778" y="2007074"/>
                <a:ext cx="9498" cy="15442"/>
              </a:xfrm>
              <a:custGeom>
                <a:avLst/>
                <a:gdLst/>
                <a:ahLst/>
                <a:cxnLst/>
                <a:rect l="l" t="t" r="r" b="b"/>
                <a:pathLst>
                  <a:path w="163" h="265" extrusionOk="0">
                    <a:moveTo>
                      <a:pt x="9" y="1"/>
                    </a:moveTo>
                    <a:cubicBezTo>
                      <a:pt x="4" y="1"/>
                      <a:pt x="0" y="6"/>
                      <a:pt x="6" y="9"/>
                    </a:cubicBezTo>
                    <a:cubicBezTo>
                      <a:pt x="84" y="70"/>
                      <a:pt x="135" y="159"/>
                      <a:pt x="152" y="261"/>
                    </a:cubicBezTo>
                    <a:cubicBezTo>
                      <a:pt x="152" y="264"/>
                      <a:pt x="154" y="265"/>
                      <a:pt x="156" y="265"/>
                    </a:cubicBezTo>
                    <a:cubicBezTo>
                      <a:pt x="159" y="265"/>
                      <a:pt x="163" y="262"/>
                      <a:pt x="163" y="258"/>
                    </a:cubicBezTo>
                    <a:cubicBezTo>
                      <a:pt x="146" y="155"/>
                      <a:pt x="94" y="67"/>
                      <a:pt x="12" y="1"/>
                    </a:cubicBezTo>
                    <a:cubicBezTo>
                      <a:pt x="11" y="1"/>
                      <a:pt x="10" y="1"/>
                      <a:pt x="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84;p40"/>
              <p:cNvSpPr/>
              <p:nvPr/>
            </p:nvSpPr>
            <p:spPr>
              <a:xfrm flipH="1">
                <a:off x="2253379" y="2035803"/>
                <a:ext cx="699" cy="466"/>
              </a:xfrm>
              <a:custGeom>
                <a:avLst/>
                <a:gdLst/>
                <a:ahLst/>
                <a:cxnLst/>
                <a:rect l="l" t="t" r="r" b="b"/>
                <a:pathLst>
                  <a:path w="12" h="8" extrusionOk="0">
                    <a:moveTo>
                      <a:pt x="8" y="0"/>
                    </a:moveTo>
                    <a:cubicBezTo>
                      <a:pt x="1" y="0"/>
                      <a:pt x="1" y="7"/>
                      <a:pt x="8" y="7"/>
                    </a:cubicBezTo>
                    <a:cubicBezTo>
                      <a:pt x="12" y="7"/>
                      <a:pt x="12" y="0"/>
                      <a:pt x="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85;p40"/>
              <p:cNvSpPr/>
              <p:nvPr/>
            </p:nvSpPr>
            <p:spPr>
              <a:xfrm flipH="1">
                <a:off x="2522890" y="2097746"/>
                <a:ext cx="30302" cy="991"/>
              </a:xfrm>
              <a:custGeom>
                <a:avLst/>
                <a:gdLst/>
                <a:ahLst/>
                <a:cxnLst/>
                <a:rect l="l" t="t" r="r" b="b"/>
                <a:pathLst>
                  <a:path w="520" h="17" extrusionOk="0">
                    <a:moveTo>
                      <a:pt x="150" y="1"/>
                    </a:moveTo>
                    <a:cubicBezTo>
                      <a:pt x="103" y="1"/>
                      <a:pt x="55" y="1"/>
                      <a:pt x="7" y="2"/>
                    </a:cubicBezTo>
                    <a:cubicBezTo>
                      <a:pt x="0" y="2"/>
                      <a:pt x="0" y="13"/>
                      <a:pt x="7" y="13"/>
                    </a:cubicBezTo>
                    <a:cubicBezTo>
                      <a:pt x="76" y="11"/>
                      <a:pt x="145" y="11"/>
                      <a:pt x="215" y="11"/>
                    </a:cubicBezTo>
                    <a:cubicBezTo>
                      <a:pt x="313" y="11"/>
                      <a:pt x="412" y="12"/>
                      <a:pt x="513" y="16"/>
                    </a:cubicBezTo>
                    <a:cubicBezTo>
                      <a:pt x="519" y="16"/>
                      <a:pt x="519" y="6"/>
                      <a:pt x="513" y="6"/>
                    </a:cubicBezTo>
                    <a:cubicBezTo>
                      <a:pt x="390" y="3"/>
                      <a:pt x="270" y="1"/>
                      <a:pt x="1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86;p40"/>
              <p:cNvSpPr/>
              <p:nvPr/>
            </p:nvSpPr>
            <p:spPr>
              <a:xfrm flipH="1">
                <a:off x="2571839" y="1986038"/>
                <a:ext cx="13519" cy="24183"/>
              </a:xfrm>
              <a:custGeom>
                <a:avLst/>
                <a:gdLst/>
                <a:ahLst/>
                <a:cxnLst/>
                <a:rect l="l" t="t" r="r" b="b"/>
                <a:pathLst>
                  <a:path w="232" h="415" extrusionOk="0">
                    <a:moveTo>
                      <a:pt x="7" y="0"/>
                    </a:moveTo>
                    <a:cubicBezTo>
                      <a:pt x="4" y="0"/>
                      <a:pt x="0" y="5"/>
                      <a:pt x="3" y="8"/>
                    </a:cubicBezTo>
                    <a:cubicBezTo>
                      <a:pt x="108" y="117"/>
                      <a:pt x="221" y="244"/>
                      <a:pt x="187" y="411"/>
                    </a:cubicBezTo>
                    <a:cubicBezTo>
                      <a:pt x="187" y="413"/>
                      <a:pt x="190" y="415"/>
                      <a:pt x="193" y="415"/>
                    </a:cubicBezTo>
                    <a:cubicBezTo>
                      <a:pt x="195" y="415"/>
                      <a:pt x="197" y="414"/>
                      <a:pt x="197" y="411"/>
                    </a:cubicBezTo>
                    <a:cubicBezTo>
                      <a:pt x="231" y="244"/>
                      <a:pt x="118" y="113"/>
                      <a:pt x="9" y="1"/>
                    </a:cubicBezTo>
                    <a:cubicBezTo>
                      <a:pt x="9" y="1"/>
                      <a:pt x="8" y="0"/>
                      <a:pt x="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87;p40"/>
              <p:cNvSpPr/>
              <p:nvPr/>
            </p:nvSpPr>
            <p:spPr>
              <a:xfrm flipH="1">
                <a:off x="2573412" y="2020885"/>
                <a:ext cx="874" cy="641"/>
              </a:xfrm>
              <a:custGeom>
                <a:avLst/>
                <a:gdLst/>
                <a:ahLst/>
                <a:cxnLst/>
                <a:rect l="l" t="t" r="r" b="b"/>
                <a:pathLst>
                  <a:path w="15" h="11" extrusionOk="0">
                    <a:moveTo>
                      <a:pt x="7" y="0"/>
                    </a:moveTo>
                    <a:cubicBezTo>
                      <a:pt x="0" y="0"/>
                      <a:pt x="0" y="10"/>
                      <a:pt x="7" y="10"/>
                    </a:cubicBezTo>
                    <a:cubicBezTo>
                      <a:pt x="14" y="10"/>
                      <a:pt x="14" y="0"/>
                      <a:pt x="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88;p40"/>
              <p:cNvSpPr/>
              <p:nvPr/>
            </p:nvSpPr>
            <p:spPr>
              <a:xfrm flipH="1">
                <a:off x="2306524" y="2043553"/>
                <a:ext cx="11538" cy="66489"/>
              </a:xfrm>
              <a:custGeom>
                <a:avLst/>
                <a:gdLst/>
                <a:ahLst/>
                <a:cxnLst/>
                <a:rect l="l" t="t" r="r" b="b"/>
                <a:pathLst>
                  <a:path w="198" h="1141" extrusionOk="0">
                    <a:moveTo>
                      <a:pt x="0" y="1"/>
                    </a:moveTo>
                    <a:lnTo>
                      <a:pt x="0" y="76"/>
                    </a:lnTo>
                    <a:cubicBezTo>
                      <a:pt x="41" y="151"/>
                      <a:pt x="72" y="236"/>
                      <a:pt x="92" y="322"/>
                    </a:cubicBezTo>
                    <a:cubicBezTo>
                      <a:pt x="160" y="581"/>
                      <a:pt x="160" y="854"/>
                      <a:pt x="144" y="1124"/>
                    </a:cubicBezTo>
                    <a:cubicBezTo>
                      <a:pt x="144" y="1134"/>
                      <a:pt x="154" y="1141"/>
                      <a:pt x="164" y="1141"/>
                    </a:cubicBezTo>
                    <a:cubicBezTo>
                      <a:pt x="171" y="1141"/>
                      <a:pt x="181" y="1134"/>
                      <a:pt x="181" y="1124"/>
                    </a:cubicBezTo>
                    <a:cubicBezTo>
                      <a:pt x="198" y="840"/>
                      <a:pt x="198" y="550"/>
                      <a:pt x="119" y="277"/>
                    </a:cubicBezTo>
                    <a:cubicBezTo>
                      <a:pt x="92" y="178"/>
                      <a:pt x="54" y="86"/>
                      <a:pt x="0" y="1"/>
                    </a:cubicBezTo>
                    <a:close/>
                  </a:path>
                </a:pathLst>
              </a:custGeom>
              <a:solidFill>
                <a:srgbClr val="EC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89;p40"/>
              <p:cNvSpPr/>
              <p:nvPr/>
            </p:nvSpPr>
            <p:spPr>
              <a:xfrm flipH="1">
                <a:off x="2318004" y="2032015"/>
                <a:ext cx="13461" cy="15967"/>
              </a:xfrm>
              <a:custGeom>
                <a:avLst/>
                <a:gdLst/>
                <a:ahLst/>
                <a:cxnLst/>
                <a:rect l="l" t="t" r="r" b="b"/>
                <a:pathLst>
                  <a:path w="231" h="274" extrusionOk="0">
                    <a:moveTo>
                      <a:pt x="29" y="0"/>
                    </a:moveTo>
                    <a:cubicBezTo>
                      <a:pt x="12" y="0"/>
                      <a:pt x="1" y="24"/>
                      <a:pt x="18" y="35"/>
                    </a:cubicBezTo>
                    <a:cubicBezTo>
                      <a:pt x="111" y="96"/>
                      <a:pt x="179" y="178"/>
                      <a:pt x="230" y="274"/>
                    </a:cubicBezTo>
                    <a:lnTo>
                      <a:pt x="230" y="199"/>
                    </a:lnTo>
                    <a:cubicBezTo>
                      <a:pt x="179" y="120"/>
                      <a:pt x="117" y="55"/>
                      <a:pt x="39" y="4"/>
                    </a:cubicBezTo>
                    <a:cubicBezTo>
                      <a:pt x="35" y="0"/>
                      <a:pt x="32" y="0"/>
                      <a:pt x="29" y="0"/>
                    </a:cubicBezTo>
                    <a:close/>
                  </a:path>
                </a:pathLst>
              </a:custGeom>
              <a:solidFill>
                <a:srgbClr val="EBDE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90;p40"/>
              <p:cNvSpPr/>
              <p:nvPr/>
            </p:nvSpPr>
            <p:spPr>
              <a:xfrm flipH="1">
                <a:off x="2304718" y="2143840"/>
                <a:ext cx="3030" cy="2214"/>
              </a:xfrm>
              <a:custGeom>
                <a:avLst/>
                <a:gdLst/>
                <a:ahLst/>
                <a:cxnLst/>
                <a:rect l="l" t="t" r="r" b="b"/>
                <a:pathLst>
                  <a:path w="52" h="38" extrusionOk="0">
                    <a:moveTo>
                      <a:pt x="28" y="0"/>
                    </a:moveTo>
                    <a:cubicBezTo>
                      <a:pt x="0" y="0"/>
                      <a:pt x="0" y="38"/>
                      <a:pt x="28" y="38"/>
                    </a:cubicBezTo>
                    <a:cubicBezTo>
                      <a:pt x="52" y="38"/>
                      <a:pt x="52" y="0"/>
                      <a:pt x="28" y="0"/>
                    </a:cubicBezTo>
                    <a:close/>
                  </a:path>
                </a:pathLst>
              </a:custGeom>
              <a:solidFill>
                <a:srgbClr val="ECF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91;p40"/>
              <p:cNvSpPr/>
              <p:nvPr/>
            </p:nvSpPr>
            <p:spPr>
              <a:xfrm flipH="1">
                <a:off x="2630694" y="2023449"/>
                <a:ext cx="24941" cy="78027"/>
              </a:xfrm>
              <a:custGeom>
                <a:avLst/>
                <a:gdLst/>
                <a:ahLst/>
                <a:cxnLst/>
                <a:rect l="l" t="t" r="r" b="b"/>
                <a:pathLst>
                  <a:path w="428" h="1339" extrusionOk="0">
                    <a:moveTo>
                      <a:pt x="24" y="1"/>
                    </a:moveTo>
                    <a:cubicBezTo>
                      <a:pt x="10" y="1"/>
                      <a:pt x="0" y="24"/>
                      <a:pt x="13" y="38"/>
                    </a:cubicBezTo>
                    <a:cubicBezTo>
                      <a:pt x="181" y="147"/>
                      <a:pt x="270" y="332"/>
                      <a:pt x="321" y="519"/>
                    </a:cubicBezTo>
                    <a:cubicBezTo>
                      <a:pt x="386" y="779"/>
                      <a:pt x="386" y="1056"/>
                      <a:pt x="372" y="1322"/>
                    </a:cubicBezTo>
                    <a:cubicBezTo>
                      <a:pt x="372" y="1335"/>
                      <a:pt x="379" y="1339"/>
                      <a:pt x="389" y="1339"/>
                    </a:cubicBezTo>
                    <a:cubicBezTo>
                      <a:pt x="399" y="1339"/>
                      <a:pt x="410" y="1335"/>
                      <a:pt x="410" y="1322"/>
                    </a:cubicBezTo>
                    <a:cubicBezTo>
                      <a:pt x="427" y="1042"/>
                      <a:pt x="423" y="749"/>
                      <a:pt x="349" y="475"/>
                    </a:cubicBezTo>
                    <a:cubicBezTo>
                      <a:pt x="294" y="291"/>
                      <a:pt x="198" y="114"/>
                      <a:pt x="34" y="4"/>
                    </a:cubicBezTo>
                    <a:cubicBezTo>
                      <a:pt x="31" y="1"/>
                      <a:pt x="27" y="1"/>
                      <a:pt x="24" y="1"/>
                    </a:cubicBezTo>
                    <a:close/>
                  </a:path>
                </a:pathLst>
              </a:custGeom>
              <a:solidFill>
                <a:srgbClr val="EBDE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92;p40"/>
              <p:cNvSpPr/>
              <p:nvPr/>
            </p:nvSpPr>
            <p:spPr>
              <a:xfrm flipH="1">
                <a:off x="2629120" y="2135274"/>
                <a:ext cx="2855" cy="2273"/>
              </a:xfrm>
              <a:custGeom>
                <a:avLst/>
                <a:gdLst/>
                <a:ahLst/>
                <a:cxnLst/>
                <a:rect l="l" t="t" r="r" b="b"/>
                <a:pathLst>
                  <a:path w="49" h="39" extrusionOk="0">
                    <a:moveTo>
                      <a:pt x="24" y="0"/>
                    </a:moveTo>
                    <a:cubicBezTo>
                      <a:pt x="1" y="0"/>
                      <a:pt x="1" y="38"/>
                      <a:pt x="24" y="38"/>
                    </a:cubicBezTo>
                    <a:cubicBezTo>
                      <a:pt x="48" y="38"/>
                      <a:pt x="48" y="0"/>
                      <a:pt x="24" y="0"/>
                    </a:cubicBezTo>
                    <a:close/>
                  </a:path>
                </a:pathLst>
              </a:custGeom>
              <a:solidFill>
                <a:srgbClr val="EBDE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93;p40"/>
              <p:cNvSpPr/>
              <p:nvPr/>
            </p:nvSpPr>
            <p:spPr>
              <a:xfrm flipH="1">
                <a:off x="3075896" y="2137430"/>
                <a:ext cx="159608" cy="47609"/>
              </a:xfrm>
              <a:custGeom>
                <a:avLst/>
                <a:gdLst/>
                <a:ahLst/>
                <a:cxnLst/>
                <a:rect l="l" t="t" r="r" b="b"/>
                <a:pathLst>
                  <a:path w="2739" h="817" extrusionOk="0">
                    <a:moveTo>
                      <a:pt x="509" y="1"/>
                    </a:moveTo>
                    <a:cubicBezTo>
                      <a:pt x="347" y="1"/>
                      <a:pt x="177" y="12"/>
                      <a:pt x="1" y="38"/>
                    </a:cubicBezTo>
                    <a:lnTo>
                      <a:pt x="130" y="598"/>
                    </a:lnTo>
                    <a:cubicBezTo>
                      <a:pt x="130" y="598"/>
                      <a:pt x="596" y="409"/>
                      <a:pt x="1237" y="409"/>
                    </a:cubicBezTo>
                    <a:cubicBezTo>
                      <a:pt x="1685" y="409"/>
                      <a:pt x="2219" y="502"/>
                      <a:pt x="2739" y="816"/>
                    </a:cubicBezTo>
                    <a:cubicBezTo>
                      <a:pt x="2739" y="816"/>
                      <a:pt x="1881" y="1"/>
                      <a:pt x="509" y="1"/>
                    </a:cubicBezTo>
                    <a:close/>
                  </a:path>
                </a:pathLst>
              </a:custGeom>
              <a:solidFill>
                <a:srgbClr val="A57D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94;p40"/>
              <p:cNvSpPr/>
              <p:nvPr/>
            </p:nvSpPr>
            <p:spPr>
              <a:xfrm flipH="1">
                <a:off x="3176998" y="3230503"/>
                <a:ext cx="197777" cy="26048"/>
              </a:xfrm>
              <a:custGeom>
                <a:avLst/>
                <a:gdLst/>
                <a:ahLst/>
                <a:cxnLst/>
                <a:rect l="l" t="t" r="r" b="b"/>
                <a:pathLst>
                  <a:path w="3394" h="447" extrusionOk="0">
                    <a:moveTo>
                      <a:pt x="1774" y="1"/>
                    </a:moveTo>
                    <a:cubicBezTo>
                      <a:pt x="1405" y="1"/>
                      <a:pt x="1037" y="38"/>
                      <a:pt x="677" y="140"/>
                    </a:cubicBezTo>
                    <a:cubicBezTo>
                      <a:pt x="448" y="202"/>
                      <a:pt x="226" y="294"/>
                      <a:pt x="21" y="410"/>
                    </a:cubicBezTo>
                    <a:cubicBezTo>
                      <a:pt x="1" y="419"/>
                      <a:pt x="13" y="446"/>
                      <a:pt x="30" y="446"/>
                    </a:cubicBezTo>
                    <a:cubicBezTo>
                      <a:pt x="33" y="446"/>
                      <a:pt x="36" y="446"/>
                      <a:pt x="38" y="444"/>
                    </a:cubicBezTo>
                    <a:cubicBezTo>
                      <a:pt x="573" y="139"/>
                      <a:pt x="1177" y="40"/>
                      <a:pt x="1782" y="40"/>
                    </a:cubicBezTo>
                    <a:cubicBezTo>
                      <a:pt x="2042" y="40"/>
                      <a:pt x="2302" y="58"/>
                      <a:pt x="2558" y="86"/>
                    </a:cubicBezTo>
                    <a:cubicBezTo>
                      <a:pt x="2827" y="117"/>
                      <a:pt x="3093" y="154"/>
                      <a:pt x="3360" y="195"/>
                    </a:cubicBezTo>
                    <a:cubicBezTo>
                      <a:pt x="3361" y="195"/>
                      <a:pt x="3362" y="195"/>
                      <a:pt x="3363" y="195"/>
                    </a:cubicBezTo>
                    <a:cubicBezTo>
                      <a:pt x="3384" y="195"/>
                      <a:pt x="3393" y="161"/>
                      <a:pt x="3370" y="158"/>
                    </a:cubicBezTo>
                    <a:cubicBezTo>
                      <a:pt x="2844" y="79"/>
                      <a:pt x="2307" y="1"/>
                      <a:pt x="177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95;p40"/>
              <p:cNvSpPr/>
              <p:nvPr/>
            </p:nvSpPr>
            <p:spPr>
              <a:xfrm flipH="1">
                <a:off x="3152524" y="3015419"/>
                <a:ext cx="141660" cy="26223"/>
              </a:xfrm>
              <a:custGeom>
                <a:avLst/>
                <a:gdLst/>
                <a:ahLst/>
                <a:cxnLst/>
                <a:rect l="l" t="t" r="r" b="b"/>
                <a:pathLst>
                  <a:path w="2431" h="450" extrusionOk="0">
                    <a:moveTo>
                      <a:pt x="990" y="1"/>
                    </a:moveTo>
                    <a:cubicBezTo>
                      <a:pt x="660" y="1"/>
                      <a:pt x="330" y="62"/>
                      <a:pt x="21" y="186"/>
                    </a:cubicBezTo>
                    <a:cubicBezTo>
                      <a:pt x="0" y="195"/>
                      <a:pt x="5" y="228"/>
                      <a:pt x="23" y="228"/>
                    </a:cubicBezTo>
                    <a:cubicBezTo>
                      <a:pt x="26" y="228"/>
                      <a:pt x="28" y="228"/>
                      <a:pt x="31" y="227"/>
                    </a:cubicBezTo>
                    <a:cubicBezTo>
                      <a:pt x="337" y="104"/>
                      <a:pt x="665" y="43"/>
                      <a:pt x="992" y="43"/>
                    </a:cubicBezTo>
                    <a:cubicBezTo>
                      <a:pt x="1482" y="43"/>
                      <a:pt x="1972" y="179"/>
                      <a:pt x="2390" y="445"/>
                    </a:cubicBezTo>
                    <a:cubicBezTo>
                      <a:pt x="2394" y="448"/>
                      <a:pt x="2398" y="450"/>
                      <a:pt x="2402" y="450"/>
                    </a:cubicBezTo>
                    <a:cubicBezTo>
                      <a:pt x="2420" y="450"/>
                      <a:pt x="2430" y="422"/>
                      <a:pt x="2410" y="411"/>
                    </a:cubicBezTo>
                    <a:cubicBezTo>
                      <a:pt x="1987" y="140"/>
                      <a:pt x="1489" y="1"/>
                      <a:pt x="990" y="1"/>
                    </a:cubicBez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96;p40"/>
              <p:cNvSpPr/>
              <p:nvPr/>
            </p:nvSpPr>
            <p:spPr>
              <a:xfrm flipH="1">
                <a:off x="3148153" y="3065475"/>
                <a:ext cx="128549" cy="52270"/>
              </a:xfrm>
              <a:custGeom>
                <a:avLst/>
                <a:gdLst/>
                <a:ahLst/>
                <a:cxnLst/>
                <a:rect l="l" t="t" r="r" b="b"/>
                <a:pathLst>
                  <a:path w="2206" h="897" extrusionOk="0">
                    <a:moveTo>
                      <a:pt x="212" y="1"/>
                    </a:moveTo>
                    <a:cubicBezTo>
                      <a:pt x="151" y="1"/>
                      <a:pt x="90" y="4"/>
                      <a:pt x="28" y="10"/>
                    </a:cubicBezTo>
                    <a:cubicBezTo>
                      <a:pt x="2" y="13"/>
                      <a:pt x="1" y="51"/>
                      <a:pt x="25" y="51"/>
                    </a:cubicBezTo>
                    <a:cubicBezTo>
                      <a:pt x="26" y="51"/>
                      <a:pt x="27" y="51"/>
                      <a:pt x="28" y="51"/>
                    </a:cubicBezTo>
                    <a:cubicBezTo>
                      <a:pt x="90" y="45"/>
                      <a:pt x="150" y="42"/>
                      <a:pt x="210" y="42"/>
                    </a:cubicBezTo>
                    <a:cubicBezTo>
                      <a:pt x="943" y="42"/>
                      <a:pt x="1584" y="483"/>
                      <a:pt x="2165" y="894"/>
                    </a:cubicBezTo>
                    <a:cubicBezTo>
                      <a:pt x="2169" y="896"/>
                      <a:pt x="2172" y="897"/>
                      <a:pt x="2176" y="897"/>
                    </a:cubicBezTo>
                    <a:cubicBezTo>
                      <a:pt x="2194" y="897"/>
                      <a:pt x="2206" y="871"/>
                      <a:pt x="2185" y="856"/>
                    </a:cubicBezTo>
                    <a:cubicBezTo>
                      <a:pt x="1602" y="443"/>
                      <a:pt x="951" y="1"/>
                      <a:pt x="212" y="1"/>
                    </a:cubicBez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97;p40"/>
              <p:cNvSpPr/>
              <p:nvPr/>
            </p:nvSpPr>
            <p:spPr>
              <a:xfrm flipH="1">
                <a:off x="2398944" y="1814659"/>
                <a:ext cx="105998" cy="100170"/>
              </a:xfrm>
              <a:custGeom>
                <a:avLst/>
                <a:gdLst/>
                <a:ahLst/>
                <a:cxnLst/>
                <a:rect l="l" t="t" r="r" b="b"/>
                <a:pathLst>
                  <a:path w="1819" h="1719" extrusionOk="0">
                    <a:moveTo>
                      <a:pt x="31" y="1"/>
                    </a:moveTo>
                    <a:cubicBezTo>
                      <a:pt x="12" y="1"/>
                      <a:pt x="1" y="28"/>
                      <a:pt x="19" y="37"/>
                    </a:cubicBezTo>
                    <a:cubicBezTo>
                      <a:pt x="742" y="406"/>
                      <a:pt x="1552" y="863"/>
                      <a:pt x="1777" y="1706"/>
                    </a:cubicBezTo>
                    <a:cubicBezTo>
                      <a:pt x="1780" y="1714"/>
                      <a:pt x="1787" y="1718"/>
                      <a:pt x="1795" y="1718"/>
                    </a:cubicBezTo>
                    <a:cubicBezTo>
                      <a:pt x="1807" y="1718"/>
                      <a:pt x="1818" y="1710"/>
                      <a:pt x="1815" y="1696"/>
                    </a:cubicBezTo>
                    <a:cubicBezTo>
                      <a:pt x="1585" y="842"/>
                      <a:pt x="770" y="379"/>
                      <a:pt x="39" y="3"/>
                    </a:cubicBezTo>
                    <a:cubicBezTo>
                      <a:pt x="36" y="1"/>
                      <a:pt x="33" y="1"/>
                      <a:pt x="31" y="1"/>
                    </a:cubicBezTo>
                    <a:close/>
                  </a:path>
                </a:pathLst>
              </a:custGeom>
              <a:solidFill>
                <a:srgbClr val="E2B5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98;p40"/>
              <p:cNvSpPr/>
              <p:nvPr/>
            </p:nvSpPr>
            <p:spPr>
              <a:xfrm flipH="1">
                <a:off x="2542411" y="1779812"/>
                <a:ext cx="2855" cy="2214"/>
              </a:xfrm>
              <a:custGeom>
                <a:avLst/>
                <a:gdLst/>
                <a:ahLst/>
                <a:cxnLst/>
                <a:rect l="l" t="t" r="r" b="b"/>
                <a:pathLst>
                  <a:path w="49" h="38" extrusionOk="0">
                    <a:moveTo>
                      <a:pt x="24" y="0"/>
                    </a:moveTo>
                    <a:cubicBezTo>
                      <a:pt x="0" y="0"/>
                      <a:pt x="0" y="38"/>
                      <a:pt x="24" y="38"/>
                    </a:cubicBezTo>
                    <a:cubicBezTo>
                      <a:pt x="49" y="38"/>
                      <a:pt x="49" y="0"/>
                      <a:pt x="24" y="0"/>
                    </a:cubicBezTo>
                    <a:close/>
                  </a:path>
                </a:pathLst>
              </a:custGeom>
              <a:solidFill>
                <a:srgbClr val="E2B5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99;p40"/>
              <p:cNvSpPr/>
              <p:nvPr/>
            </p:nvSpPr>
            <p:spPr>
              <a:xfrm flipH="1">
                <a:off x="2286536" y="2935644"/>
                <a:ext cx="81873" cy="296898"/>
              </a:xfrm>
              <a:custGeom>
                <a:avLst/>
                <a:gdLst/>
                <a:ahLst/>
                <a:cxnLst/>
                <a:rect l="l" t="t" r="r" b="b"/>
                <a:pathLst>
                  <a:path w="1405" h="5095" extrusionOk="0">
                    <a:moveTo>
                      <a:pt x="26" y="0"/>
                    </a:moveTo>
                    <a:cubicBezTo>
                      <a:pt x="14" y="0"/>
                      <a:pt x="1" y="11"/>
                      <a:pt x="7" y="26"/>
                    </a:cubicBezTo>
                    <a:cubicBezTo>
                      <a:pt x="424" y="1319"/>
                      <a:pt x="792" y="2630"/>
                      <a:pt x="1106" y="3951"/>
                    </a:cubicBezTo>
                    <a:cubicBezTo>
                      <a:pt x="1195" y="4327"/>
                      <a:pt x="1281" y="4702"/>
                      <a:pt x="1362" y="5081"/>
                    </a:cubicBezTo>
                    <a:cubicBezTo>
                      <a:pt x="1364" y="5090"/>
                      <a:pt x="1371" y="5095"/>
                      <a:pt x="1378" y="5095"/>
                    </a:cubicBezTo>
                    <a:cubicBezTo>
                      <a:pt x="1390" y="5095"/>
                      <a:pt x="1404" y="5084"/>
                      <a:pt x="1400" y="5068"/>
                    </a:cubicBezTo>
                    <a:cubicBezTo>
                      <a:pt x="1117" y="3740"/>
                      <a:pt x="778" y="2422"/>
                      <a:pt x="389" y="1118"/>
                    </a:cubicBezTo>
                    <a:cubicBezTo>
                      <a:pt x="280" y="749"/>
                      <a:pt x="164" y="381"/>
                      <a:pt x="45" y="15"/>
                    </a:cubicBezTo>
                    <a:cubicBezTo>
                      <a:pt x="42" y="5"/>
                      <a:pt x="34" y="0"/>
                      <a:pt x="26" y="0"/>
                    </a:cubicBezTo>
                    <a:close/>
                  </a:path>
                </a:pathLst>
              </a:custGeom>
              <a:solidFill>
                <a:srgbClr val="DB83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500;p40"/>
              <p:cNvSpPr/>
              <p:nvPr/>
            </p:nvSpPr>
            <p:spPr>
              <a:xfrm flipH="1">
                <a:off x="2327968" y="2354028"/>
                <a:ext cx="23775" cy="255000"/>
              </a:xfrm>
              <a:custGeom>
                <a:avLst/>
                <a:gdLst/>
                <a:ahLst/>
                <a:cxnLst/>
                <a:rect l="l" t="t" r="r" b="b"/>
                <a:pathLst>
                  <a:path w="408" h="4376" extrusionOk="0">
                    <a:moveTo>
                      <a:pt x="259" y="0"/>
                    </a:moveTo>
                    <a:cubicBezTo>
                      <a:pt x="249" y="0"/>
                      <a:pt x="240" y="6"/>
                      <a:pt x="240" y="18"/>
                    </a:cubicBezTo>
                    <a:cubicBezTo>
                      <a:pt x="322" y="1148"/>
                      <a:pt x="407" y="2295"/>
                      <a:pt x="226" y="3418"/>
                    </a:cubicBezTo>
                    <a:cubicBezTo>
                      <a:pt x="175" y="3735"/>
                      <a:pt x="103" y="4047"/>
                      <a:pt x="5" y="4354"/>
                    </a:cubicBezTo>
                    <a:cubicBezTo>
                      <a:pt x="1" y="4368"/>
                      <a:pt x="12" y="4376"/>
                      <a:pt x="23" y="4376"/>
                    </a:cubicBezTo>
                    <a:cubicBezTo>
                      <a:pt x="31" y="4376"/>
                      <a:pt x="39" y="4372"/>
                      <a:pt x="42" y="4364"/>
                    </a:cubicBezTo>
                    <a:cubicBezTo>
                      <a:pt x="387" y="3275"/>
                      <a:pt x="404" y="2117"/>
                      <a:pt x="342" y="987"/>
                    </a:cubicBezTo>
                    <a:cubicBezTo>
                      <a:pt x="325" y="663"/>
                      <a:pt x="301" y="343"/>
                      <a:pt x="278" y="18"/>
                    </a:cubicBezTo>
                    <a:cubicBezTo>
                      <a:pt x="278" y="6"/>
                      <a:pt x="268" y="0"/>
                      <a:pt x="259" y="0"/>
                    </a:cubicBezTo>
                    <a:close/>
                  </a:path>
                </a:pathLst>
              </a:custGeom>
              <a:solidFill>
                <a:srgbClr val="2B52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501;p40"/>
              <p:cNvSpPr/>
              <p:nvPr/>
            </p:nvSpPr>
            <p:spPr>
              <a:xfrm flipH="1">
                <a:off x="2290790" y="2722542"/>
                <a:ext cx="48541" cy="47900"/>
              </a:xfrm>
              <a:custGeom>
                <a:avLst/>
                <a:gdLst/>
                <a:ahLst/>
                <a:cxnLst/>
                <a:rect l="l" t="t" r="r" b="b"/>
                <a:pathLst>
                  <a:path w="833" h="822" extrusionOk="0">
                    <a:moveTo>
                      <a:pt x="622" y="0"/>
                    </a:moveTo>
                    <a:cubicBezTo>
                      <a:pt x="611" y="0"/>
                      <a:pt x="597" y="13"/>
                      <a:pt x="604" y="30"/>
                    </a:cubicBezTo>
                    <a:cubicBezTo>
                      <a:pt x="689" y="221"/>
                      <a:pt x="795" y="508"/>
                      <a:pt x="614" y="679"/>
                    </a:cubicBezTo>
                    <a:cubicBezTo>
                      <a:pt x="529" y="760"/>
                      <a:pt x="412" y="784"/>
                      <a:pt x="294" y="784"/>
                    </a:cubicBezTo>
                    <a:cubicBezTo>
                      <a:pt x="204" y="784"/>
                      <a:pt x="113" y="770"/>
                      <a:pt x="34" y="757"/>
                    </a:cubicBezTo>
                    <a:cubicBezTo>
                      <a:pt x="33" y="757"/>
                      <a:pt x="32" y="757"/>
                      <a:pt x="31" y="757"/>
                    </a:cubicBezTo>
                    <a:cubicBezTo>
                      <a:pt x="9" y="757"/>
                      <a:pt x="1" y="791"/>
                      <a:pt x="24" y="795"/>
                    </a:cubicBezTo>
                    <a:cubicBezTo>
                      <a:pt x="105" y="808"/>
                      <a:pt x="197" y="822"/>
                      <a:pt x="288" y="822"/>
                    </a:cubicBezTo>
                    <a:cubicBezTo>
                      <a:pt x="424" y="822"/>
                      <a:pt x="558" y="792"/>
                      <a:pt x="652" y="692"/>
                    </a:cubicBezTo>
                    <a:cubicBezTo>
                      <a:pt x="832" y="504"/>
                      <a:pt x="727" y="217"/>
                      <a:pt x="635" y="9"/>
                    </a:cubicBezTo>
                    <a:cubicBezTo>
                      <a:pt x="633" y="3"/>
                      <a:pt x="628" y="0"/>
                      <a:pt x="622" y="0"/>
                    </a:cubicBezTo>
                    <a:close/>
                  </a:path>
                </a:pathLst>
              </a:custGeom>
              <a:solidFill>
                <a:srgbClr val="2B52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502;p40"/>
              <p:cNvSpPr/>
              <p:nvPr/>
            </p:nvSpPr>
            <p:spPr>
              <a:xfrm flipH="1">
                <a:off x="2454653" y="2790080"/>
                <a:ext cx="184607" cy="57107"/>
              </a:xfrm>
              <a:custGeom>
                <a:avLst/>
                <a:gdLst/>
                <a:ahLst/>
                <a:cxnLst/>
                <a:rect l="l" t="t" r="r" b="b"/>
                <a:pathLst>
                  <a:path w="3168" h="980" extrusionOk="0">
                    <a:moveTo>
                      <a:pt x="3146" y="1"/>
                    </a:moveTo>
                    <a:cubicBezTo>
                      <a:pt x="3139" y="1"/>
                      <a:pt x="3132" y="5"/>
                      <a:pt x="3129" y="14"/>
                    </a:cubicBezTo>
                    <a:cubicBezTo>
                      <a:pt x="3003" y="404"/>
                      <a:pt x="2696" y="717"/>
                      <a:pt x="2313" y="861"/>
                    </a:cubicBezTo>
                    <a:cubicBezTo>
                      <a:pt x="2160" y="918"/>
                      <a:pt x="2004" y="941"/>
                      <a:pt x="1846" y="941"/>
                    </a:cubicBezTo>
                    <a:cubicBezTo>
                      <a:pt x="1788" y="941"/>
                      <a:pt x="1730" y="938"/>
                      <a:pt x="1672" y="933"/>
                    </a:cubicBezTo>
                    <a:cubicBezTo>
                      <a:pt x="1405" y="912"/>
                      <a:pt x="1142" y="865"/>
                      <a:pt x="887" y="813"/>
                    </a:cubicBezTo>
                    <a:cubicBezTo>
                      <a:pt x="597" y="755"/>
                      <a:pt x="313" y="684"/>
                      <a:pt x="33" y="599"/>
                    </a:cubicBezTo>
                    <a:cubicBezTo>
                      <a:pt x="31" y="598"/>
                      <a:pt x="29" y="598"/>
                      <a:pt x="27" y="598"/>
                    </a:cubicBezTo>
                    <a:cubicBezTo>
                      <a:pt x="8" y="598"/>
                      <a:pt x="1" y="629"/>
                      <a:pt x="23" y="635"/>
                    </a:cubicBezTo>
                    <a:cubicBezTo>
                      <a:pt x="545" y="793"/>
                      <a:pt x="1088" y="912"/>
                      <a:pt x="1631" y="967"/>
                    </a:cubicBezTo>
                    <a:cubicBezTo>
                      <a:pt x="1703" y="975"/>
                      <a:pt x="1776" y="979"/>
                      <a:pt x="1848" y="979"/>
                    </a:cubicBezTo>
                    <a:cubicBezTo>
                      <a:pt x="2004" y="979"/>
                      <a:pt x="2157" y="959"/>
                      <a:pt x="2307" y="906"/>
                    </a:cubicBezTo>
                    <a:cubicBezTo>
                      <a:pt x="2494" y="837"/>
                      <a:pt x="2665" y="728"/>
                      <a:pt x="2809" y="591"/>
                    </a:cubicBezTo>
                    <a:cubicBezTo>
                      <a:pt x="2973" y="435"/>
                      <a:pt x="3096" y="240"/>
                      <a:pt x="3164" y="25"/>
                    </a:cubicBezTo>
                    <a:cubicBezTo>
                      <a:pt x="3167" y="10"/>
                      <a:pt x="3157" y="1"/>
                      <a:pt x="3146" y="1"/>
                    </a:cubicBezTo>
                    <a:close/>
                  </a:path>
                </a:pathLst>
              </a:custGeom>
              <a:solidFill>
                <a:srgbClr val="2B52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503;p40"/>
              <p:cNvSpPr/>
              <p:nvPr/>
            </p:nvSpPr>
            <p:spPr>
              <a:xfrm rot="10800000" flipH="1">
                <a:off x="1763789" y="1537450"/>
                <a:ext cx="2272500" cy="2272500"/>
              </a:xfrm>
              <a:prstGeom prst="ellipse">
                <a:avLst/>
              </a:prstGeom>
              <a:gradFill>
                <a:gsLst>
                  <a:gs pos="0">
                    <a:srgbClr val="645CA7">
                      <a:alpha val="76470"/>
                    </a:srgbClr>
                  </a:gs>
                  <a:gs pos="100000">
                    <a:srgbClr val="D77EAD">
                      <a:alpha val="7647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504;p40"/>
              <p:cNvSpPr/>
              <p:nvPr/>
            </p:nvSpPr>
            <p:spPr>
              <a:xfrm flipH="1">
                <a:off x="3691588" y="2990725"/>
                <a:ext cx="62400" cy="62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505;p40"/>
              <p:cNvSpPr/>
              <p:nvPr/>
            </p:nvSpPr>
            <p:spPr>
              <a:xfrm flipH="1">
                <a:off x="2239863" y="2199450"/>
                <a:ext cx="62400" cy="62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506;p40"/>
              <p:cNvSpPr/>
              <p:nvPr/>
            </p:nvSpPr>
            <p:spPr>
              <a:xfrm flipH="1">
                <a:off x="3561113" y="3020813"/>
                <a:ext cx="32400" cy="32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507;p40"/>
              <p:cNvSpPr/>
              <p:nvPr/>
            </p:nvSpPr>
            <p:spPr>
              <a:xfrm flipH="1">
                <a:off x="3239338" y="2432263"/>
                <a:ext cx="32400" cy="32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508;p40"/>
              <p:cNvSpPr/>
              <p:nvPr/>
            </p:nvSpPr>
            <p:spPr>
              <a:xfrm flipH="1">
                <a:off x="3467413" y="2506200"/>
                <a:ext cx="62400" cy="62400"/>
              </a:xfrm>
              <a:prstGeom prst="ellipse">
                <a:avLst/>
              </a:pr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509;p40"/>
              <p:cNvSpPr/>
              <p:nvPr/>
            </p:nvSpPr>
            <p:spPr>
              <a:xfrm flipH="1">
                <a:off x="3581538" y="2288625"/>
                <a:ext cx="62400" cy="62400"/>
              </a:xfrm>
              <a:prstGeom prst="ellipse">
                <a:avLst/>
              </a:pr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510;p40"/>
              <p:cNvSpPr/>
              <p:nvPr/>
            </p:nvSpPr>
            <p:spPr>
              <a:xfrm flipH="1">
                <a:off x="2627713" y="2877150"/>
                <a:ext cx="62400" cy="62400"/>
              </a:xfrm>
              <a:prstGeom prst="ellipse">
                <a:avLst/>
              </a:prstGeom>
              <a:gradFill>
                <a:gsLst>
                  <a:gs pos="0">
                    <a:srgbClr val="645CA7"/>
                  </a:gs>
                  <a:gs pos="100000">
                    <a:srgbClr val="D77EAD"/>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511;p40"/>
              <p:cNvSpPr/>
              <p:nvPr/>
            </p:nvSpPr>
            <p:spPr>
              <a:xfrm flipH="1">
                <a:off x="3953438" y="2521188"/>
                <a:ext cx="32400" cy="32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512;p40"/>
              <p:cNvSpPr/>
              <p:nvPr/>
            </p:nvSpPr>
            <p:spPr>
              <a:xfrm flipH="1">
                <a:off x="2524388" y="2568588"/>
                <a:ext cx="32400" cy="32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513;p40"/>
              <p:cNvSpPr/>
              <p:nvPr/>
            </p:nvSpPr>
            <p:spPr>
              <a:xfrm flipH="1">
                <a:off x="2161391" y="1931292"/>
                <a:ext cx="1926775" cy="1422570"/>
              </a:xfrm>
              <a:custGeom>
                <a:avLst/>
                <a:gdLst/>
                <a:ahLst/>
                <a:cxnLst/>
                <a:rect l="l" t="t" r="r" b="b"/>
                <a:pathLst>
                  <a:path w="21098" h="15577" extrusionOk="0">
                    <a:moveTo>
                      <a:pt x="1074" y="0"/>
                    </a:moveTo>
                    <a:lnTo>
                      <a:pt x="295" y="468"/>
                    </a:lnTo>
                    <a:cubicBezTo>
                      <a:pt x="295" y="468"/>
                      <a:pt x="1" y="7414"/>
                      <a:pt x="7135" y="7414"/>
                    </a:cubicBezTo>
                    <a:cubicBezTo>
                      <a:pt x="7482" y="7414"/>
                      <a:pt x="7848" y="7398"/>
                      <a:pt x="8232" y="7363"/>
                    </a:cubicBezTo>
                    <a:lnTo>
                      <a:pt x="8232" y="7363"/>
                    </a:lnTo>
                    <a:cubicBezTo>
                      <a:pt x="8232" y="7363"/>
                      <a:pt x="5712" y="12159"/>
                      <a:pt x="5712" y="15576"/>
                    </a:cubicBezTo>
                    <a:lnTo>
                      <a:pt x="20920" y="15576"/>
                    </a:lnTo>
                    <a:cubicBezTo>
                      <a:pt x="20988" y="15576"/>
                      <a:pt x="21097" y="6957"/>
                      <a:pt x="14482" y="5557"/>
                    </a:cubicBezTo>
                    <a:lnTo>
                      <a:pt x="11772" y="4957"/>
                    </a:lnTo>
                    <a:cubicBezTo>
                      <a:pt x="7423" y="4909"/>
                      <a:pt x="2688" y="3618"/>
                      <a:pt x="1074" y="0"/>
                    </a:cubicBezTo>
                    <a:close/>
                  </a:path>
                </a:pathLst>
              </a:custGeom>
              <a:gradFill>
                <a:gsLst>
                  <a:gs pos="22000">
                    <a:schemeClr val="accent1">
                      <a:lumMod val="75000"/>
                    </a:schemeClr>
                  </a:gs>
                  <a:gs pos="100000">
                    <a:schemeClr val="accent3">
                      <a:lumMod val="60000"/>
                      <a:lumOff val="40000"/>
                    </a:schemeClr>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514;p40"/>
              <p:cNvSpPr/>
              <p:nvPr/>
            </p:nvSpPr>
            <p:spPr>
              <a:xfrm flipH="1">
                <a:off x="3268067" y="1922930"/>
                <a:ext cx="848135" cy="764390"/>
              </a:xfrm>
              <a:custGeom>
                <a:avLst/>
                <a:gdLst/>
                <a:ahLst/>
                <a:cxnLst/>
                <a:rect l="l" t="t" r="r" b="b"/>
                <a:pathLst>
                  <a:path w="9287" h="8370" extrusionOk="0">
                    <a:moveTo>
                      <a:pt x="612" y="1"/>
                    </a:moveTo>
                    <a:lnTo>
                      <a:pt x="612" y="1"/>
                    </a:lnTo>
                    <a:cubicBezTo>
                      <a:pt x="0" y="7151"/>
                      <a:pt x="3401" y="8369"/>
                      <a:pt x="5790" y="8369"/>
                    </a:cubicBezTo>
                    <a:cubicBezTo>
                      <a:pt x="7025" y="8369"/>
                      <a:pt x="7989" y="8044"/>
                      <a:pt x="7989" y="8044"/>
                    </a:cubicBezTo>
                    <a:lnTo>
                      <a:pt x="9287" y="6344"/>
                    </a:lnTo>
                    <a:lnTo>
                      <a:pt x="9287" y="6344"/>
                    </a:lnTo>
                    <a:cubicBezTo>
                      <a:pt x="9287" y="6344"/>
                      <a:pt x="8997" y="6403"/>
                      <a:pt x="8381" y="6403"/>
                    </a:cubicBezTo>
                    <a:cubicBezTo>
                      <a:pt x="7628" y="6403"/>
                      <a:pt x="6387" y="6314"/>
                      <a:pt x="4592" y="5920"/>
                    </a:cubicBezTo>
                    <a:cubicBezTo>
                      <a:pt x="1329" y="5203"/>
                      <a:pt x="612" y="1"/>
                      <a:pt x="612" y="1"/>
                    </a:cubicBezTo>
                    <a:close/>
                  </a:path>
                </a:pathLst>
              </a:custGeom>
              <a:solidFill>
                <a:schemeClr val="accent1">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515;p40"/>
              <p:cNvSpPr/>
              <p:nvPr/>
            </p:nvSpPr>
            <p:spPr>
              <a:xfrm flipH="1">
                <a:off x="2124589" y="2249285"/>
                <a:ext cx="646398" cy="284021"/>
              </a:xfrm>
              <a:custGeom>
                <a:avLst/>
                <a:gdLst/>
                <a:ahLst/>
                <a:cxnLst/>
                <a:rect l="l" t="t" r="r" b="b"/>
                <a:pathLst>
                  <a:path w="7078" h="3110" extrusionOk="0">
                    <a:moveTo>
                      <a:pt x="6767" y="0"/>
                    </a:moveTo>
                    <a:cubicBezTo>
                      <a:pt x="6709" y="79"/>
                      <a:pt x="6647" y="153"/>
                      <a:pt x="6583" y="215"/>
                    </a:cubicBezTo>
                    <a:cubicBezTo>
                      <a:pt x="5094" y="1676"/>
                      <a:pt x="1267" y="1704"/>
                      <a:pt x="554" y="1830"/>
                    </a:cubicBezTo>
                    <a:cubicBezTo>
                      <a:pt x="489" y="1840"/>
                      <a:pt x="56" y="2007"/>
                      <a:pt x="1" y="2025"/>
                    </a:cubicBezTo>
                    <a:cubicBezTo>
                      <a:pt x="653" y="2151"/>
                      <a:pt x="1946" y="3014"/>
                      <a:pt x="3909" y="3096"/>
                    </a:cubicBezTo>
                    <a:cubicBezTo>
                      <a:pt x="4130" y="3105"/>
                      <a:pt x="4338" y="3109"/>
                      <a:pt x="4534" y="3109"/>
                    </a:cubicBezTo>
                    <a:cubicBezTo>
                      <a:pt x="6275" y="3109"/>
                      <a:pt x="7078" y="2792"/>
                      <a:pt x="7078" y="2792"/>
                    </a:cubicBezTo>
                    <a:lnTo>
                      <a:pt x="6767" y="0"/>
                    </a:lnTo>
                    <a:close/>
                  </a:path>
                </a:pathLst>
              </a:custGeom>
              <a:solidFill>
                <a:srgbClr val="4220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516;p40"/>
              <p:cNvSpPr/>
              <p:nvPr/>
            </p:nvSpPr>
            <p:spPr>
              <a:xfrm flipH="1">
                <a:off x="2003034" y="1275944"/>
                <a:ext cx="1577183" cy="1192887"/>
              </a:xfrm>
              <a:custGeom>
                <a:avLst/>
                <a:gdLst/>
                <a:ahLst/>
                <a:cxnLst/>
                <a:rect l="l" t="t" r="r" b="b"/>
                <a:pathLst>
                  <a:path w="17270" h="13062" extrusionOk="0">
                    <a:moveTo>
                      <a:pt x="7914" y="0"/>
                    </a:moveTo>
                    <a:cubicBezTo>
                      <a:pt x="5704" y="0"/>
                      <a:pt x="4311" y="1144"/>
                      <a:pt x="3414" y="3015"/>
                    </a:cubicBezTo>
                    <a:cubicBezTo>
                      <a:pt x="3393" y="3063"/>
                      <a:pt x="3373" y="3110"/>
                      <a:pt x="3352" y="3159"/>
                    </a:cubicBezTo>
                    <a:cubicBezTo>
                      <a:pt x="3029" y="3957"/>
                      <a:pt x="3049" y="4930"/>
                      <a:pt x="2140" y="5281"/>
                    </a:cubicBezTo>
                    <a:cubicBezTo>
                      <a:pt x="1178" y="5657"/>
                      <a:pt x="1" y="7893"/>
                      <a:pt x="2639" y="9631"/>
                    </a:cubicBezTo>
                    <a:cubicBezTo>
                      <a:pt x="5277" y="11372"/>
                      <a:pt x="6179" y="12023"/>
                      <a:pt x="6179" y="12023"/>
                    </a:cubicBezTo>
                    <a:lnTo>
                      <a:pt x="6169" y="12139"/>
                    </a:lnTo>
                    <a:cubicBezTo>
                      <a:pt x="6155" y="12294"/>
                      <a:pt x="6220" y="12440"/>
                      <a:pt x="6347" y="12529"/>
                    </a:cubicBezTo>
                    <a:cubicBezTo>
                      <a:pt x="6561" y="12686"/>
                      <a:pt x="6954" y="12908"/>
                      <a:pt x="7514" y="12986"/>
                    </a:cubicBezTo>
                    <a:cubicBezTo>
                      <a:pt x="7910" y="13041"/>
                      <a:pt x="8231" y="13058"/>
                      <a:pt x="8466" y="13061"/>
                    </a:cubicBezTo>
                    <a:cubicBezTo>
                      <a:pt x="8469" y="13061"/>
                      <a:pt x="8472" y="13061"/>
                      <a:pt x="8475" y="13061"/>
                    </a:cubicBezTo>
                    <a:cubicBezTo>
                      <a:pt x="8666" y="13061"/>
                      <a:pt x="8836" y="12956"/>
                      <a:pt x="8937" y="12795"/>
                    </a:cubicBezTo>
                    <a:cubicBezTo>
                      <a:pt x="8985" y="12724"/>
                      <a:pt x="9080" y="12645"/>
                      <a:pt x="9265" y="12590"/>
                    </a:cubicBezTo>
                    <a:cubicBezTo>
                      <a:pt x="9316" y="12576"/>
                      <a:pt x="9374" y="12563"/>
                      <a:pt x="9439" y="12549"/>
                    </a:cubicBezTo>
                    <a:cubicBezTo>
                      <a:pt x="10156" y="12426"/>
                      <a:pt x="13955" y="12334"/>
                      <a:pt x="15444" y="10873"/>
                    </a:cubicBezTo>
                    <a:cubicBezTo>
                      <a:pt x="15508" y="10811"/>
                      <a:pt x="15570" y="10737"/>
                      <a:pt x="15628" y="10658"/>
                    </a:cubicBezTo>
                    <a:cubicBezTo>
                      <a:pt x="16972" y="8900"/>
                      <a:pt x="17270" y="3264"/>
                      <a:pt x="12453" y="1151"/>
                    </a:cubicBezTo>
                    <a:cubicBezTo>
                      <a:pt x="10646" y="359"/>
                      <a:pt x="9152" y="0"/>
                      <a:pt x="7914" y="0"/>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517;p40"/>
              <p:cNvSpPr/>
              <p:nvPr/>
            </p:nvSpPr>
            <p:spPr>
              <a:xfrm flipH="1">
                <a:off x="2279567" y="2324993"/>
                <a:ext cx="745121" cy="152878"/>
              </a:xfrm>
              <a:custGeom>
                <a:avLst/>
                <a:gdLst/>
                <a:ahLst/>
                <a:cxnLst/>
                <a:rect l="l" t="t" r="r" b="b"/>
                <a:pathLst>
                  <a:path w="8159" h="1674" extrusionOk="0">
                    <a:moveTo>
                      <a:pt x="8159" y="0"/>
                    </a:moveTo>
                    <a:lnTo>
                      <a:pt x="8159" y="0"/>
                    </a:lnTo>
                    <a:cubicBezTo>
                      <a:pt x="7571" y="424"/>
                      <a:pt x="3694" y="741"/>
                      <a:pt x="3117" y="847"/>
                    </a:cubicBezTo>
                    <a:cubicBezTo>
                      <a:pt x="2544" y="950"/>
                      <a:pt x="2816" y="1281"/>
                      <a:pt x="1864" y="1363"/>
                    </a:cubicBezTo>
                    <a:cubicBezTo>
                      <a:pt x="1816" y="1367"/>
                      <a:pt x="1768" y="1369"/>
                      <a:pt x="1720" y="1369"/>
                    </a:cubicBezTo>
                    <a:cubicBezTo>
                      <a:pt x="828" y="1369"/>
                      <a:pt x="32" y="652"/>
                      <a:pt x="1" y="643"/>
                    </a:cubicBezTo>
                    <a:lnTo>
                      <a:pt x="1" y="643"/>
                    </a:lnTo>
                    <a:lnTo>
                      <a:pt x="18" y="799"/>
                    </a:lnTo>
                    <a:cubicBezTo>
                      <a:pt x="31" y="1483"/>
                      <a:pt x="898" y="1673"/>
                      <a:pt x="1704" y="1673"/>
                    </a:cubicBezTo>
                    <a:cubicBezTo>
                      <a:pt x="2338" y="1673"/>
                      <a:pt x="2935" y="1556"/>
                      <a:pt x="3049" y="1468"/>
                    </a:cubicBezTo>
                    <a:cubicBezTo>
                      <a:pt x="3311" y="1267"/>
                      <a:pt x="4786" y="1314"/>
                      <a:pt x="6350" y="1079"/>
                    </a:cubicBezTo>
                    <a:cubicBezTo>
                      <a:pt x="7910" y="847"/>
                      <a:pt x="8159" y="0"/>
                      <a:pt x="8159" y="0"/>
                    </a:cubicBezTo>
                    <a:close/>
                  </a:path>
                </a:pathLst>
              </a:custGeom>
              <a:solidFill>
                <a:srgbClr val="F99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518;p40"/>
              <p:cNvSpPr/>
              <p:nvPr/>
            </p:nvSpPr>
            <p:spPr>
              <a:xfrm flipH="1">
                <a:off x="2606537" y="1234301"/>
                <a:ext cx="709295" cy="480332"/>
              </a:xfrm>
              <a:custGeom>
                <a:avLst/>
                <a:gdLst/>
                <a:ahLst/>
                <a:cxnLst/>
                <a:rect l="l" t="t" r="r" b="b"/>
                <a:pathLst>
                  <a:path w="8046" h="4802" extrusionOk="0">
                    <a:moveTo>
                      <a:pt x="4926" y="0"/>
                    </a:moveTo>
                    <a:cubicBezTo>
                      <a:pt x="4504" y="0"/>
                      <a:pt x="4028" y="50"/>
                      <a:pt x="3492" y="167"/>
                    </a:cubicBezTo>
                    <a:cubicBezTo>
                      <a:pt x="631" y="792"/>
                      <a:pt x="0" y="4233"/>
                      <a:pt x="631" y="4721"/>
                    </a:cubicBezTo>
                    <a:cubicBezTo>
                      <a:pt x="703" y="4776"/>
                      <a:pt x="799" y="4801"/>
                      <a:pt x="916" y="4801"/>
                    </a:cubicBezTo>
                    <a:cubicBezTo>
                      <a:pt x="1827" y="4801"/>
                      <a:pt x="3955" y="3240"/>
                      <a:pt x="4929" y="2250"/>
                    </a:cubicBezTo>
                    <a:cubicBezTo>
                      <a:pt x="5620" y="1546"/>
                      <a:pt x="6280" y="1341"/>
                      <a:pt x="6813" y="1341"/>
                    </a:cubicBezTo>
                    <a:cubicBezTo>
                      <a:pt x="7551" y="1341"/>
                      <a:pt x="8046" y="1734"/>
                      <a:pt x="8046" y="1734"/>
                    </a:cubicBezTo>
                    <a:cubicBezTo>
                      <a:pt x="8046" y="1734"/>
                      <a:pt x="7414" y="0"/>
                      <a:pt x="4926" y="0"/>
                    </a:cubicBezTo>
                    <a:close/>
                  </a:path>
                </a:pathLst>
              </a:custGeom>
              <a:solidFill>
                <a:srgbClr val="F99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519;p40"/>
              <p:cNvSpPr/>
              <p:nvPr/>
            </p:nvSpPr>
            <p:spPr>
              <a:xfrm flipH="1">
                <a:off x="3048341" y="1713116"/>
                <a:ext cx="272605" cy="140914"/>
              </a:xfrm>
              <a:custGeom>
                <a:avLst/>
                <a:gdLst/>
                <a:ahLst/>
                <a:cxnLst/>
                <a:rect l="l" t="t" r="r" b="b"/>
                <a:pathLst>
                  <a:path w="2985" h="1543" extrusionOk="0">
                    <a:moveTo>
                      <a:pt x="1773" y="0"/>
                    </a:moveTo>
                    <a:cubicBezTo>
                      <a:pt x="1158" y="0"/>
                      <a:pt x="266" y="292"/>
                      <a:pt x="29" y="809"/>
                    </a:cubicBezTo>
                    <a:cubicBezTo>
                      <a:pt x="1" y="870"/>
                      <a:pt x="55" y="926"/>
                      <a:pt x="105" y="926"/>
                    </a:cubicBezTo>
                    <a:cubicBezTo>
                      <a:pt x="127" y="926"/>
                      <a:pt x="149" y="915"/>
                      <a:pt x="162" y="887"/>
                    </a:cubicBezTo>
                    <a:cubicBezTo>
                      <a:pt x="377" y="423"/>
                      <a:pt x="1277" y="153"/>
                      <a:pt x="1767" y="153"/>
                    </a:cubicBezTo>
                    <a:cubicBezTo>
                      <a:pt x="1782" y="153"/>
                      <a:pt x="1797" y="153"/>
                      <a:pt x="1811" y="154"/>
                    </a:cubicBezTo>
                    <a:cubicBezTo>
                      <a:pt x="2183" y="170"/>
                      <a:pt x="2589" y="313"/>
                      <a:pt x="2736" y="707"/>
                    </a:cubicBezTo>
                    <a:cubicBezTo>
                      <a:pt x="2821" y="942"/>
                      <a:pt x="2787" y="1225"/>
                      <a:pt x="2763" y="1468"/>
                    </a:cubicBezTo>
                    <a:cubicBezTo>
                      <a:pt x="2758" y="1517"/>
                      <a:pt x="2795" y="1542"/>
                      <a:pt x="2834" y="1542"/>
                    </a:cubicBezTo>
                    <a:cubicBezTo>
                      <a:pt x="2873" y="1542"/>
                      <a:pt x="2915" y="1517"/>
                      <a:pt x="2920" y="1468"/>
                    </a:cubicBezTo>
                    <a:cubicBezTo>
                      <a:pt x="2985" y="740"/>
                      <a:pt x="2811" y="143"/>
                      <a:pt x="2008" y="17"/>
                    </a:cubicBezTo>
                    <a:cubicBezTo>
                      <a:pt x="1937" y="6"/>
                      <a:pt x="1858" y="0"/>
                      <a:pt x="1773" y="0"/>
                    </a:cubicBezTo>
                    <a:close/>
                  </a:path>
                </a:pathLst>
              </a:custGeom>
              <a:solidFill>
                <a:srgbClr val="5B43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520;p40"/>
              <p:cNvSpPr/>
              <p:nvPr/>
            </p:nvSpPr>
            <p:spPr>
              <a:xfrm flipH="1">
                <a:off x="2783590" y="1827546"/>
                <a:ext cx="174065" cy="83562"/>
              </a:xfrm>
              <a:custGeom>
                <a:avLst/>
                <a:gdLst/>
                <a:ahLst/>
                <a:cxnLst/>
                <a:rect l="l" t="t" r="r" b="b"/>
                <a:pathLst>
                  <a:path w="1906" h="915" extrusionOk="0">
                    <a:moveTo>
                      <a:pt x="1669" y="0"/>
                    </a:moveTo>
                    <a:cubicBezTo>
                      <a:pt x="1616" y="0"/>
                      <a:pt x="1562" y="56"/>
                      <a:pt x="1598" y="116"/>
                    </a:cubicBezTo>
                    <a:cubicBezTo>
                      <a:pt x="1687" y="269"/>
                      <a:pt x="1584" y="406"/>
                      <a:pt x="1441" y="470"/>
                    </a:cubicBezTo>
                    <a:cubicBezTo>
                      <a:pt x="1407" y="485"/>
                      <a:pt x="1372" y="492"/>
                      <a:pt x="1336" y="492"/>
                    </a:cubicBezTo>
                    <a:cubicBezTo>
                      <a:pt x="1226" y="492"/>
                      <a:pt x="1113" y="429"/>
                      <a:pt x="1038" y="355"/>
                    </a:cubicBezTo>
                    <a:cubicBezTo>
                      <a:pt x="959" y="276"/>
                      <a:pt x="915" y="177"/>
                      <a:pt x="820" y="109"/>
                    </a:cubicBezTo>
                    <a:cubicBezTo>
                      <a:pt x="744" y="58"/>
                      <a:pt x="658" y="33"/>
                      <a:pt x="570" y="33"/>
                    </a:cubicBezTo>
                    <a:cubicBezTo>
                      <a:pt x="522" y="33"/>
                      <a:pt x="474" y="40"/>
                      <a:pt x="427" y="54"/>
                    </a:cubicBezTo>
                    <a:cubicBezTo>
                      <a:pt x="75" y="163"/>
                      <a:pt x="1" y="546"/>
                      <a:pt x="96" y="859"/>
                    </a:cubicBezTo>
                    <a:cubicBezTo>
                      <a:pt x="107" y="898"/>
                      <a:pt x="137" y="914"/>
                      <a:pt x="168" y="914"/>
                    </a:cubicBezTo>
                    <a:cubicBezTo>
                      <a:pt x="215" y="914"/>
                      <a:pt x="263" y="876"/>
                      <a:pt x="246" y="818"/>
                    </a:cubicBezTo>
                    <a:cubicBezTo>
                      <a:pt x="178" y="593"/>
                      <a:pt x="209" y="293"/>
                      <a:pt x="472" y="215"/>
                    </a:cubicBezTo>
                    <a:cubicBezTo>
                      <a:pt x="504" y="205"/>
                      <a:pt x="534" y="201"/>
                      <a:pt x="562" y="201"/>
                    </a:cubicBezTo>
                    <a:cubicBezTo>
                      <a:pt x="708" y="201"/>
                      <a:pt x="808" y="316"/>
                      <a:pt x="905" y="433"/>
                    </a:cubicBezTo>
                    <a:cubicBezTo>
                      <a:pt x="1016" y="567"/>
                      <a:pt x="1142" y="642"/>
                      <a:pt x="1309" y="642"/>
                    </a:cubicBezTo>
                    <a:cubicBezTo>
                      <a:pt x="1333" y="642"/>
                      <a:pt x="1357" y="640"/>
                      <a:pt x="1383" y="637"/>
                    </a:cubicBezTo>
                    <a:cubicBezTo>
                      <a:pt x="1693" y="601"/>
                      <a:pt x="1905" y="334"/>
                      <a:pt x="1731" y="37"/>
                    </a:cubicBezTo>
                    <a:cubicBezTo>
                      <a:pt x="1715" y="11"/>
                      <a:pt x="1692" y="0"/>
                      <a:pt x="1669" y="0"/>
                    </a:cubicBezTo>
                    <a:close/>
                  </a:path>
                </a:pathLst>
              </a:custGeom>
              <a:solidFill>
                <a:srgbClr val="C685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521;p40"/>
              <p:cNvSpPr/>
              <p:nvPr/>
            </p:nvSpPr>
            <p:spPr>
              <a:xfrm flipH="1">
                <a:off x="2392080" y="1861063"/>
                <a:ext cx="284386" cy="170595"/>
              </a:xfrm>
              <a:custGeom>
                <a:avLst/>
                <a:gdLst/>
                <a:ahLst/>
                <a:cxnLst/>
                <a:rect l="l" t="t" r="r" b="b"/>
                <a:pathLst>
                  <a:path w="3114" h="1868" extrusionOk="0">
                    <a:moveTo>
                      <a:pt x="1701" y="1"/>
                    </a:moveTo>
                    <a:cubicBezTo>
                      <a:pt x="1044" y="1"/>
                      <a:pt x="259" y="415"/>
                      <a:pt x="21" y="1008"/>
                    </a:cubicBezTo>
                    <a:cubicBezTo>
                      <a:pt x="0" y="1064"/>
                      <a:pt x="47" y="1101"/>
                      <a:pt x="95" y="1101"/>
                    </a:cubicBezTo>
                    <a:cubicBezTo>
                      <a:pt x="126" y="1101"/>
                      <a:pt x="158" y="1085"/>
                      <a:pt x="171" y="1049"/>
                    </a:cubicBezTo>
                    <a:cubicBezTo>
                      <a:pt x="380" y="528"/>
                      <a:pt x="1160" y="155"/>
                      <a:pt x="1708" y="155"/>
                    </a:cubicBezTo>
                    <a:cubicBezTo>
                      <a:pt x="1716" y="155"/>
                      <a:pt x="1723" y="155"/>
                      <a:pt x="1731" y="155"/>
                    </a:cubicBezTo>
                    <a:cubicBezTo>
                      <a:pt x="2598" y="175"/>
                      <a:pt x="2956" y="1025"/>
                      <a:pt x="2738" y="1773"/>
                    </a:cubicBezTo>
                    <a:cubicBezTo>
                      <a:pt x="2720" y="1830"/>
                      <a:pt x="2767" y="1868"/>
                      <a:pt x="2814" y="1868"/>
                    </a:cubicBezTo>
                    <a:cubicBezTo>
                      <a:pt x="2845" y="1868"/>
                      <a:pt x="2876" y="1852"/>
                      <a:pt x="2888" y="1814"/>
                    </a:cubicBezTo>
                    <a:cubicBezTo>
                      <a:pt x="3114" y="1042"/>
                      <a:pt x="2796" y="158"/>
                      <a:pt x="1926" y="18"/>
                    </a:cubicBezTo>
                    <a:cubicBezTo>
                      <a:pt x="1853" y="6"/>
                      <a:pt x="1778" y="1"/>
                      <a:pt x="1701" y="1"/>
                    </a:cubicBezTo>
                    <a:close/>
                  </a:path>
                </a:pathLst>
              </a:custGeom>
              <a:solidFill>
                <a:srgbClr val="5B43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522;p40"/>
              <p:cNvSpPr/>
              <p:nvPr/>
            </p:nvSpPr>
            <p:spPr>
              <a:xfrm flipH="1">
                <a:off x="1850247" y="1203341"/>
                <a:ext cx="1933259" cy="1323939"/>
              </a:xfrm>
              <a:custGeom>
                <a:avLst/>
                <a:gdLst/>
                <a:ahLst/>
                <a:cxnLst/>
                <a:rect l="l" t="t" r="r" b="b"/>
                <a:pathLst>
                  <a:path w="21169" h="14497" extrusionOk="0">
                    <a:moveTo>
                      <a:pt x="10036" y="1"/>
                    </a:moveTo>
                    <a:cubicBezTo>
                      <a:pt x="9537" y="1"/>
                      <a:pt x="8998" y="79"/>
                      <a:pt x="8432" y="277"/>
                    </a:cubicBezTo>
                    <a:cubicBezTo>
                      <a:pt x="6476" y="959"/>
                      <a:pt x="5353" y="3503"/>
                      <a:pt x="4653" y="4830"/>
                    </a:cubicBezTo>
                    <a:cubicBezTo>
                      <a:pt x="3769" y="6503"/>
                      <a:pt x="1850" y="7776"/>
                      <a:pt x="322" y="7961"/>
                    </a:cubicBezTo>
                    <a:cubicBezTo>
                      <a:pt x="322" y="7961"/>
                      <a:pt x="1" y="12228"/>
                      <a:pt x="8395" y="12934"/>
                    </a:cubicBezTo>
                    <a:lnTo>
                      <a:pt x="8405" y="12818"/>
                    </a:lnTo>
                    <a:cubicBezTo>
                      <a:pt x="8405" y="12818"/>
                      <a:pt x="7503" y="12167"/>
                      <a:pt x="4865" y="10426"/>
                    </a:cubicBezTo>
                    <a:cubicBezTo>
                      <a:pt x="2227" y="8688"/>
                      <a:pt x="3404" y="6452"/>
                      <a:pt x="4366" y="6076"/>
                    </a:cubicBezTo>
                    <a:cubicBezTo>
                      <a:pt x="4919" y="5865"/>
                      <a:pt x="5128" y="5421"/>
                      <a:pt x="5278" y="4926"/>
                    </a:cubicBezTo>
                    <a:cubicBezTo>
                      <a:pt x="7023" y="4810"/>
                      <a:pt x="9515" y="1537"/>
                      <a:pt x="10712" y="1400"/>
                    </a:cubicBezTo>
                    <a:cubicBezTo>
                      <a:pt x="10842" y="1385"/>
                      <a:pt x="10963" y="1378"/>
                      <a:pt x="11075" y="1378"/>
                    </a:cubicBezTo>
                    <a:cubicBezTo>
                      <a:pt x="12210" y="1378"/>
                      <a:pt x="12433" y="2082"/>
                      <a:pt x="12433" y="2082"/>
                    </a:cubicBezTo>
                    <a:lnTo>
                      <a:pt x="12453" y="2082"/>
                    </a:lnTo>
                    <a:cubicBezTo>
                      <a:pt x="12487" y="2080"/>
                      <a:pt x="12520" y="2079"/>
                      <a:pt x="12553" y="2079"/>
                    </a:cubicBezTo>
                    <a:cubicBezTo>
                      <a:pt x="13236" y="2079"/>
                      <a:pt x="13872" y="2506"/>
                      <a:pt x="14266" y="3066"/>
                    </a:cubicBezTo>
                    <a:cubicBezTo>
                      <a:pt x="14679" y="3653"/>
                      <a:pt x="14867" y="4370"/>
                      <a:pt x="14993" y="5076"/>
                    </a:cubicBezTo>
                    <a:cubicBezTo>
                      <a:pt x="15119" y="5783"/>
                      <a:pt x="15195" y="6507"/>
                      <a:pt x="15427" y="7186"/>
                    </a:cubicBezTo>
                    <a:cubicBezTo>
                      <a:pt x="15737" y="8101"/>
                      <a:pt x="16359" y="8923"/>
                      <a:pt x="17161" y="9453"/>
                    </a:cubicBezTo>
                    <a:cubicBezTo>
                      <a:pt x="16950" y="10101"/>
                      <a:pt x="16642" y="10781"/>
                      <a:pt x="16263" y="11484"/>
                    </a:cubicBezTo>
                    <a:cubicBezTo>
                      <a:pt x="14914" y="13988"/>
                      <a:pt x="18455" y="14496"/>
                      <a:pt x="19010" y="14496"/>
                    </a:cubicBezTo>
                    <a:cubicBezTo>
                      <a:pt x="19099" y="14496"/>
                      <a:pt x="19112" y="14484"/>
                      <a:pt x="19018" y="14464"/>
                    </a:cubicBezTo>
                    <a:cubicBezTo>
                      <a:pt x="18981" y="14457"/>
                      <a:pt x="18946" y="14447"/>
                      <a:pt x="18916" y="14436"/>
                    </a:cubicBezTo>
                    <a:cubicBezTo>
                      <a:pt x="18335" y="14263"/>
                      <a:pt x="18355" y="13781"/>
                      <a:pt x="18355" y="13781"/>
                    </a:cubicBezTo>
                    <a:lnTo>
                      <a:pt x="18355" y="13781"/>
                    </a:lnTo>
                    <a:cubicBezTo>
                      <a:pt x="18754" y="13975"/>
                      <a:pt x="19097" y="14048"/>
                      <a:pt x="19388" y="14048"/>
                    </a:cubicBezTo>
                    <a:cubicBezTo>
                      <a:pt x="20274" y="14048"/>
                      <a:pt x="20673" y="13368"/>
                      <a:pt x="20673" y="13368"/>
                    </a:cubicBezTo>
                    <a:lnTo>
                      <a:pt x="20673" y="13368"/>
                    </a:lnTo>
                    <a:cubicBezTo>
                      <a:pt x="20673" y="13368"/>
                      <a:pt x="20435" y="13513"/>
                      <a:pt x="20173" y="13513"/>
                    </a:cubicBezTo>
                    <a:cubicBezTo>
                      <a:pt x="19841" y="13513"/>
                      <a:pt x="19470" y="13281"/>
                      <a:pt x="19493" y="12228"/>
                    </a:cubicBezTo>
                    <a:cubicBezTo>
                      <a:pt x="19534" y="10344"/>
                      <a:pt x="21169" y="7838"/>
                      <a:pt x="19059" y="3656"/>
                    </a:cubicBezTo>
                    <a:cubicBezTo>
                      <a:pt x="17874" y="1311"/>
                      <a:pt x="16160" y="815"/>
                      <a:pt x="14867" y="815"/>
                    </a:cubicBezTo>
                    <a:cubicBezTo>
                      <a:pt x="13919" y="815"/>
                      <a:pt x="13197" y="1083"/>
                      <a:pt x="13080" y="1083"/>
                    </a:cubicBezTo>
                    <a:cubicBezTo>
                      <a:pt x="13072" y="1083"/>
                      <a:pt x="13067" y="1081"/>
                      <a:pt x="13065" y="1079"/>
                    </a:cubicBezTo>
                    <a:cubicBezTo>
                      <a:pt x="12812" y="811"/>
                      <a:pt x="11636" y="1"/>
                      <a:pt x="10036" y="1"/>
                    </a:cubicBezTo>
                    <a:close/>
                  </a:path>
                </a:pathLst>
              </a:custGeom>
              <a:solidFill>
                <a:srgbClr val="6328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523;p40"/>
              <p:cNvSpPr/>
              <p:nvPr/>
            </p:nvSpPr>
            <p:spPr>
              <a:xfrm flipH="1">
                <a:off x="1931894" y="2052845"/>
                <a:ext cx="254523" cy="235162"/>
              </a:xfrm>
              <a:custGeom>
                <a:avLst/>
                <a:gdLst/>
                <a:ahLst/>
                <a:cxnLst/>
                <a:rect l="l" t="t" r="r" b="b"/>
                <a:pathLst>
                  <a:path w="2787" h="2575" extrusionOk="0">
                    <a:moveTo>
                      <a:pt x="1486" y="1"/>
                    </a:moveTo>
                    <a:cubicBezTo>
                      <a:pt x="1154" y="1"/>
                      <a:pt x="813" y="108"/>
                      <a:pt x="499" y="318"/>
                    </a:cubicBezTo>
                    <a:cubicBezTo>
                      <a:pt x="445" y="352"/>
                      <a:pt x="387" y="403"/>
                      <a:pt x="373" y="482"/>
                    </a:cubicBezTo>
                    <a:lnTo>
                      <a:pt x="355" y="546"/>
                    </a:lnTo>
                    <a:lnTo>
                      <a:pt x="89" y="1602"/>
                    </a:lnTo>
                    <a:cubicBezTo>
                      <a:pt x="1" y="1847"/>
                      <a:pt x="72" y="2141"/>
                      <a:pt x="212" y="2301"/>
                    </a:cubicBezTo>
                    <a:cubicBezTo>
                      <a:pt x="349" y="2465"/>
                      <a:pt x="540" y="2523"/>
                      <a:pt x="727" y="2550"/>
                    </a:cubicBezTo>
                    <a:cubicBezTo>
                      <a:pt x="830" y="2566"/>
                      <a:pt x="934" y="2574"/>
                      <a:pt x="1038" y="2574"/>
                    </a:cubicBezTo>
                    <a:cubicBezTo>
                      <a:pt x="1291" y="2574"/>
                      <a:pt x="1545" y="2528"/>
                      <a:pt x="1796" y="2441"/>
                    </a:cubicBezTo>
                    <a:cubicBezTo>
                      <a:pt x="1987" y="2373"/>
                      <a:pt x="2182" y="2274"/>
                      <a:pt x="2353" y="2114"/>
                    </a:cubicBezTo>
                    <a:cubicBezTo>
                      <a:pt x="2520" y="1950"/>
                      <a:pt x="2663" y="1718"/>
                      <a:pt x="2718" y="1452"/>
                    </a:cubicBezTo>
                    <a:cubicBezTo>
                      <a:pt x="2786" y="1117"/>
                      <a:pt x="2707" y="765"/>
                      <a:pt x="2554" y="526"/>
                    </a:cubicBezTo>
                    <a:cubicBezTo>
                      <a:pt x="2400" y="287"/>
                      <a:pt x="2175" y="151"/>
                      <a:pt x="1943" y="72"/>
                    </a:cubicBezTo>
                    <a:cubicBezTo>
                      <a:pt x="1795" y="24"/>
                      <a:pt x="1642" y="1"/>
                      <a:pt x="1486" y="1"/>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524;p40"/>
              <p:cNvSpPr/>
              <p:nvPr/>
            </p:nvSpPr>
            <p:spPr>
              <a:xfrm flipH="1">
                <a:off x="2531898" y="1908186"/>
                <a:ext cx="717358" cy="199362"/>
              </a:xfrm>
              <a:custGeom>
                <a:avLst/>
                <a:gdLst/>
                <a:ahLst/>
                <a:cxnLst/>
                <a:rect l="l" t="t" r="r" b="b"/>
                <a:pathLst>
                  <a:path w="7855" h="2183" extrusionOk="0">
                    <a:moveTo>
                      <a:pt x="105" y="0"/>
                    </a:moveTo>
                    <a:cubicBezTo>
                      <a:pt x="41" y="0"/>
                      <a:pt x="0" y="97"/>
                      <a:pt x="70" y="137"/>
                    </a:cubicBezTo>
                    <a:cubicBezTo>
                      <a:pt x="1377" y="881"/>
                      <a:pt x="2641" y="1612"/>
                      <a:pt x="4132" y="1902"/>
                    </a:cubicBezTo>
                    <a:cubicBezTo>
                      <a:pt x="5004" y="2074"/>
                      <a:pt x="5613" y="2182"/>
                      <a:pt x="6276" y="2182"/>
                    </a:cubicBezTo>
                    <a:cubicBezTo>
                      <a:pt x="6718" y="2182"/>
                      <a:pt x="7183" y="2134"/>
                      <a:pt x="7768" y="2025"/>
                    </a:cubicBezTo>
                    <a:cubicBezTo>
                      <a:pt x="7854" y="2008"/>
                      <a:pt x="7823" y="1883"/>
                      <a:pt x="7741" y="1883"/>
                    </a:cubicBezTo>
                    <a:cubicBezTo>
                      <a:pt x="7737" y="1883"/>
                      <a:pt x="7732" y="1884"/>
                      <a:pt x="7727" y="1885"/>
                    </a:cubicBezTo>
                    <a:cubicBezTo>
                      <a:pt x="7149" y="1992"/>
                      <a:pt x="6676" y="2040"/>
                      <a:pt x="6229" y="2040"/>
                    </a:cubicBezTo>
                    <a:cubicBezTo>
                      <a:pt x="5487" y="2040"/>
                      <a:pt x="4817" y="1908"/>
                      <a:pt x="3862" y="1697"/>
                    </a:cubicBezTo>
                    <a:cubicBezTo>
                      <a:pt x="2518" y="1400"/>
                      <a:pt x="1330" y="687"/>
                      <a:pt x="142" y="11"/>
                    </a:cubicBezTo>
                    <a:cubicBezTo>
                      <a:pt x="129" y="4"/>
                      <a:pt x="117" y="0"/>
                      <a:pt x="105" y="0"/>
                    </a:cubicBezTo>
                    <a:close/>
                  </a:path>
                </a:pathLst>
              </a:custGeom>
              <a:solidFill>
                <a:srgbClr val="C685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525;p40"/>
              <p:cNvSpPr/>
              <p:nvPr/>
            </p:nvSpPr>
            <p:spPr>
              <a:xfrm flipH="1">
                <a:off x="2845691" y="2110928"/>
                <a:ext cx="114978" cy="32877"/>
              </a:xfrm>
              <a:custGeom>
                <a:avLst/>
                <a:gdLst/>
                <a:ahLst/>
                <a:cxnLst/>
                <a:rect l="l" t="t" r="r" b="b"/>
                <a:pathLst>
                  <a:path w="1259" h="360" extrusionOk="0">
                    <a:moveTo>
                      <a:pt x="106" y="1"/>
                    </a:moveTo>
                    <a:cubicBezTo>
                      <a:pt x="49" y="1"/>
                      <a:pt x="0" y="74"/>
                      <a:pt x="50" y="126"/>
                    </a:cubicBezTo>
                    <a:cubicBezTo>
                      <a:pt x="253" y="336"/>
                      <a:pt x="612" y="359"/>
                      <a:pt x="922" y="359"/>
                    </a:cubicBezTo>
                    <a:cubicBezTo>
                      <a:pt x="1009" y="359"/>
                      <a:pt x="1092" y="358"/>
                      <a:pt x="1167" y="358"/>
                    </a:cubicBezTo>
                    <a:cubicBezTo>
                      <a:pt x="1258" y="358"/>
                      <a:pt x="1258" y="211"/>
                      <a:pt x="1167" y="211"/>
                    </a:cubicBezTo>
                    <a:cubicBezTo>
                      <a:pt x="1088" y="211"/>
                      <a:pt x="996" y="214"/>
                      <a:pt x="899" y="214"/>
                    </a:cubicBezTo>
                    <a:cubicBezTo>
                      <a:pt x="629" y="214"/>
                      <a:pt x="319" y="192"/>
                      <a:pt x="157" y="23"/>
                    </a:cubicBezTo>
                    <a:cubicBezTo>
                      <a:pt x="141" y="8"/>
                      <a:pt x="123" y="1"/>
                      <a:pt x="106" y="1"/>
                    </a:cubicBezTo>
                    <a:close/>
                  </a:path>
                </a:pathLst>
              </a:custGeom>
              <a:solidFill>
                <a:srgbClr val="C685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526;p40"/>
              <p:cNvSpPr/>
              <p:nvPr/>
            </p:nvSpPr>
            <p:spPr>
              <a:xfrm flipH="1">
                <a:off x="2377103" y="1750742"/>
                <a:ext cx="191143" cy="146942"/>
              </a:xfrm>
              <a:custGeom>
                <a:avLst/>
                <a:gdLst/>
                <a:ahLst/>
                <a:cxnLst/>
                <a:rect l="l" t="t" r="r" b="b"/>
                <a:pathLst>
                  <a:path w="2093" h="1609" extrusionOk="0">
                    <a:moveTo>
                      <a:pt x="714" y="0"/>
                    </a:moveTo>
                    <a:cubicBezTo>
                      <a:pt x="454" y="4"/>
                      <a:pt x="208" y="79"/>
                      <a:pt x="0" y="233"/>
                    </a:cubicBezTo>
                    <a:lnTo>
                      <a:pt x="3" y="267"/>
                    </a:lnTo>
                    <a:cubicBezTo>
                      <a:pt x="102" y="256"/>
                      <a:pt x="201" y="250"/>
                      <a:pt x="299" y="250"/>
                    </a:cubicBezTo>
                    <a:cubicBezTo>
                      <a:pt x="423" y="250"/>
                      <a:pt x="547" y="260"/>
                      <a:pt x="669" y="281"/>
                    </a:cubicBezTo>
                    <a:cubicBezTo>
                      <a:pt x="887" y="318"/>
                      <a:pt x="1095" y="397"/>
                      <a:pt x="1277" y="520"/>
                    </a:cubicBezTo>
                    <a:cubicBezTo>
                      <a:pt x="1458" y="643"/>
                      <a:pt x="1611" y="807"/>
                      <a:pt x="1734" y="991"/>
                    </a:cubicBezTo>
                    <a:cubicBezTo>
                      <a:pt x="1853" y="1175"/>
                      <a:pt x="1938" y="1387"/>
                      <a:pt x="1946" y="1609"/>
                    </a:cubicBezTo>
                    <a:lnTo>
                      <a:pt x="1979" y="1609"/>
                    </a:lnTo>
                    <a:cubicBezTo>
                      <a:pt x="2093" y="1373"/>
                      <a:pt x="2052" y="1086"/>
                      <a:pt x="1952" y="851"/>
                    </a:cubicBezTo>
                    <a:cubicBezTo>
                      <a:pt x="1853" y="612"/>
                      <a:pt x="1689" y="404"/>
                      <a:pt x="1472" y="243"/>
                    </a:cubicBezTo>
                    <a:cubicBezTo>
                      <a:pt x="1246" y="76"/>
                      <a:pt x="969" y="0"/>
                      <a:pt x="714" y="0"/>
                    </a:cubicBezTo>
                    <a:close/>
                  </a:path>
                </a:pathLst>
              </a:custGeom>
              <a:solidFill>
                <a:srgbClr val="4220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27;p40"/>
              <p:cNvSpPr/>
              <p:nvPr/>
            </p:nvSpPr>
            <p:spPr>
              <a:xfrm flipH="1">
                <a:off x="3036468" y="1609189"/>
                <a:ext cx="178997" cy="67124"/>
              </a:xfrm>
              <a:custGeom>
                <a:avLst/>
                <a:gdLst/>
                <a:ahLst/>
                <a:cxnLst/>
                <a:rect l="l" t="t" r="r" b="b"/>
                <a:pathLst>
                  <a:path w="1960" h="735" extrusionOk="0">
                    <a:moveTo>
                      <a:pt x="980" y="0"/>
                    </a:moveTo>
                    <a:cubicBezTo>
                      <a:pt x="795" y="0"/>
                      <a:pt x="620" y="35"/>
                      <a:pt x="458" y="104"/>
                    </a:cubicBezTo>
                    <a:cubicBezTo>
                      <a:pt x="290" y="172"/>
                      <a:pt x="79" y="291"/>
                      <a:pt x="0" y="503"/>
                    </a:cubicBezTo>
                    <a:lnTo>
                      <a:pt x="21" y="530"/>
                    </a:lnTo>
                    <a:cubicBezTo>
                      <a:pt x="161" y="438"/>
                      <a:pt x="335" y="403"/>
                      <a:pt x="502" y="376"/>
                    </a:cubicBezTo>
                    <a:cubicBezTo>
                      <a:pt x="636" y="355"/>
                      <a:pt x="771" y="342"/>
                      <a:pt x="906" y="342"/>
                    </a:cubicBezTo>
                    <a:cubicBezTo>
                      <a:pt x="943" y="342"/>
                      <a:pt x="980" y="343"/>
                      <a:pt x="1017" y="345"/>
                    </a:cubicBezTo>
                    <a:cubicBezTo>
                      <a:pt x="1359" y="353"/>
                      <a:pt x="1704" y="479"/>
                      <a:pt x="1932" y="734"/>
                    </a:cubicBezTo>
                    <a:lnTo>
                      <a:pt x="1959" y="714"/>
                    </a:lnTo>
                    <a:cubicBezTo>
                      <a:pt x="1939" y="496"/>
                      <a:pt x="1795" y="312"/>
                      <a:pt x="1622" y="195"/>
                    </a:cubicBezTo>
                    <a:cubicBezTo>
                      <a:pt x="1447" y="69"/>
                      <a:pt x="1236" y="11"/>
                      <a:pt x="1034" y="1"/>
                    </a:cubicBezTo>
                    <a:cubicBezTo>
                      <a:pt x="1016" y="1"/>
                      <a:pt x="998" y="0"/>
                      <a:pt x="980" y="0"/>
                    </a:cubicBezTo>
                    <a:close/>
                  </a:path>
                </a:pathLst>
              </a:custGeom>
              <a:solidFill>
                <a:srgbClr val="4220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28;p40"/>
              <p:cNvSpPr/>
              <p:nvPr/>
            </p:nvSpPr>
            <p:spPr>
              <a:xfrm flipH="1">
                <a:off x="2291988" y="2822896"/>
                <a:ext cx="93243" cy="2557"/>
              </a:xfrm>
              <a:custGeom>
                <a:avLst/>
                <a:gdLst/>
                <a:ahLst/>
                <a:cxnLst/>
                <a:rect l="l" t="t" r="r" b="b"/>
                <a:pathLst>
                  <a:path w="1021" h="28" extrusionOk="0">
                    <a:moveTo>
                      <a:pt x="510" y="1"/>
                    </a:moveTo>
                    <a:cubicBezTo>
                      <a:pt x="342" y="1"/>
                      <a:pt x="174" y="5"/>
                      <a:pt x="7" y="14"/>
                    </a:cubicBezTo>
                    <a:cubicBezTo>
                      <a:pt x="0" y="17"/>
                      <a:pt x="0" y="28"/>
                      <a:pt x="7" y="28"/>
                    </a:cubicBezTo>
                    <a:cubicBezTo>
                      <a:pt x="181" y="17"/>
                      <a:pt x="357" y="12"/>
                      <a:pt x="532" y="12"/>
                    </a:cubicBezTo>
                    <a:cubicBezTo>
                      <a:pt x="693" y="12"/>
                      <a:pt x="854" y="16"/>
                      <a:pt x="1013" y="24"/>
                    </a:cubicBezTo>
                    <a:cubicBezTo>
                      <a:pt x="1020" y="24"/>
                      <a:pt x="1020" y="14"/>
                      <a:pt x="1013" y="14"/>
                    </a:cubicBezTo>
                    <a:cubicBezTo>
                      <a:pt x="846" y="5"/>
                      <a:pt x="678" y="1"/>
                      <a:pt x="510" y="1"/>
                    </a:cubicBezTo>
                    <a:close/>
                  </a:path>
                </a:pathLst>
              </a:custGeom>
              <a:solidFill>
                <a:srgbClr val="7C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29;p40"/>
              <p:cNvSpPr/>
              <p:nvPr/>
            </p:nvSpPr>
            <p:spPr>
              <a:xfrm flipH="1">
                <a:off x="3967343" y="1739783"/>
                <a:ext cx="142193" cy="243016"/>
              </a:xfrm>
              <a:custGeom>
                <a:avLst/>
                <a:gdLst/>
                <a:ahLst/>
                <a:cxnLst/>
                <a:rect l="l" t="t" r="r" b="b"/>
                <a:pathLst>
                  <a:path w="1557" h="2661" extrusionOk="0">
                    <a:moveTo>
                      <a:pt x="573" y="0"/>
                    </a:moveTo>
                    <a:cubicBezTo>
                      <a:pt x="545" y="0"/>
                      <a:pt x="517" y="5"/>
                      <a:pt x="489" y="15"/>
                    </a:cubicBezTo>
                    <a:cubicBezTo>
                      <a:pt x="341" y="62"/>
                      <a:pt x="270" y="226"/>
                      <a:pt x="328" y="366"/>
                    </a:cubicBezTo>
                    <a:lnTo>
                      <a:pt x="669" y="1193"/>
                    </a:lnTo>
                    <a:cubicBezTo>
                      <a:pt x="673" y="1203"/>
                      <a:pt x="679" y="1213"/>
                      <a:pt x="683" y="1223"/>
                    </a:cubicBezTo>
                    <a:lnTo>
                      <a:pt x="0" y="1746"/>
                    </a:lnTo>
                    <a:lnTo>
                      <a:pt x="697" y="2660"/>
                    </a:lnTo>
                    <a:lnTo>
                      <a:pt x="1045" y="2394"/>
                    </a:lnTo>
                    <a:cubicBezTo>
                      <a:pt x="1475" y="2066"/>
                      <a:pt x="1557" y="1455"/>
                      <a:pt x="1229" y="1025"/>
                    </a:cubicBezTo>
                    <a:cubicBezTo>
                      <a:pt x="1160" y="943"/>
                      <a:pt x="1103" y="848"/>
                      <a:pt x="1062" y="749"/>
                    </a:cubicBezTo>
                    <a:lnTo>
                      <a:pt x="823" y="172"/>
                    </a:lnTo>
                    <a:cubicBezTo>
                      <a:pt x="782" y="69"/>
                      <a:pt x="681" y="0"/>
                      <a:pt x="573" y="0"/>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30;p40"/>
              <p:cNvSpPr/>
              <p:nvPr/>
            </p:nvSpPr>
            <p:spPr>
              <a:xfrm flipH="1">
                <a:off x="2407605" y="2712342"/>
                <a:ext cx="202833" cy="629869"/>
              </a:xfrm>
              <a:custGeom>
                <a:avLst/>
                <a:gdLst/>
                <a:ahLst/>
                <a:cxnLst/>
                <a:rect l="l" t="t" r="r" b="b"/>
                <a:pathLst>
                  <a:path w="2221" h="6897" extrusionOk="0">
                    <a:moveTo>
                      <a:pt x="53" y="1"/>
                    </a:moveTo>
                    <a:cubicBezTo>
                      <a:pt x="34" y="1"/>
                      <a:pt x="17" y="4"/>
                      <a:pt x="1" y="11"/>
                    </a:cubicBezTo>
                    <a:cubicBezTo>
                      <a:pt x="1" y="11"/>
                      <a:pt x="1957" y="2899"/>
                      <a:pt x="971" y="6896"/>
                    </a:cubicBezTo>
                    <a:lnTo>
                      <a:pt x="1847" y="6896"/>
                    </a:lnTo>
                    <a:cubicBezTo>
                      <a:pt x="2042" y="5739"/>
                      <a:pt x="2220" y="4971"/>
                      <a:pt x="1762" y="2919"/>
                    </a:cubicBezTo>
                    <a:cubicBezTo>
                      <a:pt x="1433" y="1441"/>
                      <a:pt x="440" y="1"/>
                      <a:pt x="53" y="1"/>
                    </a:cubicBezTo>
                    <a:close/>
                  </a:path>
                </a:pathLst>
              </a:custGeom>
              <a:gradFill>
                <a:gsLst>
                  <a:gs pos="22000">
                    <a:schemeClr val="accent1">
                      <a:lumMod val="75000"/>
                    </a:schemeClr>
                  </a:gs>
                  <a:gs pos="100000">
                    <a:schemeClr val="accent3">
                      <a:lumMod val="75000"/>
                    </a:schemeClr>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531;p40"/>
              <p:cNvSpPr/>
              <p:nvPr/>
            </p:nvSpPr>
            <p:spPr>
              <a:xfrm flipH="1">
                <a:off x="3027701" y="2373578"/>
                <a:ext cx="1735" cy="1370"/>
              </a:xfrm>
              <a:custGeom>
                <a:avLst/>
                <a:gdLst/>
                <a:ahLst/>
                <a:cxnLst/>
                <a:rect l="l" t="t" r="r" b="b"/>
                <a:pathLst>
                  <a:path w="19" h="15" extrusionOk="0">
                    <a:moveTo>
                      <a:pt x="8" y="1"/>
                    </a:moveTo>
                    <a:cubicBezTo>
                      <a:pt x="1" y="1"/>
                      <a:pt x="1" y="15"/>
                      <a:pt x="8" y="15"/>
                    </a:cubicBezTo>
                    <a:cubicBezTo>
                      <a:pt x="18" y="15"/>
                      <a:pt x="18" y="1"/>
                      <a:pt x="8" y="1"/>
                    </a:cubicBezTo>
                    <a:close/>
                  </a:path>
                </a:pathLst>
              </a:custGeom>
              <a:solidFill>
                <a:srgbClr val="7C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532;p40"/>
              <p:cNvSpPr/>
              <p:nvPr/>
            </p:nvSpPr>
            <p:spPr>
              <a:xfrm flipH="1">
                <a:off x="4038394" y="1928917"/>
                <a:ext cx="75891" cy="46850"/>
              </a:xfrm>
              <a:custGeom>
                <a:avLst/>
                <a:gdLst/>
                <a:ahLst/>
                <a:cxnLst/>
                <a:rect l="l" t="t" r="r" b="b"/>
                <a:pathLst>
                  <a:path w="831" h="513" extrusionOk="0">
                    <a:moveTo>
                      <a:pt x="611" y="1"/>
                    </a:moveTo>
                    <a:cubicBezTo>
                      <a:pt x="592" y="1"/>
                      <a:pt x="573" y="4"/>
                      <a:pt x="554" y="9"/>
                    </a:cubicBezTo>
                    <a:lnTo>
                      <a:pt x="168" y="118"/>
                    </a:lnTo>
                    <a:cubicBezTo>
                      <a:pt x="62" y="149"/>
                      <a:pt x="1" y="261"/>
                      <a:pt x="32" y="367"/>
                    </a:cubicBezTo>
                    <a:cubicBezTo>
                      <a:pt x="57" y="455"/>
                      <a:pt x="138" y="512"/>
                      <a:pt x="225" y="512"/>
                    </a:cubicBezTo>
                    <a:cubicBezTo>
                      <a:pt x="243" y="512"/>
                      <a:pt x="262" y="509"/>
                      <a:pt x="281" y="504"/>
                    </a:cubicBezTo>
                    <a:lnTo>
                      <a:pt x="663" y="395"/>
                    </a:lnTo>
                    <a:cubicBezTo>
                      <a:pt x="769" y="361"/>
                      <a:pt x="831" y="252"/>
                      <a:pt x="799" y="146"/>
                    </a:cubicBezTo>
                    <a:cubicBezTo>
                      <a:pt x="775" y="56"/>
                      <a:pt x="696" y="1"/>
                      <a:pt x="611" y="1"/>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533;p40"/>
              <p:cNvSpPr/>
              <p:nvPr/>
            </p:nvSpPr>
            <p:spPr>
              <a:xfrm flipH="1">
                <a:off x="4043417" y="1891657"/>
                <a:ext cx="88585" cy="59635"/>
              </a:xfrm>
              <a:custGeom>
                <a:avLst/>
                <a:gdLst/>
                <a:ahLst/>
                <a:cxnLst/>
                <a:rect l="l" t="t" r="r" b="b"/>
                <a:pathLst>
                  <a:path w="970" h="653" extrusionOk="0">
                    <a:moveTo>
                      <a:pt x="696" y="1"/>
                    </a:moveTo>
                    <a:cubicBezTo>
                      <a:pt x="666" y="1"/>
                      <a:pt x="636" y="6"/>
                      <a:pt x="608" y="17"/>
                    </a:cubicBezTo>
                    <a:lnTo>
                      <a:pt x="185" y="185"/>
                    </a:lnTo>
                    <a:cubicBezTo>
                      <a:pt x="62" y="236"/>
                      <a:pt x="0" y="376"/>
                      <a:pt x="51" y="499"/>
                    </a:cubicBezTo>
                    <a:cubicBezTo>
                      <a:pt x="88" y="596"/>
                      <a:pt x="179" y="652"/>
                      <a:pt x="276" y="652"/>
                    </a:cubicBezTo>
                    <a:cubicBezTo>
                      <a:pt x="306" y="652"/>
                      <a:pt x="336" y="647"/>
                      <a:pt x="366" y="636"/>
                    </a:cubicBezTo>
                    <a:lnTo>
                      <a:pt x="785" y="468"/>
                    </a:lnTo>
                    <a:cubicBezTo>
                      <a:pt x="908" y="417"/>
                      <a:pt x="970" y="277"/>
                      <a:pt x="922" y="154"/>
                    </a:cubicBezTo>
                    <a:cubicBezTo>
                      <a:pt x="883" y="58"/>
                      <a:pt x="791" y="1"/>
                      <a:pt x="696" y="1"/>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4;p40"/>
              <p:cNvSpPr/>
              <p:nvPr/>
            </p:nvSpPr>
            <p:spPr>
              <a:xfrm flipH="1">
                <a:off x="1976095" y="2123804"/>
                <a:ext cx="152056" cy="92786"/>
              </a:xfrm>
              <a:custGeom>
                <a:avLst/>
                <a:gdLst/>
                <a:ahLst/>
                <a:cxnLst/>
                <a:rect l="l" t="t" r="r" b="b"/>
                <a:pathLst>
                  <a:path w="1665" h="1016" extrusionOk="0">
                    <a:moveTo>
                      <a:pt x="703" y="1"/>
                    </a:moveTo>
                    <a:cubicBezTo>
                      <a:pt x="278" y="1"/>
                      <a:pt x="1" y="384"/>
                      <a:pt x="1" y="384"/>
                    </a:cubicBezTo>
                    <a:lnTo>
                      <a:pt x="59" y="784"/>
                    </a:lnTo>
                    <a:cubicBezTo>
                      <a:pt x="273" y="949"/>
                      <a:pt x="497" y="1016"/>
                      <a:pt x="698" y="1016"/>
                    </a:cubicBezTo>
                    <a:cubicBezTo>
                      <a:pt x="1269" y="1016"/>
                      <a:pt x="1664" y="482"/>
                      <a:pt x="1165" y="152"/>
                    </a:cubicBezTo>
                    <a:cubicBezTo>
                      <a:pt x="998" y="42"/>
                      <a:pt x="842" y="1"/>
                      <a:pt x="703" y="1"/>
                    </a:cubicBezTo>
                    <a:close/>
                  </a:path>
                </a:pathLst>
              </a:custGeom>
              <a:solidFill>
                <a:srgbClr val="F999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5;p40"/>
              <p:cNvSpPr/>
              <p:nvPr/>
            </p:nvSpPr>
            <p:spPr>
              <a:xfrm flipH="1">
                <a:off x="3260580" y="1799418"/>
                <a:ext cx="188129" cy="115252"/>
              </a:xfrm>
              <a:custGeom>
                <a:avLst/>
                <a:gdLst/>
                <a:ahLst/>
                <a:cxnLst/>
                <a:rect l="l" t="t" r="r" b="b"/>
                <a:pathLst>
                  <a:path w="2060" h="1262" extrusionOk="0">
                    <a:moveTo>
                      <a:pt x="632" y="1"/>
                    </a:moveTo>
                    <a:cubicBezTo>
                      <a:pt x="382" y="1"/>
                      <a:pt x="187" y="83"/>
                      <a:pt x="120" y="242"/>
                    </a:cubicBezTo>
                    <a:cubicBezTo>
                      <a:pt x="1" y="515"/>
                      <a:pt x="315" y="912"/>
                      <a:pt x="820" y="1126"/>
                    </a:cubicBezTo>
                    <a:cubicBezTo>
                      <a:pt x="1032" y="1217"/>
                      <a:pt x="1243" y="1261"/>
                      <a:pt x="1426" y="1261"/>
                    </a:cubicBezTo>
                    <a:cubicBezTo>
                      <a:pt x="1677" y="1261"/>
                      <a:pt x="1874" y="1179"/>
                      <a:pt x="1943" y="1021"/>
                    </a:cubicBezTo>
                    <a:cubicBezTo>
                      <a:pt x="2060" y="748"/>
                      <a:pt x="1745" y="351"/>
                      <a:pt x="1244" y="137"/>
                    </a:cubicBezTo>
                    <a:cubicBezTo>
                      <a:pt x="1029" y="46"/>
                      <a:pt x="816" y="1"/>
                      <a:pt x="632" y="1"/>
                    </a:cubicBezTo>
                    <a:close/>
                  </a:path>
                </a:pathLst>
              </a:custGeom>
              <a:solidFill>
                <a:srgbClr val="EA8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6;p40"/>
              <p:cNvSpPr/>
              <p:nvPr/>
            </p:nvSpPr>
            <p:spPr>
              <a:xfrm flipH="1">
                <a:off x="2290801" y="2044443"/>
                <a:ext cx="183015" cy="120640"/>
              </a:xfrm>
              <a:custGeom>
                <a:avLst/>
                <a:gdLst/>
                <a:ahLst/>
                <a:cxnLst/>
                <a:rect l="l" t="t" r="r" b="b"/>
                <a:pathLst>
                  <a:path w="2004" h="1321" extrusionOk="0">
                    <a:moveTo>
                      <a:pt x="1081" y="1"/>
                    </a:moveTo>
                    <a:cubicBezTo>
                      <a:pt x="1036" y="1"/>
                      <a:pt x="989" y="3"/>
                      <a:pt x="942" y="7"/>
                    </a:cubicBezTo>
                    <a:cubicBezTo>
                      <a:pt x="406" y="58"/>
                      <a:pt x="0" y="393"/>
                      <a:pt x="38" y="755"/>
                    </a:cubicBezTo>
                    <a:cubicBezTo>
                      <a:pt x="69" y="1082"/>
                      <a:pt x="455" y="1321"/>
                      <a:pt x="927" y="1321"/>
                    </a:cubicBezTo>
                    <a:cubicBezTo>
                      <a:pt x="973" y="1321"/>
                      <a:pt x="1019" y="1319"/>
                      <a:pt x="1065" y="1314"/>
                    </a:cubicBezTo>
                    <a:cubicBezTo>
                      <a:pt x="1601" y="1263"/>
                      <a:pt x="2004" y="929"/>
                      <a:pt x="1970" y="567"/>
                    </a:cubicBezTo>
                    <a:cubicBezTo>
                      <a:pt x="1939" y="237"/>
                      <a:pt x="1553" y="1"/>
                      <a:pt x="1081" y="1"/>
                    </a:cubicBezTo>
                    <a:close/>
                  </a:path>
                </a:pathLst>
              </a:custGeom>
              <a:solidFill>
                <a:srgbClr val="EA8B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7;p40"/>
              <p:cNvSpPr/>
              <p:nvPr/>
            </p:nvSpPr>
            <p:spPr>
              <a:xfrm flipH="1">
                <a:off x="2488885" y="2067822"/>
                <a:ext cx="30320" cy="48676"/>
              </a:xfrm>
              <a:custGeom>
                <a:avLst/>
                <a:gdLst/>
                <a:ahLst/>
                <a:cxnLst/>
                <a:rect l="l" t="t" r="r" b="b"/>
                <a:pathLst>
                  <a:path w="332" h="533" extrusionOk="0">
                    <a:moveTo>
                      <a:pt x="252" y="1"/>
                    </a:moveTo>
                    <a:cubicBezTo>
                      <a:pt x="219" y="1"/>
                      <a:pt x="186" y="20"/>
                      <a:pt x="180" y="62"/>
                    </a:cubicBezTo>
                    <a:cubicBezTo>
                      <a:pt x="163" y="191"/>
                      <a:pt x="115" y="308"/>
                      <a:pt x="40" y="413"/>
                    </a:cubicBezTo>
                    <a:cubicBezTo>
                      <a:pt x="0" y="470"/>
                      <a:pt x="52" y="533"/>
                      <a:pt x="104" y="533"/>
                    </a:cubicBezTo>
                    <a:cubicBezTo>
                      <a:pt x="124" y="533"/>
                      <a:pt x="144" y="524"/>
                      <a:pt x="159" y="502"/>
                    </a:cubicBezTo>
                    <a:cubicBezTo>
                      <a:pt x="248" y="376"/>
                      <a:pt x="303" y="232"/>
                      <a:pt x="327" y="79"/>
                    </a:cubicBezTo>
                    <a:cubicBezTo>
                      <a:pt x="332" y="29"/>
                      <a:pt x="292" y="1"/>
                      <a:pt x="252" y="1"/>
                    </a:cubicBezTo>
                    <a:close/>
                  </a:path>
                </a:pathLst>
              </a:custGeom>
              <a:solidFill>
                <a:srgbClr val="C685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 name="Google Shape;538;p40"/>
            <p:cNvSpPr/>
            <p:nvPr/>
          </p:nvSpPr>
          <p:spPr>
            <a:xfrm flipH="1">
              <a:off x="3944381" y="1569605"/>
              <a:ext cx="85206" cy="66941"/>
            </a:xfrm>
            <a:custGeom>
              <a:avLst/>
              <a:gdLst/>
              <a:ahLst/>
              <a:cxnLst/>
              <a:rect l="l" t="t" r="r" b="b"/>
              <a:pathLst>
                <a:path w="933" h="733" extrusionOk="0">
                  <a:moveTo>
                    <a:pt x="655" y="1"/>
                  </a:moveTo>
                  <a:cubicBezTo>
                    <a:pt x="610" y="1"/>
                    <a:pt x="564" y="14"/>
                    <a:pt x="523" y="40"/>
                  </a:cubicBezTo>
                  <a:lnTo>
                    <a:pt x="144" y="289"/>
                  </a:lnTo>
                  <a:cubicBezTo>
                    <a:pt x="32" y="360"/>
                    <a:pt x="0" y="511"/>
                    <a:pt x="73" y="623"/>
                  </a:cubicBezTo>
                  <a:cubicBezTo>
                    <a:pt x="119" y="694"/>
                    <a:pt x="196" y="732"/>
                    <a:pt x="274" y="732"/>
                  </a:cubicBezTo>
                  <a:cubicBezTo>
                    <a:pt x="320" y="732"/>
                    <a:pt x="366" y="719"/>
                    <a:pt x="407" y="691"/>
                  </a:cubicBezTo>
                  <a:lnTo>
                    <a:pt x="789" y="445"/>
                  </a:lnTo>
                  <a:cubicBezTo>
                    <a:pt x="898" y="371"/>
                    <a:pt x="933" y="220"/>
                    <a:pt x="857" y="111"/>
                  </a:cubicBezTo>
                  <a:cubicBezTo>
                    <a:pt x="811" y="40"/>
                    <a:pt x="734" y="1"/>
                    <a:pt x="655" y="1"/>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539;p40"/>
            <p:cNvSpPr/>
            <p:nvPr/>
          </p:nvSpPr>
          <p:spPr>
            <a:xfrm flipH="1">
              <a:off x="3921915" y="1616546"/>
              <a:ext cx="88677" cy="59635"/>
            </a:xfrm>
            <a:custGeom>
              <a:avLst/>
              <a:gdLst/>
              <a:ahLst/>
              <a:cxnLst/>
              <a:rect l="l" t="t" r="r" b="b"/>
              <a:pathLst>
                <a:path w="971" h="653" extrusionOk="0">
                  <a:moveTo>
                    <a:pt x="694" y="1"/>
                  </a:moveTo>
                  <a:cubicBezTo>
                    <a:pt x="664" y="1"/>
                    <a:pt x="634" y="6"/>
                    <a:pt x="605" y="17"/>
                  </a:cubicBezTo>
                  <a:lnTo>
                    <a:pt x="185" y="188"/>
                  </a:lnTo>
                  <a:cubicBezTo>
                    <a:pt x="62" y="235"/>
                    <a:pt x="1" y="375"/>
                    <a:pt x="49" y="501"/>
                  </a:cubicBezTo>
                  <a:cubicBezTo>
                    <a:pt x="87" y="595"/>
                    <a:pt x="178" y="653"/>
                    <a:pt x="273" y="653"/>
                  </a:cubicBezTo>
                  <a:cubicBezTo>
                    <a:pt x="303" y="653"/>
                    <a:pt x="333" y="647"/>
                    <a:pt x="363" y="635"/>
                  </a:cubicBezTo>
                  <a:lnTo>
                    <a:pt x="786" y="468"/>
                  </a:lnTo>
                  <a:cubicBezTo>
                    <a:pt x="909" y="416"/>
                    <a:pt x="971" y="276"/>
                    <a:pt x="919" y="153"/>
                  </a:cubicBezTo>
                  <a:cubicBezTo>
                    <a:pt x="882" y="59"/>
                    <a:pt x="791" y="1"/>
                    <a:pt x="694" y="1"/>
                  </a:cubicBezTo>
                  <a:close/>
                </a:path>
              </a:pathLst>
            </a:custGeom>
            <a:solidFill>
              <a:srgbClr val="F9B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7" name="Google Shape;548;p40"/>
          <p:cNvSpPr/>
          <p:nvPr/>
        </p:nvSpPr>
        <p:spPr>
          <a:xfrm rot="5400000" flipH="1">
            <a:off x="1598560" y="4413750"/>
            <a:ext cx="520200" cy="520200"/>
          </a:xfrm>
          <a:prstGeom prst="ellipse">
            <a:avLst/>
          </a:pr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49;p40"/>
          <p:cNvSpPr/>
          <p:nvPr/>
        </p:nvSpPr>
        <p:spPr>
          <a:xfrm rot="5400000" flipH="1">
            <a:off x="952351" y="4413750"/>
            <a:ext cx="520200" cy="520200"/>
          </a:xfrm>
          <a:prstGeom prst="ellipse">
            <a:avLst/>
          </a:pr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50;p40"/>
          <p:cNvSpPr/>
          <p:nvPr/>
        </p:nvSpPr>
        <p:spPr>
          <a:xfrm rot="5400000" flipH="1">
            <a:off x="321792" y="4413750"/>
            <a:ext cx="520200" cy="520200"/>
          </a:xfrm>
          <a:prstGeom prst="ellipse">
            <a:avLst/>
          </a:pr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52;p40"/>
          <p:cNvSpPr/>
          <p:nvPr/>
        </p:nvSpPr>
        <p:spPr>
          <a:xfrm flipH="1">
            <a:off x="1685349" y="4493982"/>
            <a:ext cx="346598" cy="346645"/>
          </a:xfrm>
          <a:custGeom>
            <a:avLst/>
            <a:gdLst/>
            <a:ahLst/>
            <a:cxnLst/>
            <a:rect l="l" t="t" r="r" b="b"/>
            <a:pathLst>
              <a:path w="209109" h="209137" extrusionOk="0">
                <a:moveTo>
                  <a:pt x="104745" y="6200"/>
                </a:moveTo>
                <a:cubicBezTo>
                  <a:pt x="106397" y="6200"/>
                  <a:pt x="108050" y="6240"/>
                  <a:pt x="109701" y="6320"/>
                </a:cubicBezTo>
                <a:cubicBezTo>
                  <a:pt x="117838" y="6761"/>
                  <a:pt x="125681" y="8158"/>
                  <a:pt x="133181" y="10438"/>
                </a:cubicBezTo>
                <a:lnTo>
                  <a:pt x="104554" y="27545"/>
                </a:lnTo>
                <a:lnTo>
                  <a:pt x="75928" y="10438"/>
                </a:lnTo>
                <a:cubicBezTo>
                  <a:pt x="81026" y="8869"/>
                  <a:pt x="86246" y="7742"/>
                  <a:pt x="91565" y="7056"/>
                </a:cubicBezTo>
                <a:cubicBezTo>
                  <a:pt x="95932" y="6485"/>
                  <a:pt x="100338" y="6200"/>
                  <a:pt x="104745" y="6200"/>
                </a:cubicBezTo>
                <a:close/>
                <a:moveTo>
                  <a:pt x="68257" y="13060"/>
                </a:moveTo>
                <a:lnTo>
                  <a:pt x="101466" y="32912"/>
                </a:lnTo>
                <a:lnTo>
                  <a:pt x="101466" y="61563"/>
                </a:lnTo>
                <a:lnTo>
                  <a:pt x="68698" y="81146"/>
                </a:lnTo>
                <a:lnTo>
                  <a:pt x="44042" y="66097"/>
                </a:lnTo>
                <a:lnTo>
                  <a:pt x="43454" y="27422"/>
                </a:lnTo>
                <a:cubicBezTo>
                  <a:pt x="51003" y="21393"/>
                  <a:pt x="59336" y="16565"/>
                  <a:pt x="68257" y="13060"/>
                </a:cubicBezTo>
                <a:close/>
                <a:moveTo>
                  <a:pt x="140778" y="13109"/>
                </a:moveTo>
                <a:cubicBezTo>
                  <a:pt x="149798" y="16687"/>
                  <a:pt x="158180" y="21565"/>
                  <a:pt x="165655" y="27520"/>
                </a:cubicBezTo>
                <a:lnTo>
                  <a:pt x="165067" y="66097"/>
                </a:lnTo>
                <a:lnTo>
                  <a:pt x="140435" y="81146"/>
                </a:lnTo>
                <a:lnTo>
                  <a:pt x="107643" y="61563"/>
                </a:lnTo>
                <a:lnTo>
                  <a:pt x="107643" y="32912"/>
                </a:lnTo>
                <a:lnTo>
                  <a:pt x="140778" y="13109"/>
                </a:lnTo>
                <a:close/>
                <a:moveTo>
                  <a:pt x="171757" y="32814"/>
                </a:moveTo>
                <a:cubicBezTo>
                  <a:pt x="185752" y="45902"/>
                  <a:pt x="195899" y="63009"/>
                  <a:pt x="200384" y="82297"/>
                </a:cubicBezTo>
                <a:lnTo>
                  <a:pt x="171267" y="66048"/>
                </a:lnTo>
                <a:lnTo>
                  <a:pt x="171757" y="32814"/>
                </a:lnTo>
                <a:close/>
                <a:moveTo>
                  <a:pt x="168204" y="71440"/>
                </a:moveTo>
                <a:lnTo>
                  <a:pt x="201879" y="90214"/>
                </a:lnTo>
                <a:cubicBezTo>
                  <a:pt x="202565" y="94895"/>
                  <a:pt x="202933" y="99699"/>
                  <a:pt x="202933" y="104576"/>
                </a:cubicBezTo>
                <a:cubicBezTo>
                  <a:pt x="202933" y="109453"/>
                  <a:pt x="202565" y="114232"/>
                  <a:pt x="201879" y="118938"/>
                </a:cubicBezTo>
                <a:lnTo>
                  <a:pt x="168204" y="137687"/>
                </a:lnTo>
                <a:lnTo>
                  <a:pt x="143548" y="122639"/>
                </a:lnTo>
                <a:lnTo>
                  <a:pt x="143548" y="86513"/>
                </a:lnTo>
                <a:lnTo>
                  <a:pt x="168204" y="71440"/>
                </a:lnTo>
                <a:close/>
                <a:moveTo>
                  <a:pt x="104554" y="66930"/>
                </a:moveTo>
                <a:lnTo>
                  <a:pt x="137347" y="86513"/>
                </a:lnTo>
                <a:lnTo>
                  <a:pt x="137347" y="122614"/>
                </a:lnTo>
                <a:lnTo>
                  <a:pt x="104554" y="142221"/>
                </a:lnTo>
                <a:lnTo>
                  <a:pt x="71762" y="122614"/>
                </a:lnTo>
                <a:lnTo>
                  <a:pt x="71762" y="108693"/>
                </a:lnTo>
                <a:cubicBezTo>
                  <a:pt x="71762" y="106978"/>
                  <a:pt x="70389" y="105605"/>
                  <a:pt x="68674" y="105605"/>
                </a:cubicBezTo>
                <a:cubicBezTo>
                  <a:pt x="66958" y="105605"/>
                  <a:pt x="65585" y="106978"/>
                  <a:pt x="65585" y="108693"/>
                </a:cubicBezTo>
                <a:lnTo>
                  <a:pt x="65585" y="122639"/>
                </a:lnTo>
                <a:lnTo>
                  <a:pt x="40905" y="137687"/>
                </a:lnTo>
                <a:lnTo>
                  <a:pt x="7230" y="118938"/>
                </a:lnTo>
                <a:cubicBezTo>
                  <a:pt x="6544" y="114232"/>
                  <a:pt x="6176" y="109453"/>
                  <a:pt x="6176" y="104576"/>
                </a:cubicBezTo>
                <a:cubicBezTo>
                  <a:pt x="6176" y="99748"/>
                  <a:pt x="6544" y="94944"/>
                  <a:pt x="7255" y="90189"/>
                </a:cubicBezTo>
                <a:lnTo>
                  <a:pt x="40905" y="71440"/>
                </a:lnTo>
                <a:lnTo>
                  <a:pt x="65585" y="86513"/>
                </a:lnTo>
                <a:lnTo>
                  <a:pt x="65585" y="94258"/>
                </a:lnTo>
                <a:cubicBezTo>
                  <a:pt x="65585" y="95973"/>
                  <a:pt x="66958" y="97346"/>
                  <a:pt x="68674" y="97346"/>
                </a:cubicBezTo>
                <a:cubicBezTo>
                  <a:pt x="70389" y="97346"/>
                  <a:pt x="71762" y="95973"/>
                  <a:pt x="71762" y="94258"/>
                </a:cubicBezTo>
                <a:lnTo>
                  <a:pt x="71762" y="86513"/>
                </a:lnTo>
                <a:lnTo>
                  <a:pt x="104554" y="66930"/>
                </a:lnTo>
                <a:close/>
                <a:moveTo>
                  <a:pt x="8725" y="126854"/>
                </a:moveTo>
                <a:lnTo>
                  <a:pt x="37866" y="143079"/>
                </a:lnTo>
                <a:lnTo>
                  <a:pt x="37351" y="176338"/>
                </a:lnTo>
                <a:cubicBezTo>
                  <a:pt x="23381" y="163225"/>
                  <a:pt x="13210" y="146118"/>
                  <a:pt x="8725" y="126854"/>
                </a:cubicBezTo>
                <a:close/>
                <a:moveTo>
                  <a:pt x="200384" y="126854"/>
                </a:moveTo>
                <a:lnTo>
                  <a:pt x="200384" y="126854"/>
                </a:lnTo>
                <a:cubicBezTo>
                  <a:pt x="195899" y="146118"/>
                  <a:pt x="185752" y="163225"/>
                  <a:pt x="171757" y="176338"/>
                </a:cubicBezTo>
                <a:lnTo>
                  <a:pt x="171267" y="143079"/>
                </a:lnTo>
                <a:lnTo>
                  <a:pt x="200384" y="126854"/>
                </a:lnTo>
                <a:close/>
                <a:moveTo>
                  <a:pt x="68698" y="127982"/>
                </a:moveTo>
                <a:lnTo>
                  <a:pt x="101466" y="147564"/>
                </a:lnTo>
                <a:lnTo>
                  <a:pt x="101466" y="176240"/>
                </a:lnTo>
                <a:lnTo>
                  <a:pt x="68330" y="196018"/>
                </a:lnTo>
                <a:cubicBezTo>
                  <a:pt x="59311" y="192440"/>
                  <a:pt x="50954" y="187563"/>
                  <a:pt x="43454" y="181607"/>
                </a:cubicBezTo>
                <a:lnTo>
                  <a:pt x="44042" y="143030"/>
                </a:lnTo>
                <a:lnTo>
                  <a:pt x="68698" y="127982"/>
                </a:lnTo>
                <a:close/>
                <a:moveTo>
                  <a:pt x="140435" y="127982"/>
                </a:moveTo>
                <a:lnTo>
                  <a:pt x="165067" y="143030"/>
                </a:lnTo>
                <a:lnTo>
                  <a:pt x="165655" y="181607"/>
                </a:lnTo>
                <a:cubicBezTo>
                  <a:pt x="158180" y="187563"/>
                  <a:pt x="149798" y="192440"/>
                  <a:pt x="140778" y="196018"/>
                </a:cubicBezTo>
                <a:lnTo>
                  <a:pt x="107643" y="176240"/>
                </a:lnTo>
                <a:lnTo>
                  <a:pt x="107643" y="147564"/>
                </a:lnTo>
                <a:lnTo>
                  <a:pt x="140435" y="127982"/>
                </a:lnTo>
                <a:close/>
                <a:moveTo>
                  <a:pt x="104554" y="181582"/>
                </a:moveTo>
                <a:lnTo>
                  <a:pt x="133181" y="198690"/>
                </a:lnTo>
                <a:cubicBezTo>
                  <a:pt x="125681" y="200969"/>
                  <a:pt x="117838" y="202390"/>
                  <a:pt x="109701" y="202807"/>
                </a:cubicBezTo>
                <a:cubicBezTo>
                  <a:pt x="109603" y="202807"/>
                  <a:pt x="109481" y="202807"/>
                  <a:pt x="109383" y="202832"/>
                </a:cubicBezTo>
                <a:cubicBezTo>
                  <a:pt x="108721" y="202856"/>
                  <a:pt x="108084" y="202881"/>
                  <a:pt x="107422" y="202905"/>
                </a:cubicBezTo>
                <a:lnTo>
                  <a:pt x="106858" y="202905"/>
                </a:lnTo>
                <a:cubicBezTo>
                  <a:pt x="106098" y="202930"/>
                  <a:pt x="105314" y="202930"/>
                  <a:pt x="104554" y="202930"/>
                </a:cubicBezTo>
                <a:cubicBezTo>
                  <a:pt x="103795" y="202930"/>
                  <a:pt x="103035" y="202930"/>
                  <a:pt x="102275" y="202905"/>
                </a:cubicBezTo>
                <a:lnTo>
                  <a:pt x="101687" y="202905"/>
                </a:lnTo>
                <a:cubicBezTo>
                  <a:pt x="101050" y="202881"/>
                  <a:pt x="100388" y="202856"/>
                  <a:pt x="99751" y="202832"/>
                </a:cubicBezTo>
                <a:cubicBezTo>
                  <a:pt x="99628" y="202807"/>
                  <a:pt x="99530" y="202807"/>
                  <a:pt x="99408" y="202807"/>
                </a:cubicBezTo>
                <a:cubicBezTo>
                  <a:pt x="91295" y="202390"/>
                  <a:pt x="83428" y="200969"/>
                  <a:pt x="75953" y="198690"/>
                </a:cubicBezTo>
                <a:lnTo>
                  <a:pt x="104554" y="181582"/>
                </a:lnTo>
                <a:close/>
                <a:moveTo>
                  <a:pt x="104479" y="1"/>
                </a:moveTo>
                <a:cubicBezTo>
                  <a:pt x="99750" y="1"/>
                  <a:pt x="95020" y="328"/>
                  <a:pt x="90339" y="977"/>
                </a:cubicBezTo>
                <a:cubicBezTo>
                  <a:pt x="78796" y="2521"/>
                  <a:pt x="67669" y="6002"/>
                  <a:pt x="57154" y="11345"/>
                </a:cubicBezTo>
                <a:cubicBezTo>
                  <a:pt x="50586" y="14702"/>
                  <a:pt x="44385" y="18771"/>
                  <a:pt x="38650" y="23427"/>
                </a:cubicBezTo>
                <a:cubicBezTo>
                  <a:pt x="38454" y="23550"/>
                  <a:pt x="38258" y="23697"/>
                  <a:pt x="38087" y="23869"/>
                </a:cubicBezTo>
                <a:cubicBezTo>
                  <a:pt x="31739" y="29113"/>
                  <a:pt x="25979" y="35094"/>
                  <a:pt x="21029" y="41662"/>
                </a:cubicBezTo>
                <a:cubicBezTo>
                  <a:pt x="19999" y="43034"/>
                  <a:pt x="20269" y="44971"/>
                  <a:pt x="21641" y="46000"/>
                </a:cubicBezTo>
                <a:cubicBezTo>
                  <a:pt x="22202" y="46421"/>
                  <a:pt x="22858" y="46625"/>
                  <a:pt x="23507" y="46625"/>
                </a:cubicBezTo>
                <a:cubicBezTo>
                  <a:pt x="24445" y="46625"/>
                  <a:pt x="25371" y="46199"/>
                  <a:pt x="25979" y="45387"/>
                </a:cubicBezTo>
                <a:cubicBezTo>
                  <a:pt x="29435" y="40780"/>
                  <a:pt x="33258" y="36540"/>
                  <a:pt x="37351" y="32692"/>
                </a:cubicBezTo>
                <a:lnTo>
                  <a:pt x="37866" y="66048"/>
                </a:lnTo>
                <a:lnTo>
                  <a:pt x="8750" y="82273"/>
                </a:lnTo>
                <a:cubicBezTo>
                  <a:pt x="10637" y="74161"/>
                  <a:pt x="13529" y="66293"/>
                  <a:pt x="17377" y="58941"/>
                </a:cubicBezTo>
                <a:cubicBezTo>
                  <a:pt x="18186" y="57446"/>
                  <a:pt x="17597" y="55558"/>
                  <a:pt x="16078" y="54774"/>
                </a:cubicBezTo>
                <a:cubicBezTo>
                  <a:pt x="15614" y="54527"/>
                  <a:pt x="15119" y="54411"/>
                  <a:pt x="14632" y="54411"/>
                </a:cubicBezTo>
                <a:cubicBezTo>
                  <a:pt x="13522" y="54411"/>
                  <a:pt x="12456" y="55017"/>
                  <a:pt x="11911" y="56073"/>
                </a:cubicBezTo>
                <a:cubicBezTo>
                  <a:pt x="6764" y="65852"/>
                  <a:pt x="3235" y="76464"/>
                  <a:pt x="1422" y="87395"/>
                </a:cubicBezTo>
                <a:cubicBezTo>
                  <a:pt x="1372" y="87591"/>
                  <a:pt x="1323" y="87812"/>
                  <a:pt x="1323" y="88008"/>
                </a:cubicBezTo>
                <a:cubicBezTo>
                  <a:pt x="441" y="93473"/>
                  <a:pt x="0" y="99012"/>
                  <a:pt x="0" y="104576"/>
                </a:cubicBezTo>
                <a:cubicBezTo>
                  <a:pt x="0" y="128766"/>
                  <a:pt x="8161" y="151706"/>
                  <a:pt x="23185" y="170235"/>
                </a:cubicBezTo>
                <a:cubicBezTo>
                  <a:pt x="29337" y="177857"/>
                  <a:pt x="36592" y="184622"/>
                  <a:pt x="44606" y="190259"/>
                </a:cubicBezTo>
                <a:cubicBezTo>
                  <a:pt x="52057" y="195503"/>
                  <a:pt x="60218" y="199768"/>
                  <a:pt x="68796" y="202881"/>
                </a:cubicBezTo>
                <a:cubicBezTo>
                  <a:pt x="77717" y="206116"/>
                  <a:pt x="87031" y="208052"/>
                  <a:pt x="96491" y="208812"/>
                </a:cubicBezTo>
                <a:cubicBezTo>
                  <a:pt x="99201" y="209029"/>
                  <a:pt x="101922" y="209137"/>
                  <a:pt x="104644" y="209137"/>
                </a:cubicBezTo>
                <a:cubicBezTo>
                  <a:pt x="112039" y="209137"/>
                  <a:pt x="119442" y="208343"/>
                  <a:pt x="126661" y="206802"/>
                </a:cubicBezTo>
                <a:cubicBezTo>
                  <a:pt x="135558" y="204890"/>
                  <a:pt x="144210" y="201802"/>
                  <a:pt x="152322" y="197636"/>
                </a:cubicBezTo>
                <a:cubicBezTo>
                  <a:pt x="160508" y="193420"/>
                  <a:pt x="168179" y="188126"/>
                  <a:pt x="174944" y="181877"/>
                </a:cubicBezTo>
                <a:cubicBezTo>
                  <a:pt x="176267" y="180676"/>
                  <a:pt x="177566" y="179450"/>
                  <a:pt x="178816" y="178176"/>
                </a:cubicBezTo>
                <a:cubicBezTo>
                  <a:pt x="178881" y="178111"/>
                  <a:pt x="178923" y="178068"/>
                  <a:pt x="178948" y="178043"/>
                </a:cubicBezTo>
                <a:lnTo>
                  <a:pt x="178948" y="178043"/>
                </a:lnTo>
                <a:cubicBezTo>
                  <a:pt x="181399" y="175558"/>
                  <a:pt x="183732" y="172956"/>
                  <a:pt x="185924" y="170235"/>
                </a:cubicBezTo>
                <a:cubicBezTo>
                  <a:pt x="200947" y="151706"/>
                  <a:pt x="209109" y="128766"/>
                  <a:pt x="209109" y="104576"/>
                </a:cubicBezTo>
                <a:cubicBezTo>
                  <a:pt x="209109" y="80386"/>
                  <a:pt x="200947" y="57446"/>
                  <a:pt x="185948" y="38917"/>
                </a:cubicBezTo>
                <a:cubicBezTo>
                  <a:pt x="179796" y="31319"/>
                  <a:pt x="172591" y="24555"/>
                  <a:pt x="164601" y="18942"/>
                </a:cubicBezTo>
                <a:cubicBezTo>
                  <a:pt x="157150" y="13697"/>
                  <a:pt x="148989" y="9433"/>
                  <a:pt x="140435" y="6296"/>
                </a:cubicBezTo>
                <a:cubicBezTo>
                  <a:pt x="131539" y="3061"/>
                  <a:pt x="122225" y="1100"/>
                  <a:pt x="112789" y="340"/>
                </a:cubicBezTo>
                <a:cubicBezTo>
                  <a:pt x="110026" y="114"/>
                  <a:pt x="107253" y="1"/>
                  <a:pt x="104479" y="1"/>
                </a:cubicBezTo>
                <a:close/>
              </a:path>
            </a:pathLst>
          </a:custGeom>
          <a:gradFill>
            <a:gsLst>
              <a:gs pos="0">
                <a:schemeClr val="accent1">
                  <a:lumMod val="75000"/>
                </a:schemeClr>
              </a:gs>
              <a:gs pos="100000">
                <a:schemeClr val="accent3">
                  <a:lumMod val="60000"/>
                  <a:lumOff val="40000"/>
                </a:schemeClr>
              </a:gs>
            </a:gsLst>
            <a:lin ang="18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553;p40"/>
          <p:cNvGrpSpPr/>
          <p:nvPr/>
        </p:nvGrpSpPr>
        <p:grpSpPr>
          <a:xfrm>
            <a:off x="1043608" y="4498468"/>
            <a:ext cx="337682" cy="337682"/>
            <a:chOff x="1190625" y="238125"/>
            <a:chExt cx="5219200" cy="5219200"/>
          </a:xfrm>
          <a:gradFill>
            <a:gsLst>
              <a:gs pos="0">
                <a:schemeClr val="accent1">
                  <a:lumMod val="75000"/>
                </a:schemeClr>
              </a:gs>
              <a:gs pos="100000">
                <a:schemeClr val="accent3">
                  <a:lumMod val="60000"/>
                  <a:lumOff val="40000"/>
                </a:schemeClr>
              </a:gs>
            </a:gsLst>
            <a:lin ang="1800000" scaled="0"/>
          </a:gradFill>
        </p:grpSpPr>
        <p:sp>
          <p:nvSpPr>
            <p:cNvPr id="222" name="Google Shape;554;p40"/>
            <p:cNvSpPr/>
            <p:nvPr/>
          </p:nvSpPr>
          <p:spPr>
            <a:xfrm>
              <a:off x="4004075" y="238125"/>
              <a:ext cx="2405750" cy="2477500"/>
            </a:xfrm>
            <a:custGeom>
              <a:avLst/>
              <a:gdLst/>
              <a:ahLst/>
              <a:cxnLst/>
              <a:rect l="l" t="t" r="r" b="b"/>
              <a:pathLst>
                <a:path w="96230" h="99100" extrusionOk="0">
                  <a:moveTo>
                    <a:pt x="79723" y="8155"/>
                  </a:moveTo>
                  <a:cubicBezTo>
                    <a:pt x="84323" y="8155"/>
                    <a:pt x="88074" y="11906"/>
                    <a:pt x="88074" y="16506"/>
                  </a:cubicBezTo>
                  <a:lnTo>
                    <a:pt x="88074" y="67882"/>
                  </a:lnTo>
                  <a:cubicBezTo>
                    <a:pt x="88074" y="72514"/>
                    <a:pt x="84323" y="76265"/>
                    <a:pt x="79723" y="76265"/>
                  </a:cubicBezTo>
                  <a:lnTo>
                    <a:pt x="59630" y="76265"/>
                  </a:lnTo>
                  <a:cubicBezTo>
                    <a:pt x="58357" y="76265"/>
                    <a:pt x="57183" y="76820"/>
                    <a:pt x="56400" y="77831"/>
                  </a:cubicBezTo>
                  <a:lnTo>
                    <a:pt x="48147" y="88400"/>
                  </a:lnTo>
                  <a:lnTo>
                    <a:pt x="39797" y="77798"/>
                  </a:lnTo>
                  <a:cubicBezTo>
                    <a:pt x="39047" y="76820"/>
                    <a:pt x="37840" y="76265"/>
                    <a:pt x="36600" y="76265"/>
                  </a:cubicBezTo>
                  <a:lnTo>
                    <a:pt x="16506" y="76265"/>
                  </a:lnTo>
                  <a:cubicBezTo>
                    <a:pt x="11907" y="76265"/>
                    <a:pt x="8156" y="72514"/>
                    <a:pt x="8156" y="67882"/>
                  </a:cubicBezTo>
                  <a:lnTo>
                    <a:pt x="8156" y="16506"/>
                  </a:lnTo>
                  <a:cubicBezTo>
                    <a:pt x="8156" y="11906"/>
                    <a:pt x="11907" y="8155"/>
                    <a:pt x="16506" y="8155"/>
                  </a:cubicBezTo>
                  <a:close/>
                  <a:moveTo>
                    <a:pt x="16506" y="0"/>
                  </a:moveTo>
                  <a:cubicBezTo>
                    <a:pt x="7405" y="0"/>
                    <a:pt x="1" y="7405"/>
                    <a:pt x="1" y="16506"/>
                  </a:cubicBezTo>
                  <a:lnTo>
                    <a:pt x="1" y="67882"/>
                  </a:lnTo>
                  <a:cubicBezTo>
                    <a:pt x="1" y="76983"/>
                    <a:pt x="7405" y="84420"/>
                    <a:pt x="16506" y="84420"/>
                  </a:cubicBezTo>
                  <a:lnTo>
                    <a:pt x="34610" y="84420"/>
                  </a:lnTo>
                  <a:lnTo>
                    <a:pt x="44951" y="97533"/>
                  </a:lnTo>
                  <a:cubicBezTo>
                    <a:pt x="45734" y="98512"/>
                    <a:pt x="46908" y="99099"/>
                    <a:pt x="48147" y="99099"/>
                  </a:cubicBezTo>
                  <a:lnTo>
                    <a:pt x="48180" y="99099"/>
                  </a:lnTo>
                  <a:cubicBezTo>
                    <a:pt x="49420" y="99067"/>
                    <a:pt x="50594" y="98512"/>
                    <a:pt x="51377" y="97501"/>
                  </a:cubicBezTo>
                  <a:lnTo>
                    <a:pt x="61619" y="84420"/>
                  </a:lnTo>
                  <a:lnTo>
                    <a:pt x="79723" y="84420"/>
                  </a:lnTo>
                  <a:cubicBezTo>
                    <a:pt x="88824" y="84420"/>
                    <a:pt x="96229" y="76983"/>
                    <a:pt x="96229" y="67882"/>
                  </a:cubicBezTo>
                  <a:lnTo>
                    <a:pt x="96229" y="16506"/>
                  </a:lnTo>
                  <a:cubicBezTo>
                    <a:pt x="96229" y="7405"/>
                    <a:pt x="88824" y="0"/>
                    <a:pt x="797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55;p40"/>
            <p:cNvSpPr/>
            <p:nvPr/>
          </p:nvSpPr>
          <p:spPr>
            <a:xfrm>
              <a:off x="3392450" y="1227300"/>
              <a:ext cx="203900" cy="203900"/>
            </a:xfrm>
            <a:custGeom>
              <a:avLst/>
              <a:gdLst/>
              <a:ahLst/>
              <a:cxnLst/>
              <a:rect l="l" t="t" r="r" b="b"/>
              <a:pathLst>
                <a:path w="8156" h="8156" extrusionOk="0">
                  <a:moveTo>
                    <a:pt x="4078" y="1"/>
                  </a:moveTo>
                  <a:cubicBezTo>
                    <a:pt x="3002" y="1"/>
                    <a:pt x="1958" y="425"/>
                    <a:pt x="1208" y="1175"/>
                  </a:cubicBezTo>
                  <a:cubicBezTo>
                    <a:pt x="425" y="1925"/>
                    <a:pt x="1" y="3002"/>
                    <a:pt x="1" y="4078"/>
                  </a:cubicBezTo>
                  <a:cubicBezTo>
                    <a:pt x="1" y="5122"/>
                    <a:pt x="425" y="6199"/>
                    <a:pt x="1208" y="6949"/>
                  </a:cubicBezTo>
                  <a:cubicBezTo>
                    <a:pt x="1958" y="7699"/>
                    <a:pt x="3002" y="8156"/>
                    <a:pt x="4078" y="8156"/>
                  </a:cubicBezTo>
                  <a:cubicBezTo>
                    <a:pt x="5155" y="8156"/>
                    <a:pt x="6198" y="7699"/>
                    <a:pt x="6949" y="6949"/>
                  </a:cubicBezTo>
                  <a:cubicBezTo>
                    <a:pt x="7732" y="6199"/>
                    <a:pt x="8156" y="5122"/>
                    <a:pt x="8156" y="4078"/>
                  </a:cubicBezTo>
                  <a:cubicBezTo>
                    <a:pt x="8156" y="3002"/>
                    <a:pt x="7732" y="1925"/>
                    <a:pt x="6949" y="1175"/>
                  </a:cubicBezTo>
                  <a:cubicBezTo>
                    <a:pt x="6198" y="425"/>
                    <a:pt x="5155" y="1"/>
                    <a:pt x="40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56;p40"/>
            <p:cNvSpPr/>
            <p:nvPr/>
          </p:nvSpPr>
          <p:spPr>
            <a:xfrm>
              <a:off x="1190625" y="238125"/>
              <a:ext cx="2405725" cy="2477500"/>
            </a:xfrm>
            <a:custGeom>
              <a:avLst/>
              <a:gdLst/>
              <a:ahLst/>
              <a:cxnLst/>
              <a:rect l="l" t="t" r="r" b="b"/>
              <a:pathLst>
                <a:path w="96229" h="99100" extrusionOk="0">
                  <a:moveTo>
                    <a:pt x="16506" y="0"/>
                  </a:moveTo>
                  <a:cubicBezTo>
                    <a:pt x="7405" y="0"/>
                    <a:pt x="0" y="7405"/>
                    <a:pt x="0" y="16506"/>
                  </a:cubicBezTo>
                  <a:lnTo>
                    <a:pt x="0" y="67882"/>
                  </a:lnTo>
                  <a:cubicBezTo>
                    <a:pt x="0" y="76983"/>
                    <a:pt x="7405" y="84420"/>
                    <a:pt x="16506" y="84420"/>
                  </a:cubicBezTo>
                  <a:lnTo>
                    <a:pt x="34610" y="84420"/>
                  </a:lnTo>
                  <a:lnTo>
                    <a:pt x="44950" y="97533"/>
                  </a:lnTo>
                  <a:cubicBezTo>
                    <a:pt x="45733" y="98512"/>
                    <a:pt x="46907" y="99099"/>
                    <a:pt x="48147" y="99099"/>
                  </a:cubicBezTo>
                  <a:lnTo>
                    <a:pt x="48180" y="99099"/>
                  </a:lnTo>
                  <a:cubicBezTo>
                    <a:pt x="49419" y="99067"/>
                    <a:pt x="50593" y="98512"/>
                    <a:pt x="51376" y="97501"/>
                  </a:cubicBezTo>
                  <a:lnTo>
                    <a:pt x="61619" y="84420"/>
                  </a:lnTo>
                  <a:lnTo>
                    <a:pt x="79723" y="84420"/>
                  </a:lnTo>
                  <a:cubicBezTo>
                    <a:pt x="88824" y="84420"/>
                    <a:pt x="96229" y="76983"/>
                    <a:pt x="96229" y="67882"/>
                  </a:cubicBezTo>
                  <a:lnTo>
                    <a:pt x="96229" y="58748"/>
                  </a:lnTo>
                  <a:cubicBezTo>
                    <a:pt x="96229" y="56498"/>
                    <a:pt x="94402" y="54671"/>
                    <a:pt x="92151" y="54671"/>
                  </a:cubicBezTo>
                  <a:cubicBezTo>
                    <a:pt x="89900" y="54671"/>
                    <a:pt x="88074" y="56498"/>
                    <a:pt x="88074" y="58748"/>
                  </a:cubicBezTo>
                  <a:lnTo>
                    <a:pt x="88074" y="67882"/>
                  </a:lnTo>
                  <a:cubicBezTo>
                    <a:pt x="88074" y="72514"/>
                    <a:pt x="84322" y="76265"/>
                    <a:pt x="79723" y="76265"/>
                  </a:cubicBezTo>
                  <a:lnTo>
                    <a:pt x="59629" y="76265"/>
                  </a:lnTo>
                  <a:cubicBezTo>
                    <a:pt x="58357" y="76265"/>
                    <a:pt x="57183" y="76820"/>
                    <a:pt x="56400" y="77831"/>
                  </a:cubicBezTo>
                  <a:lnTo>
                    <a:pt x="48147" y="88400"/>
                  </a:lnTo>
                  <a:lnTo>
                    <a:pt x="39796" y="77798"/>
                  </a:lnTo>
                  <a:cubicBezTo>
                    <a:pt x="39046" y="76820"/>
                    <a:pt x="37839" y="76265"/>
                    <a:pt x="36599" y="76265"/>
                  </a:cubicBezTo>
                  <a:lnTo>
                    <a:pt x="16506" y="76265"/>
                  </a:lnTo>
                  <a:cubicBezTo>
                    <a:pt x="11906" y="76265"/>
                    <a:pt x="8155" y="72514"/>
                    <a:pt x="8155" y="67882"/>
                  </a:cubicBezTo>
                  <a:lnTo>
                    <a:pt x="8155" y="16506"/>
                  </a:lnTo>
                  <a:cubicBezTo>
                    <a:pt x="8155" y="11906"/>
                    <a:pt x="11906" y="8155"/>
                    <a:pt x="16506" y="8155"/>
                  </a:cubicBezTo>
                  <a:lnTo>
                    <a:pt x="79723" y="8155"/>
                  </a:lnTo>
                  <a:cubicBezTo>
                    <a:pt x="84322" y="8155"/>
                    <a:pt x="88074" y="11906"/>
                    <a:pt x="88074" y="16506"/>
                  </a:cubicBezTo>
                  <a:lnTo>
                    <a:pt x="88074" y="26096"/>
                  </a:lnTo>
                  <a:cubicBezTo>
                    <a:pt x="88074" y="28347"/>
                    <a:pt x="89900" y="30173"/>
                    <a:pt x="92151" y="30173"/>
                  </a:cubicBezTo>
                  <a:cubicBezTo>
                    <a:pt x="94402" y="30173"/>
                    <a:pt x="96229" y="28347"/>
                    <a:pt x="96229" y="26096"/>
                  </a:cubicBezTo>
                  <a:lnTo>
                    <a:pt x="96229" y="16506"/>
                  </a:lnTo>
                  <a:cubicBezTo>
                    <a:pt x="96229" y="7405"/>
                    <a:pt x="88824" y="0"/>
                    <a:pt x="797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57;p40"/>
            <p:cNvSpPr/>
            <p:nvPr/>
          </p:nvSpPr>
          <p:spPr>
            <a:xfrm>
              <a:off x="2082775" y="2463825"/>
              <a:ext cx="3434900" cy="2993500"/>
            </a:xfrm>
            <a:custGeom>
              <a:avLst/>
              <a:gdLst/>
              <a:ahLst/>
              <a:cxnLst/>
              <a:rect l="l" t="t" r="r" b="b"/>
              <a:pathLst>
                <a:path w="137396" h="119740" extrusionOk="0">
                  <a:moveTo>
                    <a:pt x="38035" y="46377"/>
                  </a:moveTo>
                  <a:lnTo>
                    <a:pt x="38035" y="111584"/>
                  </a:lnTo>
                  <a:lnTo>
                    <a:pt x="8155" y="111584"/>
                  </a:lnTo>
                  <a:lnTo>
                    <a:pt x="8155" y="46377"/>
                  </a:lnTo>
                  <a:lnTo>
                    <a:pt x="20714" y="46377"/>
                  </a:lnTo>
                  <a:lnTo>
                    <a:pt x="20714" y="88000"/>
                  </a:lnTo>
                  <a:cubicBezTo>
                    <a:pt x="20714" y="90251"/>
                    <a:pt x="22540" y="92077"/>
                    <a:pt x="24791" y="92077"/>
                  </a:cubicBezTo>
                  <a:cubicBezTo>
                    <a:pt x="27042" y="92077"/>
                    <a:pt x="28869" y="90251"/>
                    <a:pt x="28869" y="88000"/>
                  </a:cubicBezTo>
                  <a:lnTo>
                    <a:pt x="28869" y="46377"/>
                  </a:lnTo>
                  <a:close/>
                  <a:moveTo>
                    <a:pt x="76722" y="9093"/>
                  </a:moveTo>
                  <a:lnTo>
                    <a:pt x="77994" y="9484"/>
                  </a:lnTo>
                  <a:cubicBezTo>
                    <a:pt x="81158" y="10463"/>
                    <a:pt x="83735" y="12615"/>
                    <a:pt x="85268" y="15551"/>
                  </a:cubicBezTo>
                  <a:cubicBezTo>
                    <a:pt x="86802" y="18520"/>
                    <a:pt x="87030" y="21880"/>
                    <a:pt x="85986" y="25044"/>
                  </a:cubicBezTo>
                  <a:lnTo>
                    <a:pt x="80604" y="40995"/>
                  </a:lnTo>
                  <a:cubicBezTo>
                    <a:pt x="80180" y="42234"/>
                    <a:pt x="80408" y="43604"/>
                    <a:pt x="81158" y="44681"/>
                  </a:cubicBezTo>
                  <a:cubicBezTo>
                    <a:pt x="81941" y="45725"/>
                    <a:pt x="83148" y="46377"/>
                    <a:pt x="84486" y="46377"/>
                  </a:cubicBezTo>
                  <a:lnTo>
                    <a:pt x="116779" y="46377"/>
                  </a:lnTo>
                  <a:cubicBezTo>
                    <a:pt x="119585" y="46377"/>
                    <a:pt x="121868" y="48660"/>
                    <a:pt x="121868" y="51466"/>
                  </a:cubicBezTo>
                  <a:cubicBezTo>
                    <a:pt x="121868" y="54271"/>
                    <a:pt x="119585" y="56554"/>
                    <a:pt x="116779" y="56554"/>
                  </a:cubicBezTo>
                  <a:lnTo>
                    <a:pt x="98153" y="56554"/>
                  </a:lnTo>
                  <a:cubicBezTo>
                    <a:pt x="95903" y="56554"/>
                    <a:pt x="94076" y="58381"/>
                    <a:pt x="94076" y="60632"/>
                  </a:cubicBezTo>
                  <a:cubicBezTo>
                    <a:pt x="94076" y="62883"/>
                    <a:pt x="95903" y="64709"/>
                    <a:pt x="98153" y="64709"/>
                  </a:cubicBezTo>
                  <a:lnTo>
                    <a:pt x="124151" y="64709"/>
                  </a:lnTo>
                  <a:cubicBezTo>
                    <a:pt x="126957" y="64709"/>
                    <a:pt x="129240" y="66993"/>
                    <a:pt x="129240" y="69798"/>
                  </a:cubicBezTo>
                  <a:cubicBezTo>
                    <a:pt x="129240" y="72603"/>
                    <a:pt x="126957" y="74887"/>
                    <a:pt x="124151" y="74887"/>
                  </a:cubicBezTo>
                  <a:lnTo>
                    <a:pt x="98153" y="74887"/>
                  </a:lnTo>
                  <a:cubicBezTo>
                    <a:pt x="95903" y="74887"/>
                    <a:pt x="94076" y="76714"/>
                    <a:pt x="94076" y="78964"/>
                  </a:cubicBezTo>
                  <a:cubicBezTo>
                    <a:pt x="94076" y="81215"/>
                    <a:pt x="95903" y="83042"/>
                    <a:pt x="98153" y="83042"/>
                  </a:cubicBezTo>
                  <a:lnTo>
                    <a:pt x="117530" y="83042"/>
                  </a:lnTo>
                  <a:cubicBezTo>
                    <a:pt x="120335" y="83042"/>
                    <a:pt x="122618" y="85325"/>
                    <a:pt x="122618" y="88163"/>
                  </a:cubicBezTo>
                  <a:cubicBezTo>
                    <a:pt x="122618" y="90968"/>
                    <a:pt x="120335" y="93252"/>
                    <a:pt x="117530" y="93252"/>
                  </a:cubicBezTo>
                  <a:lnTo>
                    <a:pt x="98153" y="93252"/>
                  </a:lnTo>
                  <a:cubicBezTo>
                    <a:pt x="95903" y="93252"/>
                    <a:pt x="94076" y="95079"/>
                    <a:pt x="94076" y="97329"/>
                  </a:cubicBezTo>
                  <a:cubicBezTo>
                    <a:pt x="94076" y="99580"/>
                    <a:pt x="95903" y="101407"/>
                    <a:pt x="98153" y="101407"/>
                  </a:cubicBezTo>
                  <a:lnTo>
                    <a:pt x="110386" y="101407"/>
                  </a:lnTo>
                  <a:cubicBezTo>
                    <a:pt x="113191" y="101407"/>
                    <a:pt x="115474" y="103690"/>
                    <a:pt x="115474" y="106495"/>
                  </a:cubicBezTo>
                  <a:cubicBezTo>
                    <a:pt x="115474" y="109301"/>
                    <a:pt x="113191" y="111584"/>
                    <a:pt x="110386" y="111584"/>
                  </a:cubicBezTo>
                  <a:lnTo>
                    <a:pt x="64066" y="111584"/>
                  </a:lnTo>
                  <a:cubicBezTo>
                    <a:pt x="59466" y="111584"/>
                    <a:pt x="54965" y="110736"/>
                    <a:pt x="50691" y="109072"/>
                  </a:cubicBezTo>
                  <a:lnTo>
                    <a:pt x="46190" y="107278"/>
                  </a:lnTo>
                  <a:lnTo>
                    <a:pt x="46190" y="49704"/>
                  </a:lnTo>
                  <a:lnTo>
                    <a:pt x="54769" y="45040"/>
                  </a:lnTo>
                  <a:cubicBezTo>
                    <a:pt x="61945" y="41125"/>
                    <a:pt x="67458" y="34732"/>
                    <a:pt x="70231" y="27033"/>
                  </a:cubicBezTo>
                  <a:lnTo>
                    <a:pt x="76722" y="9093"/>
                  </a:lnTo>
                  <a:close/>
                  <a:moveTo>
                    <a:pt x="74183" y="1"/>
                  </a:moveTo>
                  <a:cubicBezTo>
                    <a:pt x="72525" y="1"/>
                    <a:pt x="70966" y="1042"/>
                    <a:pt x="70361" y="2699"/>
                  </a:cubicBezTo>
                  <a:lnTo>
                    <a:pt x="62565" y="24228"/>
                  </a:lnTo>
                  <a:cubicBezTo>
                    <a:pt x="60445" y="30067"/>
                    <a:pt x="56302" y="34927"/>
                    <a:pt x="50855" y="37896"/>
                  </a:cubicBezTo>
                  <a:lnTo>
                    <a:pt x="45831" y="40603"/>
                  </a:lnTo>
                  <a:cubicBezTo>
                    <a:pt x="45179" y="39201"/>
                    <a:pt x="43776" y="38222"/>
                    <a:pt x="42112" y="38222"/>
                  </a:cubicBezTo>
                  <a:lnTo>
                    <a:pt x="4078" y="38222"/>
                  </a:lnTo>
                  <a:cubicBezTo>
                    <a:pt x="1827" y="38222"/>
                    <a:pt x="0" y="40049"/>
                    <a:pt x="0" y="42300"/>
                  </a:cubicBezTo>
                  <a:lnTo>
                    <a:pt x="0" y="115662"/>
                  </a:lnTo>
                  <a:cubicBezTo>
                    <a:pt x="0" y="117912"/>
                    <a:pt x="1827" y="119739"/>
                    <a:pt x="4078" y="119739"/>
                  </a:cubicBezTo>
                  <a:lnTo>
                    <a:pt x="42112" y="119739"/>
                  </a:lnTo>
                  <a:cubicBezTo>
                    <a:pt x="44233" y="119739"/>
                    <a:pt x="45994" y="118108"/>
                    <a:pt x="46190" y="116053"/>
                  </a:cubicBezTo>
                  <a:lnTo>
                    <a:pt x="47723" y="116640"/>
                  </a:lnTo>
                  <a:cubicBezTo>
                    <a:pt x="52942" y="118695"/>
                    <a:pt x="58455" y="119739"/>
                    <a:pt x="64066" y="119739"/>
                  </a:cubicBezTo>
                  <a:lnTo>
                    <a:pt x="110386" y="119739"/>
                  </a:lnTo>
                  <a:cubicBezTo>
                    <a:pt x="117693" y="119739"/>
                    <a:pt x="123629" y="113802"/>
                    <a:pt x="123629" y="106495"/>
                  </a:cubicBezTo>
                  <a:cubicBezTo>
                    <a:pt x="123629" y="104343"/>
                    <a:pt x="123108" y="102320"/>
                    <a:pt x="122227" y="100526"/>
                  </a:cubicBezTo>
                  <a:cubicBezTo>
                    <a:pt x="127218" y="98634"/>
                    <a:pt x="130773" y="93806"/>
                    <a:pt x="130773" y="88163"/>
                  </a:cubicBezTo>
                  <a:cubicBezTo>
                    <a:pt x="130773" y="85945"/>
                    <a:pt x="130219" y="83857"/>
                    <a:pt x="129273" y="82031"/>
                  </a:cubicBezTo>
                  <a:cubicBezTo>
                    <a:pt x="134035" y="80008"/>
                    <a:pt x="137395" y="75311"/>
                    <a:pt x="137395" y="69798"/>
                  </a:cubicBezTo>
                  <a:cubicBezTo>
                    <a:pt x="137395" y="64090"/>
                    <a:pt x="133742" y="59197"/>
                    <a:pt x="128653" y="57337"/>
                  </a:cubicBezTo>
                  <a:cubicBezTo>
                    <a:pt x="129534" y="55576"/>
                    <a:pt x="130023" y="53586"/>
                    <a:pt x="130023" y="51466"/>
                  </a:cubicBezTo>
                  <a:cubicBezTo>
                    <a:pt x="130023" y="44159"/>
                    <a:pt x="124086" y="38222"/>
                    <a:pt x="116779" y="38222"/>
                  </a:cubicBezTo>
                  <a:lnTo>
                    <a:pt x="90161" y="38222"/>
                  </a:lnTo>
                  <a:lnTo>
                    <a:pt x="93717" y="27621"/>
                  </a:lnTo>
                  <a:cubicBezTo>
                    <a:pt x="95478" y="22369"/>
                    <a:pt x="95054" y="16758"/>
                    <a:pt x="92510" y="11833"/>
                  </a:cubicBezTo>
                  <a:cubicBezTo>
                    <a:pt x="89966" y="6907"/>
                    <a:pt x="85660" y="3286"/>
                    <a:pt x="80343" y="1688"/>
                  </a:cubicBezTo>
                  <a:lnTo>
                    <a:pt x="75385" y="187"/>
                  </a:lnTo>
                  <a:cubicBezTo>
                    <a:pt x="74986" y="61"/>
                    <a:pt x="74582" y="1"/>
                    <a:pt x="7418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58;p40"/>
            <p:cNvSpPr/>
            <p:nvPr/>
          </p:nvSpPr>
          <p:spPr>
            <a:xfrm>
              <a:off x="2600600" y="4870125"/>
              <a:ext cx="203900" cy="205550"/>
            </a:xfrm>
            <a:custGeom>
              <a:avLst/>
              <a:gdLst/>
              <a:ahLst/>
              <a:cxnLst/>
              <a:rect l="l" t="t" r="r" b="b"/>
              <a:pathLst>
                <a:path w="8156" h="8222" extrusionOk="0">
                  <a:moveTo>
                    <a:pt x="4078" y="1"/>
                  </a:moveTo>
                  <a:cubicBezTo>
                    <a:pt x="1827" y="1"/>
                    <a:pt x="1" y="1828"/>
                    <a:pt x="1" y="4078"/>
                  </a:cubicBezTo>
                  <a:lnTo>
                    <a:pt x="1" y="4144"/>
                  </a:lnTo>
                  <a:cubicBezTo>
                    <a:pt x="1" y="6394"/>
                    <a:pt x="1827" y="8221"/>
                    <a:pt x="4078" y="8221"/>
                  </a:cubicBezTo>
                  <a:cubicBezTo>
                    <a:pt x="6329" y="8221"/>
                    <a:pt x="8156" y="6394"/>
                    <a:pt x="8156" y="4144"/>
                  </a:cubicBezTo>
                  <a:lnTo>
                    <a:pt x="8156" y="4078"/>
                  </a:lnTo>
                  <a:cubicBezTo>
                    <a:pt x="8156" y="1828"/>
                    <a:pt x="6329" y="1"/>
                    <a:pt x="40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59;p40"/>
            <p:cNvSpPr/>
            <p:nvPr/>
          </p:nvSpPr>
          <p:spPr>
            <a:xfrm>
              <a:off x="2218150" y="788575"/>
              <a:ext cx="554550" cy="1020200"/>
            </a:xfrm>
            <a:custGeom>
              <a:avLst/>
              <a:gdLst/>
              <a:ahLst/>
              <a:cxnLst/>
              <a:rect l="l" t="t" r="r" b="b"/>
              <a:pathLst>
                <a:path w="22182" h="40808" extrusionOk="0">
                  <a:moveTo>
                    <a:pt x="16767" y="0"/>
                  </a:moveTo>
                  <a:cubicBezTo>
                    <a:pt x="9623" y="0"/>
                    <a:pt x="3817" y="5807"/>
                    <a:pt x="3817" y="12950"/>
                  </a:cubicBezTo>
                  <a:lnTo>
                    <a:pt x="3817" y="16310"/>
                  </a:lnTo>
                  <a:cubicBezTo>
                    <a:pt x="1696" y="16473"/>
                    <a:pt x="0" y="18235"/>
                    <a:pt x="0" y="20388"/>
                  </a:cubicBezTo>
                  <a:cubicBezTo>
                    <a:pt x="0" y="22541"/>
                    <a:pt x="1696" y="24302"/>
                    <a:pt x="3817" y="24465"/>
                  </a:cubicBezTo>
                  <a:lnTo>
                    <a:pt x="3817" y="36730"/>
                  </a:lnTo>
                  <a:cubicBezTo>
                    <a:pt x="3817" y="38981"/>
                    <a:pt x="5643" y="40808"/>
                    <a:pt x="7894" y="40808"/>
                  </a:cubicBezTo>
                  <a:cubicBezTo>
                    <a:pt x="10145" y="40808"/>
                    <a:pt x="11972" y="38981"/>
                    <a:pt x="11972" y="36730"/>
                  </a:cubicBezTo>
                  <a:lnTo>
                    <a:pt x="11972" y="24465"/>
                  </a:lnTo>
                  <a:lnTo>
                    <a:pt x="16865" y="24465"/>
                  </a:lnTo>
                  <a:cubicBezTo>
                    <a:pt x="19115" y="24465"/>
                    <a:pt x="20942" y="22639"/>
                    <a:pt x="20942" y="20388"/>
                  </a:cubicBezTo>
                  <a:cubicBezTo>
                    <a:pt x="20942" y="18137"/>
                    <a:pt x="19115" y="16310"/>
                    <a:pt x="16865" y="16310"/>
                  </a:cubicBezTo>
                  <a:lnTo>
                    <a:pt x="11972" y="16310"/>
                  </a:lnTo>
                  <a:lnTo>
                    <a:pt x="11972" y="12950"/>
                  </a:lnTo>
                  <a:cubicBezTo>
                    <a:pt x="11972" y="10308"/>
                    <a:pt x="14124" y="8155"/>
                    <a:pt x="16767" y="8155"/>
                  </a:cubicBezTo>
                  <a:lnTo>
                    <a:pt x="18104" y="8155"/>
                  </a:lnTo>
                  <a:cubicBezTo>
                    <a:pt x="20355" y="8155"/>
                    <a:pt x="22182" y="6329"/>
                    <a:pt x="22182" y="4078"/>
                  </a:cubicBezTo>
                  <a:cubicBezTo>
                    <a:pt x="22182" y="1827"/>
                    <a:pt x="20355" y="0"/>
                    <a:pt x="181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60;p40"/>
            <p:cNvSpPr/>
            <p:nvPr/>
          </p:nvSpPr>
          <p:spPr>
            <a:xfrm>
              <a:off x="4570850" y="688800"/>
              <a:ext cx="1350475" cy="1177075"/>
            </a:xfrm>
            <a:custGeom>
              <a:avLst/>
              <a:gdLst/>
              <a:ahLst/>
              <a:cxnLst/>
              <a:rect l="l" t="t" r="r" b="b"/>
              <a:pathLst>
                <a:path w="54019" h="47083" extrusionOk="0">
                  <a:moveTo>
                    <a:pt x="37187" y="8689"/>
                  </a:moveTo>
                  <a:cubicBezTo>
                    <a:pt x="38753" y="8689"/>
                    <a:pt x="40221" y="9341"/>
                    <a:pt x="41297" y="10483"/>
                  </a:cubicBezTo>
                  <a:cubicBezTo>
                    <a:pt x="41884" y="11103"/>
                    <a:pt x="42667" y="11527"/>
                    <a:pt x="43515" y="11690"/>
                  </a:cubicBezTo>
                  <a:lnTo>
                    <a:pt x="43156" y="12538"/>
                  </a:lnTo>
                  <a:cubicBezTo>
                    <a:pt x="42895" y="13092"/>
                    <a:pt x="42798" y="13680"/>
                    <a:pt x="42798" y="14267"/>
                  </a:cubicBezTo>
                  <a:lnTo>
                    <a:pt x="42830" y="15474"/>
                  </a:lnTo>
                  <a:cubicBezTo>
                    <a:pt x="42798" y="25129"/>
                    <a:pt x="35686" y="38634"/>
                    <a:pt x="19866" y="38927"/>
                  </a:cubicBezTo>
                  <a:cubicBezTo>
                    <a:pt x="20388" y="38568"/>
                    <a:pt x="20877" y="38242"/>
                    <a:pt x="21334" y="37851"/>
                  </a:cubicBezTo>
                  <a:cubicBezTo>
                    <a:pt x="22704" y="36774"/>
                    <a:pt x="23258" y="34948"/>
                    <a:pt x="22671" y="33317"/>
                  </a:cubicBezTo>
                  <a:cubicBezTo>
                    <a:pt x="22117" y="31653"/>
                    <a:pt x="20583" y="30577"/>
                    <a:pt x="18822" y="30577"/>
                  </a:cubicBezTo>
                  <a:cubicBezTo>
                    <a:pt x="15919" y="30577"/>
                    <a:pt x="13472" y="28261"/>
                    <a:pt x="12004" y="25521"/>
                  </a:cubicBezTo>
                  <a:lnTo>
                    <a:pt x="12168" y="25521"/>
                  </a:lnTo>
                  <a:cubicBezTo>
                    <a:pt x="12193" y="25521"/>
                    <a:pt x="12218" y="25521"/>
                    <a:pt x="12244" y="25521"/>
                  </a:cubicBezTo>
                  <a:cubicBezTo>
                    <a:pt x="14040" y="25521"/>
                    <a:pt x="15633" y="24387"/>
                    <a:pt x="16147" y="22683"/>
                  </a:cubicBezTo>
                  <a:cubicBezTo>
                    <a:pt x="16702" y="20921"/>
                    <a:pt x="16049" y="19062"/>
                    <a:pt x="14516" y="18051"/>
                  </a:cubicBezTo>
                  <a:cubicBezTo>
                    <a:pt x="12526" y="16713"/>
                    <a:pt x="11189" y="14658"/>
                    <a:pt x="10732" y="12342"/>
                  </a:cubicBezTo>
                  <a:lnTo>
                    <a:pt x="10732" y="12342"/>
                  </a:lnTo>
                  <a:cubicBezTo>
                    <a:pt x="15364" y="16191"/>
                    <a:pt x="20779" y="18964"/>
                    <a:pt x="26716" y="20497"/>
                  </a:cubicBezTo>
                  <a:cubicBezTo>
                    <a:pt x="27052" y="20584"/>
                    <a:pt x="27390" y="20626"/>
                    <a:pt x="27724" y="20626"/>
                  </a:cubicBezTo>
                  <a:cubicBezTo>
                    <a:pt x="29268" y="20626"/>
                    <a:pt x="30716" y="19733"/>
                    <a:pt x="31413" y="18312"/>
                  </a:cubicBezTo>
                  <a:cubicBezTo>
                    <a:pt x="31837" y="17496"/>
                    <a:pt x="31935" y="16550"/>
                    <a:pt x="31739" y="15637"/>
                  </a:cubicBezTo>
                  <a:cubicBezTo>
                    <a:pt x="31642" y="15180"/>
                    <a:pt x="31576" y="14756"/>
                    <a:pt x="31576" y="14299"/>
                  </a:cubicBezTo>
                  <a:cubicBezTo>
                    <a:pt x="31576" y="11233"/>
                    <a:pt x="34088" y="8689"/>
                    <a:pt x="37187" y="8689"/>
                  </a:cubicBezTo>
                  <a:close/>
                  <a:moveTo>
                    <a:pt x="8231" y="1"/>
                  </a:moveTo>
                  <a:cubicBezTo>
                    <a:pt x="8130" y="1"/>
                    <a:pt x="8028" y="4"/>
                    <a:pt x="7927" y="12"/>
                  </a:cubicBezTo>
                  <a:cubicBezTo>
                    <a:pt x="6590" y="110"/>
                    <a:pt x="5415" y="860"/>
                    <a:pt x="4730" y="2002"/>
                  </a:cubicBezTo>
                  <a:cubicBezTo>
                    <a:pt x="3197" y="4611"/>
                    <a:pt x="2414" y="7580"/>
                    <a:pt x="2414" y="10613"/>
                  </a:cubicBezTo>
                  <a:cubicBezTo>
                    <a:pt x="2414" y="12799"/>
                    <a:pt x="2806" y="14886"/>
                    <a:pt x="3589" y="16844"/>
                  </a:cubicBezTo>
                  <a:cubicBezTo>
                    <a:pt x="2773" y="17627"/>
                    <a:pt x="2316" y="18670"/>
                    <a:pt x="2316" y="19812"/>
                  </a:cubicBezTo>
                  <a:lnTo>
                    <a:pt x="2316" y="19975"/>
                  </a:lnTo>
                  <a:cubicBezTo>
                    <a:pt x="2316" y="25227"/>
                    <a:pt x="4795" y="30870"/>
                    <a:pt x="8840" y="34556"/>
                  </a:cubicBezTo>
                  <a:cubicBezTo>
                    <a:pt x="8141" y="34646"/>
                    <a:pt x="7432" y="34696"/>
                    <a:pt x="6714" y="34696"/>
                  </a:cubicBezTo>
                  <a:cubicBezTo>
                    <a:pt x="6124" y="34696"/>
                    <a:pt x="5528" y="34662"/>
                    <a:pt x="4926" y="34589"/>
                  </a:cubicBezTo>
                  <a:cubicBezTo>
                    <a:pt x="4784" y="34574"/>
                    <a:pt x="4642" y="34567"/>
                    <a:pt x="4501" y="34567"/>
                  </a:cubicBezTo>
                  <a:cubicBezTo>
                    <a:pt x="2799" y="34567"/>
                    <a:pt x="1225" y="35639"/>
                    <a:pt x="653" y="37296"/>
                  </a:cubicBezTo>
                  <a:cubicBezTo>
                    <a:pt x="0" y="39058"/>
                    <a:pt x="685" y="41048"/>
                    <a:pt x="2284" y="42091"/>
                  </a:cubicBezTo>
                  <a:cubicBezTo>
                    <a:pt x="7372" y="45353"/>
                    <a:pt x="13277" y="47082"/>
                    <a:pt x="19344" y="47082"/>
                  </a:cubicBezTo>
                  <a:cubicBezTo>
                    <a:pt x="28641" y="47082"/>
                    <a:pt x="36991" y="43396"/>
                    <a:pt x="42863" y="36709"/>
                  </a:cubicBezTo>
                  <a:cubicBezTo>
                    <a:pt x="48017" y="30870"/>
                    <a:pt x="50985" y="23107"/>
                    <a:pt x="50985" y="15441"/>
                  </a:cubicBezTo>
                  <a:cubicBezTo>
                    <a:pt x="50985" y="15408"/>
                    <a:pt x="50985" y="15376"/>
                    <a:pt x="50985" y="15343"/>
                  </a:cubicBezTo>
                  <a:lnTo>
                    <a:pt x="50985" y="14984"/>
                  </a:lnTo>
                  <a:lnTo>
                    <a:pt x="53464" y="9308"/>
                  </a:lnTo>
                  <a:cubicBezTo>
                    <a:pt x="54019" y="8069"/>
                    <a:pt x="53921" y="6601"/>
                    <a:pt x="53171" y="5459"/>
                  </a:cubicBezTo>
                  <a:cubicBezTo>
                    <a:pt x="52420" y="4285"/>
                    <a:pt x="51116" y="3600"/>
                    <a:pt x="49746" y="3600"/>
                  </a:cubicBezTo>
                  <a:lnTo>
                    <a:pt x="45831" y="3600"/>
                  </a:lnTo>
                  <a:cubicBezTo>
                    <a:pt x="43417" y="1643"/>
                    <a:pt x="40351" y="534"/>
                    <a:pt x="37187" y="534"/>
                  </a:cubicBezTo>
                  <a:cubicBezTo>
                    <a:pt x="30761" y="534"/>
                    <a:pt x="25346" y="4970"/>
                    <a:pt x="23845" y="10939"/>
                  </a:cubicBezTo>
                  <a:cubicBezTo>
                    <a:pt x="19050" y="8852"/>
                    <a:pt x="14810" y="5655"/>
                    <a:pt x="11417" y="1480"/>
                  </a:cubicBezTo>
                  <a:cubicBezTo>
                    <a:pt x="10634" y="545"/>
                    <a:pt x="9460" y="1"/>
                    <a:pt x="823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 name="Google Shape;561;p40"/>
          <p:cNvGrpSpPr/>
          <p:nvPr/>
        </p:nvGrpSpPr>
        <p:grpSpPr>
          <a:xfrm flipH="1">
            <a:off x="426773" y="4509510"/>
            <a:ext cx="309301" cy="297494"/>
            <a:chOff x="1087050" y="238125"/>
            <a:chExt cx="5426325" cy="5219200"/>
          </a:xfrm>
          <a:gradFill>
            <a:gsLst>
              <a:gs pos="0">
                <a:schemeClr val="accent1">
                  <a:lumMod val="75000"/>
                </a:schemeClr>
              </a:gs>
              <a:gs pos="100000">
                <a:schemeClr val="accent3">
                  <a:lumMod val="60000"/>
                  <a:lumOff val="40000"/>
                </a:schemeClr>
              </a:gs>
            </a:gsLst>
            <a:lin ang="1800000" scaled="0"/>
          </a:gradFill>
        </p:grpSpPr>
        <p:sp>
          <p:nvSpPr>
            <p:cNvPr id="230" name="Google Shape;562;p40"/>
            <p:cNvSpPr/>
            <p:nvPr/>
          </p:nvSpPr>
          <p:spPr>
            <a:xfrm>
              <a:off x="1087050" y="238125"/>
              <a:ext cx="5426325" cy="5219200"/>
            </a:xfrm>
            <a:custGeom>
              <a:avLst/>
              <a:gdLst/>
              <a:ahLst/>
              <a:cxnLst/>
              <a:rect l="l" t="t" r="r" b="b"/>
              <a:pathLst>
                <a:path w="217053" h="208768" extrusionOk="0">
                  <a:moveTo>
                    <a:pt x="18431" y="8155"/>
                  </a:moveTo>
                  <a:cubicBezTo>
                    <a:pt x="21790" y="8155"/>
                    <a:pt x="24530" y="10895"/>
                    <a:pt x="24530" y="14288"/>
                  </a:cubicBezTo>
                  <a:cubicBezTo>
                    <a:pt x="24530" y="17647"/>
                    <a:pt x="21790" y="20387"/>
                    <a:pt x="18431" y="20387"/>
                  </a:cubicBezTo>
                  <a:cubicBezTo>
                    <a:pt x="15038" y="20387"/>
                    <a:pt x="12298" y="17647"/>
                    <a:pt x="12298" y="14288"/>
                  </a:cubicBezTo>
                  <a:cubicBezTo>
                    <a:pt x="12298" y="10895"/>
                    <a:pt x="15038" y="8155"/>
                    <a:pt x="18431" y="8155"/>
                  </a:cubicBezTo>
                  <a:close/>
                  <a:moveTo>
                    <a:pt x="198623" y="8155"/>
                  </a:moveTo>
                  <a:cubicBezTo>
                    <a:pt x="202015" y="8155"/>
                    <a:pt x="204755" y="10895"/>
                    <a:pt x="204755" y="14255"/>
                  </a:cubicBezTo>
                  <a:cubicBezTo>
                    <a:pt x="204755" y="17647"/>
                    <a:pt x="202015" y="20387"/>
                    <a:pt x="198623" y="20387"/>
                  </a:cubicBezTo>
                  <a:cubicBezTo>
                    <a:pt x="195263" y="20387"/>
                    <a:pt x="192523" y="17647"/>
                    <a:pt x="192523" y="14255"/>
                  </a:cubicBezTo>
                  <a:cubicBezTo>
                    <a:pt x="192523" y="10895"/>
                    <a:pt x="195263" y="8155"/>
                    <a:pt x="198623" y="8155"/>
                  </a:cubicBezTo>
                  <a:close/>
                  <a:moveTo>
                    <a:pt x="59434" y="46255"/>
                  </a:moveTo>
                  <a:lnTo>
                    <a:pt x="59434" y="46255"/>
                  </a:lnTo>
                  <a:cubicBezTo>
                    <a:pt x="65273" y="47984"/>
                    <a:pt x="70590" y="51115"/>
                    <a:pt x="74961" y="55486"/>
                  </a:cubicBezTo>
                  <a:cubicBezTo>
                    <a:pt x="78353" y="58879"/>
                    <a:pt x="81583" y="64979"/>
                    <a:pt x="84486" y="73232"/>
                  </a:cubicBezTo>
                  <a:cubicBezTo>
                    <a:pt x="80278" y="72644"/>
                    <a:pt x="75091" y="72188"/>
                    <a:pt x="69317" y="72188"/>
                  </a:cubicBezTo>
                  <a:cubicBezTo>
                    <a:pt x="66284" y="72188"/>
                    <a:pt x="63120" y="72318"/>
                    <a:pt x="59825" y="72612"/>
                  </a:cubicBezTo>
                  <a:cubicBezTo>
                    <a:pt x="57835" y="66023"/>
                    <a:pt x="56628" y="56922"/>
                    <a:pt x="59434" y="46255"/>
                  </a:cubicBezTo>
                  <a:close/>
                  <a:moveTo>
                    <a:pt x="157619" y="46255"/>
                  </a:moveTo>
                  <a:cubicBezTo>
                    <a:pt x="160425" y="56922"/>
                    <a:pt x="159218" y="66023"/>
                    <a:pt x="157228" y="72612"/>
                  </a:cubicBezTo>
                  <a:cubicBezTo>
                    <a:pt x="153964" y="72300"/>
                    <a:pt x="150804" y="72171"/>
                    <a:pt x="147801" y="72171"/>
                  </a:cubicBezTo>
                  <a:cubicBezTo>
                    <a:pt x="142011" y="72171"/>
                    <a:pt x="136810" y="72652"/>
                    <a:pt x="132600" y="73232"/>
                  </a:cubicBezTo>
                  <a:cubicBezTo>
                    <a:pt x="135471" y="64979"/>
                    <a:pt x="138700" y="58879"/>
                    <a:pt x="142092" y="55486"/>
                  </a:cubicBezTo>
                  <a:cubicBezTo>
                    <a:pt x="146463" y="51115"/>
                    <a:pt x="151781" y="47984"/>
                    <a:pt x="157619" y="46255"/>
                  </a:cubicBezTo>
                  <a:close/>
                  <a:moveTo>
                    <a:pt x="48995" y="44754"/>
                  </a:moveTo>
                  <a:cubicBezTo>
                    <a:pt x="49778" y="44754"/>
                    <a:pt x="50594" y="44754"/>
                    <a:pt x="51377" y="44820"/>
                  </a:cubicBezTo>
                  <a:cubicBezTo>
                    <a:pt x="48473" y="56335"/>
                    <a:pt x="49582" y="66284"/>
                    <a:pt x="51670" y="73754"/>
                  </a:cubicBezTo>
                  <a:cubicBezTo>
                    <a:pt x="48963" y="74243"/>
                    <a:pt x="46353" y="74863"/>
                    <a:pt x="43809" y="75580"/>
                  </a:cubicBezTo>
                  <a:cubicBezTo>
                    <a:pt x="29684" y="79625"/>
                    <a:pt x="20257" y="87650"/>
                    <a:pt x="14581" y="94206"/>
                  </a:cubicBezTo>
                  <a:cubicBezTo>
                    <a:pt x="9656" y="80963"/>
                    <a:pt x="12787" y="65762"/>
                    <a:pt x="23063" y="55486"/>
                  </a:cubicBezTo>
                  <a:cubicBezTo>
                    <a:pt x="24335" y="54214"/>
                    <a:pt x="25672" y="53073"/>
                    <a:pt x="27107" y="51996"/>
                  </a:cubicBezTo>
                  <a:cubicBezTo>
                    <a:pt x="27564" y="52192"/>
                    <a:pt x="28119" y="52322"/>
                    <a:pt x="28673" y="52322"/>
                  </a:cubicBezTo>
                  <a:cubicBezTo>
                    <a:pt x="28999" y="52322"/>
                    <a:pt x="29326" y="52290"/>
                    <a:pt x="29619" y="52192"/>
                  </a:cubicBezTo>
                  <a:cubicBezTo>
                    <a:pt x="31250" y="51800"/>
                    <a:pt x="32588" y="50235"/>
                    <a:pt x="32718" y="48571"/>
                  </a:cubicBezTo>
                  <a:cubicBezTo>
                    <a:pt x="37774" y="46059"/>
                    <a:pt x="43319" y="44754"/>
                    <a:pt x="48995" y="44754"/>
                  </a:cubicBezTo>
                  <a:close/>
                  <a:moveTo>
                    <a:pt x="168078" y="44741"/>
                  </a:moveTo>
                  <a:cubicBezTo>
                    <a:pt x="173745" y="44741"/>
                    <a:pt x="179303" y="46051"/>
                    <a:pt x="184335" y="48538"/>
                  </a:cubicBezTo>
                  <a:cubicBezTo>
                    <a:pt x="184368" y="49191"/>
                    <a:pt x="184563" y="49811"/>
                    <a:pt x="184922" y="50365"/>
                  </a:cubicBezTo>
                  <a:cubicBezTo>
                    <a:pt x="185477" y="51311"/>
                    <a:pt x="186358" y="51931"/>
                    <a:pt x="187434" y="52192"/>
                  </a:cubicBezTo>
                  <a:cubicBezTo>
                    <a:pt x="187728" y="52290"/>
                    <a:pt x="188054" y="52322"/>
                    <a:pt x="188380" y="52322"/>
                  </a:cubicBezTo>
                  <a:cubicBezTo>
                    <a:pt x="188935" y="52322"/>
                    <a:pt x="189489" y="52192"/>
                    <a:pt x="189946" y="51996"/>
                  </a:cubicBezTo>
                  <a:cubicBezTo>
                    <a:pt x="191381" y="53073"/>
                    <a:pt x="192718" y="54214"/>
                    <a:pt x="193991" y="55486"/>
                  </a:cubicBezTo>
                  <a:cubicBezTo>
                    <a:pt x="204266" y="65762"/>
                    <a:pt x="207397" y="80963"/>
                    <a:pt x="202472" y="94206"/>
                  </a:cubicBezTo>
                  <a:cubicBezTo>
                    <a:pt x="196763" y="87650"/>
                    <a:pt x="187369" y="79625"/>
                    <a:pt x="173244" y="75580"/>
                  </a:cubicBezTo>
                  <a:cubicBezTo>
                    <a:pt x="170700" y="74863"/>
                    <a:pt x="168090" y="74243"/>
                    <a:pt x="165383" y="73754"/>
                  </a:cubicBezTo>
                  <a:cubicBezTo>
                    <a:pt x="167471" y="66284"/>
                    <a:pt x="168580" y="56335"/>
                    <a:pt x="165677" y="44820"/>
                  </a:cubicBezTo>
                  <a:cubicBezTo>
                    <a:pt x="166478" y="44767"/>
                    <a:pt x="167279" y="44741"/>
                    <a:pt x="168078" y="44741"/>
                  </a:cubicBezTo>
                  <a:close/>
                  <a:moveTo>
                    <a:pt x="69389" y="80311"/>
                  </a:moveTo>
                  <a:cubicBezTo>
                    <a:pt x="74296" y="80311"/>
                    <a:pt x="78778" y="80686"/>
                    <a:pt x="82594" y="81191"/>
                  </a:cubicBezTo>
                  <a:cubicBezTo>
                    <a:pt x="71666" y="87323"/>
                    <a:pt x="55063" y="98545"/>
                    <a:pt x="44037" y="115018"/>
                  </a:cubicBezTo>
                  <a:cubicBezTo>
                    <a:pt x="30663" y="112604"/>
                    <a:pt x="25215" y="109570"/>
                    <a:pt x="23063" y="107385"/>
                  </a:cubicBezTo>
                  <a:cubicBezTo>
                    <a:pt x="21432" y="105754"/>
                    <a:pt x="19964" y="103992"/>
                    <a:pt x="18659" y="102100"/>
                  </a:cubicBezTo>
                  <a:cubicBezTo>
                    <a:pt x="23226" y="96131"/>
                    <a:pt x="31903" y="87486"/>
                    <a:pt x="46027" y="83442"/>
                  </a:cubicBezTo>
                  <a:cubicBezTo>
                    <a:pt x="54221" y="81103"/>
                    <a:pt x="62255" y="80311"/>
                    <a:pt x="69389" y="80311"/>
                  </a:cubicBezTo>
                  <a:close/>
                  <a:moveTo>
                    <a:pt x="147664" y="80311"/>
                  </a:moveTo>
                  <a:cubicBezTo>
                    <a:pt x="154799" y="80311"/>
                    <a:pt x="162832" y="81103"/>
                    <a:pt x="171026" y="83442"/>
                  </a:cubicBezTo>
                  <a:cubicBezTo>
                    <a:pt x="185151" y="87486"/>
                    <a:pt x="193828" y="96131"/>
                    <a:pt x="198394" y="102100"/>
                  </a:cubicBezTo>
                  <a:cubicBezTo>
                    <a:pt x="197089" y="103992"/>
                    <a:pt x="195622" y="105754"/>
                    <a:pt x="193991" y="107385"/>
                  </a:cubicBezTo>
                  <a:cubicBezTo>
                    <a:pt x="191838" y="109570"/>
                    <a:pt x="186390" y="112604"/>
                    <a:pt x="173016" y="115018"/>
                  </a:cubicBezTo>
                  <a:cubicBezTo>
                    <a:pt x="161991" y="98545"/>
                    <a:pt x="145387" y="87323"/>
                    <a:pt x="134459" y="81191"/>
                  </a:cubicBezTo>
                  <a:cubicBezTo>
                    <a:pt x="138275" y="80686"/>
                    <a:pt x="142757" y="80311"/>
                    <a:pt x="147664" y="80311"/>
                  </a:cubicBezTo>
                  <a:close/>
                  <a:moveTo>
                    <a:pt x="88465" y="87258"/>
                  </a:moveTo>
                  <a:cubicBezTo>
                    <a:pt x="91434" y="99686"/>
                    <a:pt x="93065" y="112114"/>
                    <a:pt x="93815" y="118541"/>
                  </a:cubicBezTo>
                  <a:cubicBezTo>
                    <a:pt x="92314" y="118508"/>
                    <a:pt x="85921" y="118508"/>
                    <a:pt x="84518" y="118508"/>
                  </a:cubicBezTo>
                  <a:cubicBezTo>
                    <a:pt x="76005" y="118312"/>
                    <a:pt x="64261" y="117790"/>
                    <a:pt x="53073" y="116388"/>
                  </a:cubicBezTo>
                  <a:cubicBezTo>
                    <a:pt x="63837" y="102035"/>
                    <a:pt x="79103" y="92314"/>
                    <a:pt x="88465" y="87258"/>
                  </a:cubicBezTo>
                  <a:close/>
                  <a:moveTo>
                    <a:pt x="128588" y="87258"/>
                  </a:moveTo>
                  <a:cubicBezTo>
                    <a:pt x="137950" y="92314"/>
                    <a:pt x="153216" y="102035"/>
                    <a:pt x="163980" y="116388"/>
                  </a:cubicBezTo>
                  <a:cubicBezTo>
                    <a:pt x="152792" y="117790"/>
                    <a:pt x="141049" y="118312"/>
                    <a:pt x="132535" y="118508"/>
                  </a:cubicBezTo>
                  <a:cubicBezTo>
                    <a:pt x="131455" y="118498"/>
                    <a:pt x="130418" y="118494"/>
                    <a:pt x="129429" y="118494"/>
                  </a:cubicBezTo>
                  <a:cubicBezTo>
                    <a:pt x="127043" y="118494"/>
                    <a:pt x="124945" y="118518"/>
                    <a:pt x="123238" y="118541"/>
                  </a:cubicBezTo>
                  <a:cubicBezTo>
                    <a:pt x="123988" y="112114"/>
                    <a:pt x="125619" y="99686"/>
                    <a:pt x="128588" y="87258"/>
                  </a:cubicBezTo>
                  <a:close/>
                  <a:moveTo>
                    <a:pt x="84486" y="126663"/>
                  </a:moveTo>
                  <a:cubicBezTo>
                    <a:pt x="88107" y="126761"/>
                    <a:pt x="91205" y="126793"/>
                    <a:pt x="93554" y="126793"/>
                  </a:cubicBezTo>
                  <a:cubicBezTo>
                    <a:pt x="93195" y="129012"/>
                    <a:pt x="92641" y="131915"/>
                    <a:pt x="91988" y="135209"/>
                  </a:cubicBezTo>
                  <a:cubicBezTo>
                    <a:pt x="82001" y="140948"/>
                    <a:pt x="72061" y="142914"/>
                    <a:pt x="63131" y="142914"/>
                  </a:cubicBezTo>
                  <a:cubicBezTo>
                    <a:pt x="52520" y="142914"/>
                    <a:pt x="43333" y="140139"/>
                    <a:pt x="37187" y="137623"/>
                  </a:cubicBezTo>
                  <a:cubicBezTo>
                    <a:pt x="38002" y="136384"/>
                    <a:pt x="38916" y="135242"/>
                    <a:pt x="39894" y="134133"/>
                  </a:cubicBezTo>
                  <a:cubicBezTo>
                    <a:pt x="42961" y="130740"/>
                    <a:pt x="56270" y="127022"/>
                    <a:pt x="84486" y="126663"/>
                  </a:cubicBezTo>
                  <a:close/>
                  <a:moveTo>
                    <a:pt x="132567" y="126663"/>
                  </a:moveTo>
                  <a:cubicBezTo>
                    <a:pt x="160784" y="127022"/>
                    <a:pt x="174092" y="130740"/>
                    <a:pt x="177159" y="134133"/>
                  </a:cubicBezTo>
                  <a:cubicBezTo>
                    <a:pt x="178137" y="135242"/>
                    <a:pt x="179051" y="136384"/>
                    <a:pt x="179866" y="137623"/>
                  </a:cubicBezTo>
                  <a:cubicBezTo>
                    <a:pt x="173720" y="140139"/>
                    <a:pt x="164534" y="142914"/>
                    <a:pt x="153922" y="142914"/>
                  </a:cubicBezTo>
                  <a:cubicBezTo>
                    <a:pt x="144992" y="142914"/>
                    <a:pt x="135052" y="140948"/>
                    <a:pt x="125065" y="135209"/>
                  </a:cubicBezTo>
                  <a:cubicBezTo>
                    <a:pt x="124412" y="131915"/>
                    <a:pt x="123858" y="129012"/>
                    <a:pt x="123499" y="126793"/>
                  </a:cubicBezTo>
                  <a:cubicBezTo>
                    <a:pt x="125848" y="126793"/>
                    <a:pt x="128947" y="126761"/>
                    <a:pt x="132567" y="126663"/>
                  </a:cubicBezTo>
                  <a:close/>
                  <a:moveTo>
                    <a:pt x="108527" y="75743"/>
                  </a:moveTo>
                  <a:cubicBezTo>
                    <a:pt x="109473" y="77244"/>
                    <a:pt x="110940" y="80669"/>
                    <a:pt x="112245" y="87356"/>
                  </a:cubicBezTo>
                  <a:cubicBezTo>
                    <a:pt x="113811" y="95217"/>
                    <a:pt x="114659" y="105330"/>
                    <a:pt x="114659" y="115801"/>
                  </a:cubicBezTo>
                  <a:cubicBezTo>
                    <a:pt x="114659" y="126271"/>
                    <a:pt x="113811" y="136384"/>
                    <a:pt x="112245" y="144245"/>
                  </a:cubicBezTo>
                  <a:cubicBezTo>
                    <a:pt x="110940" y="150932"/>
                    <a:pt x="109473" y="154357"/>
                    <a:pt x="108527" y="155858"/>
                  </a:cubicBezTo>
                  <a:cubicBezTo>
                    <a:pt x="107581" y="154357"/>
                    <a:pt x="106113" y="150932"/>
                    <a:pt x="104808" y="144245"/>
                  </a:cubicBezTo>
                  <a:cubicBezTo>
                    <a:pt x="103242" y="136384"/>
                    <a:pt x="102427" y="126271"/>
                    <a:pt x="102427" y="115801"/>
                  </a:cubicBezTo>
                  <a:cubicBezTo>
                    <a:pt x="102427" y="105330"/>
                    <a:pt x="103242" y="95217"/>
                    <a:pt x="104808" y="87356"/>
                  </a:cubicBezTo>
                  <a:cubicBezTo>
                    <a:pt x="106113" y="80669"/>
                    <a:pt x="107581" y="77244"/>
                    <a:pt x="108527" y="75743"/>
                  </a:cubicBezTo>
                  <a:close/>
                  <a:moveTo>
                    <a:pt x="89705" y="145419"/>
                  </a:moveTo>
                  <a:lnTo>
                    <a:pt x="89705" y="145419"/>
                  </a:lnTo>
                  <a:cubicBezTo>
                    <a:pt x="87846" y="153085"/>
                    <a:pt x="85399" y="161044"/>
                    <a:pt x="81354" y="167373"/>
                  </a:cubicBezTo>
                  <a:lnTo>
                    <a:pt x="76168" y="149595"/>
                  </a:lnTo>
                  <a:cubicBezTo>
                    <a:pt x="80865" y="148681"/>
                    <a:pt x="85399" y="147279"/>
                    <a:pt x="89705" y="145419"/>
                  </a:cubicBezTo>
                  <a:close/>
                  <a:moveTo>
                    <a:pt x="127348" y="145419"/>
                  </a:moveTo>
                  <a:lnTo>
                    <a:pt x="127348" y="145419"/>
                  </a:lnTo>
                  <a:cubicBezTo>
                    <a:pt x="131654" y="147279"/>
                    <a:pt x="136188" y="148681"/>
                    <a:pt x="140885" y="149595"/>
                  </a:cubicBezTo>
                  <a:lnTo>
                    <a:pt x="135699" y="167373"/>
                  </a:lnTo>
                  <a:cubicBezTo>
                    <a:pt x="131654" y="161044"/>
                    <a:pt x="129208" y="153085"/>
                    <a:pt x="127348" y="145419"/>
                  </a:cubicBezTo>
                  <a:close/>
                  <a:moveTo>
                    <a:pt x="33566" y="144963"/>
                  </a:moveTo>
                  <a:cubicBezTo>
                    <a:pt x="33273" y="145844"/>
                    <a:pt x="48800" y="149529"/>
                    <a:pt x="50267" y="149758"/>
                  </a:cubicBezTo>
                  <a:cubicBezTo>
                    <a:pt x="54436" y="150480"/>
                    <a:pt x="58670" y="150852"/>
                    <a:pt x="62900" y="150852"/>
                  </a:cubicBezTo>
                  <a:cubicBezTo>
                    <a:pt x="64596" y="150852"/>
                    <a:pt x="66290" y="150793"/>
                    <a:pt x="67980" y="150671"/>
                  </a:cubicBezTo>
                  <a:lnTo>
                    <a:pt x="74961" y="174679"/>
                  </a:lnTo>
                  <a:cubicBezTo>
                    <a:pt x="72938" y="176310"/>
                    <a:pt x="70753" y="177583"/>
                    <a:pt x="68274" y="178496"/>
                  </a:cubicBezTo>
                  <a:cubicBezTo>
                    <a:pt x="65204" y="179654"/>
                    <a:pt x="62012" y="180215"/>
                    <a:pt x="58847" y="180215"/>
                  </a:cubicBezTo>
                  <a:cubicBezTo>
                    <a:pt x="54881" y="180215"/>
                    <a:pt x="50956" y="179335"/>
                    <a:pt x="47364" y="177648"/>
                  </a:cubicBezTo>
                  <a:cubicBezTo>
                    <a:pt x="47364" y="177648"/>
                    <a:pt x="48376" y="176995"/>
                    <a:pt x="48376" y="176963"/>
                  </a:cubicBezTo>
                  <a:cubicBezTo>
                    <a:pt x="50202" y="175756"/>
                    <a:pt x="50724" y="173146"/>
                    <a:pt x="49517" y="171320"/>
                  </a:cubicBezTo>
                  <a:cubicBezTo>
                    <a:pt x="48727" y="170176"/>
                    <a:pt x="47380" y="169549"/>
                    <a:pt x="46035" y="169549"/>
                  </a:cubicBezTo>
                  <a:cubicBezTo>
                    <a:pt x="45269" y="169549"/>
                    <a:pt x="44504" y="169752"/>
                    <a:pt x="43841" y="170178"/>
                  </a:cubicBezTo>
                  <a:lnTo>
                    <a:pt x="40123" y="172690"/>
                  </a:lnTo>
                  <a:cubicBezTo>
                    <a:pt x="39992" y="172559"/>
                    <a:pt x="39862" y="172461"/>
                    <a:pt x="39764" y="172331"/>
                  </a:cubicBezTo>
                  <a:cubicBezTo>
                    <a:pt x="32555" y="165154"/>
                    <a:pt x="30304" y="154749"/>
                    <a:pt x="33566" y="144963"/>
                  </a:cubicBezTo>
                  <a:close/>
                  <a:moveTo>
                    <a:pt x="183487" y="144963"/>
                  </a:moveTo>
                  <a:lnTo>
                    <a:pt x="183487" y="144963"/>
                  </a:lnTo>
                  <a:cubicBezTo>
                    <a:pt x="186749" y="154749"/>
                    <a:pt x="184498" y="165154"/>
                    <a:pt x="177289" y="172331"/>
                  </a:cubicBezTo>
                  <a:cubicBezTo>
                    <a:pt x="177191" y="172461"/>
                    <a:pt x="177061" y="172559"/>
                    <a:pt x="176930" y="172690"/>
                  </a:cubicBezTo>
                  <a:cubicBezTo>
                    <a:pt x="176930" y="172690"/>
                    <a:pt x="173212" y="170210"/>
                    <a:pt x="173212" y="170178"/>
                  </a:cubicBezTo>
                  <a:cubicBezTo>
                    <a:pt x="172532" y="169737"/>
                    <a:pt x="171757" y="169527"/>
                    <a:pt x="170986" y="169527"/>
                  </a:cubicBezTo>
                  <a:cubicBezTo>
                    <a:pt x="169648" y="169527"/>
                    <a:pt x="168322" y="170160"/>
                    <a:pt x="167536" y="171320"/>
                  </a:cubicBezTo>
                  <a:cubicBezTo>
                    <a:pt x="166329" y="173179"/>
                    <a:pt x="166851" y="175756"/>
                    <a:pt x="168678" y="176995"/>
                  </a:cubicBezTo>
                  <a:lnTo>
                    <a:pt x="169689" y="177648"/>
                  </a:lnTo>
                  <a:cubicBezTo>
                    <a:pt x="166097" y="179335"/>
                    <a:pt x="162172" y="180215"/>
                    <a:pt x="158206" y="180215"/>
                  </a:cubicBezTo>
                  <a:cubicBezTo>
                    <a:pt x="155041" y="180215"/>
                    <a:pt x="151849" y="179654"/>
                    <a:pt x="148779" y="178496"/>
                  </a:cubicBezTo>
                  <a:cubicBezTo>
                    <a:pt x="146333" y="177583"/>
                    <a:pt x="144115" y="176310"/>
                    <a:pt x="142092" y="174679"/>
                  </a:cubicBezTo>
                  <a:lnTo>
                    <a:pt x="149073" y="150671"/>
                  </a:lnTo>
                  <a:cubicBezTo>
                    <a:pt x="150835" y="150804"/>
                    <a:pt x="152601" y="150869"/>
                    <a:pt x="154366" y="150869"/>
                  </a:cubicBezTo>
                  <a:cubicBezTo>
                    <a:pt x="164333" y="150869"/>
                    <a:pt x="174287" y="148787"/>
                    <a:pt x="183487" y="144963"/>
                  </a:cubicBezTo>
                  <a:close/>
                  <a:moveTo>
                    <a:pt x="18431" y="188380"/>
                  </a:moveTo>
                  <a:cubicBezTo>
                    <a:pt x="21790" y="188380"/>
                    <a:pt x="24530" y="191120"/>
                    <a:pt x="24530" y="194512"/>
                  </a:cubicBezTo>
                  <a:cubicBezTo>
                    <a:pt x="24530" y="197872"/>
                    <a:pt x="21790" y="200612"/>
                    <a:pt x="18431" y="200612"/>
                  </a:cubicBezTo>
                  <a:cubicBezTo>
                    <a:pt x="15038" y="200612"/>
                    <a:pt x="12298" y="197872"/>
                    <a:pt x="12298" y="194512"/>
                  </a:cubicBezTo>
                  <a:cubicBezTo>
                    <a:pt x="12298" y="191120"/>
                    <a:pt x="15038" y="188380"/>
                    <a:pt x="18431" y="188380"/>
                  </a:cubicBezTo>
                  <a:close/>
                  <a:moveTo>
                    <a:pt x="198623" y="188380"/>
                  </a:moveTo>
                  <a:cubicBezTo>
                    <a:pt x="202015" y="188380"/>
                    <a:pt x="204755" y="191120"/>
                    <a:pt x="204755" y="194512"/>
                  </a:cubicBezTo>
                  <a:cubicBezTo>
                    <a:pt x="204755" y="197872"/>
                    <a:pt x="202015" y="200612"/>
                    <a:pt x="198623" y="200612"/>
                  </a:cubicBezTo>
                  <a:cubicBezTo>
                    <a:pt x="195263" y="200612"/>
                    <a:pt x="192523" y="197872"/>
                    <a:pt x="192523" y="194512"/>
                  </a:cubicBezTo>
                  <a:cubicBezTo>
                    <a:pt x="192523" y="191120"/>
                    <a:pt x="195263" y="188380"/>
                    <a:pt x="198623" y="188380"/>
                  </a:cubicBezTo>
                  <a:close/>
                  <a:moveTo>
                    <a:pt x="18431" y="0"/>
                  </a:moveTo>
                  <a:cubicBezTo>
                    <a:pt x="10536" y="0"/>
                    <a:pt x="4143" y="6393"/>
                    <a:pt x="4143" y="14288"/>
                  </a:cubicBezTo>
                  <a:cubicBezTo>
                    <a:pt x="4143" y="22149"/>
                    <a:pt x="10536" y="28542"/>
                    <a:pt x="18431" y="28542"/>
                  </a:cubicBezTo>
                  <a:cubicBezTo>
                    <a:pt x="18855" y="28542"/>
                    <a:pt x="19279" y="28510"/>
                    <a:pt x="19670" y="28477"/>
                  </a:cubicBezTo>
                  <a:lnTo>
                    <a:pt x="23552" y="44493"/>
                  </a:lnTo>
                  <a:cubicBezTo>
                    <a:pt x="21334" y="46027"/>
                    <a:pt x="19246" y="47788"/>
                    <a:pt x="17289" y="49713"/>
                  </a:cubicBezTo>
                  <a:cubicBezTo>
                    <a:pt x="2871" y="64131"/>
                    <a:pt x="0" y="86443"/>
                    <a:pt x="10243" y="104025"/>
                  </a:cubicBezTo>
                  <a:cubicBezTo>
                    <a:pt x="12167" y="107352"/>
                    <a:pt x="14549" y="110418"/>
                    <a:pt x="17289" y="113158"/>
                  </a:cubicBezTo>
                  <a:cubicBezTo>
                    <a:pt x="21758" y="117627"/>
                    <a:pt x="30304" y="120922"/>
                    <a:pt x="43450" y="123205"/>
                  </a:cubicBezTo>
                  <a:cubicBezTo>
                    <a:pt x="35947" y="125652"/>
                    <a:pt x="31152" y="130708"/>
                    <a:pt x="27727" y="137721"/>
                  </a:cubicBezTo>
                  <a:cubicBezTo>
                    <a:pt x="21105" y="151291"/>
                    <a:pt x="23291" y="166720"/>
                    <a:pt x="33207" y="177289"/>
                  </a:cubicBezTo>
                  <a:lnTo>
                    <a:pt x="25737" y="182247"/>
                  </a:lnTo>
                  <a:cubicBezTo>
                    <a:pt x="23617" y="180975"/>
                    <a:pt x="21105" y="180225"/>
                    <a:pt x="18431" y="180225"/>
                  </a:cubicBezTo>
                  <a:cubicBezTo>
                    <a:pt x="10536" y="180225"/>
                    <a:pt x="4143" y="186618"/>
                    <a:pt x="4143" y="194512"/>
                  </a:cubicBezTo>
                  <a:cubicBezTo>
                    <a:pt x="4143" y="202374"/>
                    <a:pt x="10536" y="208767"/>
                    <a:pt x="18431" y="208767"/>
                  </a:cubicBezTo>
                  <a:cubicBezTo>
                    <a:pt x="26292" y="208767"/>
                    <a:pt x="32685" y="202374"/>
                    <a:pt x="32685" y="194512"/>
                  </a:cubicBezTo>
                  <a:cubicBezTo>
                    <a:pt x="32685" y="192294"/>
                    <a:pt x="32196" y="190206"/>
                    <a:pt x="31315" y="188347"/>
                  </a:cubicBezTo>
                  <a:lnTo>
                    <a:pt x="39731" y="182736"/>
                  </a:lnTo>
                  <a:cubicBezTo>
                    <a:pt x="45440" y="186423"/>
                    <a:pt x="52094" y="188380"/>
                    <a:pt x="58814" y="188380"/>
                  </a:cubicBezTo>
                  <a:cubicBezTo>
                    <a:pt x="67523" y="188380"/>
                    <a:pt x="76200" y="184987"/>
                    <a:pt x="82463" y="178920"/>
                  </a:cubicBezTo>
                  <a:cubicBezTo>
                    <a:pt x="90618" y="170993"/>
                    <a:pt x="94631" y="159413"/>
                    <a:pt x="97338" y="148453"/>
                  </a:cubicBezTo>
                  <a:cubicBezTo>
                    <a:pt x="98936" y="155466"/>
                    <a:pt x="101839" y="164730"/>
                    <a:pt x="108527" y="164730"/>
                  </a:cubicBezTo>
                  <a:cubicBezTo>
                    <a:pt x="115214" y="164730"/>
                    <a:pt x="118117" y="155466"/>
                    <a:pt x="119715" y="148453"/>
                  </a:cubicBezTo>
                  <a:cubicBezTo>
                    <a:pt x="122423" y="159413"/>
                    <a:pt x="126435" y="170993"/>
                    <a:pt x="134622" y="178920"/>
                  </a:cubicBezTo>
                  <a:cubicBezTo>
                    <a:pt x="140885" y="185020"/>
                    <a:pt x="149530" y="188380"/>
                    <a:pt x="158239" y="188380"/>
                  </a:cubicBezTo>
                  <a:cubicBezTo>
                    <a:pt x="164959" y="188380"/>
                    <a:pt x="171613" y="186423"/>
                    <a:pt x="177322" y="182736"/>
                  </a:cubicBezTo>
                  <a:lnTo>
                    <a:pt x="185738" y="188347"/>
                  </a:lnTo>
                  <a:cubicBezTo>
                    <a:pt x="184857" y="190206"/>
                    <a:pt x="184368" y="192294"/>
                    <a:pt x="184368" y="194512"/>
                  </a:cubicBezTo>
                  <a:cubicBezTo>
                    <a:pt x="184368" y="202374"/>
                    <a:pt x="190761" y="208767"/>
                    <a:pt x="198623" y="208767"/>
                  </a:cubicBezTo>
                  <a:cubicBezTo>
                    <a:pt x="206517" y="208767"/>
                    <a:pt x="212910" y="202374"/>
                    <a:pt x="212910" y="194512"/>
                  </a:cubicBezTo>
                  <a:cubicBezTo>
                    <a:pt x="212910" y="186618"/>
                    <a:pt x="206517" y="180225"/>
                    <a:pt x="198623" y="180225"/>
                  </a:cubicBezTo>
                  <a:cubicBezTo>
                    <a:pt x="195948" y="180225"/>
                    <a:pt x="193436" y="180975"/>
                    <a:pt x="191316" y="182247"/>
                  </a:cubicBezTo>
                  <a:lnTo>
                    <a:pt x="183846" y="177289"/>
                  </a:lnTo>
                  <a:cubicBezTo>
                    <a:pt x="193762" y="166720"/>
                    <a:pt x="195948" y="151291"/>
                    <a:pt x="189326" y="137721"/>
                  </a:cubicBezTo>
                  <a:cubicBezTo>
                    <a:pt x="185901" y="130643"/>
                    <a:pt x="181138" y="125684"/>
                    <a:pt x="173603" y="123205"/>
                  </a:cubicBezTo>
                  <a:cubicBezTo>
                    <a:pt x="186749" y="120922"/>
                    <a:pt x="195295" y="117627"/>
                    <a:pt x="199764" y="113158"/>
                  </a:cubicBezTo>
                  <a:cubicBezTo>
                    <a:pt x="202504" y="110418"/>
                    <a:pt x="204886" y="107352"/>
                    <a:pt x="206810" y="104025"/>
                  </a:cubicBezTo>
                  <a:cubicBezTo>
                    <a:pt x="217053" y="86443"/>
                    <a:pt x="214182" y="64131"/>
                    <a:pt x="199764" y="49713"/>
                  </a:cubicBezTo>
                  <a:cubicBezTo>
                    <a:pt x="197807" y="47788"/>
                    <a:pt x="195719" y="46027"/>
                    <a:pt x="193501" y="44493"/>
                  </a:cubicBezTo>
                  <a:lnTo>
                    <a:pt x="197383" y="28477"/>
                  </a:lnTo>
                  <a:cubicBezTo>
                    <a:pt x="197775" y="28510"/>
                    <a:pt x="198199" y="28542"/>
                    <a:pt x="198623" y="28542"/>
                  </a:cubicBezTo>
                  <a:cubicBezTo>
                    <a:pt x="206517" y="28542"/>
                    <a:pt x="212910" y="22149"/>
                    <a:pt x="212910" y="14288"/>
                  </a:cubicBezTo>
                  <a:cubicBezTo>
                    <a:pt x="212910" y="6393"/>
                    <a:pt x="206517" y="0"/>
                    <a:pt x="198623" y="0"/>
                  </a:cubicBezTo>
                  <a:cubicBezTo>
                    <a:pt x="190761" y="0"/>
                    <a:pt x="184368" y="6393"/>
                    <a:pt x="184368" y="14288"/>
                  </a:cubicBezTo>
                  <a:cubicBezTo>
                    <a:pt x="184368" y="18756"/>
                    <a:pt x="186455" y="22801"/>
                    <a:pt x="189717" y="25411"/>
                  </a:cubicBezTo>
                  <a:lnTo>
                    <a:pt x="186097" y="40383"/>
                  </a:lnTo>
                  <a:cubicBezTo>
                    <a:pt x="180448" y="37885"/>
                    <a:pt x="174319" y="36583"/>
                    <a:pt x="168082" y="36583"/>
                  </a:cubicBezTo>
                  <a:cubicBezTo>
                    <a:pt x="165279" y="36583"/>
                    <a:pt x="162454" y="36846"/>
                    <a:pt x="159642" y="37382"/>
                  </a:cubicBezTo>
                  <a:cubicBezTo>
                    <a:pt x="150802" y="39079"/>
                    <a:pt x="142745" y="43319"/>
                    <a:pt x="136351" y="49713"/>
                  </a:cubicBezTo>
                  <a:cubicBezTo>
                    <a:pt x="131100" y="54997"/>
                    <a:pt x="126533" y="64229"/>
                    <a:pt x="122749" y="77244"/>
                  </a:cubicBezTo>
                  <a:cubicBezTo>
                    <a:pt x="121901" y="80277"/>
                    <a:pt x="121085" y="83344"/>
                    <a:pt x="120400" y="86443"/>
                  </a:cubicBezTo>
                  <a:cubicBezTo>
                    <a:pt x="120172" y="85334"/>
                    <a:pt x="119944" y="84224"/>
                    <a:pt x="119715" y="83181"/>
                  </a:cubicBezTo>
                  <a:cubicBezTo>
                    <a:pt x="118508" y="77961"/>
                    <a:pt x="116616" y="71470"/>
                    <a:pt x="112930" y="68502"/>
                  </a:cubicBezTo>
                  <a:cubicBezTo>
                    <a:pt x="114757" y="61521"/>
                    <a:pt x="123564" y="53986"/>
                    <a:pt x="127185" y="51442"/>
                  </a:cubicBezTo>
                  <a:cubicBezTo>
                    <a:pt x="129012" y="50169"/>
                    <a:pt x="129469" y="47625"/>
                    <a:pt x="128164" y="45766"/>
                  </a:cubicBezTo>
                  <a:cubicBezTo>
                    <a:pt x="127384" y="44646"/>
                    <a:pt x="126126" y="44041"/>
                    <a:pt x="124841" y="44041"/>
                  </a:cubicBezTo>
                  <a:cubicBezTo>
                    <a:pt x="124030" y="44041"/>
                    <a:pt x="123207" y="44282"/>
                    <a:pt x="122488" y="44787"/>
                  </a:cubicBezTo>
                  <a:cubicBezTo>
                    <a:pt x="121248" y="45635"/>
                    <a:pt x="113550" y="51213"/>
                    <a:pt x="108624" y="58748"/>
                  </a:cubicBezTo>
                  <a:cubicBezTo>
                    <a:pt x="103438" y="50626"/>
                    <a:pt x="94957" y="45015"/>
                    <a:pt x="94435" y="44689"/>
                  </a:cubicBezTo>
                  <a:cubicBezTo>
                    <a:pt x="93749" y="44251"/>
                    <a:pt x="92981" y="44041"/>
                    <a:pt x="92222" y="44041"/>
                  </a:cubicBezTo>
                  <a:cubicBezTo>
                    <a:pt x="90888" y="44041"/>
                    <a:pt x="89582" y="44690"/>
                    <a:pt x="88792" y="45896"/>
                  </a:cubicBezTo>
                  <a:cubicBezTo>
                    <a:pt x="87585" y="47788"/>
                    <a:pt x="88107" y="50300"/>
                    <a:pt x="89998" y="51539"/>
                  </a:cubicBezTo>
                  <a:cubicBezTo>
                    <a:pt x="93619" y="53888"/>
                    <a:pt x="102394" y="61097"/>
                    <a:pt x="104156" y="68469"/>
                  </a:cubicBezTo>
                  <a:cubicBezTo>
                    <a:pt x="100437" y="71438"/>
                    <a:pt x="98545" y="77961"/>
                    <a:pt x="97338" y="83181"/>
                  </a:cubicBezTo>
                  <a:cubicBezTo>
                    <a:pt x="97110" y="84224"/>
                    <a:pt x="96881" y="85334"/>
                    <a:pt x="96686" y="86443"/>
                  </a:cubicBezTo>
                  <a:cubicBezTo>
                    <a:pt x="96816" y="85595"/>
                    <a:pt x="92217" y="60771"/>
                    <a:pt x="80702" y="49713"/>
                  </a:cubicBezTo>
                  <a:cubicBezTo>
                    <a:pt x="74178" y="43482"/>
                    <a:pt x="66251" y="39079"/>
                    <a:pt x="57411" y="37382"/>
                  </a:cubicBezTo>
                  <a:cubicBezTo>
                    <a:pt x="54599" y="36846"/>
                    <a:pt x="51774" y="36583"/>
                    <a:pt x="48971" y="36583"/>
                  </a:cubicBezTo>
                  <a:cubicBezTo>
                    <a:pt x="42735" y="36583"/>
                    <a:pt x="36605" y="37885"/>
                    <a:pt x="30957" y="40383"/>
                  </a:cubicBezTo>
                  <a:lnTo>
                    <a:pt x="27336" y="25411"/>
                  </a:lnTo>
                  <a:cubicBezTo>
                    <a:pt x="30598" y="22801"/>
                    <a:pt x="32685" y="18756"/>
                    <a:pt x="32685" y="14288"/>
                  </a:cubicBezTo>
                  <a:cubicBezTo>
                    <a:pt x="32685" y="6393"/>
                    <a:pt x="26292" y="0"/>
                    <a:pt x="1843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63;p40"/>
            <p:cNvSpPr/>
            <p:nvPr/>
          </p:nvSpPr>
          <p:spPr>
            <a:xfrm>
              <a:off x="1802225" y="1737000"/>
              <a:ext cx="203900" cy="203900"/>
            </a:xfrm>
            <a:custGeom>
              <a:avLst/>
              <a:gdLst/>
              <a:ahLst/>
              <a:cxnLst/>
              <a:rect l="l" t="t" r="r" b="b"/>
              <a:pathLst>
                <a:path w="8156" h="8156" extrusionOk="0">
                  <a:moveTo>
                    <a:pt x="4078" y="0"/>
                  </a:moveTo>
                  <a:cubicBezTo>
                    <a:pt x="1828" y="0"/>
                    <a:pt x="1" y="1794"/>
                    <a:pt x="1" y="4078"/>
                  </a:cubicBezTo>
                  <a:cubicBezTo>
                    <a:pt x="1" y="6329"/>
                    <a:pt x="1828" y="8155"/>
                    <a:pt x="4078" y="8155"/>
                  </a:cubicBezTo>
                  <a:cubicBezTo>
                    <a:pt x="6329" y="8155"/>
                    <a:pt x="8156" y="6329"/>
                    <a:pt x="8156" y="4078"/>
                  </a:cubicBezTo>
                  <a:cubicBezTo>
                    <a:pt x="8156" y="1794"/>
                    <a:pt x="6329" y="0"/>
                    <a:pt x="40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64;p40"/>
            <p:cNvSpPr/>
            <p:nvPr/>
          </p:nvSpPr>
          <p:spPr>
            <a:xfrm>
              <a:off x="5594300" y="1737000"/>
              <a:ext cx="203900" cy="203900"/>
            </a:xfrm>
            <a:custGeom>
              <a:avLst/>
              <a:gdLst/>
              <a:ahLst/>
              <a:cxnLst/>
              <a:rect l="l" t="t" r="r" b="b"/>
              <a:pathLst>
                <a:path w="8156" h="8156" extrusionOk="0">
                  <a:moveTo>
                    <a:pt x="4078" y="0"/>
                  </a:moveTo>
                  <a:cubicBezTo>
                    <a:pt x="1827" y="0"/>
                    <a:pt x="0" y="1794"/>
                    <a:pt x="0" y="4078"/>
                  </a:cubicBezTo>
                  <a:cubicBezTo>
                    <a:pt x="0" y="6329"/>
                    <a:pt x="1827" y="8155"/>
                    <a:pt x="4078" y="8155"/>
                  </a:cubicBezTo>
                  <a:cubicBezTo>
                    <a:pt x="6329" y="8155"/>
                    <a:pt x="8155" y="6329"/>
                    <a:pt x="8155" y="4078"/>
                  </a:cubicBezTo>
                  <a:cubicBezTo>
                    <a:pt x="8155" y="1794"/>
                    <a:pt x="6329" y="0"/>
                    <a:pt x="40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65;p40"/>
            <p:cNvSpPr/>
            <p:nvPr/>
          </p:nvSpPr>
          <p:spPr>
            <a:xfrm>
              <a:off x="2434250" y="4213650"/>
              <a:ext cx="203900" cy="203900"/>
            </a:xfrm>
            <a:custGeom>
              <a:avLst/>
              <a:gdLst/>
              <a:ahLst/>
              <a:cxnLst/>
              <a:rect l="l" t="t" r="r" b="b"/>
              <a:pathLst>
                <a:path w="8156" h="8156" extrusionOk="0">
                  <a:moveTo>
                    <a:pt x="4078" y="1"/>
                  </a:moveTo>
                  <a:cubicBezTo>
                    <a:pt x="1827" y="1"/>
                    <a:pt x="0" y="1828"/>
                    <a:pt x="0" y="4078"/>
                  </a:cubicBezTo>
                  <a:cubicBezTo>
                    <a:pt x="0" y="6329"/>
                    <a:pt x="1827" y="8156"/>
                    <a:pt x="4078" y="8156"/>
                  </a:cubicBezTo>
                  <a:cubicBezTo>
                    <a:pt x="6329" y="8156"/>
                    <a:pt x="8155" y="6329"/>
                    <a:pt x="8155" y="4078"/>
                  </a:cubicBezTo>
                  <a:cubicBezTo>
                    <a:pt x="8155" y="1828"/>
                    <a:pt x="6329" y="1"/>
                    <a:pt x="40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66;p40"/>
            <p:cNvSpPr/>
            <p:nvPr/>
          </p:nvSpPr>
          <p:spPr>
            <a:xfrm>
              <a:off x="4962275" y="4213650"/>
              <a:ext cx="203900" cy="203900"/>
            </a:xfrm>
            <a:custGeom>
              <a:avLst/>
              <a:gdLst/>
              <a:ahLst/>
              <a:cxnLst/>
              <a:rect l="l" t="t" r="r" b="b"/>
              <a:pathLst>
                <a:path w="8156" h="8156" extrusionOk="0">
                  <a:moveTo>
                    <a:pt x="4078" y="1"/>
                  </a:moveTo>
                  <a:cubicBezTo>
                    <a:pt x="1828" y="1"/>
                    <a:pt x="1" y="1828"/>
                    <a:pt x="1" y="4078"/>
                  </a:cubicBezTo>
                  <a:cubicBezTo>
                    <a:pt x="1" y="6329"/>
                    <a:pt x="1828" y="8156"/>
                    <a:pt x="4078" y="8156"/>
                  </a:cubicBezTo>
                  <a:cubicBezTo>
                    <a:pt x="6329" y="8156"/>
                    <a:pt x="8156" y="6329"/>
                    <a:pt x="8156" y="4078"/>
                  </a:cubicBezTo>
                  <a:cubicBezTo>
                    <a:pt x="8156" y="1828"/>
                    <a:pt x="6329" y="1"/>
                    <a:pt x="40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35" name="Straight Connector 234"/>
          <p:cNvCxnSpPr/>
          <p:nvPr/>
        </p:nvCxnSpPr>
        <p:spPr>
          <a:xfrm>
            <a:off x="207973" y="4068334"/>
            <a:ext cx="2057400" cy="1588"/>
          </a:xfrm>
          <a:prstGeom prst="line">
            <a:avLst/>
          </a:prstGeom>
          <a:ln w="34925">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217"/>
                                        </p:tgtEl>
                                        <p:attrNameLst>
                                          <p:attrName>style.visibility</p:attrName>
                                        </p:attrNameLst>
                                      </p:cBhvr>
                                      <p:to>
                                        <p:strVal val="visible"/>
                                      </p:to>
                                    </p:set>
                                    <p:anim calcmode="lin" valueType="num">
                                      <p:cBhvr>
                                        <p:cTn id="7" dur="500" fill="hold"/>
                                        <p:tgtEl>
                                          <p:spTgt spid="217"/>
                                        </p:tgtEl>
                                        <p:attrNameLst>
                                          <p:attrName>ppt_w</p:attrName>
                                        </p:attrNameLst>
                                      </p:cBhvr>
                                      <p:tavLst>
                                        <p:tav tm="0">
                                          <p:val>
                                            <p:fltVal val="0"/>
                                          </p:val>
                                        </p:tav>
                                        <p:tav tm="100000">
                                          <p:val>
                                            <p:strVal val="#ppt_w"/>
                                          </p:val>
                                        </p:tav>
                                      </p:tavLst>
                                    </p:anim>
                                    <p:anim calcmode="lin" valueType="num">
                                      <p:cBhvr>
                                        <p:cTn id="8" dur="500" fill="hold"/>
                                        <p:tgtEl>
                                          <p:spTgt spid="217"/>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grpId="0" nodeType="afterEffect">
                                  <p:stCondLst>
                                    <p:cond delay="0"/>
                                  </p:stCondLst>
                                  <p:childTnLst>
                                    <p:set>
                                      <p:cBhvr>
                                        <p:cTn id="11" dur="1" fill="hold">
                                          <p:stCondLst>
                                            <p:cond delay="0"/>
                                          </p:stCondLst>
                                        </p:cTn>
                                        <p:tgtEl>
                                          <p:spTgt spid="218"/>
                                        </p:tgtEl>
                                        <p:attrNameLst>
                                          <p:attrName>style.visibility</p:attrName>
                                        </p:attrNameLst>
                                      </p:cBhvr>
                                      <p:to>
                                        <p:strVal val="visible"/>
                                      </p:to>
                                    </p:set>
                                    <p:anim calcmode="lin" valueType="num">
                                      <p:cBhvr>
                                        <p:cTn id="12" dur="500" fill="hold"/>
                                        <p:tgtEl>
                                          <p:spTgt spid="218"/>
                                        </p:tgtEl>
                                        <p:attrNameLst>
                                          <p:attrName>ppt_w</p:attrName>
                                        </p:attrNameLst>
                                      </p:cBhvr>
                                      <p:tavLst>
                                        <p:tav tm="0">
                                          <p:val>
                                            <p:fltVal val="0"/>
                                          </p:val>
                                        </p:tav>
                                        <p:tav tm="100000">
                                          <p:val>
                                            <p:strVal val="#ppt_w"/>
                                          </p:val>
                                        </p:tav>
                                      </p:tavLst>
                                    </p:anim>
                                    <p:anim calcmode="lin" valueType="num">
                                      <p:cBhvr>
                                        <p:cTn id="13" dur="500" fill="hold"/>
                                        <p:tgtEl>
                                          <p:spTgt spid="218"/>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16" fill="hold" grpId="0" nodeType="afterEffect">
                                  <p:stCondLst>
                                    <p:cond delay="0"/>
                                  </p:stCondLst>
                                  <p:childTnLst>
                                    <p:set>
                                      <p:cBhvr>
                                        <p:cTn id="16" dur="1" fill="hold">
                                          <p:stCondLst>
                                            <p:cond delay="0"/>
                                          </p:stCondLst>
                                        </p:cTn>
                                        <p:tgtEl>
                                          <p:spTgt spid="219"/>
                                        </p:tgtEl>
                                        <p:attrNameLst>
                                          <p:attrName>style.visibility</p:attrName>
                                        </p:attrNameLst>
                                      </p:cBhvr>
                                      <p:to>
                                        <p:strVal val="visible"/>
                                      </p:to>
                                    </p:set>
                                    <p:anim calcmode="lin" valueType="num">
                                      <p:cBhvr>
                                        <p:cTn id="17" dur="500" fill="hold"/>
                                        <p:tgtEl>
                                          <p:spTgt spid="219"/>
                                        </p:tgtEl>
                                        <p:attrNameLst>
                                          <p:attrName>ppt_w</p:attrName>
                                        </p:attrNameLst>
                                      </p:cBhvr>
                                      <p:tavLst>
                                        <p:tav tm="0">
                                          <p:val>
                                            <p:fltVal val="0"/>
                                          </p:val>
                                        </p:tav>
                                        <p:tav tm="100000">
                                          <p:val>
                                            <p:strVal val="#ppt_w"/>
                                          </p:val>
                                        </p:tav>
                                      </p:tavLst>
                                    </p:anim>
                                    <p:anim calcmode="lin" valueType="num">
                                      <p:cBhvr>
                                        <p:cTn id="18" dur="500" fill="hold"/>
                                        <p:tgtEl>
                                          <p:spTgt spid="219"/>
                                        </p:tgtEl>
                                        <p:attrNameLst>
                                          <p:attrName>ppt_h</p:attrName>
                                        </p:attrNameLst>
                                      </p:cBhvr>
                                      <p:tavLst>
                                        <p:tav tm="0">
                                          <p:val>
                                            <p:fltVal val="0"/>
                                          </p:val>
                                        </p:tav>
                                        <p:tav tm="100000">
                                          <p:val>
                                            <p:strVal val="#ppt_h"/>
                                          </p:val>
                                        </p:tav>
                                      </p:tavLst>
                                    </p:anim>
                                  </p:childTnLst>
                                </p:cTn>
                              </p:par>
                            </p:childTnLst>
                          </p:cTn>
                        </p:par>
                        <p:par>
                          <p:cTn id="19" fill="hold">
                            <p:stCondLst>
                              <p:cond delay="1500"/>
                            </p:stCondLst>
                            <p:childTnLst>
                              <p:par>
                                <p:cTn id="20" presetID="23" presetClass="entr" presetSubtype="16" fill="hold" grpId="0" nodeType="afterEffect">
                                  <p:stCondLst>
                                    <p:cond delay="0"/>
                                  </p:stCondLst>
                                  <p:childTnLst>
                                    <p:set>
                                      <p:cBhvr>
                                        <p:cTn id="21" dur="1" fill="hold">
                                          <p:stCondLst>
                                            <p:cond delay="0"/>
                                          </p:stCondLst>
                                        </p:cTn>
                                        <p:tgtEl>
                                          <p:spTgt spid="220"/>
                                        </p:tgtEl>
                                        <p:attrNameLst>
                                          <p:attrName>style.visibility</p:attrName>
                                        </p:attrNameLst>
                                      </p:cBhvr>
                                      <p:to>
                                        <p:strVal val="visible"/>
                                      </p:to>
                                    </p:set>
                                    <p:anim calcmode="lin" valueType="num">
                                      <p:cBhvr>
                                        <p:cTn id="22" dur="500" fill="hold"/>
                                        <p:tgtEl>
                                          <p:spTgt spid="220"/>
                                        </p:tgtEl>
                                        <p:attrNameLst>
                                          <p:attrName>ppt_w</p:attrName>
                                        </p:attrNameLst>
                                      </p:cBhvr>
                                      <p:tavLst>
                                        <p:tav tm="0">
                                          <p:val>
                                            <p:fltVal val="0"/>
                                          </p:val>
                                        </p:tav>
                                        <p:tav tm="100000">
                                          <p:val>
                                            <p:strVal val="#ppt_w"/>
                                          </p:val>
                                        </p:tav>
                                      </p:tavLst>
                                    </p:anim>
                                    <p:anim calcmode="lin" valueType="num">
                                      <p:cBhvr>
                                        <p:cTn id="23" dur="500" fill="hold"/>
                                        <p:tgtEl>
                                          <p:spTgt spid="220"/>
                                        </p:tgtEl>
                                        <p:attrNameLst>
                                          <p:attrName>ppt_h</p:attrName>
                                        </p:attrNameLst>
                                      </p:cBhvr>
                                      <p:tavLst>
                                        <p:tav tm="0">
                                          <p:val>
                                            <p:fltVal val="0"/>
                                          </p:val>
                                        </p:tav>
                                        <p:tav tm="100000">
                                          <p:val>
                                            <p:strVal val="#ppt_h"/>
                                          </p:val>
                                        </p:tav>
                                      </p:tavLst>
                                    </p:anim>
                                  </p:childTnLst>
                                </p:cTn>
                              </p:par>
                            </p:childTnLst>
                          </p:cTn>
                        </p:par>
                        <p:par>
                          <p:cTn id="24" fill="hold">
                            <p:stCondLst>
                              <p:cond delay="2000"/>
                            </p:stCondLst>
                            <p:childTnLst>
                              <p:par>
                                <p:cTn id="25" presetID="23" presetClass="entr" presetSubtype="16"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childTnLst>
                                </p:cTn>
                              </p:par>
                            </p:childTnLst>
                          </p:cTn>
                        </p:par>
                        <p:par>
                          <p:cTn id="29" fill="hold">
                            <p:stCondLst>
                              <p:cond delay="2500"/>
                            </p:stCondLst>
                            <p:childTnLst>
                              <p:par>
                                <p:cTn id="30" presetID="23" presetClass="entr" presetSubtype="16"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childTnLst>
                          </p:cTn>
                        </p:par>
                        <p:par>
                          <p:cTn id="34" fill="hold">
                            <p:stCondLst>
                              <p:cond delay="3000"/>
                            </p:stCondLst>
                            <p:childTnLst>
                              <p:par>
                                <p:cTn id="35" presetID="23" presetClass="entr" presetSubtype="16" fill="hold" nodeType="afterEffect">
                                  <p:stCondLst>
                                    <p:cond delay="0"/>
                                  </p:stCondLst>
                                  <p:childTnLst>
                                    <p:set>
                                      <p:cBhvr>
                                        <p:cTn id="36" dur="1" fill="hold">
                                          <p:stCondLst>
                                            <p:cond delay="0"/>
                                          </p:stCondLst>
                                        </p:cTn>
                                        <p:tgtEl>
                                          <p:spTgt spid="235"/>
                                        </p:tgtEl>
                                        <p:attrNameLst>
                                          <p:attrName>style.visibility</p:attrName>
                                        </p:attrNameLst>
                                      </p:cBhvr>
                                      <p:to>
                                        <p:strVal val="visible"/>
                                      </p:to>
                                    </p:set>
                                    <p:anim calcmode="lin" valueType="num">
                                      <p:cBhvr>
                                        <p:cTn id="37" dur="500" fill="hold"/>
                                        <p:tgtEl>
                                          <p:spTgt spid="235"/>
                                        </p:tgtEl>
                                        <p:attrNameLst>
                                          <p:attrName>ppt_w</p:attrName>
                                        </p:attrNameLst>
                                      </p:cBhvr>
                                      <p:tavLst>
                                        <p:tav tm="0">
                                          <p:val>
                                            <p:fltVal val="0"/>
                                          </p:val>
                                        </p:tav>
                                        <p:tav tm="100000">
                                          <p:val>
                                            <p:strVal val="#ppt_w"/>
                                          </p:val>
                                        </p:tav>
                                      </p:tavLst>
                                    </p:anim>
                                    <p:anim calcmode="lin" valueType="num">
                                      <p:cBhvr>
                                        <p:cTn id="38" dur="500" fill="hold"/>
                                        <p:tgtEl>
                                          <p:spTgt spid="23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 grpId="0" animBg="1"/>
      <p:bldP spid="218" grpId="0" animBg="1"/>
      <p:bldP spid="219" grpId="0" animBg="1"/>
      <p:bldP spid="2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Users\88 KOMPUTER\Downloads\semester 2\42.jpg"/>
          <p:cNvPicPr>
            <a:picLocks noChangeAspect="1" noChangeArrowheads="1"/>
          </p:cNvPicPr>
          <p:nvPr/>
        </p:nvPicPr>
        <p:blipFill>
          <a:blip r:embed="rId2"/>
          <a:srcRect/>
          <a:stretch>
            <a:fillRect/>
          </a:stretch>
        </p:blipFill>
        <p:spPr bwMode="auto">
          <a:xfrm>
            <a:off x="762000" y="476250"/>
            <a:ext cx="7620000" cy="4191000"/>
          </a:xfrm>
          <a:prstGeom prst="rect">
            <a:avLst/>
          </a:prstGeom>
          <a:noFill/>
        </p:spPr>
      </p:pic>
      <p:sp>
        <p:nvSpPr>
          <p:cNvPr id="7" name="Title 6"/>
          <p:cNvSpPr>
            <a:spLocks noGrp="1"/>
          </p:cNvSpPr>
          <p:nvPr>
            <p:ph type="title"/>
          </p:nvPr>
        </p:nvSpPr>
        <p:spPr>
          <a:xfrm>
            <a:off x="3962400" y="800100"/>
            <a:ext cx="3886200" cy="857250"/>
          </a:xfrm>
        </p:spPr>
        <p:txBody>
          <a:bodyPr>
            <a:noAutofit/>
          </a:bodyPr>
          <a:lstStyle/>
          <a:p>
            <a:pPr algn="l"/>
            <a:r>
              <a:rPr lang="id-ID" sz="8800" dirty="0" smtClean="0">
                <a:solidFill>
                  <a:schemeClr val="tx1">
                    <a:lumMod val="85000"/>
                  </a:schemeClr>
                </a:solidFill>
                <a:latin typeface="Cookie" pitchFamily="2" charset="0"/>
              </a:rPr>
              <a:t>Thanks...</a:t>
            </a:r>
            <a:endParaRPr lang="en-US" sz="8800" dirty="0">
              <a:solidFill>
                <a:schemeClr val="tx1">
                  <a:lumMod val="85000"/>
                </a:schemeClr>
              </a:solidFill>
              <a:latin typeface="Cookie" pitchFamily="2" charset="0"/>
            </a:endParaRPr>
          </a:p>
        </p:txBody>
      </p:sp>
      <p:pic>
        <p:nvPicPr>
          <p:cNvPr id="4" name="Google Shape;1396;p56"/>
          <p:cNvPicPr preferRelativeResize="0"/>
          <p:nvPr/>
        </p:nvPicPr>
        <p:blipFill>
          <a:blip r:embed="rId3" cstate="print">
            <a:alphaModFix/>
          </a:blip>
          <a:srcRect l="45435"/>
          <a:stretch>
            <a:fillRect/>
          </a:stretch>
        </p:blipFill>
        <p:spPr>
          <a:xfrm>
            <a:off x="7222141" y="3162300"/>
            <a:ext cx="1921859" cy="1981200"/>
          </a:xfrm>
          <a:prstGeom prst="rect">
            <a:avLst/>
          </a:prstGeom>
          <a:noFill/>
          <a:ln>
            <a:noFill/>
          </a:ln>
        </p:spPr>
      </p:pic>
      <p:pic>
        <p:nvPicPr>
          <p:cNvPr id="6" name="Google Shape;1396;p56"/>
          <p:cNvPicPr preferRelativeResize="0"/>
          <p:nvPr/>
        </p:nvPicPr>
        <p:blipFill>
          <a:blip r:embed="rId4" cstate="print">
            <a:alphaModFix/>
          </a:blip>
          <a:srcRect l="-6488" r="50238"/>
          <a:stretch>
            <a:fillRect/>
          </a:stretch>
        </p:blipFill>
        <p:spPr>
          <a:xfrm>
            <a:off x="0" y="3159252"/>
            <a:ext cx="1920240" cy="198424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33794"/>
                                        </p:tgtEl>
                                        <p:attrNameLst>
                                          <p:attrName>style.visibility</p:attrName>
                                        </p:attrNameLst>
                                      </p:cBhvr>
                                      <p:to>
                                        <p:strVal val="visible"/>
                                      </p:to>
                                    </p:set>
                                    <p:anim calcmode="lin" valueType="num">
                                      <p:cBhvr>
                                        <p:cTn id="7" dur="500" fill="hold"/>
                                        <p:tgtEl>
                                          <p:spTgt spid="33794"/>
                                        </p:tgtEl>
                                        <p:attrNameLst>
                                          <p:attrName>ppt_w</p:attrName>
                                        </p:attrNameLst>
                                      </p:cBhvr>
                                      <p:tavLst>
                                        <p:tav tm="0">
                                          <p:val>
                                            <p:fltVal val="0"/>
                                          </p:val>
                                        </p:tav>
                                        <p:tav tm="100000">
                                          <p:val>
                                            <p:strVal val="#ppt_w"/>
                                          </p:val>
                                        </p:tav>
                                      </p:tavLst>
                                    </p:anim>
                                    <p:anim calcmode="lin" valueType="num">
                                      <p:cBhvr>
                                        <p:cTn id="8" dur="500" fill="hold"/>
                                        <p:tgtEl>
                                          <p:spTgt spid="33794"/>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52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 calcmode="lin" valueType="num">
                                      <p:cBhvr>
                                        <p:cTn id="14" dur="500" fill="hold"/>
                                        <p:tgtEl>
                                          <p:spTgt spid="6"/>
                                        </p:tgtEl>
                                        <p:attrNameLst>
                                          <p:attrName>ppt_x</p:attrName>
                                        </p:attrNameLst>
                                      </p:cBhvr>
                                      <p:tavLst>
                                        <p:tav tm="0">
                                          <p:val>
                                            <p:fltVal val="0.5"/>
                                          </p:val>
                                        </p:tav>
                                        <p:tav tm="100000">
                                          <p:val>
                                            <p:strVal val="#ppt_x"/>
                                          </p:val>
                                        </p:tav>
                                      </p:tavLst>
                                    </p:anim>
                                    <p:anim calcmode="lin" valueType="num">
                                      <p:cBhvr>
                                        <p:cTn id="15" dur="500" fill="hold"/>
                                        <p:tgtEl>
                                          <p:spTgt spid="6"/>
                                        </p:tgtEl>
                                        <p:attrNameLst>
                                          <p:attrName>ppt_y</p:attrName>
                                        </p:attrNameLst>
                                      </p:cBhvr>
                                      <p:tavLst>
                                        <p:tav tm="0">
                                          <p:val>
                                            <p:fltVal val="0.5"/>
                                          </p:val>
                                        </p:tav>
                                        <p:tav tm="100000">
                                          <p:val>
                                            <p:strVal val="#ppt_y"/>
                                          </p:val>
                                        </p:tav>
                                      </p:tavLst>
                                    </p:anim>
                                  </p:childTnLst>
                                </p:cTn>
                              </p:par>
                              <p:par>
                                <p:cTn id="16" presetID="23" presetClass="entr" presetSubtype="528"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anim calcmode="lin" valueType="num">
                                      <p:cBhvr>
                                        <p:cTn id="20" dur="500" fill="hold"/>
                                        <p:tgtEl>
                                          <p:spTgt spid="4"/>
                                        </p:tgtEl>
                                        <p:attrNameLst>
                                          <p:attrName>ppt_x</p:attrName>
                                        </p:attrNameLst>
                                      </p:cBhvr>
                                      <p:tavLst>
                                        <p:tav tm="0">
                                          <p:val>
                                            <p:fltVal val="0.5"/>
                                          </p:val>
                                        </p:tav>
                                        <p:tav tm="100000">
                                          <p:val>
                                            <p:strVal val="#ppt_x"/>
                                          </p:val>
                                        </p:tav>
                                      </p:tavLst>
                                    </p:anim>
                                    <p:anim calcmode="lin" valueType="num">
                                      <p:cBhvr>
                                        <p:cTn id="21" dur="500" fill="hold"/>
                                        <p:tgtEl>
                                          <p:spTgt spid="4"/>
                                        </p:tgtEl>
                                        <p:attrNameLst>
                                          <p:attrName>ppt_y</p:attrName>
                                        </p:attrNameLst>
                                      </p:cBhvr>
                                      <p:tavLst>
                                        <p:tav tm="0">
                                          <p:val>
                                            <p:fltVal val="0.5"/>
                                          </p:val>
                                        </p:tav>
                                        <p:tav tm="100000">
                                          <p:val>
                                            <p:strVal val="#ppt_y"/>
                                          </p:val>
                                        </p:tav>
                                      </p:tavLst>
                                    </p:anim>
                                  </p:childTnLst>
                                </p:cTn>
                              </p:par>
                              <p:par>
                                <p:cTn id="22" presetID="9"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dissolv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05979"/>
            <a:ext cx="8229600" cy="857250"/>
          </a:xfrm>
        </p:spPr>
        <p:txBody>
          <a:bodyPr>
            <a:normAutofit/>
          </a:bodyPr>
          <a:lstStyle/>
          <a:p>
            <a:pPr algn="r"/>
            <a:r>
              <a:rPr lang="id-ID" dirty="0" smtClean="0">
                <a:solidFill>
                  <a:schemeClr val="bg2">
                    <a:lumMod val="40000"/>
                    <a:lumOff val="60000"/>
                  </a:schemeClr>
                </a:solidFill>
                <a:effectLst>
                  <a:reflection blurRad="6350" stA="55000" endA="300" endPos="45500" dir="5400000" sy="-100000" algn="bl" rotWithShape="0"/>
                </a:effectLst>
                <a:latin typeface="Arial Rounded MT Bold" pitchFamily="34" charset="0"/>
              </a:rPr>
              <a:t>Menu</a:t>
            </a:r>
            <a:endParaRPr lang="en-US" dirty="0">
              <a:solidFill>
                <a:schemeClr val="bg2">
                  <a:lumMod val="40000"/>
                  <a:lumOff val="60000"/>
                </a:schemeClr>
              </a:solidFill>
              <a:effectLst>
                <a:reflection blurRad="6350" stA="55000" endA="300" endPos="45500" dir="5400000" sy="-100000" algn="bl" rotWithShape="0"/>
              </a:effectLst>
              <a:latin typeface="Arial Rounded MT Bold" pitchFamily="34" charset="0"/>
            </a:endParaRPr>
          </a:p>
        </p:txBody>
      </p:sp>
      <p:sp>
        <p:nvSpPr>
          <p:cNvPr id="4" name="Rectangle 3"/>
          <p:cNvSpPr/>
          <p:nvPr/>
        </p:nvSpPr>
        <p:spPr>
          <a:xfrm>
            <a:off x="1447800" y="514350"/>
            <a:ext cx="3048000" cy="41910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r="100000" b="100000"/>
            </a:path>
            <a:tileRect l="-100000" t="-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438400" y="1123950"/>
            <a:ext cx="5334000" cy="3733800"/>
          </a:xfrm>
          <a:prstGeom prst="rect">
            <a:avLst/>
          </a:prstGeom>
          <a:gradFill>
            <a:gsLst>
              <a:gs pos="0">
                <a:schemeClr val="accent1">
                  <a:lumMod val="75000"/>
                </a:schemeClr>
              </a:gs>
              <a:gs pos="50000">
                <a:schemeClr val="accent3">
                  <a:lumMod val="60000"/>
                  <a:lumOff val="40000"/>
                </a:schemeClr>
              </a:gs>
              <a:gs pos="100000">
                <a:schemeClr val="accent3">
                  <a:lumMod val="75000"/>
                </a:schemeClr>
              </a:gs>
            </a:gsLst>
            <a:lin ang="1800000" scaled="0"/>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2362200" y="1259100"/>
            <a:ext cx="6400800" cy="3293850"/>
            <a:chOff x="-685800" y="1487700"/>
            <a:chExt cx="6400800" cy="3293850"/>
          </a:xfrm>
        </p:grpSpPr>
        <p:sp>
          <p:nvSpPr>
            <p:cNvPr id="9" name="Title 4"/>
            <p:cNvSpPr txBox="1">
              <a:spLocks/>
            </p:cNvSpPr>
            <p:nvPr/>
          </p:nvSpPr>
          <p:spPr>
            <a:xfrm>
              <a:off x="2412090" y="2829000"/>
              <a:ext cx="3302910" cy="369600"/>
            </a:xfrm>
            <a:prstGeom prst="rect">
              <a:avLst/>
            </a:prstGeom>
          </p:spPr>
          <p:txBody>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id-ID" sz="2000" b="0" i="0" u="none" strike="noStrike" kern="1200" cap="none" spc="0" normalizeH="0" baseline="0" noProof="0" dirty="0" smtClean="0">
                  <a:ln>
                    <a:noFill/>
                  </a:ln>
                  <a:solidFill>
                    <a:srgbClr val="FFFF00"/>
                  </a:solidFill>
                  <a:effectLst/>
                  <a:uLnTx/>
                  <a:uFillTx/>
                  <a:latin typeface="Cooper Black" pitchFamily="18" charset="0"/>
                  <a:ea typeface="+mj-ea"/>
                  <a:cs typeface="+mj-cs"/>
                </a:rPr>
                <a:t>Macam-macam</a:t>
              </a:r>
              <a:endParaRPr kumimoji="0" lang="en-US" sz="2000" b="0" i="0" u="none" strike="noStrike" kern="1200" cap="none" spc="0" normalizeH="0" baseline="0" noProof="0" dirty="0">
                <a:ln>
                  <a:noFill/>
                </a:ln>
                <a:solidFill>
                  <a:srgbClr val="FFFF00"/>
                </a:solidFill>
                <a:effectLst/>
                <a:uLnTx/>
                <a:uFillTx/>
                <a:latin typeface="Cooper Black" pitchFamily="18" charset="0"/>
                <a:ea typeface="+mj-ea"/>
                <a:cs typeface="+mj-cs"/>
              </a:endParaRPr>
            </a:p>
          </p:txBody>
        </p:sp>
        <p:grpSp>
          <p:nvGrpSpPr>
            <p:cNvPr id="19" name="Group 18"/>
            <p:cNvGrpSpPr/>
            <p:nvPr/>
          </p:nvGrpSpPr>
          <p:grpSpPr>
            <a:xfrm>
              <a:off x="-685800" y="1487700"/>
              <a:ext cx="5791200" cy="3293850"/>
              <a:chOff x="-762000" y="1487700"/>
              <a:chExt cx="5791200" cy="3293850"/>
            </a:xfrm>
          </p:grpSpPr>
          <p:sp>
            <p:nvSpPr>
              <p:cNvPr id="6" name="Title 1"/>
              <p:cNvSpPr txBox="1">
                <a:spLocks/>
              </p:cNvSpPr>
              <p:nvPr/>
            </p:nvSpPr>
            <p:spPr>
              <a:xfrm>
                <a:off x="86902" y="1973550"/>
                <a:ext cx="2526199" cy="369600"/>
              </a:xfrm>
              <a:prstGeom prst="rect">
                <a:avLst/>
              </a:prstGeom>
            </p:spPr>
            <p:txBody>
              <a:bodyPr vert="horz" lIns="91440" tIns="45720" rIns="91440" bIns="45720" rtlCol="0" anchor="ctr">
                <a:normAutofit lnSpcReduction="100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id-ID" sz="2000" b="0" i="0" u="none" strike="noStrike" kern="1200" cap="none" spc="0" normalizeH="0" baseline="0" noProof="0" dirty="0" smtClean="0">
                    <a:ln>
                      <a:noFill/>
                    </a:ln>
                    <a:solidFill>
                      <a:srgbClr val="FFFF00"/>
                    </a:solidFill>
                    <a:effectLst/>
                    <a:uLnTx/>
                    <a:uFillTx/>
                    <a:latin typeface="Cooper Black" pitchFamily="18" charset="0"/>
                    <a:ea typeface="+mj-ea"/>
                    <a:cs typeface="+mj-cs"/>
                  </a:rPr>
                  <a:t>Pengertian </a:t>
                </a:r>
                <a:endParaRPr kumimoji="0" lang="en-US" sz="2000" b="0" i="0" u="none" strike="noStrike" kern="1200" cap="none" spc="0" normalizeH="0" baseline="0" noProof="0" dirty="0">
                  <a:ln>
                    <a:noFill/>
                  </a:ln>
                  <a:solidFill>
                    <a:srgbClr val="FFFF00"/>
                  </a:solidFill>
                  <a:effectLst/>
                  <a:uLnTx/>
                  <a:uFillTx/>
                  <a:latin typeface="Cooper Black" pitchFamily="18" charset="0"/>
                  <a:ea typeface="+mj-ea"/>
                  <a:cs typeface="+mj-cs"/>
                </a:endParaRPr>
              </a:p>
            </p:txBody>
          </p:sp>
          <p:sp>
            <p:nvSpPr>
              <p:cNvPr id="7" name="Subtitle 2"/>
              <p:cNvSpPr txBox="1">
                <a:spLocks/>
              </p:cNvSpPr>
              <p:nvPr/>
            </p:nvSpPr>
            <p:spPr>
              <a:xfrm>
                <a:off x="86902" y="2190750"/>
                <a:ext cx="2546299" cy="328500"/>
              </a:xfrm>
              <a:prstGeom prst="rect">
                <a:avLst/>
              </a:prstGeom>
            </p:spPr>
            <p:txBody>
              <a:bodyPr vert="horz" lIns="91440" tIns="45720" rIns="91440" bIns="45720" rtlCol="0">
                <a:normAutofit/>
              </a:bodyPr>
              <a:lstStyle/>
              <a:p>
                <a:pPr marL="342900" marR="0" lvl="0" indent="-342900" algn="l" defTabSz="914400" rtl="1" eaLnBrk="1" fontAlgn="auto" latinLnBrk="0" hangingPunct="1">
                  <a:lnSpc>
                    <a:spcPct val="100000"/>
                  </a:lnSpc>
                  <a:spcBef>
                    <a:spcPct val="20000"/>
                  </a:spcBef>
                  <a:spcAft>
                    <a:spcPts val="0"/>
                  </a:spcAft>
                  <a:buClrTx/>
                  <a:buSzTx/>
                  <a:tabLst/>
                  <a:defRPr/>
                </a:pPr>
                <a:r>
                  <a:rPr kumimoji="0" lang="id-ID" sz="1050" b="0" i="0" u="none" strike="noStrike" kern="1200" cap="none" spc="0" normalizeH="0" baseline="0" noProof="0" dirty="0" smtClean="0">
                    <a:ln>
                      <a:noFill/>
                    </a:ln>
                    <a:solidFill>
                      <a:srgbClr val="FFFF00"/>
                    </a:solidFill>
                    <a:effectLst/>
                    <a:uLnTx/>
                    <a:uFillTx/>
                    <a:latin typeface="Cooper Black" pitchFamily="18" charset="0"/>
                    <a:ea typeface="+mn-ea"/>
                    <a:cs typeface="+mn-cs"/>
                  </a:rPr>
                  <a:t>Pendekatan Pembelajaran</a:t>
                </a:r>
                <a:endParaRPr kumimoji="0" lang="en-US" sz="1050" b="0" i="0" u="none" strike="noStrike" kern="1200" cap="none" spc="0" normalizeH="0" baseline="0" noProof="0" dirty="0">
                  <a:ln>
                    <a:noFill/>
                  </a:ln>
                  <a:solidFill>
                    <a:srgbClr val="FFFF00"/>
                  </a:solidFill>
                  <a:effectLst/>
                  <a:uLnTx/>
                  <a:uFillTx/>
                  <a:latin typeface="Cooper Black" pitchFamily="18" charset="0"/>
                  <a:ea typeface="+mn-ea"/>
                  <a:cs typeface="+mn-cs"/>
                </a:endParaRPr>
              </a:p>
            </p:txBody>
          </p:sp>
          <p:sp>
            <p:nvSpPr>
              <p:cNvPr id="8" name="Title 3"/>
              <p:cNvSpPr txBox="1">
                <a:spLocks/>
              </p:cNvSpPr>
              <p:nvPr/>
            </p:nvSpPr>
            <p:spPr>
              <a:xfrm>
                <a:off x="-762000" y="1487700"/>
                <a:ext cx="1031100" cy="8181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4400" b="0" i="0" u="none" strike="noStrike" kern="1200" cap="none" spc="0" normalizeH="0" baseline="0" noProof="0" dirty="0" smtClean="0">
                    <a:ln>
                      <a:noFill/>
                    </a:ln>
                    <a:solidFill>
                      <a:srgbClr val="FFFF00"/>
                    </a:solidFill>
                    <a:effectLst/>
                    <a:uLnTx/>
                    <a:uFillTx/>
                    <a:latin typeface="Modern No. 20" pitchFamily="18" charset="0"/>
                    <a:ea typeface="+mj-ea"/>
                    <a:cs typeface="+mj-cs"/>
                  </a:rPr>
                  <a:t>01</a:t>
                </a:r>
                <a:endParaRPr kumimoji="0" lang="en-US" sz="4400" b="0" i="0" u="none" strike="noStrike" kern="1200" cap="none" spc="0" normalizeH="0" baseline="0" noProof="0" dirty="0">
                  <a:ln>
                    <a:noFill/>
                  </a:ln>
                  <a:solidFill>
                    <a:srgbClr val="FFFF00"/>
                  </a:solidFill>
                  <a:effectLst/>
                  <a:uLnTx/>
                  <a:uFillTx/>
                  <a:latin typeface="Modern No. 20" pitchFamily="18" charset="0"/>
                  <a:ea typeface="+mj-ea"/>
                  <a:cs typeface="+mj-cs"/>
                </a:endParaRPr>
              </a:p>
            </p:txBody>
          </p:sp>
          <p:sp>
            <p:nvSpPr>
              <p:cNvPr id="10" name="Subtitle 5"/>
              <p:cNvSpPr txBox="1">
                <a:spLocks/>
              </p:cNvSpPr>
              <p:nvPr/>
            </p:nvSpPr>
            <p:spPr>
              <a:xfrm>
                <a:off x="2386641" y="3105150"/>
                <a:ext cx="2642559" cy="328500"/>
              </a:xfrm>
              <a:prstGeom prst="rect">
                <a:avLst/>
              </a:prstGeom>
            </p:spPr>
            <p:txBody>
              <a:bodyPr/>
              <a:lstStyle/>
              <a:p>
                <a:pPr marL="342900" lvl="0" indent="-342900" rtl="1">
                  <a:spcBef>
                    <a:spcPct val="20000"/>
                  </a:spcBef>
                  <a:defRPr/>
                </a:pPr>
                <a:r>
                  <a:rPr lang="id-ID" sz="1050" dirty="0">
                    <a:solidFill>
                      <a:srgbClr val="FFFF00"/>
                    </a:solidFill>
                    <a:latin typeface="Cooper Black" pitchFamily="18" charset="0"/>
                  </a:rPr>
                  <a:t>Pendekatan Pembelajaran</a:t>
                </a:r>
                <a:endParaRPr lang="en-US" sz="1050" dirty="0">
                  <a:solidFill>
                    <a:srgbClr val="FFFF00"/>
                  </a:solidFill>
                  <a:latin typeface="Cooper Black" pitchFamily="18" charset="0"/>
                </a:endParaRPr>
              </a:p>
            </p:txBody>
          </p:sp>
          <p:sp>
            <p:nvSpPr>
              <p:cNvPr id="11" name="Title 6"/>
              <p:cNvSpPr txBox="1">
                <a:spLocks/>
              </p:cNvSpPr>
              <p:nvPr/>
            </p:nvSpPr>
            <p:spPr>
              <a:xfrm>
                <a:off x="1447800" y="2343150"/>
                <a:ext cx="1031100" cy="8181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4400" b="0" i="0" u="none" strike="noStrike" kern="1200" cap="none" spc="0" normalizeH="0" baseline="0" noProof="0" dirty="0" smtClean="0">
                    <a:ln>
                      <a:noFill/>
                    </a:ln>
                    <a:solidFill>
                      <a:srgbClr val="FFFF00"/>
                    </a:solidFill>
                    <a:effectLst/>
                    <a:uLnTx/>
                    <a:uFillTx/>
                    <a:latin typeface="Modern No. 20" pitchFamily="18" charset="0"/>
                    <a:ea typeface="+mj-ea"/>
                    <a:cs typeface="+mj-cs"/>
                  </a:rPr>
                  <a:t>02</a:t>
                </a:r>
                <a:endParaRPr kumimoji="0" lang="en-US" sz="4400" b="0" i="0" u="none" strike="noStrike" kern="1200" cap="none" spc="0" normalizeH="0" baseline="0" noProof="0" dirty="0">
                  <a:ln>
                    <a:noFill/>
                  </a:ln>
                  <a:solidFill>
                    <a:srgbClr val="FFFF00"/>
                  </a:solidFill>
                  <a:effectLst/>
                  <a:uLnTx/>
                  <a:uFillTx/>
                  <a:latin typeface="Modern No. 20" pitchFamily="18" charset="0"/>
                  <a:ea typeface="+mj-ea"/>
                  <a:cs typeface="+mj-cs"/>
                </a:endParaRPr>
              </a:p>
            </p:txBody>
          </p:sp>
          <p:sp>
            <p:nvSpPr>
              <p:cNvPr id="12" name="Title 7"/>
              <p:cNvSpPr txBox="1">
                <a:spLocks/>
              </p:cNvSpPr>
              <p:nvPr/>
            </p:nvSpPr>
            <p:spPr>
              <a:xfrm>
                <a:off x="521801" y="3321450"/>
                <a:ext cx="2526199" cy="369600"/>
              </a:xfrm>
              <a:prstGeom prst="rect">
                <a:avLst/>
              </a:prstGeom>
            </p:spPr>
            <p:txBody>
              <a:bodyPr/>
              <a:lstStyle/>
              <a:p>
                <a:pPr marL="0" marR="0" lvl="0" indent="0" defTabSz="914400" rtl="1" eaLnBrk="1" fontAlgn="auto" latinLnBrk="0" hangingPunct="1">
                  <a:lnSpc>
                    <a:spcPct val="100000"/>
                  </a:lnSpc>
                  <a:spcBef>
                    <a:spcPct val="0"/>
                  </a:spcBef>
                  <a:spcAft>
                    <a:spcPts val="0"/>
                  </a:spcAft>
                  <a:buClrTx/>
                  <a:buSzTx/>
                  <a:buFontTx/>
                  <a:buNone/>
                  <a:tabLst/>
                  <a:defRPr/>
                </a:pPr>
                <a:r>
                  <a:rPr lang="id-ID" sz="2000" dirty="0" smtClean="0">
                    <a:solidFill>
                      <a:srgbClr val="FFFF00"/>
                    </a:solidFill>
                    <a:latin typeface="Cooper Black" pitchFamily="18" charset="0"/>
                    <a:ea typeface="+mj-ea"/>
                    <a:cs typeface="+mj-cs"/>
                  </a:rPr>
                  <a:t>Perbedaan</a:t>
                </a:r>
                <a:endParaRPr kumimoji="0" lang="en-US" sz="2000" b="0" i="0" u="none" strike="noStrike" kern="1200" cap="none" spc="0" normalizeH="0" baseline="0" noProof="0" dirty="0">
                  <a:ln>
                    <a:noFill/>
                  </a:ln>
                  <a:solidFill>
                    <a:srgbClr val="FFFF00"/>
                  </a:solidFill>
                  <a:effectLst/>
                  <a:uLnTx/>
                  <a:uFillTx/>
                  <a:latin typeface="Cooper Black" pitchFamily="18" charset="0"/>
                  <a:ea typeface="+mj-ea"/>
                  <a:cs typeface="+mj-cs"/>
                </a:endParaRPr>
              </a:p>
            </p:txBody>
          </p:sp>
          <p:sp>
            <p:nvSpPr>
              <p:cNvPr id="13" name="Subtitle 8"/>
              <p:cNvSpPr txBox="1">
                <a:spLocks/>
              </p:cNvSpPr>
              <p:nvPr/>
            </p:nvSpPr>
            <p:spPr>
              <a:xfrm>
                <a:off x="560101" y="3614850"/>
                <a:ext cx="2411699" cy="32850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id-ID" sz="1050" b="0" i="0" u="none" strike="noStrike" kern="1200" cap="none" spc="0" normalizeH="0" baseline="0" noProof="0" dirty="0" smtClean="0">
                    <a:ln>
                      <a:noFill/>
                    </a:ln>
                    <a:solidFill>
                      <a:srgbClr val="FFFF00"/>
                    </a:solidFill>
                    <a:effectLst/>
                    <a:uLnTx/>
                    <a:uFillTx/>
                    <a:latin typeface="Cooper Black" pitchFamily="18" charset="0"/>
                    <a:ea typeface="+mn-ea"/>
                    <a:cs typeface="+mn-cs"/>
                  </a:rPr>
                  <a:t>Strategi dengan Pembelajaran</a:t>
                </a:r>
                <a:endParaRPr kumimoji="0" lang="en-US" sz="1050" b="0" i="0" u="none" strike="noStrike" kern="1200" cap="none" spc="0" normalizeH="0" baseline="0" noProof="0" dirty="0">
                  <a:ln>
                    <a:noFill/>
                  </a:ln>
                  <a:solidFill>
                    <a:srgbClr val="FFFF00"/>
                  </a:solidFill>
                  <a:effectLst/>
                  <a:uLnTx/>
                  <a:uFillTx/>
                  <a:latin typeface="Cooper Black" pitchFamily="18" charset="0"/>
                  <a:ea typeface="+mn-ea"/>
                  <a:cs typeface="+mn-cs"/>
                </a:endParaRPr>
              </a:p>
            </p:txBody>
          </p:sp>
          <p:sp>
            <p:nvSpPr>
              <p:cNvPr id="14" name="Title 9"/>
              <p:cNvSpPr txBox="1">
                <a:spLocks/>
              </p:cNvSpPr>
              <p:nvPr/>
            </p:nvSpPr>
            <p:spPr>
              <a:xfrm>
                <a:off x="-425501" y="2957300"/>
                <a:ext cx="1031100" cy="8181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4400" b="0" i="0" u="none" strike="noStrike" kern="1200" cap="none" spc="0" normalizeH="0" baseline="0" noProof="0" smtClean="0">
                    <a:ln>
                      <a:noFill/>
                    </a:ln>
                    <a:solidFill>
                      <a:srgbClr val="FFFF00"/>
                    </a:solidFill>
                    <a:effectLst/>
                    <a:uLnTx/>
                    <a:uFillTx/>
                    <a:latin typeface="Modern No. 20" pitchFamily="18" charset="0"/>
                    <a:ea typeface="+mj-ea"/>
                    <a:cs typeface="+mj-cs"/>
                  </a:rPr>
                  <a:t>03</a:t>
                </a:r>
                <a:endParaRPr kumimoji="0" lang="en-US" sz="4400" b="0" i="0" u="none" strike="noStrike" kern="1200" cap="none" spc="0" normalizeH="0" baseline="0" noProof="0" dirty="0">
                  <a:ln>
                    <a:noFill/>
                  </a:ln>
                  <a:solidFill>
                    <a:srgbClr val="FFFF00"/>
                  </a:solidFill>
                  <a:effectLst/>
                  <a:uLnTx/>
                  <a:uFillTx/>
                  <a:latin typeface="Modern No. 20" pitchFamily="18" charset="0"/>
                  <a:ea typeface="+mj-ea"/>
                  <a:cs typeface="+mj-cs"/>
                </a:endParaRPr>
              </a:p>
            </p:txBody>
          </p:sp>
          <p:sp>
            <p:nvSpPr>
              <p:cNvPr id="15" name="Title 10"/>
              <p:cNvSpPr txBox="1">
                <a:spLocks/>
              </p:cNvSpPr>
              <p:nvPr/>
            </p:nvSpPr>
            <p:spPr>
              <a:xfrm>
                <a:off x="2438400" y="4183350"/>
                <a:ext cx="2526199" cy="369600"/>
              </a:xfrm>
              <a:prstGeom prst="rect">
                <a:avLst/>
              </a:prstGeom>
            </p:spPr>
            <p:txBody>
              <a:bodyPr/>
              <a:lstStyle/>
              <a:p>
                <a:pPr marL="0" marR="0" lvl="0" indent="0" defTabSz="914400" rtl="0" eaLnBrk="1" fontAlgn="auto" latinLnBrk="0" hangingPunct="1">
                  <a:lnSpc>
                    <a:spcPct val="100000"/>
                  </a:lnSpc>
                  <a:spcBef>
                    <a:spcPct val="0"/>
                  </a:spcBef>
                  <a:spcAft>
                    <a:spcPts val="0"/>
                  </a:spcAft>
                  <a:buClrTx/>
                  <a:buSzTx/>
                  <a:buFontTx/>
                  <a:buNone/>
                  <a:tabLst/>
                  <a:defRPr/>
                </a:pPr>
                <a:r>
                  <a:rPr lang="id-ID" sz="2000" dirty="0" smtClean="0">
                    <a:solidFill>
                      <a:srgbClr val="FFFF00"/>
                    </a:solidFill>
                    <a:latin typeface="Cooper Black" pitchFamily="18" charset="0"/>
                    <a:ea typeface="+mj-ea"/>
                    <a:cs typeface="+mj-cs"/>
                  </a:rPr>
                  <a:t>Contoh</a:t>
                </a:r>
                <a:endParaRPr kumimoji="0" lang="en-US" sz="2000" b="0" i="0" u="none" strike="noStrike" kern="1200" cap="none" spc="0" normalizeH="0" baseline="0" noProof="0" dirty="0">
                  <a:ln>
                    <a:noFill/>
                  </a:ln>
                  <a:solidFill>
                    <a:srgbClr val="FFFF00"/>
                  </a:solidFill>
                  <a:effectLst/>
                  <a:uLnTx/>
                  <a:uFillTx/>
                  <a:latin typeface="Cooper Black" pitchFamily="18" charset="0"/>
                  <a:ea typeface="+mj-ea"/>
                  <a:cs typeface="+mj-cs"/>
                </a:endParaRPr>
              </a:p>
            </p:txBody>
          </p:sp>
          <p:sp>
            <p:nvSpPr>
              <p:cNvPr id="16" name="Subtitle 11"/>
              <p:cNvSpPr txBox="1">
                <a:spLocks/>
              </p:cNvSpPr>
              <p:nvPr/>
            </p:nvSpPr>
            <p:spPr>
              <a:xfrm>
                <a:off x="2425664" y="4453050"/>
                <a:ext cx="2277878" cy="328500"/>
              </a:xfrm>
              <a:prstGeom prst="rect">
                <a:avLst/>
              </a:prstGeom>
            </p:spPr>
            <p:txBody>
              <a:bodyPr/>
              <a:lstStyle/>
              <a:p>
                <a:pPr marL="342900" indent="-342900">
                  <a:spcBef>
                    <a:spcPct val="20000"/>
                  </a:spcBef>
                </a:pPr>
                <a:r>
                  <a:rPr lang="id-ID" sz="1050" dirty="0">
                    <a:solidFill>
                      <a:srgbClr val="FFFF00"/>
                    </a:solidFill>
                    <a:latin typeface="Cooper Black" pitchFamily="18" charset="0"/>
                  </a:rPr>
                  <a:t>Pendekatan </a:t>
                </a:r>
                <a:r>
                  <a:rPr lang="id-ID" sz="1050" dirty="0" smtClean="0">
                    <a:solidFill>
                      <a:srgbClr val="FFFF00"/>
                    </a:solidFill>
                    <a:latin typeface="Cooper Black" pitchFamily="18" charset="0"/>
                  </a:rPr>
                  <a:t>Pembelajaran</a:t>
                </a:r>
                <a:endParaRPr lang="en-US" sz="1050" dirty="0">
                  <a:solidFill>
                    <a:srgbClr val="FFFF00"/>
                  </a:solidFill>
                  <a:latin typeface="Cooper Black" pitchFamily="18" charset="0"/>
                </a:endParaRPr>
              </a:p>
            </p:txBody>
          </p:sp>
          <p:sp>
            <p:nvSpPr>
              <p:cNvPr id="17" name="Title 12"/>
              <p:cNvSpPr txBox="1">
                <a:spLocks/>
              </p:cNvSpPr>
              <p:nvPr/>
            </p:nvSpPr>
            <p:spPr>
              <a:xfrm>
                <a:off x="1691112" y="3819200"/>
                <a:ext cx="1031100" cy="8181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4400" b="0" i="0" u="none" strike="noStrike" kern="1200" cap="none" spc="0" normalizeH="0" baseline="0" noProof="0" smtClean="0">
                    <a:ln>
                      <a:noFill/>
                    </a:ln>
                    <a:solidFill>
                      <a:srgbClr val="FFFF00"/>
                    </a:solidFill>
                    <a:effectLst/>
                    <a:uLnTx/>
                    <a:uFillTx/>
                    <a:latin typeface="Modern No. 20" pitchFamily="18" charset="0"/>
                    <a:ea typeface="+mj-ea"/>
                    <a:cs typeface="+mj-cs"/>
                  </a:rPr>
                  <a:t>04</a:t>
                </a:r>
                <a:endParaRPr kumimoji="0" lang="en-US" sz="4400" b="0" i="0" u="none" strike="noStrike" kern="1200" cap="none" spc="0" normalizeH="0" baseline="0" noProof="0" dirty="0">
                  <a:ln>
                    <a:noFill/>
                  </a:ln>
                  <a:solidFill>
                    <a:srgbClr val="FFFF00"/>
                  </a:solidFill>
                  <a:effectLst/>
                  <a:uLnTx/>
                  <a:uFillTx/>
                  <a:latin typeface="Modern No. 20" pitchFamily="18" charset="0"/>
                  <a:ea typeface="+mj-ea"/>
                  <a:cs typeface="+mj-cs"/>
                </a:endParaRPr>
              </a:p>
            </p:txBody>
          </p:sp>
        </p:grpSp>
      </p:grpSp>
      <p:pic>
        <p:nvPicPr>
          <p:cNvPr id="21" name="Google Shape;187;p33"/>
          <p:cNvPicPr preferRelativeResize="0"/>
          <p:nvPr/>
        </p:nvPicPr>
        <p:blipFill rotWithShape="1">
          <a:blip r:embed="rId2" cstate="print">
            <a:alphaModFix/>
          </a:blip>
          <a:srcRect l="9904" r="9896"/>
          <a:stretch/>
        </p:blipFill>
        <p:spPr>
          <a:xfrm>
            <a:off x="1219200" y="2891197"/>
            <a:ext cx="2912400" cy="2042753"/>
          </a:xfrm>
          <a:prstGeom prst="rect">
            <a:avLst/>
          </a:prstGeom>
          <a:noFill/>
          <a:ln>
            <a:noFill/>
          </a:ln>
          <a:effectLst>
            <a:outerShdw blurRad="50800" dist="38100" dir="13500000" algn="br"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slide(fromLeft)">
                                      <p:cBhvr>
                                        <p:cTn id="10" dur="500"/>
                                        <p:tgtEl>
                                          <p:spTgt spid="5"/>
                                        </p:tgtEl>
                                      </p:cBhvr>
                                    </p:animEffect>
                                  </p:childTnLst>
                                </p:cTn>
                              </p:par>
                              <p:par>
                                <p:cTn id="11" presetID="12" presetClass="entr" presetSubtype="2"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slide(fromRight)">
                                      <p:cBhvr>
                                        <p:cTn id="13" dur="500"/>
                                        <p:tgtEl>
                                          <p:spTgt spid="21"/>
                                        </p:tgtEl>
                                      </p:cBhvr>
                                    </p:animEffec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ppt_w</p:attrName>
                                        </p:attrNameLst>
                                      </p:cBhvr>
                                      <p:tavLst>
                                        <p:tav tm="0">
                                          <p:val>
                                            <p:fltVal val="0"/>
                                          </p:val>
                                        </p:tav>
                                        <p:tav tm="100000">
                                          <p:val>
                                            <p:strVal val="#ppt_w"/>
                                          </p:val>
                                        </p:tav>
                                      </p:tavLst>
                                    </p:anim>
                                    <p:anim calcmode="lin" valueType="num">
                                      <p:cBhvr>
                                        <p:cTn id="18" dur="500" fill="hold"/>
                                        <p:tgtEl>
                                          <p:spTgt spid="2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descr="C:\Users\88 KOMPUTER\Downloads\semester 2\OIP (1).jpg"/>
          <p:cNvPicPr>
            <a:picLocks noChangeAspect="1" noChangeArrowheads="1"/>
          </p:cNvPicPr>
          <p:nvPr/>
        </p:nvPicPr>
        <p:blipFill>
          <a:blip r:embed="rId2"/>
          <a:srcRect/>
          <a:stretch>
            <a:fillRect/>
          </a:stretch>
        </p:blipFill>
        <p:spPr bwMode="auto">
          <a:xfrm>
            <a:off x="-1066800" y="0"/>
            <a:ext cx="7716763" cy="5143500"/>
          </a:xfrm>
          <a:prstGeom prst="rect">
            <a:avLst/>
          </a:prstGeom>
          <a:noFill/>
        </p:spPr>
      </p:pic>
      <p:sp>
        <p:nvSpPr>
          <p:cNvPr id="2" name="Title 1"/>
          <p:cNvSpPr>
            <a:spLocks noGrp="1"/>
          </p:cNvSpPr>
          <p:nvPr>
            <p:ph type="title"/>
          </p:nvPr>
        </p:nvSpPr>
        <p:spPr>
          <a:xfrm>
            <a:off x="5334000" y="514350"/>
            <a:ext cx="3276600" cy="857250"/>
          </a:xfrm>
        </p:spPr>
        <p:txBody>
          <a:bodyPr>
            <a:noAutofit/>
          </a:bodyPr>
          <a:lstStyle/>
          <a:p>
            <a:pPr algn="r"/>
            <a:r>
              <a:rPr lang="id-ID" sz="96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01</a:t>
            </a:r>
            <a:endParaRPr lang="en-US" sz="96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6" name="Rectangle 5"/>
          <p:cNvSpPr/>
          <p:nvPr/>
        </p:nvSpPr>
        <p:spPr>
          <a:xfrm>
            <a:off x="5943600" y="0"/>
            <a:ext cx="1066800" cy="5143500"/>
          </a:xfrm>
          <a:prstGeom prst="rect">
            <a:avLst/>
          </a:prstGeom>
          <a:solidFill>
            <a:schemeClr val="accent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p:cNvSpPr>
            <a:spLocks noGrp="1"/>
          </p:cNvSpPr>
          <p:nvPr>
            <p:ph idx="1"/>
          </p:nvPr>
        </p:nvSpPr>
        <p:spPr>
          <a:xfrm>
            <a:off x="2667000" y="1657351"/>
            <a:ext cx="6324600" cy="1371599"/>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indent="0" algn="r">
              <a:buNone/>
            </a:pPr>
            <a:r>
              <a:rPr lang="id-ID" sz="4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Pengertian Pendekatan Pembelajaran</a:t>
            </a:r>
            <a:endParaRPr lang="en-US"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oogle Shape;187;p33"/>
          <p:cNvPicPr preferRelativeResize="0"/>
          <p:nvPr/>
        </p:nvPicPr>
        <p:blipFill rotWithShape="1">
          <a:blip r:embed="rId2" cstate="print">
            <a:alphaModFix/>
          </a:blip>
          <a:srcRect l="9904" r="9896"/>
          <a:stretch/>
        </p:blipFill>
        <p:spPr>
          <a:xfrm>
            <a:off x="6400800" y="2876550"/>
            <a:ext cx="2912400" cy="2042753"/>
          </a:xfrm>
          <a:prstGeom prst="rect">
            <a:avLst/>
          </a:prstGeom>
          <a:noFill/>
          <a:ln>
            <a:noFill/>
          </a:ln>
          <a:effectLst>
            <a:outerShdw blurRad="50800" dist="38100" dir="13500000" algn="br" rotWithShape="0">
              <a:prstClr val="black">
                <a:alpha val="40000"/>
              </a:prstClr>
            </a:outerShdw>
          </a:effectLst>
        </p:spPr>
      </p:pic>
      <p:sp>
        <p:nvSpPr>
          <p:cNvPr id="2" name="Title 1"/>
          <p:cNvSpPr>
            <a:spLocks noGrp="1"/>
          </p:cNvSpPr>
          <p:nvPr>
            <p:ph type="title"/>
          </p:nvPr>
        </p:nvSpPr>
        <p:spPr>
          <a:xfrm>
            <a:off x="457200" y="495300"/>
            <a:ext cx="8229600" cy="857250"/>
          </a:xfrm>
        </p:spPr>
        <p:txBody>
          <a:bodyPr>
            <a:normAutofit fontScale="90000"/>
          </a:bodyPr>
          <a:lstStyle/>
          <a:p>
            <a:pPr algn="r"/>
            <a:r>
              <a:rPr lang="id-ID"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Pengertian Pendekatan </a:t>
            </a:r>
            <a:br>
              <a:rPr lang="id-ID"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id-ID"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Pembelajaran</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Content Placeholder 2"/>
          <p:cNvSpPr>
            <a:spLocks noGrp="1"/>
          </p:cNvSpPr>
          <p:nvPr>
            <p:ph idx="1"/>
          </p:nvPr>
        </p:nvSpPr>
        <p:spPr>
          <a:xfrm>
            <a:off x="2133600" y="1962150"/>
            <a:ext cx="5715000" cy="2057401"/>
          </a:xfrm>
        </p:spPr>
        <p:txBody>
          <a:bodyPr>
            <a:normAutofit/>
          </a:bodyPr>
          <a:lstStyle/>
          <a:p>
            <a:pPr marL="0" indent="0">
              <a:lnSpc>
                <a:spcPct val="150000"/>
              </a:lnSpc>
              <a:buNone/>
            </a:pPr>
            <a:r>
              <a:rPr lang="en-US" sz="2000" dirty="0" err="1">
                <a:latin typeface="Shrikhand" pitchFamily="2" charset="0"/>
                <a:cs typeface="Shrikhand" pitchFamily="2" charset="0"/>
              </a:rPr>
              <a:t>Pendekatan</a:t>
            </a:r>
            <a:r>
              <a:rPr lang="en-US" sz="2000" dirty="0">
                <a:latin typeface="Shrikhand" pitchFamily="2" charset="0"/>
                <a:cs typeface="Shrikhand" pitchFamily="2" charset="0"/>
              </a:rPr>
              <a:t> </a:t>
            </a:r>
            <a:r>
              <a:rPr lang="en-US" sz="2000" dirty="0" err="1">
                <a:latin typeface="Shrikhand" pitchFamily="2" charset="0"/>
                <a:cs typeface="Shrikhand" pitchFamily="2" charset="0"/>
              </a:rPr>
              <a:t>pembelajaran</a:t>
            </a:r>
            <a:r>
              <a:rPr lang="en-US" sz="2000" dirty="0">
                <a:latin typeface="Shrikhand" pitchFamily="2" charset="0"/>
                <a:cs typeface="Shrikhand" pitchFamily="2" charset="0"/>
              </a:rPr>
              <a:t> </a:t>
            </a:r>
            <a:r>
              <a:rPr lang="en-US" sz="2000" dirty="0" err="1">
                <a:latin typeface="Shrikhand" pitchFamily="2" charset="0"/>
                <a:cs typeface="Shrikhand" pitchFamily="2" charset="0"/>
              </a:rPr>
              <a:t>adalah</a:t>
            </a:r>
            <a:r>
              <a:rPr lang="en-US" sz="2000" dirty="0">
                <a:latin typeface="Shrikhand" pitchFamily="2" charset="0"/>
                <a:cs typeface="Shrikhand" pitchFamily="2" charset="0"/>
              </a:rPr>
              <a:t> </a:t>
            </a:r>
            <a:r>
              <a:rPr lang="en-US" sz="2000" dirty="0" err="1">
                <a:latin typeface="Shrikhand" pitchFamily="2" charset="0"/>
                <a:cs typeface="Shrikhand" pitchFamily="2" charset="0"/>
              </a:rPr>
              <a:t>ide</a:t>
            </a:r>
            <a:r>
              <a:rPr lang="en-US" sz="2000" dirty="0">
                <a:latin typeface="Shrikhand" pitchFamily="2" charset="0"/>
                <a:cs typeface="Shrikhand" pitchFamily="2" charset="0"/>
              </a:rPr>
              <a:t> </a:t>
            </a:r>
            <a:r>
              <a:rPr lang="en-US" sz="2000" dirty="0" err="1">
                <a:latin typeface="Shrikhand" pitchFamily="2" charset="0"/>
                <a:cs typeface="Shrikhand" pitchFamily="2" charset="0"/>
              </a:rPr>
              <a:t>atau</a:t>
            </a:r>
            <a:r>
              <a:rPr lang="en-US" sz="2000" dirty="0">
                <a:latin typeface="Shrikhand" pitchFamily="2" charset="0"/>
                <a:cs typeface="Shrikhand" pitchFamily="2" charset="0"/>
              </a:rPr>
              <a:t> </a:t>
            </a:r>
            <a:r>
              <a:rPr lang="en-US" sz="2000" dirty="0" err="1">
                <a:latin typeface="Shrikhand" pitchFamily="2" charset="0"/>
                <a:cs typeface="Shrikhand" pitchFamily="2" charset="0"/>
              </a:rPr>
              <a:t>prinsip</a:t>
            </a:r>
            <a:r>
              <a:rPr lang="en-US" sz="2000" dirty="0">
                <a:latin typeface="Shrikhand" pitchFamily="2" charset="0"/>
                <a:cs typeface="Shrikhand" pitchFamily="2" charset="0"/>
              </a:rPr>
              <a:t> </a:t>
            </a:r>
            <a:r>
              <a:rPr lang="en-US" sz="2000" dirty="0" err="1">
                <a:latin typeface="Shrikhand" pitchFamily="2" charset="0"/>
                <a:cs typeface="Shrikhand" pitchFamily="2" charset="0"/>
              </a:rPr>
              <a:t>cara</a:t>
            </a:r>
            <a:r>
              <a:rPr lang="en-US" sz="2000" dirty="0">
                <a:latin typeface="Shrikhand" pitchFamily="2" charset="0"/>
                <a:cs typeface="Shrikhand" pitchFamily="2" charset="0"/>
              </a:rPr>
              <a:t> </a:t>
            </a:r>
            <a:r>
              <a:rPr lang="en-US" sz="2000" dirty="0" err="1">
                <a:latin typeface="Shrikhand" pitchFamily="2" charset="0"/>
                <a:cs typeface="Shrikhand" pitchFamily="2" charset="0"/>
              </a:rPr>
              <a:t>memandang</a:t>
            </a:r>
            <a:r>
              <a:rPr lang="en-US" sz="2000" dirty="0">
                <a:latin typeface="Shrikhand" pitchFamily="2" charset="0"/>
                <a:cs typeface="Shrikhand" pitchFamily="2" charset="0"/>
              </a:rPr>
              <a:t> </a:t>
            </a:r>
            <a:r>
              <a:rPr lang="en-US" sz="2000" dirty="0" err="1">
                <a:latin typeface="Shrikhand" pitchFamily="2" charset="0"/>
                <a:cs typeface="Shrikhand" pitchFamily="2" charset="0"/>
              </a:rPr>
              <a:t>dalam</a:t>
            </a:r>
            <a:r>
              <a:rPr lang="en-US" sz="2000" dirty="0">
                <a:latin typeface="Shrikhand" pitchFamily="2" charset="0"/>
                <a:cs typeface="Shrikhand" pitchFamily="2" charset="0"/>
              </a:rPr>
              <a:t> </a:t>
            </a:r>
            <a:r>
              <a:rPr lang="en-US" sz="2000" dirty="0" err="1">
                <a:latin typeface="Shrikhand" pitchFamily="2" charset="0"/>
                <a:cs typeface="Shrikhand" pitchFamily="2" charset="0"/>
              </a:rPr>
              <a:t>menentukan</a:t>
            </a:r>
            <a:r>
              <a:rPr lang="en-US" sz="2000" dirty="0">
                <a:latin typeface="Shrikhand" pitchFamily="2" charset="0"/>
                <a:cs typeface="Shrikhand" pitchFamily="2" charset="0"/>
              </a:rPr>
              <a:t> </a:t>
            </a:r>
            <a:r>
              <a:rPr lang="en-US" sz="2000" dirty="0" err="1">
                <a:latin typeface="Shrikhand" pitchFamily="2" charset="0"/>
                <a:cs typeface="Shrikhand" pitchFamily="2" charset="0"/>
              </a:rPr>
              <a:t>kegiatan</a:t>
            </a:r>
            <a:r>
              <a:rPr lang="en-US" sz="2000" dirty="0">
                <a:latin typeface="Shrikhand" pitchFamily="2" charset="0"/>
                <a:cs typeface="Shrikhand" pitchFamily="2" charset="0"/>
              </a:rPr>
              <a:t> </a:t>
            </a:r>
            <a:r>
              <a:rPr lang="en-US" sz="2000" dirty="0" err="1">
                <a:latin typeface="Shrikhand" pitchFamily="2" charset="0"/>
                <a:cs typeface="Shrikhand" pitchFamily="2" charset="0"/>
              </a:rPr>
              <a:t>pembelajaran</a:t>
            </a:r>
            <a:r>
              <a:rPr lang="en-US" sz="2000" dirty="0">
                <a:latin typeface="Shrikhand" pitchFamily="2" charset="0"/>
                <a:cs typeface="Shrikhand" pitchFamily="2" charset="0"/>
              </a:rPr>
              <a:t>. </a:t>
            </a:r>
          </a:p>
        </p:txBody>
      </p:sp>
      <p:grpSp>
        <p:nvGrpSpPr>
          <p:cNvPr id="4" name="Group 3"/>
          <p:cNvGrpSpPr/>
          <p:nvPr/>
        </p:nvGrpSpPr>
        <p:grpSpPr>
          <a:xfrm>
            <a:off x="-7048500" y="0"/>
            <a:ext cx="9029700" cy="5143500"/>
            <a:chOff x="-6591300" y="0"/>
            <a:chExt cx="9029700" cy="5143500"/>
          </a:xfrm>
        </p:grpSpPr>
        <p:grpSp>
          <p:nvGrpSpPr>
            <p:cNvPr id="5" name="Group 5"/>
            <p:cNvGrpSpPr/>
            <p:nvPr/>
          </p:nvGrpSpPr>
          <p:grpSpPr>
            <a:xfrm>
              <a:off x="-6591300" y="0"/>
              <a:ext cx="9029700" cy="5143500"/>
              <a:chOff x="-6591300" y="0"/>
              <a:chExt cx="9029700" cy="5143500"/>
            </a:xfrm>
          </p:grpSpPr>
          <p:sp>
            <p:nvSpPr>
              <p:cNvPr id="7" name="Rectangle 6"/>
              <p:cNvSpPr/>
              <p:nvPr/>
            </p:nvSpPr>
            <p:spPr>
              <a:xfrm>
                <a:off x="-6591300" y="0"/>
                <a:ext cx="84582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nip Same Side Corner Rectangle 7"/>
              <p:cNvSpPr/>
              <p:nvPr/>
            </p:nvSpPr>
            <p:spPr>
              <a:xfrm rot="5400000">
                <a:off x="1828800" y="57150"/>
                <a:ext cx="647700" cy="571500"/>
              </a:xfrm>
              <a:prstGeom prst="snip2SameRect">
                <a:avLst>
                  <a:gd name="adj1" fmla="val 35253"/>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p:cNvSpPr txBox="1"/>
            <p:nvPr/>
          </p:nvSpPr>
          <p:spPr>
            <a:xfrm>
              <a:off x="-4654179" y="1428750"/>
              <a:ext cx="5949579" cy="2585323"/>
            </a:xfrm>
            <a:prstGeom prst="rect">
              <a:avLst/>
            </a:prstGeom>
            <a:noFill/>
          </p:spPr>
          <p:txBody>
            <a:bodyPr wrap="square" rtlCol="0">
              <a:spAutoFit/>
            </a:bodyPr>
            <a:lstStyle/>
            <a:p>
              <a:r>
                <a:rPr lang="en-US" dirty="0" err="1" smtClean="0">
                  <a:solidFill>
                    <a:schemeClr val="accent1">
                      <a:lumMod val="50000"/>
                    </a:schemeClr>
                  </a:solidFill>
                  <a:latin typeface="Shrikhand" pitchFamily="2" charset="0"/>
                  <a:cs typeface="Shrikhand" pitchFamily="2" charset="0"/>
                </a:rPr>
                <a:t>Gulo</a:t>
              </a:r>
              <a:endParaRPr lang="en-US" dirty="0" smtClean="0">
                <a:solidFill>
                  <a:schemeClr val="accent1">
                    <a:lumMod val="50000"/>
                  </a:schemeClr>
                </a:solidFill>
                <a:latin typeface="Shrikhand" pitchFamily="2" charset="0"/>
                <a:cs typeface="Shrikhand" pitchFamily="2" charset="0"/>
              </a:endParaRPr>
            </a:p>
            <a:p>
              <a:pPr>
                <a:buNone/>
              </a:pPr>
              <a:r>
                <a:rPr lang="en-US" dirty="0" err="1" smtClean="0">
                  <a:latin typeface="Shrikhand" pitchFamily="2" charset="0"/>
                  <a:cs typeface="Shrikhand" pitchFamily="2" charset="0"/>
                </a:rPr>
                <a:t>Pendekatan</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menurut</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Gulo</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adalah</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sudut</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pandang</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kita</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dalam</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memandang</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seluruh</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masalah</a:t>
              </a:r>
              <a:r>
                <a:rPr lang="en-US" dirty="0" smtClean="0">
                  <a:latin typeface="Shrikhand" pitchFamily="2" charset="0"/>
                  <a:cs typeface="Shrikhand" pitchFamily="2" charset="0"/>
                </a:rPr>
                <a:t> yang </a:t>
              </a:r>
              <a:r>
                <a:rPr lang="en-US" dirty="0" err="1" smtClean="0">
                  <a:latin typeface="Shrikhand" pitchFamily="2" charset="0"/>
                  <a:cs typeface="Shrikhand" pitchFamily="2" charset="0"/>
                </a:rPr>
                <a:t>ada</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dalam</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kegiatan</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belajar-mengajar</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pembelajaran</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Sudut</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pandang</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tersebut</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menggambarkan</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cara</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berpikir</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dan</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sikap</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seorang</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pendidik</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dalam</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menyelesaikan</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persoalan</a:t>
              </a:r>
              <a:r>
                <a:rPr lang="en-US" dirty="0" smtClean="0">
                  <a:latin typeface="Shrikhand" pitchFamily="2" charset="0"/>
                  <a:cs typeface="Shrikhand" pitchFamily="2" charset="0"/>
                </a:rPr>
                <a:t> yang </a:t>
              </a:r>
              <a:r>
                <a:rPr lang="en-US" dirty="0" err="1" smtClean="0">
                  <a:latin typeface="Shrikhand" pitchFamily="2" charset="0"/>
                  <a:cs typeface="Shrikhand" pitchFamily="2" charset="0"/>
                </a:rPr>
                <a:t>dihadapi</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pada</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kegiatan</a:t>
              </a:r>
              <a:r>
                <a:rPr lang="en-US" dirty="0" smtClean="0">
                  <a:latin typeface="Shrikhand" pitchFamily="2" charset="0"/>
                  <a:cs typeface="Shrikhand" pitchFamily="2" charset="0"/>
                </a:rPr>
                <a:t> </a:t>
              </a:r>
              <a:r>
                <a:rPr lang="en-US" dirty="0" err="1" smtClean="0">
                  <a:latin typeface="Shrikhand" pitchFamily="2" charset="0"/>
                  <a:cs typeface="Shrikhand" pitchFamily="2" charset="0"/>
                </a:rPr>
                <a:t>pembelajaran</a:t>
              </a:r>
              <a:r>
                <a:rPr lang="en-US" dirty="0" smtClean="0">
                  <a:latin typeface="Shrikhand" pitchFamily="2" charset="0"/>
                  <a:cs typeface="Shrikhand" pitchFamily="2" charset="0"/>
                </a:rPr>
                <a:t>.</a:t>
              </a:r>
              <a:endParaRPr lang="en-US" dirty="0">
                <a:latin typeface="Shrikhand" pitchFamily="2" charset="0"/>
                <a:cs typeface="Shrikhand" pitchFamily="2" charset="0"/>
              </a:endParaRPr>
            </a:p>
          </p:txBody>
        </p:sp>
      </p:grpSp>
      <p:grpSp>
        <p:nvGrpSpPr>
          <p:cNvPr id="9" name="Group 8"/>
          <p:cNvGrpSpPr/>
          <p:nvPr/>
        </p:nvGrpSpPr>
        <p:grpSpPr>
          <a:xfrm>
            <a:off x="-7391400" y="-19050"/>
            <a:ext cx="8991600" cy="5143500"/>
            <a:chOff x="-6591300" y="-38100"/>
            <a:chExt cx="8991600" cy="5143500"/>
          </a:xfrm>
        </p:grpSpPr>
        <p:grpSp>
          <p:nvGrpSpPr>
            <p:cNvPr id="10" name="Group 9"/>
            <p:cNvGrpSpPr/>
            <p:nvPr/>
          </p:nvGrpSpPr>
          <p:grpSpPr>
            <a:xfrm>
              <a:off x="-6591300" y="-38100"/>
              <a:ext cx="8991600" cy="5143500"/>
              <a:chOff x="-6591300" y="-38100"/>
              <a:chExt cx="8991600" cy="5143500"/>
            </a:xfrm>
          </p:grpSpPr>
          <p:sp>
            <p:nvSpPr>
              <p:cNvPr id="12" name="Rectangle 11"/>
              <p:cNvSpPr/>
              <p:nvPr/>
            </p:nvSpPr>
            <p:spPr>
              <a:xfrm>
                <a:off x="-6591300" y="-38100"/>
                <a:ext cx="8458200" cy="51435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nip Same Side Corner Rectangle 12"/>
              <p:cNvSpPr/>
              <p:nvPr/>
            </p:nvSpPr>
            <p:spPr>
              <a:xfrm rot="5400000">
                <a:off x="1790700" y="838200"/>
                <a:ext cx="647700" cy="571500"/>
              </a:xfrm>
              <a:prstGeom prst="snip2SameRect">
                <a:avLst>
                  <a:gd name="adj1" fmla="val 35253"/>
                  <a:gd name="adj2" fmla="val 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p:cNvSpPr txBox="1"/>
            <p:nvPr/>
          </p:nvSpPr>
          <p:spPr>
            <a:xfrm>
              <a:off x="-4457700" y="1009650"/>
              <a:ext cx="5071796" cy="2246769"/>
            </a:xfrm>
            <a:prstGeom prst="rect">
              <a:avLst/>
            </a:prstGeom>
            <a:noFill/>
          </p:spPr>
          <p:txBody>
            <a:bodyPr wrap="square" rtlCol="0">
              <a:spAutoFit/>
            </a:bodyPr>
            <a:lstStyle/>
            <a:p>
              <a:r>
                <a:rPr lang="en-US" sz="2000" dirty="0" err="1" smtClean="0">
                  <a:solidFill>
                    <a:schemeClr val="accent3">
                      <a:lumMod val="75000"/>
                    </a:schemeClr>
                  </a:solidFill>
                  <a:latin typeface="Shrikhand" pitchFamily="2" charset="0"/>
                  <a:cs typeface="Shrikhand" pitchFamily="2" charset="0"/>
                </a:rPr>
                <a:t>Sanjaya</a:t>
              </a:r>
              <a:endParaRPr lang="en-US" sz="2000" dirty="0" smtClean="0">
                <a:solidFill>
                  <a:schemeClr val="accent3">
                    <a:lumMod val="75000"/>
                  </a:schemeClr>
                </a:solidFill>
                <a:latin typeface="Shrikhand" pitchFamily="2" charset="0"/>
                <a:cs typeface="Shrikhand" pitchFamily="2" charset="0"/>
              </a:endParaRPr>
            </a:p>
            <a:p>
              <a:pPr>
                <a:buNone/>
              </a:pPr>
              <a:r>
                <a:rPr lang="en-US" sz="2000" dirty="0" err="1" smtClean="0">
                  <a:latin typeface="Shrikhand" pitchFamily="2" charset="0"/>
                  <a:cs typeface="Shrikhand" pitchFamily="2" charset="0"/>
                </a:rPr>
                <a:t>Sementara</a:t>
              </a:r>
              <a:r>
                <a:rPr lang="en-US" sz="2000" dirty="0" smtClean="0">
                  <a:latin typeface="Shrikhand" pitchFamily="2" charset="0"/>
                  <a:cs typeface="Shrikhand" pitchFamily="2" charset="0"/>
                </a:rPr>
                <a:t> </a:t>
              </a:r>
              <a:r>
                <a:rPr lang="en-US" sz="2000" dirty="0" err="1" smtClean="0">
                  <a:latin typeface="Shrikhand" pitchFamily="2" charset="0"/>
                  <a:cs typeface="Shrikhand" pitchFamily="2" charset="0"/>
                </a:rPr>
                <a:t>itu</a:t>
              </a:r>
              <a:r>
                <a:rPr lang="en-US" sz="2000" dirty="0" smtClean="0">
                  <a:latin typeface="Shrikhand" pitchFamily="2" charset="0"/>
                  <a:cs typeface="Shrikhand" pitchFamily="2" charset="0"/>
                </a:rPr>
                <a:t>, </a:t>
              </a:r>
              <a:r>
                <a:rPr lang="en-US" sz="2000" dirty="0" err="1" smtClean="0">
                  <a:latin typeface="Shrikhand" pitchFamily="2" charset="0"/>
                  <a:cs typeface="Shrikhand" pitchFamily="2" charset="0"/>
                </a:rPr>
                <a:t>Sanjaya</a:t>
              </a:r>
              <a:r>
                <a:rPr lang="en-US" sz="2000" dirty="0" smtClean="0">
                  <a:latin typeface="Shrikhand" pitchFamily="2" charset="0"/>
                  <a:cs typeface="Shrikhand" pitchFamily="2" charset="0"/>
                </a:rPr>
                <a:t> </a:t>
              </a:r>
              <a:r>
                <a:rPr lang="en-US" sz="2000" dirty="0" err="1" smtClean="0">
                  <a:latin typeface="Shrikhand" pitchFamily="2" charset="0"/>
                  <a:cs typeface="Shrikhand" pitchFamily="2" charset="0"/>
                </a:rPr>
                <a:t>berpendapat</a:t>
              </a:r>
              <a:r>
                <a:rPr lang="en-US" sz="2000" dirty="0" smtClean="0">
                  <a:latin typeface="Shrikhand" pitchFamily="2" charset="0"/>
                  <a:cs typeface="Shrikhand" pitchFamily="2" charset="0"/>
                </a:rPr>
                <a:t> </a:t>
              </a:r>
              <a:r>
                <a:rPr lang="en-US" sz="2000" dirty="0" err="1" smtClean="0">
                  <a:latin typeface="Shrikhand" pitchFamily="2" charset="0"/>
                  <a:cs typeface="Shrikhand" pitchFamily="2" charset="0"/>
                </a:rPr>
                <a:t>bahwa</a:t>
              </a:r>
              <a:r>
                <a:rPr lang="en-US" sz="2000" dirty="0" smtClean="0">
                  <a:latin typeface="Shrikhand" pitchFamily="2" charset="0"/>
                  <a:cs typeface="Shrikhand" pitchFamily="2" charset="0"/>
                </a:rPr>
                <a:t> </a:t>
              </a:r>
              <a:r>
                <a:rPr lang="en-US" sz="2000" dirty="0" err="1" smtClean="0">
                  <a:latin typeface="Shrikhand" pitchFamily="2" charset="0"/>
                  <a:cs typeface="Shrikhand" pitchFamily="2" charset="0"/>
                </a:rPr>
                <a:t>pendekatan</a:t>
              </a:r>
              <a:r>
                <a:rPr lang="en-US" sz="2000" dirty="0" smtClean="0">
                  <a:latin typeface="Shrikhand" pitchFamily="2" charset="0"/>
                  <a:cs typeface="Shrikhand" pitchFamily="2" charset="0"/>
                </a:rPr>
                <a:t> </a:t>
              </a:r>
              <a:r>
                <a:rPr lang="en-US" sz="2000" dirty="0" err="1" smtClean="0">
                  <a:latin typeface="Shrikhand" pitchFamily="2" charset="0"/>
                  <a:cs typeface="Shrikhand" pitchFamily="2" charset="0"/>
                </a:rPr>
                <a:t>pembelajaran</a:t>
              </a:r>
              <a:r>
                <a:rPr lang="en-US" sz="2000" dirty="0" smtClean="0">
                  <a:latin typeface="Shrikhand" pitchFamily="2" charset="0"/>
                  <a:cs typeface="Shrikhand" pitchFamily="2" charset="0"/>
                </a:rPr>
                <a:t> </a:t>
              </a:r>
              <a:r>
                <a:rPr lang="en-US" sz="2000" dirty="0" err="1" smtClean="0">
                  <a:latin typeface="Shrikhand" pitchFamily="2" charset="0"/>
                  <a:cs typeface="Shrikhand" pitchFamily="2" charset="0"/>
                </a:rPr>
                <a:t>dapat</a:t>
              </a:r>
              <a:r>
                <a:rPr lang="en-US" sz="2000" dirty="0" smtClean="0">
                  <a:latin typeface="Shrikhand" pitchFamily="2" charset="0"/>
                  <a:cs typeface="Shrikhand" pitchFamily="2" charset="0"/>
                </a:rPr>
                <a:t> </a:t>
              </a:r>
              <a:r>
                <a:rPr lang="en-US" sz="2000" dirty="0" err="1" smtClean="0">
                  <a:latin typeface="Shrikhand" pitchFamily="2" charset="0"/>
                  <a:cs typeface="Shrikhand" pitchFamily="2" charset="0"/>
                </a:rPr>
                <a:t>diartikan</a:t>
              </a:r>
              <a:r>
                <a:rPr lang="en-US" sz="2000" dirty="0" smtClean="0">
                  <a:latin typeface="Shrikhand" pitchFamily="2" charset="0"/>
                  <a:cs typeface="Shrikhand" pitchFamily="2" charset="0"/>
                </a:rPr>
                <a:t> </a:t>
              </a:r>
              <a:r>
                <a:rPr lang="en-US" sz="2000" dirty="0" err="1" smtClean="0">
                  <a:latin typeface="Shrikhand" pitchFamily="2" charset="0"/>
                  <a:cs typeface="Shrikhand" pitchFamily="2" charset="0"/>
                </a:rPr>
                <a:t>sebagai</a:t>
              </a:r>
              <a:r>
                <a:rPr lang="en-US" sz="2000" dirty="0" smtClean="0">
                  <a:latin typeface="Shrikhand" pitchFamily="2" charset="0"/>
                  <a:cs typeface="Shrikhand" pitchFamily="2" charset="0"/>
                </a:rPr>
                <a:t> </a:t>
              </a:r>
              <a:r>
                <a:rPr lang="en-US" sz="2000" dirty="0" err="1" smtClean="0">
                  <a:latin typeface="Shrikhand" pitchFamily="2" charset="0"/>
                  <a:cs typeface="Shrikhand" pitchFamily="2" charset="0"/>
                </a:rPr>
                <a:t>titik</a:t>
              </a:r>
              <a:r>
                <a:rPr lang="en-US" sz="2000" dirty="0" smtClean="0">
                  <a:latin typeface="Shrikhand" pitchFamily="2" charset="0"/>
                  <a:cs typeface="Shrikhand" pitchFamily="2" charset="0"/>
                </a:rPr>
                <a:t> </a:t>
              </a:r>
              <a:r>
                <a:rPr lang="en-US" sz="2000" dirty="0" err="1" smtClean="0">
                  <a:latin typeface="Shrikhand" pitchFamily="2" charset="0"/>
                  <a:cs typeface="Shrikhand" pitchFamily="2" charset="0"/>
                </a:rPr>
                <a:t>tolak</a:t>
              </a:r>
              <a:r>
                <a:rPr lang="en-US" sz="2000" dirty="0" smtClean="0">
                  <a:latin typeface="Shrikhand" pitchFamily="2" charset="0"/>
                  <a:cs typeface="Shrikhand" pitchFamily="2" charset="0"/>
                </a:rPr>
                <a:t> </a:t>
              </a:r>
              <a:r>
                <a:rPr lang="en-US" sz="2000" dirty="0" err="1" smtClean="0">
                  <a:latin typeface="Shrikhand" pitchFamily="2" charset="0"/>
                  <a:cs typeface="Shrikhand" pitchFamily="2" charset="0"/>
                </a:rPr>
                <a:t>atau</a:t>
              </a:r>
              <a:r>
                <a:rPr lang="en-US" sz="2000" dirty="0" smtClean="0">
                  <a:latin typeface="Shrikhand" pitchFamily="2" charset="0"/>
                  <a:cs typeface="Shrikhand" pitchFamily="2" charset="0"/>
                </a:rPr>
                <a:t> </a:t>
              </a:r>
              <a:r>
                <a:rPr lang="en-US" sz="2000" dirty="0" err="1" smtClean="0">
                  <a:latin typeface="Shrikhand" pitchFamily="2" charset="0"/>
                  <a:cs typeface="Shrikhand" pitchFamily="2" charset="0"/>
                </a:rPr>
                <a:t>sudut</a:t>
              </a:r>
              <a:r>
                <a:rPr lang="en-US" sz="2000" dirty="0" smtClean="0">
                  <a:latin typeface="Shrikhand" pitchFamily="2" charset="0"/>
                  <a:cs typeface="Shrikhand" pitchFamily="2" charset="0"/>
                </a:rPr>
                <a:t> </a:t>
              </a:r>
              <a:r>
                <a:rPr lang="en-US" sz="2000" dirty="0" err="1" smtClean="0">
                  <a:latin typeface="Shrikhand" pitchFamily="2" charset="0"/>
                  <a:cs typeface="Shrikhand" pitchFamily="2" charset="0"/>
                </a:rPr>
                <a:t>pandang</a:t>
              </a:r>
              <a:r>
                <a:rPr lang="en-US" sz="2000" dirty="0" smtClean="0">
                  <a:latin typeface="Shrikhand" pitchFamily="2" charset="0"/>
                  <a:cs typeface="Shrikhand" pitchFamily="2" charset="0"/>
                </a:rPr>
                <a:t> </a:t>
              </a:r>
              <a:r>
                <a:rPr lang="en-US" sz="2000" dirty="0" err="1" smtClean="0">
                  <a:latin typeface="Shrikhand" pitchFamily="2" charset="0"/>
                  <a:cs typeface="Shrikhand" pitchFamily="2" charset="0"/>
                </a:rPr>
                <a:t>kita</a:t>
              </a:r>
              <a:r>
                <a:rPr lang="en-US" sz="2000" dirty="0" smtClean="0">
                  <a:latin typeface="Shrikhand" pitchFamily="2" charset="0"/>
                  <a:cs typeface="Shrikhand" pitchFamily="2" charset="0"/>
                </a:rPr>
                <a:t> </a:t>
              </a:r>
              <a:r>
                <a:rPr lang="en-US" sz="2000" dirty="0" err="1" smtClean="0">
                  <a:latin typeface="Shrikhand" pitchFamily="2" charset="0"/>
                  <a:cs typeface="Shrikhand" pitchFamily="2" charset="0"/>
                </a:rPr>
                <a:t>terhadap</a:t>
              </a:r>
              <a:r>
                <a:rPr lang="en-US" sz="2000" dirty="0" smtClean="0">
                  <a:latin typeface="Shrikhand" pitchFamily="2" charset="0"/>
                  <a:cs typeface="Shrikhand" pitchFamily="2" charset="0"/>
                </a:rPr>
                <a:t> </a:t>
              </a:r>
              <a:r>
                <a:rPr lang="en-US" sz="2000" dirty="0" err="1" smtClean="0">
                  <a:latin typeface="Shrikhand" pitchFamily="2" charset="0"/>
                  <a:cs typeface="Shrikhand" pitchFamily="2" charset="0"/>
                </a:rPr>
                <a:t>proses</a:t>
              </a:r>
              <a:r>
                <a:rPr lang="en-US" sz="2000" dirty="0" smtClean="0">
                  <a:latin typeface="Shrikhand" pitchFamily="2" charset="0"/>
                  <a:cs typeface="Shrikhand" pitchFamily="2" charset="0"/>
                </a:rPr>
                <a:t> </a:t>
              </a:r>
              <a:r>
                <a:rPr lang="en-US" sz="2000" dirty="0" err="1" smtClean="0">
                  <a:latin typeface="Shrikhand" pitchFamily="2" charset="0"/>
                  <a:cs typeface="Shrikhand" pitchFamily="2" charset="0"/>
                </a:rPr>
                <a:t>pembelajaran</a:t>
              </a:r>
              <a:r>
                <a:rPr lang="en-US" sz="2000" dirty="0" smtClean="0">
                  <a:latin typeface="Shrikhand" pitchFamily="2" charset="0"/>
                  <a:cs typeface="Shrikhand" pitchFamily="2" charset="0"/>
                </a:rPr>
                <a:t>.</a:t>
              </a:r>
              <a:endParaRPr lang="en-US" sz="2000" dirty="0">
                <a:latin typeface="Shrikhand" pitchFamily="2" charset="0"/>
                <a:cs typeface="Shrikhand" pitchFamily="2" charset="0"/>
              </a:endParaRPr>
            </a:p>
          </p:txBody>
        </p:sp>
      </p:grpSp>
      <p:grpSp>
        <p:nvGrpSpPr>
          <p:cNvPr id="14" name="Group 13"/>
          <p:cNvGrpSpPr/>
          <p:nvPr/>
        </p:nvGrpSpPr>
        <p:grpSpPr>
          <a:xfrm>
            <a:off x="-7772400" y="-19050"/>
            <a:ext cx="8991600" cy="5143500"/>
            <a:chOff x="-6591300" y="-38100"/>
            <a:chExt cx="8991600" cy="5143500"/>
          </a:xfrm>
          <a:solidFill>
            <a:schemeClr val="accent1">
              <a:lumMod val="20000"/>
              <a:lumOff val="80000"/>
            </a:schemeClr>
          </a:solidFill>
        </p:grpSpPr>
        <p:grpSp>
          <p:nvGrpSpPr>
            <p:cNvPr id="15" name="Group 14"/>
            <p:cNvGrpSpPr/>
            <p:nvPr/>
          </p:nvGrpSpPr>
          <p:grpSpPr>
            <a:xfrm>
              <a:off x="-6591300" y="-38100"/>
              <a:ext cx="8991600" cy="5143500"/>
              <a:chOff x="-6591300" y="-38100"/>
              <a:chExt cx="8991600" cy="5143500"/>
            </a:xfrm>
            <a:grpFill/>
          </p:grpSpPr>
          <p:sp>
            <p:nvSpPr>
              <p:cNvPr id="17" name="Rectangle 16"/>
              <p:cNvSpPr/>
              <p:nvPr/>
            </p:nvSpPr>
            <p:spPr>
              <a:xfrm>
                <a:off x="-6591300" y="-38100"/>
                <a:ext cx="8458200" cy="5143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Snip Same Side Corner Rectangle 17"/>
              <p:cNvSpPr/>
              <p:nvPr/>
            </p:nvSpPr>
            <p:spPr>
              <a:xfrm rot="5400000">
                <a:off x="1790700" y="1790700"/>
                <a:ext cx="647700" cy="571500"/>
              </a:xfrm>
              <a:prstGeom prst="snip2SameRect">
                <a:avLst>
                  <a:gd name="adj1" fmla="val 35253"/>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p:cNvSpPr txBox="1"/>
            <p:nvPr/>
          </p:nvSpPr>
          <p:spPr>
            <a:xfrm>
              <a:off x="-4305300" y="1447800"/>
              <a:ext cx="5785670" cy="2862322"/>
            </a:xfrm>
            <a:prstGeom prst="rect">
              <a:avLst/>
            </a:prstGeom>
            <a:grpFill/>
          </p:spPr>
          <p:txBody>
            <a:bodyPr wrap="square" rtlCol="0">
              <a:spAutoFit/>
            </a:bodyPr>
            <a:lstStyle/>
            <a:p>
              <a:r>
                <a:rPr lang="en-US" dirty="0" err="1" smtClean="0">
                  <a:solidFill>
                    <a:schemeClr val="bg2">
                      <a:lumMod val="75000"/>
                    </a:schemeClr>
                  </a:solidFill>
                  <a:latin typeface="Shrikhand" pitchFamily="2" charset="0"/>
                  <a:cs typeface="Shrikhand" pitchFamily="2" charset="0"/>
                </a:rPr>
                <a:t>Wati</a:t>
              </a:r>
              <a:endParaRPr lang="en-US" dirty="0" smtClean="0">
                <a:solidFill>
                  <a:schemeClr val="bg2">
                    <a:lumMod val="75000"/>
                  </a:schemeClr>
                </a:solidFill>
                <a:latin typeface="Shrikhand" pitchFamily="2" charset="0"/>
                <a:cs typeface="Shrikhand" pitchFamily="2" charset="0"/>
              </a:endParaRPr>
            </a:p>
            <a:p>
              <a:pPr>
                <a:buNone/>
              </a:pPr>
              <a:r>
                <a:rPr lang="en-US" dirty="0" err="1" smtClean="0">
                  <a:solidFill>
                    <a:schemeClr val="accent1">
                      <a:lumMod val="75000"/>
                    </a:schemeClr>
                  </a:solidFill>
                  <a:latin typeface="Shrikhand" pitchFamily="2" charset="0"/>
                  <a:cs typeface="Shrikhand" pitchFamily="2" charset="0"/>
                </a:rPr>
                <a:t>Pendekatan</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pembelajaran</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dapat</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diartikan</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sebagai</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titik</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tolak</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atau</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sudut</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pandang</a:t>
              </a:r>
              <a:r>
                <a:rPr lang="en-US" dirty="0" smtClean="0">
                  <a:solidFill>
                    <a:schemeClr val="accent1">
                      <a:lumMod val="75000"/>
                    </a:schemeClr>
                  </a:solidFill>
                  <a:latin typeface="Shrikhand" pitchFamily="2" charset="0"/>
                  <a:cs typeface="Shrikhand" pitchFamily="2" charset="0"/>
                </a:rPr>
                <a:t> guru </a:t>
              </a:r>
              <a:r>
                <a:rPr lang="en-US" dirty="0" err="1" smtClean="0">
                  <a:solidFill>
                    <a:schemeClr val="accent1">
                      <a:lumMod val="75000"/>
                    </a:schemeClr>
                  </a:solidFill>
                  <a:latin typeface="Shrikhand" pitchFamily="2" charset="0"/>
                  <a:cs typeface="Shrikhand" pitchFamily="2" charset="0"/>
                </a:rPr>
                <a:t>terhadap</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proses</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pembelajaran</a:t>
              </a:r>
              <a:r>
                <a:rPr lang="en-US" dirty="0" smtClean="0">
                  <a:solidFill>
                    <a:schemeClr val="accent1">
                      <a:lumMod val="75000"/>
                    </a:schemeClr>
                  </a:solidFill>
                  <a:latin typeface="Shrikhand" pitchFamily="2" charset="0"/>
                  <a:cs typeface="Shrikhand" pitchFamily="2" charset="0"/>
                </a:rPr>
                <a:t>, yang </a:t>
              </a:r>
              <a:r>
                <a:rPr lang="en-US" dirty="0" err="1" smtClean="0">
                  <a:solidFill>
                    <a:schemeClr val="accent1">
                      <a:lumMod val="75000"/>
                    </a:schemeClr>
                  </a:solidFill>
                  <a:latin typeface="Shrikhand" pitchFamily="2" charset="0"/>
                  <a:cs typeface="Shrikhand" pitchFamily="2" charset="0"/>
                </a:rPr>
                <a:t>merujuk</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pada</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pandangan</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tentang</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terjadinya</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suatu</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proses</a:t>
              </a:r>
              <a:r>
                <a:rPr lang="en-US" dirty="0" smtClean="0">
                  <a:solidFill>
                    <a:schemeClr val="accent1">
                      <a:lumMod val="75000"/>
                    </a:schemeClr>
                  </a:solidFill>
                  <a:latin typeface="Shrikhand" pitchFamily="2" charset="0"/>
                  <a:cs typeface="Shrikhand" pitchFamily="2" charset="0"/>
                </a:rPr>
                <a:t> yang </a:t>
              </a:r>
              <a:r>
                <a:rPr lang="en-US" dirty="0" err="1" smtClean="0">
                  <a:solidFill>
                    <a:schemeClr val="accent1">
                      <a:lumMod val="75000"/>
                    </a:schemeClr>
                  </a:solidFill>
                  <a:latin typeface="Shrikhand" pitchFamily="2" charset="0"/>
                  <a:cs typeface="Shrikhand" pitchFamily="2" charset="0"/>
                </a:rPr>
                <a:t>sifatnya</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masih</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sangat</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umum</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Pendekatan</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mewadahi</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menginspirasi</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menguatkan</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dan</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melatari</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metode</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pembelajaran</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dengan</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cakupan</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teoritis</a:t>
              </a:r>
              <a:r>
                <a:rPr lang="en-US" dirty="0" smtClean="0">
                  <a:solidFill>
                    <a:schemeClr val="accent1">
                      <a:lumMod val="75000"/>
                    </a:schemeClr>
                  </a:solidFill>
                  <a:latin typeface="Shrikhand" pitchFamily="2" charset="0"/>
                  <a:cs typeface="Shrikhand" pitchFamily="2" charset="0"/>
                </a:rPr>
                <a:t> </a:t>
              </a:r>
              <a:r>
                <a:rPr lang="en-US" dirty="0" err="1" smtClean="0">
                  <a:solidFill>
                    <a:schemeClr val="accent1">
                      <a:lumMod val="75000"/>
                    </a:schemeClr>
                  </a:solidFill>
                  <a:latin typeface="Shrikhand" pitchFamily="2" charset="0"/>
                  <a:cs typeface="Shrikhand" pitchFamily="2" charset="0"/>
                </a:rPr>
                <a:t>tertentu</a:t>
              </a:r>
              <a:r>
                <a:rPr lang="en-US" dirty="0" smtClean="0">
                  <a:solidFill>
                    <a:schemeClr val="accent1">
                      <a:lumMod val="75000"/>
                    </a:schemeClr>
                  </a:solidFill>
                  <a:latin typeface="Shrikhand" pitchFamily="2" charset="0"/>
                  <a:cs typeface="Shrikhand" pitchFamily="2" charset="0"/>
                </a:rPr>
                <a:t>.</a:t>
              </a:r>
              <a:endParaRPr lang="en-US" dirty="0">
                <a:solidFill>
                  <a:schemeClr val="accent1">
                    <a:lumMod val="75000"/>
                  </a:schemeClr>
                </a:solidFill>
                <a:latin typeface="Shrikhand" pitchFamily="2" charset="0"/>
                <a:cs typeface="Shrikhand" pitchFamily="2" charset="0"/>
              </a:endParaRPr>
            </a:p>
          </p:txBody>
        </p:sp>
      </p:grpSp>
      <p:grpSp>
        <p:nvGrpSpPr>
          <p:cNvPr id="19" name="Group 18"/>
          <p:cNvGrpSpPr/>
          <p:nvPr/>
        </p:nvGrpSpPr>
        <p:grpSpPr>
          <a:xfrm>
            <a:off x="-8153400" y="-19050"/>
            <a:ext cx="8991600" cy="5143500"/>
            <a:chOff x="-6591300" y="-38100"/>
            <a:chExt cx="8991600" cy="5143500"/>
          </a:xfrm>
          <a:solidFill>
            <a:schemeClr val="accent2">
              <a:lumMod val="40000"/>
              <a:lumOff val="60000"/>
            </a:schemeClr>
          </a:solidFill>
        </p:grpSpPr>
        <p:grpSp>
          <p:nvGrpSpPr>
            <p:cNvPr id="20" name="Group 19"/>
            <p:cNvGrpSpPr/>
            <p:nvPr/>
          </p:nvGrpSpPr>
          <p:grpSpPr>
            <a:xfrm>
              <a:off x="-6591300" y="-38100"/>
              <a:ext cx="8991600" cy="5143500"/>
              <a:chOff x="-6591300" y="-38100"/>
              <a:chExt cx="8991600" cy="5143500"/>
            </a:xfrm>
            <a:grpFill/>
          </p:grpSpPr>
          <p:sp>
            <p:nvSpPr>
              <p:cNvPr id="22" name="Rectangle 21"/>
              <p:cNvSpPr/>
              <p:nvPr/>
            </p:nvSpPr>
            <p:spPr>
              <a:xfrm>
                <a:off x="-6591300" y="-38100"/>
                <a:ext cx="8458200" cy="5143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Snip Same Side Corner Rectangle 22"/>
              <p:cNvSpPr/>
              <p:nvPr/>
            </p:nvSpPr>
            <p:spPr>
              <a:xfrm rot="5400000">
                <a:off x="1790700" y="2743200"/>
                <a:ext cx="647700" cy="571500"/>
              </a:xfrm>
              <a:prstGeom prst="snip2SameRect">
                <a:avLst>
                  <a:gd name="adj1" fmla="val 35253"/>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p:cNvSpPr txBox="1"/>
            <p:nvPr/>
          </p:nvSpPr>
          <p:spPr>
            <a:xfrm>
              <a:off x="-4152900" y="1560374"/>
              <a:ext cx="5099870" cy="1754326"/>
            </a:xfrm>
            <a:prstGeom prst="rect">
              <a:avLst/>
            </a:prstGeom>
            <a:grpFill/>
          </p:spPr>
          <p:txBody>
            <a:bodyPr wrap="square" rtlCol="0">
              <a:spAutoFit/>
            </a:bodyPr>
            <a:lstStyle/>
            <a:p>
              <a:r>
                <a:rPr lang="en-US" dirty="0" err="1" smtClean="0">
                  <a:solidFill>
                    <a:schemeClr val="accent4">
                      <a:lumMod val="75000"/>
                    </a:schemeClr>
                  </a:solidFill>
                  <a:latin typeface="Shrikhand" pitchFamily="2" charset="0"/>
                  <a:cs typeface="Shrikhand" pitchFamily="2" charset="0"/>
                </a:rPr>
                <a:t>Rahmawati</a:t>
              </a:r>
              <a:endParaRPr lang="en-US" dirty="0" smtClean="0">
                <a:solidFill>
                  <a:schemeClr val="accent4">
                    <a:lumMod val="75000"/>
                  </a:schemeClr>
                </a:solidFill>
                <a:latin typeface="Shrikhand" pitchFamily="2" charset="0"/>
                <a:cs typeface="Shrikhand" pitchFamily="2" charset="0"/>
              </a:endParaRPr>
            </a:p>
            <a:p>
              <a:pPr>
                <a:buNone/>
              </a:pPr>
              <a:r>
                <a:rPr lang="en-US" dirty="0" err="1" smtClean="0">
                  <a:solidFill>
                    <a:schemeClr val="bg2">
                      <a:lumMod val="75000"/>
                    </a:schemeClr>
                  </a:solidFill>
                  <a:latin typeface="Shrikhand" pitchFamily="2" charset="0"/>
                  <a:cs typeface="Shrikhand" pitchFamily="2" charset="0"/>
                </a:rPr>
                <a:t>Pendekatan</a:t>
              </a:r>
              <a:r>
                <a:rPr lang="en-US" dirty="0" smtClean="0">
                  <a:solidFill>
                    <a:schemeClr val="bg2">
                      <a:lumMod val="75000"/>
                    </a:schemeClr>
                  </a:solidFill>
                  <a:latin typeface="Shrikhand" pitchFamily="2" charset="0"/>
                  <a:cs typeface="Shrikhand" pitchFamily="2" charset="0"/>
                </a:rPr>
                <a:t> </a:t>
              </a:r>
              <a:r>
                <a:rPr lang="en-US" dirty="0" err="1" smtClean="0">
                  <a:solidFill>
                    <a:schemeClr val="bg2">
                      <a:lumMod val="75000"/>
                    </a:schemeClr>
                  </a:solidFill>
                  <a:latin typeface="Shrikhand" pitchFamily="2" charset="0"/>
                  <a:cs typeface="Shrikhand" pitchFamily="2" charset="0"/>
                </a:rPr>
                <a:t>pembelajaran</a:t>
              </a:r>
              <a:r>
                <a:rPr lang="en-US" dirty="0" smtClean="0">
                  <a:solidFill>
                    <a:schemeClr val="bg2">
                      <a:lumMod val="75000"/>
                    </a:schemeClr>
                  </a:solidFill>
                  <a:latin typeface="Shrikhand" pitchFamily="2" charset="0"/>
                  <a:cs typeface="Shrikhand" pitchFamily="2" charset="0"/>
                </a:rPr>
                <a:t> </a:t>
              </a:r>
              <a:r>
                <a:rPr lang="en-US" dirty="0" err="1" smtClean="0">
                  <a:solidFill>
                    <a:schemeClr val="bg2">
                      <a:lumMod val="75000"/>
                    </a:schemeClr>
                  </a:solidFill>
                  <a:latin typeface="Shrikhand" pitchFamily="2" charset="0"/>
                  <a:cs typeface="Shrikhand" pitchFamily="2" charset="0"/>
                </a:rPr>
                <a:t>ialah</a:t>
              </a:r>
              <a:r>
                <a:rPr lang="en-US" dirty="0" smtClean="0">
                  <a:solidFill>
                    <a:schemeClr val="bg2">
                      <a:lumMod val="75000"/>
                    </a:schemeClr>
                  </a:solidFill>
                  <a:latin typeface="Shrikhand" pitchFamily="2" charset="0"/>
                  <a:cs typeface="Shrikhand" pitchFamily="2" charset="0"/>
                </a:rPr>
                <a:t> </a:t>
              </a:r>
              <a:r>
                <a:rPr lang="en-US" dirty="0" err="1" smtClean="0">
                  <a:solidFill>
                    <a:schemeClr val="bg2">
                      <a:lumMod val="75000"/>
                    </a:schemeClr>
                  </a:solidFill>
                  <a:latin typeface="Shrikhand" pitchFamily="2" charset="0"/>
                  <a:cs typeface="Shrikhand" pitchFamily="2" charset="0"/>
                </a:rPr>
                <a:t>jalan</a:t>
              </a:r>
              <a:r>
                <a:rPr lang="en-US" dirty="0" smtClean="0">
                  <a:solidFill>
                    <a:schemeClr val="bg2">
                      <a:lumMod val="75000"/>
                    </a:schemeClr>
                  </a:solidFill>
                  <a:latin typeface="Shrikhand" pitchFamily="2" charset="0"/>
                  <a:cs typeface="Shrikhand" pitchFamily="2" charset="0"/>
                </a:rPr>
                <a:t> </a:t>
              </a:r>
              <a:r>
                <a:rPr lang="en-US" dirty="0" err="1" smtClean="0">
                  <a:solidFill>
                    <a:schemeClr val="bg2">
                      <a:lumMod val="75000"/>
                    </a:schemeClr>
                  </a:solidFill>
                  <a:latin typeface="Shrikhand" pitchFamily="2" charset="0"/>
                  <a:cs typeface="Shrikhand" pitchFamily="2" charset="0"/>
                </a:rPr>
                <a:t>atau</a:t>
              </a:r>
              <a:r>
                <a:rPr lang="en-US" dirty="0" smtClean="0">
                  <a:solidFill>
                    <a:schemeClr val="bg2">
                      <a:lumMod val="75000"/>
                    </a:schemeClr>
                  </a:solidFill>
                  <a:latin typeface="Shrikhand" pitchFamily="2" charset="0"/>
                  <a:cs typeface="Shrikhand" pitchFamily="2" charset="0"/>
                </a:rPr>
                <a:t> </a:t>
              </a:r>
              <a:r>
                <a:rPr lang="en-US" dirty="0" err="1" smtClean="0">
                  <a:solidFill>
                    <a:schemeClr val="bg2">
                      <a:lumMod val="75000"/>
                    </a:schemeClr>
                  </a:solidFill>
                  <a:latin typeface="Shrikhand" pitchFamily="2" charset="0"/>
                  <a:cs typeface="Shrikhand" pitchFamily="2" charset="0"/>
                </a:rPr>
                <a:t>cara</a:t>
              </a:r>
              <a:r>
                <a:rPr lang="en-US" dirty="0" smtClean="0">
                  <a:solidFill>
                    <a:schemeClr val="bg2">
                      <a:lumMod val="75000"/>
                    </a:schemeClr>
                  </a:solidFill>
                  <a:latin typeface="Shrikhand" pitchFamily="2" charset="0"/>
                  <a:cs typeface="Shrikhand" pitchFamily="2" charset="0"/>
                </a:rPr>
                <a:t> yang </a:t>
              </a:r>
              <a:r>
                <a:rPr lang="en-US" dirty="0" err="1" smtClean="0">
                  <a:solidFill>
                    <a:schemeClr val="bg2">
                      <a:lumMod val="75000"/>
                    </a:schemeClr>
                  </a:solidFill>
                  <a:latin typeface="Shrikhand" pitchFamily="2" charset="0"/>
                  <a:cs typeface="Shrikhand" pitchFamily="2" charset="0"/>
                </a:rPr>
                <a:t>akan</a:t>
              </a:r>
              <a:r>
                <a:rPr lang="en-US" dirty="0" smtClean="0">
                  <a:solidFill>
                    <a:schemeClr val="bg2">
                      <a:lumMod val="75000"/>
                    </a:schemeClr>
                  </a:solidFill>
                  <a:latin typeface="Shrikhand" pitchFamily="2" charset="0"/>
                  <a:cs typeface="Shrikhand" pitchFamily="2" charset="0"/>
                </a:rPr>
                <a:t> </a:t>
              </a:r>
              <a:r>
                <a:rPr lang="en-US" dirty="0" err="1" smtClean="0">
                  <a:solidFill>
                    <a:schemeClr val="bg2">
                      <a:lumMod val="75000"/>
                    </a:schemeClr>
                  </a:solidFill>
                  <a:latin typeface="Shrikhand" pitchFamily="2" charset="0"/>
                  <a:cs typeface="Shrikhand" pitchFamily="2" charset="0"/>
                </a:rPr>
                <a:t>ditempuh</a:t>
              </a:r>
              <a:r>
                <a:rPr lang="en-US" dirty="0" smtClean="0">
                  <a:solidFill>
                    <a:schemeClr val="bg2">
                      <a:lumMod val="75000"/>
                    </a:schemeClr>
                  </a:solidFill>
                  <a:latin typeface="Shrikhand" pitchFamily="2" charset="0"/>
                  <a:cs typeface="Shrikhand" pitchFamily="2" charset="0"/>
                </a:rPr>
                <a:t> </a:t>
              </a:r>
              <a:r>
                <a:rPr lang="en-US" dirty="0" err="1" smtClean="0">
                  <a:solidFill>
                    <a:schemeClr val="bg2">
                      <a:lumMod val="75000"/>
                    </a:schemeClr>
                  </a:solidFill>
                  <a:latin typeface="Shrikhand" pitchFamily="2" charset="0"/>
                  <a:cs typeface="Shrikhand" pitchFamily="2" charset="0"/>
                </a:rPr>
                <a:t>dan</a:t>
              </a:r>
              <a:r>
                <a:rPr lang="en-US" dirty="0" smtClean="0">
                  <a:solidFill>
                    <a:schemeClr val="bg2">
                      <a:lumMod val="75000"/>
                    </a:schemeClr>
                  </a:solidFill>
                  <a:latin typeface="Shrikhand" pitchFamily="2" charset="0"/>
                  <a:cs typeface="Shrikhand" pitchFamily="2" charset="0"/>
                </a:rPr>
                <a:t> </a:t>
              </a:r>
              <a:r>
                <a:rPr lang="en-US" dirty="0" err="1" smtClean="0">
                  <a:solidFill>
                    <a:schemeClr val="bg2">
                      <a:lumMod val="75000"/>
                    </a:schemeClr>
                  </a:solidFill>
                  <a:latin typeface="Shrikhand" pitchFamily="2" charset="0"/>
                  <a:cs typeface="Shrikhand" pitchFamily="2" charset="0"/>
                </a:rPr>
                <a:t>digunakan</a:t>
              </a:r>
              <a:r>
                <a:rPr lang="en-US" dirty="0" smtClean="0">
                  <a:solidFill>
                    <a:schemeClr val="bg2">
                      <a:lumMod val="75000"/>
                    </a:schemeClr>
                  </a:solidFill>
                  <a:latin typeface="Shrikhand" pitchFamily="2" charset="0"/>
                  <a:cs typeface="Shrikhand" pitchFamily="2" charset="0"/>
                </a:rPr>
                <a:t> </a:t>
              </a:r>
              <a:r>
                <a:rPr lang="en-US" dirty="0" err="1" smtClean="0">
                  <a:solidFill>
                    <a:schemeClr val="bg2">
                      <a:lumMod val="75000"/>
                    </a:schemeClr>
                  </a:solidFill>
                  <a:latin typeface="Shrikhand" pitchFamily="2" charset="0"/>
                  <a:cs typeface="Shrikhand" pitchFamily="2" charset="0"/>
                </a:rPr>
                <a:t>oleh</a:t>
              </a:r>
              <a:r>
                <a:rPr lang="en-US" dirty="0" smtClean="0">
                  <a:solidFill>
                    <a:schemeClr val="bg2">
                      <a:lumMod val="75000"/>
                    </a:schemeClr>
                  </a:solidFill>
                  <a:latin typeface="Shrikhand" pitchFamily="2" charset="0"/>
                  <a:cs typeface="Shrikhand" pitchFamily="2" charset="0"/>
                </a:rPr>
                <a:t> </a:t>
              </a:r>
              <a:r>
                <a:rPr lang="en-US" dirty="0" err="1" smtClean="0">
                  <a:solidFill>
                    <a:schemeClr val="bg2">
                      <a:lumMod val="75000"/>
                    </a:schemeClr>
                  </a:solidFill>
                  <a:latin typeface="Shrikhand" pitchFamily="2" charset="0"/>
                  <a:cs typeface="Shrikhand" pitchFamily="2" charset="0"/>
                </a:rPr>
                <a:t>pendidik</a:t>
              </a:r>
              <a:r>
                <a:rPr lang="en-US" dirty="0" smtClean="0">
                  <a:solidFill>
                    <a:schemeClr val="bg2">
                      <a:lumMod val="75000"/>
                    </a:schemeClr>
                  </a:solidFill>
                  <a:latin typeface="Shrikhand" pitchFamily="2" charset="0"/>
                  <a:cs typeface="Shrikhand" pitchFamily="2" charset="0"/>
                </a:rPr>
                <a:t> </a:t>
              </a:r>
              <a:r>
                <a:rPr lang="en-US" dirty="0" err="1" smtClean="0">
                  <a:solidFill>
                    <a:schemeClr val="bg2">
                      <a:lumMod val="75000"/>
                    </a:schemeClr>
                  </a:solidFill>
                  <a:latin typeface="Shrikhand" pitchFamily="2" charset="0"/>
                  <a:cs typeface="Shrikhand" pitchFamily="2" charset="0"/>
                </a:rPr>
                <a:t>untuk</a:t>
              </a:r>
              <a:r>
                <a:rPr lang="en-US" dirty="0" smtClean="0">
                  <a:solidFill>
                    <a:schemeClr val="bg2">
                      <a:lumMod val="75000"/>
                    </a:schemeClr>
                  </a:solidFill>
                  <a:latin typeface="Shrikhand" pitchFamily="2" charset="0"/>
                  <a:cs typeface="Shrikhand" pitchFamily="2" charset="0"/>
                </a:rPr>
                <a:t> </a:t>
              </a:r>
              <a:r>
                <a:rPr lang="en-US" dirty="0" err="1" smtClean="0">
                  <a:solidFill>
                    <a:schemeClr val="bg2">
                      <a:lumMod val="75000"/>
                    </a:schemeClr>
                  </a:solidFill>
                  <a:latin typeface="Shrikhand" pitchFamily="2" charset="0"/>
                  <a:cs typeface="Shrikhand" pitchFamily="2" charset="0"/>
                </a:rPr>
                <a:t>memungkinkan</a:t>
              </a:r>
              <a:r>
                <a:rPr lang="en-US" dirty="0" smtClean="0">
                  <a:solidFill>
                    <a:schemeClr val="bg2">
                      <a:lumMod val="75000"/>
                    </a:schemeClr>
                  </a:solidFill>
                  <a:latin typeface="Shrikhand" pitchFamily="2" charset="0"/>
                  <a:cs typeface="Shrikhand" pitchFamily="2" charset="0"/>
                </a:rPr>
                <a:t> </a:t>
              </a:r>
              <a:r>
                <a:rPr lang="en-US" dirty="0" err="1" smtClean="0">
                  <a:solidFill>
                    <a:schemeClr val="bg2">
                      <a:lumMod val="75000"/>
                    </a:schemeClr>
                  </a:solidFill>
                  <a:latin typeface="Shrikhand" pitchFamily="2" charset="0"/>
                  <a:cs typeface="Shrikhand" pitchFamily="2" charset="0"/>
                </a:rPr>
                <a:t>siswa</a:t>
              </a:r>
              <a:r>
                <a:rPr lang="en-US" dirty="0" smtClean="0">
                  <a:solidFill>
                    <a:schemeClr val="bg2">
                      <a:lumMod val="75000"/>
                    </a:schemeClr>
                  </a:solidFill>
                  <a:latin typeface="Shrikhand" pitchFamily="2" charset="0"/>
                  <a:cs typeface="Shrikhand" pitchFamily="2" charset="0"/>
                </a:rPr>
                <a:t> </a:t>
              </a:r>
              <a:r>
                <a:rPr lang="en-US" dirty="0" err="1" smtClean="0">
                  <a:solidFill>
                    <a:schemeClr val="bg2">
                      <a:lumMod val="75000"/>
                    </a:schemeClr>
                  </a:solidFill>
                  <a:latin typeface="Shrikhand" pitchFamily="2" charset="0"/>
                  <a:cs typeface="Shrikhand" pitchFamily="2" charset="0"/>
                </a:rPr>
                <a:t>belajar</a:t>
              </a:r>
              <a:r>
                <a:rPr lang="en-US" dirty="0" smtClean="0">
                  <a:solidFill>
                    <a:schemeClr val="bg2">
                      <a:lumMod val="75000"/>
                    </a:schemeClr>
                  </a:solidFill>
                  <a:latin typeface="Shrikhand" pitchFamily="2" charset="0"/>
                  <a:cs typeface="Shrikhand" pitchFamily="2" charset="0"/>
                </a:rPr>
                <a:t> </a:t>
              </a:r>
              <a:r>
                <a:rPr lang="en-US" dirty="0" err="1" smtClean="0">
                  <a:solidFill>
                    <a:schemeClr val="bg2">
                      <a:lumMod val="75000"/>
                    </a:schemeClr>
                  </a:solidFill>
                  <a:latin typeface="Shrikhand" pitchFamily="2" charset="0"/>
                  <a:cs typeface="Shrikhand" pitchFamily="2" charset="0"/>
                </a:rPr>
                <a:t>sesuai</a:t>
              </a:r>
              <a:r>
                <a:rPr lang="en-US" dirty="0" smtClean="0">
                  <a:solidFill>
                    <a:schemeClr val="bg2">
                      <a:lumMod val="75000"/>
                    </a:schemeClr>
                  </a:solidFill>
                  <a:latin typeface="Shrikhand" pitchFamily="2" charset="0"/>
                  <a:cs typeface="Shrikhand" pitchFamily="2" charset="0"/>
                </a:rPr>
                <a:t> </a:t>
              </a:r>
              <a:r>
                <a:rPr lang="en-US" dirty="0" err="1" smtClean="0">
                  <a:solidFill>
                    <a:schemeClr val="bg2">
                      <a:lumMod val="75000"/>
                    </a:schemeClr>
                  </a:solidFill>
                  <a:latin typeface="Shrikhand" pitchFamily="2" charset="0"/>
                  <a:cs typeface="Shrikhand" pitchFamily="2" charset="0"/>
                </a:rPr>
                <a:t>dengan</a:t>
              </a:r>
              <a:r>
                <a:rPr lang="en-US" dirty="0" smtClean="0">
                  <a:solidFill>
                    <a:schemeClr val="bg2">
                      <a:lumMod val="75000"/>
                    </a:schemeClr>
                  </a:solidFill>
                  <a:latin typeface="Shrikhand" pitchFamily="2" charset="0"/>
                  <a:cs typeface="Shrikhand" pitchFamily="2" charset="0"/>
                </a:rPr>
                <a:t> </a:t>
              </a:r>
              <a:r>
                <a:rPr lang="en-US" dirty="0" err="1" smtClean="0">
                  <a:solidFill>
                    <a:schemeClr val="bg2">
                      <a:lumMod val="75000"/>
                    </a:schemeClr>
                  </a:solidFill>
                  <a:latin typeface="Shrikhand" pitchFamily="2" charset="0"/>
                  <a:cs typeface="Shrikhand" pitchFamily="2" charset="0"/>
                </a:rPr>
                <a:t>tujuan</a:t>
              </a:r>
              <a:r>
                <a:rPr lang="en-US" dirty="0" smtClean="0">
                  <a:solidFill>
                    <a:schemeClr val="bg2">
                      <a:lumMod val="75000"/>
                    </a:schemeClr>
                  </a:solidFill>
                  <a:latin typeface="Shrikhand" pitchFamily="2" charset="0"/>
                  <a:cs typeface="Shrikhand" pitchFamily="2" charset="0"/>
                </a:rPr>
                <a:t> </a:t>
              </a:r>
              <a:r>
                <a:rPr lang="en-US" dirty="0" err="1" smtClean="0">
                  <a:solidFill>
                    <a:schemeClr val="bg2">
                      <a:lumMod val="75000"/>
                    </a:schemeClr>
                  </a:solidFill>
                  <a:latin typeface="Shrikhand" pitchFamily="2" charset="0"/>
                  <a:cs typeface="Shrikhand" pitchFamily="2" charset="0"/>
                </a:rPr>
                <a:t>tertentu</a:t>
              </a:r>
              <a:endParaRPr lang="en-US" dirty="0">
                <a:solidFill>
                  <a:schemeClr val="bg2">
                    <a:lumMod val="75000"/>
                  </a:schemeClr>
                </a:solidFill>
                <a:latin typeface="Shrikhand" pitchFamily="2" charset="0"/>
                <a:cs typeface="Shrikhand" pitchFamily="2"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7"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4"/>
                    </p:tgtEl>
                  </p:cond>
                </p:stCondLst>
                <p:endSync evt="end" delay="0">
                  <p:rtn val="all"/>
                </p:endSync>
                <p:childTnLst>
                  <p:par>
                    <p:cTn id="11" fill="hold">
                      <p:stCondLst>
                        <p:cond delay="0"/>
                      </p:stCondLst>
                      <p:childTnLst>
                        <p:par>
                          <p:cTn id="12" fill="hold">
                            <p:stCondLst>
                              <p:cond delay="0"/>
                            </p:stCondLst>
                            <p:childTnLst>
                              <p:par>
                                <p:cTn id="13" presetID="63" presetClass="path" presetSubtype="0" accel="50000" decel="50000" fill="hold" nodeType="clickEffect">
                                  <p:stCondLst>
                                    <p:cond delay="0"/>
                                  </p:stCondLst>
                                  <p:childTnLst>
                                    <p:animMotion origin="layout" path="M 3.33333E-6 -3.47719E-6 L 0.71875 -3.47719E-6 " pathEditMode="relative" rAng="0" ptsTypes="AA">
                                      <p:cBhvr>
                                        <p:cTn id="14" dur="2000" fill="hold"/>
                                        <p:tgtEl>
                                          <p:spTgt spid="4"/>
                                        </p:tgtEl>
                                        <p:attrNameLst>
                                          <p:attrName>ppt_x</p:attrName>
                                          <p:attrName>ppt_y</p:attrName>
                                        </p:attrNameLst>
                                      </p:cBhvr>
                                      <p:rCtr x="359" y="0"/>
                                    </p:animMotion>
                                  </p:childTnLst>
                                </p:cTn>
                              </p:par>
                            </p:childTnLst>
                          </p:cTn>
                        </p:par>
                      </p:childTnLst>
                    </p:cTn>
                  </p:par>
                </p:childTnLst>
              </p:cTn>
              <p:nextCondLst>
                <p:cond evt="onClick" delay="0">
                  <p:tgtEl>
                    <p:spTgt spid="4"/>
                  </p:tgtEl>
                </p:cond>
              </p:nextCondLst>
            </p:seq>
            <p:seq concurrent="1" nextAc="seek">
              <p:cTn id="15" restart="whenNotActive" fill="hold" evtFilter="cancelBubble" nodeType="interactiveSeq">
                <p:stCondLst>
                  <p:cond evt="onClick" delay="0">
                    <p:tgtEl>
                      <p:spTgt spid="9"/>
                    </p:tgtEl>
                  </p:cond>
                </p:stCondLst>
                <p:endSync evt="end" delay="0">
                  <p:rtn val="all"/>
                </p:endSync>
                <p:childTnLst>
                  <p:par>
                    <p:cTn id="16" fill="hold">
                      <p:stCondLst>
                        <p:cond delay="0"/>
                      </p:stCondLst>
                      <p:childTnLst>
                        <p:par>
                          <p:cTn id="17" fill="hold">
                            <p:stCondLst>
                              <p:cond delay="0"/>
                            </p:stCondLst>
                            <p:childTnLst>
                              <p:par>
                                <p:cTn id="18" presetID="63" presetClass="path" presetSubtype="0" accel="50000" decel="50000" fill="hold" nodeType="clickEffect">
                                  <p:stCondLst>
                                    <p:cond delay="0"/>
                                  </p:stCondLst>
                                  <p:childTnLst>
                                    <p:animMotion origin="layout" path="M 3.33333E-6 -3.47719E-6 L 0.71875 -3.47719E-6 " pathEditMode="relative" rAng="0" ptsTypes="AA">
                                      <p:cBhvr>
                                        <p:cTn id="19" dur="2000" fill="hold"/>
                                        <p:tgtEl>
                                          <p:spTgt spid="9"/>
                                        </p:tgtEl>
                                        <p:attrNameLst>
                                          <p:attrName>ppt_x</p:attrName>
                                          <p:attrName>ppt_y</p:attrName>
                                        </p:attrNameLst>
                                      </p:cBhvr>
                                      <p:rCtr x="359" y="0"/>
                                    </p:animMotion>
                                  </p:childTnLst>
                                </p:cTn>
                              </p:par>
                            </p:childTnLst>
                          </p:cTn>
                        </p:par>
                      </p:childTnLst>
                    </p:cTn>
                  </p:par>
                </p:childTnLst>
              </p:cTn>
              <p:nextCondLst>
                <p:cond evt="onClick" delay="0">
                  <p:tgtEl>
                    <p:spTgt spid="9"/>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63" presetClass="path" presetSubtype="0" accel="50000" decel="50000" fill="hold" nodeType="clickEffect">
                                  <p:stCondLst>
                                    <p:cond delay="0"/>
                                  </p:stCondLst>
                                  <p:childTnLst>
                                    <p:animMotion origin="layout" path="M 3.33333E-6 -3.47719E-6 L 0.71875 -3.47719E-6 " pathEditMode="relative" rAng="0" ptsTypes="AA">
                                      <p:cBhvr>
                                        <p:cTn id="24" dur="2000" fill="hold"/>
                                        <p:tgtEl>
                                          <p:spTgt spid="14"/>
                                        </p:tgtEl>
                                        <p:attrNameLst>
                                          <p:attrName>ppt_x</p:attrName>
                                          <p:attrName>ppt_y</p:attrName>
                                        </p:attrNameLst>
                                      </p:cBhvr>
                                      <p:rCtr x="359" y="0"/>
                                    </p:animMotion>
                                  </p:childTnLst>
                                </p:cTn>
                              </p:par>
                            </p:childTnLst>
                          </p:cTn>
                        </p:par>
                      </p:childTnLst>
                    </p:cTn>
                  </p:par>
                </p:childTnLst>
              </p:cTn>
              <p:nextCondLst>
                <p:cond evt="onClick" delay="0">
                  <p:tgtEl>
                    <p:spTgt spid="14"/>
                  </p:tgtEl>
                </p:cond>
              </p:nextCondLst>
            </p:seq>
            <p:seq concurrent="1" nextAc="seek">
              <p:cTn id="25" restart="whenNotActive" fill="hold" evtFilter="cancelBubble" nodeType="interactiveSeq">
                <p:stCondLst>
                  <p:cond evt="onClick" delay="0">
                    <p:tgtEl>
                      <p:spTgt spid="19"/>
                    </p:tgtEl>
                  </p:cond>
                </p:stCondLst>
                <p:endSync evt="end" delay="0">
                  <p:rtn val="all"/>
                </p:endSync>
                <p:childTnLst>
                  <p:par>
                    <p:cTn id="26" fill="hold">
                      <p:stCondLst>
                        <p:cond delay="0"/>
                      </p:stCondLst>
                      <p:childTnLst>
                        <p:par>
                          <p:cTn id="27" fill="hold">
                            <p:stCondLst>
                              <p:cond delay="0"/>
                            </p:stCondLst>
                            <p:childTnLst>
                              <p:par>
                                <p:cTn id="28" presetID="63" presetClass="path" presetSubtype="0" accel="50000" decel="50000" fill="hold" nodeType="clickEffect">
                                  <p:stCondLst>
                                    <p:cond delay="0"/>
                                  </p:stCondLst>
                                  <p:childTnLst>
                                    <p:animMotion origin="layout" path="M 3.33333E-6 -3.47719E-6 L 0.71875 -3.47719E-6 " pathEditMode="relative" rAng="0" ptsTypes="AA">
                                      <p:cBhvr>
                                        <p:cTn id="29" dur="2000" fill="hold"/>
                                        <p:tgtEl>
                                          <p:spTgt spid="19"/>
                                        </p:tgtEl>
                                        <p:attrNameLst>
                                          <p:attrName>ppt_x</p:attrName>
                                          <p:attrName>ppt_y</p:attrName>
                                        </p:attrNameLst>
                                      </p:cBhvr>
                                      <p:rCtr x="359" y="0"/>
                                    </p:animMotion>
                                  </p:childTnLst>
                                </p:cTn>
                              </p:par>
                            </p:childTnLst>
                          </p:cTn>
                        </p:par>
                      </p:childTnLst>
                    </p:cTn>
                  </p:par>
                </p:childTnLst>
              </p:cTn>
              <p:nextCondLst>
                <p:cond evt="onClick" delay="0">
                  <p:tgtEl>
                    <p:spTgt spid="19"/>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US" sz="3600" b="1" dirty="0" err="1"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Ciri-ciri</a:t>
            </a:r>
            <a:r>
              <a:rPr lang="en-US" sz="36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 </a:t>
            </a:r>
            <a:r>
              <a:rPr lang="en-US" sz="3600" b="1" dirty="0" err="1"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Pendekatan</a:t>
            </a:r>
            <a:r>
              <a:rPr lang="en-US" sz="36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 </a:t>
            </a:r>
            <a:r>
              <a:rPr lang="en-US" sz="3600" b="1" dirty="0" err="1"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Pembelajaran</a:t>
            </a:r>
            <a:endParaRPr lang="en-US" sz="36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grpSp>
        <p:nvGrpSpPr>
          <p:cNvPr id="23" name="Group 22"/>
          <p:cNvGrpSpPr/>
          <p:nvPr/>
        </p:nvGrpSpPr>
        <p:grpSpPr>
          <a:xfrm>
            <a:off x="-1660153" y="1831476"/>
            <a:ext cx="3193504" cy="3224314"/>
            <a:chOff x="-1241419" y="1431052"/>
            <a:chExt cx="3193504" cy="3224314"/>
          </a:xfrm>
          <a:solidFill>
            <a:schemeClr val="accent2"/>
          </a:solidFill>
        </p:grpSpPr>
        <p:sp>
          <p:nvSpPr>
            <p:cNvPr id="24" name="Block Arc 23"/>
            <p:cNvSpPr/>
            <p:nvPr/>
          </p:nvSpPr>
          <p:spPr>
            <a:xfrm>
              <a:off x="-1241419" y="1431052"/>
              <a:ext cx="3193504" cy="3193504"/>
            </a:xfrm>
            <a:prstGeom prst="blockArc">
              <a:avLst>
                <a:gd name="adj1" fmla="val 16290582"/>
                <a:gd name="adj2" fmla="val 4576946"/>
                <a:gd name="adj3" fmla="val 98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5" name="Isosceles Triangle 24"/>
            <p:cNvSpPr/>
            <p:nvPr/>
          </p:nvSpPr>
          <p:spPr>
            <a:xfrm rot="15300000">
              <a:off x="595793" y="4484150"/>
              <a:ext cx="148089" cy="19434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26" name="Group 25"/>
          <p:cNvGrpSpPr/>
          <p:nvPr/>
        </p:nvGrpSpPr>
        <p:grpSpPr>
          <a:xfrm>
            <a:off x="-2065300" y="1647152"/>
            <a:ext cx="4048798" cy="4048798"/>
            <a:chOff x="-1620688" y="1203598"/>
            <a:chExt cx="4048798" cy="4048798"/>
          </a:xfrm>
          <a:solidFill>
            <a:srgbClr val="F7BE31"/>
          </a:solidFill>
        </p:grpSpPr>
        <p:sp>
          <p:nvSpPr>
            <p:cNvPr id="27" name="Block Arc 26"/>
            <p:cNvSpPr/>
            <p:nvPr/>
          </p:nvSpPr>
          <p:spPr>
            <a:xfrm>
              <a:off x="-1620688" y="1203598"/>
              <a:ext cx="4048798" cy="4048798"/>
            </a:xfrm>
            <a:prstGeom prst="blockArc">
              <a:avLst>
                <a:gd name="adj1" fmla="val 16233158"/>
                <a:gd name="adj2" fmla="val 1430557"/>
                <a:gd name="adj3" fmla="val 83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8" name="Isosceles Triangle 27"/>
            <p:cNvSpPr/>
            <p:nvPr/>
          </p:nvSpPr>
          <p:spPr>
            <a:xfrm rot="12374003">
              <a:off x="2112022" y="4027393"/>
              <a:ext cx="148089" cy="19434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29" name="Group 28"/>
          <p:cNvGrpSpPr/>
          <p:nvPr/>
        </p:nvGrpSpPr>
        <p:grpSpPr>
          <a:xfrm>
            <a:off x="-2514600" y="1926828"/>
            <a:ext cx="3540522" cy="3540522"/>
            <a:chOff x="-2052736" y="1377752"/>
            <a:chExt cx="3540522" cy="3540522"/>
          </a:xfrm>
          <a:solidFill>
            <a:srgbClr val="29F3B4"/>
          </a:solidFill>
        </p:grpSpPr>
        <p:sp>
          <p:nvSpPr>
            <p:cNvPr id="30" name="Block Arc 29"/>
            <p:cNvSpPr/>
            <p:nvPr/>
          </p:nvSpPr>
          <p:spPr>
            <a:xfrm>
              <a:off x="-2052736" y="1377752"/>
              <a:ext cx="3540522" cy="3540522"/>
            </a:xfrm>
            <a:prstGeom prst="blockArc">
              <a:avLst>
                <a:gd name="adj1" fmla="val 17694760"/>
                <a:gd name="adj2" fmla="val 849742"/>
                <a:gd name="adj3" fmla="val 1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31" name="Isosceles Triangle 30"/>
            <p:cNvSpPr/>
            <p:nvPr/>
          </p:nvSpPr>
          <p:spPr>
            <a:xfrm rot="12374003">
              <a:off x="1304369" y="3518776"/>
              <a:ext cx="148089" cy="19434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32" name="Group 31"/>
          <p:cNvGrpSpPr/>
          <p:nvPr/>
        </p:nvGrpSpPr>
        <p:grpSpPr>
          <a:xfrm>
            <a:off x="1588954" y="3451870"/>
            <a:ext cx="720080" cy="720080"/>
            <a:chOff x="1588954" y="3451870"/>
            <a:chExt cx="720080" cy="720080"/>
          </a:xfrm>
        </p:grpSpPr>
        <p:sp>
          <p:nvSpPr>
            <p:cNvPr id="33" name="Oval 32"/>
            <p:cNvSpPr/>
            <p:nvPr/>
          </p:nvSpPr>
          <p:spPr>
            <a:xfrm>
              <a:off x="1588954" y="3451870"/>
              <a:ext cx="720080" cy="720080"/>
            </a:xfrm>
            <a:prstGeom prst="ellipse">
              <a:avLst/>
            </a:prstGeom>
            <a:solidFill>
              <a:srgbClr val="F7BE3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4" name="Rectangle 9"/>
            <p:cNvSpPr/>
            <p:nvPr/>
          </p:nvSpPr>
          <p:spPr>
            <a:xfrm>
              <a:off x="1752601" y="3646379"/>
              <a:ext cx="381000" cy="373171"/>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tx1"/>
            </a:solidFill>
            <a:ln>
              <a:noFill/>
            </a:ln>
            <a:effectLst>
              <a:outerShdw blurRad="8001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35" name="Group 34"/>
          <p:cNvGrpSpPr/>
          <p:nvPr/>
        </p:nvGrpSpPr>
        <p:grpSpPr>
          <a:xfrm rot="21036889">
            <a:off x="-1084656" y="1055408"/>
            <a:ext cx="4048798" cy="4048798"/>
            <a:chOff x="-1620688" y="1203598"/>
            <a:chExt cx="4048798" cy="4048798"/>
          </a:xfrm>
          <a:solidFill>
            <a:srgbClr val="92D050"/>
          </a:solidFill>
        </p:grpSpPr>
        <p:sp>
          <p:nvSpPr>
            <p:cNvPr id="36" name="Block Arc 35"/>
            <p:cNvSpPr/>
            <p:nvPr/>
          </p:nvSpPr>
          <p:spPr>
            <a:xfrm>
              <a:off x="-1620688" y="1203598"/>
              <a:ext cx="4048798" cy="4048798"/>
            </a:xfrm>
            <a:prstGeom prst="blockArc">
              <a:avLst>
                <a:gd name="adj1" fmla="val 15043389"/>
                <a:gd name="adj2" fmla="val 1430557"/>
                <a:gd name="adj3" fmla="val 83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37" name="Isosceles Triangle 36"/>
            <p:cNvSpPr/>
            <p:nvPr/>
          </p:nvSpPr>
          <p:spPr>
            <a:xfrm rot="12374003">
              <a:off x="2112022" y="4027393"/>
              <a:ext cx="148089" cy="19434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38" name="Group 37"/>
          <p:cNvGrpSpPr/>
          <p:nvPr/>
        </p:nvGrpSpPr>
        <p:grpSpPr>
          <a:xfrm rot="18768389">
            <a:off x="-1071554" y="1321982"/>
            <a:ext cx="3540522" cy="3540522"/>
            <a:chOff x="-1996832" y="1325972"/>
            <a:chExt cx="3540522" cy="3540522"/>
          </a:xfrm>
          <a:solidFill>
            <a:srgbClr val="1D93FF"/>
          </a:solidFill>
        </p:grpSpPr>
        <p:sp>
          <p:nvSpPr>
            <p:cNvPr id="39" name="Block Arc 38"/>
            <p:cNvSpPr/>
            <p:nvPr/>
          </p:nvSpPr>
          <p:spPr>
            <a:xfrm>
              <a:off x="-1996832" y="1325972"/>
              <a:ext cx="3540522" cy="3540522"/>
            </a:xfrm>
            <a:prstGeom prst="blockArc">
              <a:avLst>
                <a:gd name="adj1" fmla="val 17581393"/>
                <a:gd name="adj2" fmla="val 942151"/>
                <a:gd name="adj3" fmla="val 79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40" name="Isosceles Triangle 39"/>
            <p:cNvSpPr/>
            <p:nvPr/>
          </p:nvSpPr>
          <p:spPr>
            <a:xfrm rot="11916984">
              <a:off x="1378896" y="3551269"/>
              <a:ext cx="148089" cy="19434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41" name="Group 40"/>
          <p:cNvGrpSpPr/>
          <p:nvPr/>
        </p:nvGrpSpPr>
        <p:grpSpPr>
          <a:xfrm>
            <a:off x="480858" y="4336600"/>
            <a:ext cx="720080" cy="720080"/>
            <a:chOff x="480858" y="4336600"/>
            <a:chExt cx="720080" cy="720080"/>
          </a:xfrm>
          <a:solidFill>
            <a:schemeClr val="accent2"/>
          </a:solidFill>
        </p:grpSpPr>
        <p:sp>
          <p:nvSpPr>
            <p:cNvPr id="42" name="Oval 41"/>
            <p:cNvSpPr/>
            <p:nvPr/>
          </p:nvSpPr>
          <p:spPr>
            <a:xfrm>
              <a:off x="480858" y="4336600"/>
              <a:ext cx="720080" cy="720080"/>
            </a:xfrm>
            <a:prstGeom prst="ellipse">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3" name="Rectangle 15">
              <a:extLst>
                <a:ext uri="{FF2B5EF4-FFF2-40B4-BE49-F238E27FC236}">
                  <a16:creationId xmlns:a16="http://schemas.microsoft.com/office/drawing/2014/main" xmlns="" id="{6C1C0DCF-07C0-428A-8ECD-79609C07015A}"/>
                </a:ext>
              </a:extLst>
            </p:cNvPr>
            <p:cNvSpPr/>
            <p:nvPr/>
          </p:nvSpPr>
          <p:spPr>
            <a:xfrm rot="5400000">
              <a:off x="685586" y="4553164"/>
              <a:ext cx="322469" cy="322041"/>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44" name="Group 43"/>
          <p:cNvGrpSpPr/>
          <p:nvPr/>
        </p:nvGrpSpPr>
        <p:grpSpPr>
          <a:xfrm>
            <a:off x="270520" y="2385070"/>
            <a:ext cx="720080" cy="720080"/>
            <a:chOff x="270520" y="2385070"/>
            <a:chExt cx="720080" cy="720080"/>
          </a:xfrm>
        </p:grpSpPr>
        <p:sp>
          <p:nvSpPr>
            <p:cNvPr id="45" name="Oval 44"/>
            <p:cNvSpPr/>
            <p:nvPr/>
          </p:nvSpPr>
          <p:spPr>
            <a:xfrm>
              <a:off x="270520" y="2385070"/>
              <a:ext cx="720080" cy="720080"/>
            </a:xfrm>
            <a:prstGeom prst="ellipse">
              <a:avLst/>
            </a:prstGeom>
            <a:solidFill>
              <a:srgbClr val="29F3B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6" name="Oval 27">
              <a:extLst>
                <a:ext uri="{FF2B5EF4-FFF2-40B4-BE49-F238E27FC236}">
                  <a16:creationId xmlns:a16="http://schemas.microsoft.com/office/drawing/2014/main" xmlns="" id="{639783EE-1347-400D-AEBC-AE5CB5CE9538}"/>
                </a:ext>
              </a:extLst>
            </p:cNvPr>
            <p:cNvSpPr/>
            <p:nvPr/>
          </p:nvSpPr>
          <p:spPr>
            <a:xfrm>
              <a:off x="482188" y="2571750"/>
              <a:ext cx="279812" cy="457200"/>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47" name="Group 46"/>
          <p:cNvGrpSpPr/>
          <p:nvPr/>
        </p:nvGrpSpPr>
        <p:grpSpPr>
          <a:xfrm>
            <a:off x="2556520" y="2461270"/>
            <a:ext cx="720080" cy="720080"/>
            <a:chOff x="2556520" y="2461270"/>
            <a:chExt cx="720080" cy="720080"/>
          </a:xfrm>
        </p:grpSpPr>
        <p:sp>
          <p:nvSpPr>
            <p:cNvPr id="48" name="Oval 47"/>
            <p:cNvSpPr/>
            <p:nvPr/>
          </p:nvSpPr>
          <p:spPr>
            <a:xfrm>
              <a:off x="2556520" y="2461270"/>
              <a:ext cx="720080" cy="720080"/>
            </a:xfrm>
            <a:prstGeom prst="ellipse">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9" name="Rectangle 18">
              <a:extLst>
                <a:ext uri="{FF2B5EF4-FFF2-40B4-BE49-F238E27FC236}">
                  <a16:creationId xmlns:a16="http://schemas.microsoft.com/office/drawing/2014/main" xmlns="" id="{DF6CEEA7-0BBF-417C-B445-C5738FA255F7}"/>
                </a:ext>
              </a:extLst>
            </p:cNvPr>
            <p:cNvSpPr/>
            <p:nvPr/>
          </p:nvSpPr>
          <p:spPr>
            <a:xfrm>
              <a:off x="2743200" y="2724150"/>
              <a:ext cx="335348" cy="266441"/>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50" name="Group 49"/>
          <p:cNvGrpSpPr/>
          <p:nvPr/>
        </p:nvGrpSpPr>
        <p:grpSpPr>
          <a:xfrm>
            <a:off x="1032520" y="1276350"/>
            <a:ext cx="720080" cy="720080"/>
            <a:chOff x="1032520" y="1276350"/>
            <a:chExt cx="720080" cy="720080"/>
          </a:xfrm>
        </p:grpSpPr>
        <p:sp>
          <p:nvSpPr>
            <p:cNvPr id="51" name="Oval 50"/>
            <p:cNvSpPr/>
            <p:nvPr/>
          </p:nvSpPr>
          <p:spPr>
            <a:xfrm>
              <a:off x="1032520" y="1276350"/>
              <a:ext cx="720080" cy="720080"/>
            </a:xfrm>
            <a:prstGeom prst="ellipse">
              <a:avLst/>
            </a:prstGeom>
            <a:solidFill>
              <a:srgbClr val="1D93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2" name="Block Arc 41">
              <a:extLst>
                <a:ext uri="{FF2B5EF4-FFF2-40B4-BE49-F238E27FC236}">
                  <a16:creationId xmlns:a16="http://schemas.microsoft.com/office/drawing/2014/main" xmlns="" id="{B3B25E34-8ABE-4D0C-9A57-89485104BAD1}"/>
                </a:ext>
              </a:extLst>
            </p:cNvPr>
            <p:cNvSpPr/>
            <p:nvPr/>
          </p:nvSpPr>
          <p:spPr>
            <a:xfrm>
              <a:off x="1219200" y="1428750"/>
              <a:ext cx="323224" cy="450993"/>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53" name="TextBox 52"/>
          <p:cNvSpPr txBox="1"/>
          <p:nvPr/>
        </p:nvSpPr>
        <p:spPr>
          <a:xfrm>
            <a:off x="3429000" y="1538228"/>
            <a:ext cx="5715000" cy="2862322"/>
          </a:xfrm>
          <a:prstGeom prst="rect">
            <a:avLst/>
          </a:prstGeom>
          <a:noFill/>
        </p:spPr>
        <p:txBody>
          <a:bodyPr wrap="square" rtlCol="0">
            <a:spAutoFit/>
          </a:bodyPr>
          <a:lstStyle/>
          <a:p>
            <a:pPr marL="457200" indent="-457200">
              <a:lnSpc>
                <a:spcPct val="150000"/>
              </a:lnSpc>
              <a:buSzPct val="110000"/>
              <a:buFont typeface="+mj-lt"/>
              <a:buAutoNum type="arabicPeriod"/>
            </a:pPr>
            <a:r>
              <a:rPr lang="id-ID" sz="2000" b="1" dirty="0" smtClean="0">
                <a:solidFill>
                  <a:srgbClr val="92D050"/>
                </a:solidFill>
                <a:latin typeface="Berlin Sans FB" pitchFamily="34" charset="0"/>
              </a:rPr>
              <a:t>  </a:t>
            </a:r>
            <a:r>
              <a:rPr lang="id-ID" sz="2000" b="1" dirty="0" smtClean="0">
                <a:solidFill>
                  <a:srgbClr val="92D050"/>
                </a:solidFill>
                <a:latin typeface="Berlin Sans FB" pitchFamily="34" charset="0"/>
              </a:rPr>
              <a:t>Merupakan sebuah filosofi/landasan</a:t>
            </a:r>
            <a:r>
              <a:rPr lang="id-ID" sz="2000" b="1" dirty="0" smtClean="0">
                <a:solidFill>
                  <a:srgbClr val="F8C64A"/>
                </a:solidFill>
                <a:latin typeface="Berlin Sans FB" pitchFamily="34" charset="0"/>
              </a:rPr>
              <a:t> </a:t>
            </a:r>
            <a:endParaRPr lang="id-ID" sz="2000" b="1" dirty="0" smtClean="0">
              <a:solidFill>
                <a:srgbClr val="F8C64A"/>
              </a:solidFill>
              <a:latin typeface="Berlin Sans FB" pitchFamily="34" charset="0"/>
            </a:endParaRPr>
          </a:p>
          <a:p>
            <a:pPr marL="457200" indent="-457200">
              <a:lnSpc>
                <a:spcPct val="150000"/>
              </a:lnSpc>
              <a:buSzPct val="110000"/>
              <a:buFont typeface="+mj-lt"/>
              <a:buAutoNum type="arabicPeriod"/>
            </a:pPr>
            <a:r>
              <a:rPr lang="id-ID" sz="2000" b="1" dirty="0" smtClean="0">
                <a:solidFill>
                  <a:srgbClr val="00B0F0"/>
                </a:solidFill>
                <a:latin typeface="Berlin Sans FB" pitchFamily="34" charset="0"/>
              </a:rPr>
              <a:t>Merupakan sudut pandang</a:t>
            </a:r>
            <a:endParaRPr lang="id-ID" sz="2000" b="1" dirty="0" smtClean="0">
              <a:solidFill>
                <a:srgbClr val="00B0F0"/>
              </a:solidFill>
              <a:latin typeface="Berlin Sans FB" pitchFamily="34" charset="0"/>
            </a:endParaRPr>
          </a:p>
          <a:p>
            <a:pPr marL="457200" indent="-457200">
              <a:lnSpc>
                <a:spcPct val="150000"/>
              </a:lnSpc>
              <a:buSzPct val="110000"/>
              <a:buFont typeface="+mj-lt"/>
              <a:buAutoNum type="arabicPeriod"/>
            </a:pPr>
            <a:r>
              <a:rPr lang="id-ID" sz="2000" b="1" dirty="0" smtClean="0">
                <a:solidFill>
                  <a:srgbClr val="F8C64A"/>
                </a:solidFill>
                <a:latin typeface="Berlin Sans FB" pitchFamily="34" charset="0"/>
              </a:rPr>
              <a:t>Serangkaian gagasan untuk mencapai tujuan tertentu</a:t>
            </a:r>
            <a:endParaRPr lang="en-US" sz="2000" dirty="0" smtClean="0">
              <a:solidFill>
                <a:srgbClr val="AA43FF"/>
              </a:solidFill>
              <a:latin typeface="Berlin Sans FB" pitchFamily="34" charset="0"/>
            </a:endParaRPr>
          </a:p>
          <a:p>
            <a:pPr marL="457200" indent="-457200">
              <a:lnSpc>
                <a:spcPct val="150000"/>
              </a:lnSpc>
              <a:buSzPct val="110000"/>
              <a:buFont typeface="+mj-lt"/>
              <a:buAutoNum type="arabicPeriod"/>
            </a:pPr>
            <a:r>
              <a:rPr lang="id-ID" sz="2000" b="1" dirty="0" smtClean="0">
                <a:solidFill>
                  <a:schemeClr val="accent3">
                    <a:lumMod val="40000"/>
                    <a:lumOff val="60000"/>
                  </a:schemeClr>
                </a:solidFill>
                <a:latin typeface="Berlin Sans FB" pitchFamily="34" charset="0"/>
              </a:rPr>
              <a:t> </a:t>
            </a:r>
            <a:r>
              <a:rPr lang="id-ID" sz="2000" b="1" dirty="0" smtClean="0">
                <a:solidFill>
                  <a:schemeClr val="accent3">
                    <a:lumMod val="40000"/>
                    <a:lumOff val="60000"/>
                  </a:schemeClr>
                </a:solidFill>
                <a:latin typeface="Berlin Sans FB" pitchFamily="34" charset="0"/>
              </a:rPr>
              <a:t>Jalan</a:t>
            </a:r>
            <a:r>
              <a:rPr lang="id-ID" sz="2000" b="1" dirty="0" smtClean="0">
                <a:solidFill>
                  <a:schemeClr val="accent3">
                    <a:lumMod val="40000"/>
                    <a:lumOff val="60000"/>
                  </a:schemeClr>
                </a:solidFill>
                <a:latin typeface="Berlin Sans FB" pitchFamily="34" charset="0"/>
              </a:rPr>
              <a:t> yang ditempuh untuk menyampaikan pembelajaran</a:t>
            </a:r>
            <a:endParaRPr lang="en-US" sz="2000" dirty="0" smtClean="0">
              <a:solidFill>
                <a:schemeClr val="accent3">
                  <a:lumMod val="40000"/>
                  <a:lumOff val="60000"/>
                </a:schemeClr>
              </a:solidFill>
              <a:latin typeface="Berlin Sans FB"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edge">
                                      <p:cBhvr>
                                        <p:cTn id="7" dur="2000"/>
                                        <p:tgtEl>
                                          <p:spTgt spid="35"/>
                                        </p:tgtEl>
                                      </p:cBhvr>
                                    </p:animEffect>
                                  </p:childTnLst>
                                </p:cTn>
                              </p:par>
                            </p:childTnLst>
                          </p:cTn>
                        </p:par>
                        <p:par>
                          <p:cTn id="8" fill="hold">
                            <p:stCondLst>
                              <p:cond delay="2000"/>
                            </p:stCondLst>
                            <p:childTnLst>
                              <p:par>
                                <p:cTn id="9" presetID="23" presetClass="entr" presetSubtype="16" fill="hold" nodeType="afterEffect">
                                  <p:stCondLst>
                                    <p:cond delay="0"/>
                                  </p:stCondLst>
                                  <p:childTnLst>
                                    <p:set>
                                      <p:cBhvr>
                                        <p:cTn id="10" dur="1" fill="hold">
                                          <p:stCondLst>
                                            <p:cond delay="0"/>
                                          </p:stCondLst>
                                        </p:cTn>
                                        <p:tgtEl>
                                          <p:spTgt spid="47"/>
                                        </p:tgtEl>
                                        <p:attrNameLst>
                                          <p:attrName>style.visibility</p:attrName>
                                        </p:attrNameLst>
                                      </p:cBhvr>
                                      <p:to>
                                        <p:strVal val="visible"/>
                                      </p:to>
                                    </p:set>
                                    <p:anim calcmode="lin" valueType="num">
                                      <p:cBhvr>
                                        <p:cTn id="11" dur="500" fill="hold"/>
                                        <p:tgtEl>
                                          <p:spTgt spid="47"/>
                                        </p:tgtEl>
                                        <p:attrNameLst>
                                          <p:attrName>ppt_w</p:attrName>
                                        </p:attrNameLst>
                                      </p:cBhvr>
                                      <p:tavLst>
                                        <p:tav tm="0">
                                          <p:val>
                                            <p:fltVal val="0"/>
                                          </p:val>
                                        </p:tav>
                                        <p:tav tm="100000">
                                          <p:val>
                                            <p:strVal val="#ppt_w"/>
                                          </p:val>
                                        </p:tav>
                                      </p:tavLst>
                                    </p:anim>
                                    <p:anim calcmode="lin" valueType="num">
                                      <p:cBhvr>
                                        <p:cTn id="12" dur="500" fill="hold"/>
                                        <p:tgtEl>
                                          <p:spTgt spid="47"/>
                                        </p:tgtEl>
                                        <p:attrNameLst>
                                          <p:attrName>ppt_h</p:attrName>
                                        </p:attrNameLst>
                                      </p:cBhvr>
                                      <p:tavLst>
                                        <p:tav tm="0">
                                          <p:val>
                                            <p:fltVal val="0"/>
                                          </p:val>
                                        </p:tav>
                                        <p:tav tm="100000">
                                          <p:val>
                                            <p:strVal val="#ppt_h"/>
                                          </p:val>
                                        </p:tav>
                                      </p:tavLst>
                                    </p:anim>
                                  </p:childTnLst>
                                </p:cTn>
                              </p:par>
                              <p:par>
                                <p:cTn id="13" presetID="9" presetClass="entr" presetSubtype="0" fill="hold" nodeType="withEffect">
                                  <p:stCondLst>
                                    <p:cond delay="0"/>
                                  </p:stCondLst>
                                  <p:childTnLst>
                                    <p:set>
                                      <p:cBhvr>
                                        <p:cTn id="14" dur="1" fill="hold">
                                          <p:stCondLst>
                                            <p:cond delay="0"/>
                                          </p:stCondLst>
                                        </p:cTn>
                                        <p:tgtEl>
                                          <p:spTgt spid="53">
                                            <p:txEl>
                                              <p:pRg st="0" end="0"/>
                                            </p:txEl>
                                          </p:spTgt>
                                        </p:tgtEl>
                                        <p:attrNameLst>
                                          <p:attrName>style.visibility</p:attrName>
                                        </p:attrNameLst>
                                      </p:cBhvr>
                                      <p:to>
                                        <p:strVal val="visible"/>
                                      </p:to>
                                    </p:set>
                                    <p:animEffect transition="in" filter="dissolve">
                                      <p:cBhvr>
                                        <p:cTn id="15" dur="500"/>
                                        <p:tgtEl>
                                          <p:spTgt spid="53">
                                            <p:txEl>
                                              <p:pRg st="0" end="0"/>
                                            </p:txEl>
                                          </p:spTgt>
                                        </p:tgtEl>
                                      </p:cBhvr>
                                    </p:animEffect>
                                  </p:childTnLst>
                                </p:cTn>
                              </p:par>
                              <p:par>
                                <p:cTn id="16" presetID="20" presetClass="entr" presetSubtype="0" fill="hold"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wedge">
                                      <p:cBhvr>
                                        <p:cTn id="18" dur="2000"/>
                                        <p:tgtEl>
                                          <p:spTgt spid="38"/>
                                        </p:tgtEl>
                                      </p:cBhvr>
                                    </p:animEffect>
                                  </p:childTnLst>
                                </p:cTn>
                              </p:par>
                            </p:childTnLst>
                          </p:cTn>
                        </p:par>
                        <p:par>
                          <p:cTn id="19" fill="hold">
                            <p:stCondLst>
                              <p:cond delay="4000"/>
                            </p:stCondLst>
                            <p:childTnLst>
                              <p:par>
                                <p:cTn id="20" presetID="23" presetClass="entr" presetSubtype="16" fill="hold" nodeType="afterEffect">
                                  <p:stCondLst>
                                    <p:cond delay="0"/>
                                  </p:stCondLst>
                                  <p:childTnLst>
                                    <p:set>
                                      <p:cBhvr>
                                        <p:cTn id="21" dur="1" fill="hold">
                                          <p:stCondLst>
                                            <p:cond delay="0"/>
                                          </p:stCondLst>
                                        </p:cTn>
                                        <p:tgtEl>
                                          <p:spTgt spid="50"/>
                                        </p:tgtEl>
                                        <p:attrNameLst>
                                          <p:attrName>style.visibility</p:attrName>
                                        </p:attrNameLst>
                                      </p:cBhvr>
                                      <p:to>
                                        <p:strVal val="visible"/>
                                      </p:to>
                                    </p:set>
                                    <p:anim calcmode="lin" valueType="num">
                                      <p:cBhvr>
                                        <p:cTn id="22" dur="500" fill="hold"/>
                                        <p:tgtEl>
                                          <p:spTgt spid="50"/>
                                        </p:tgtEl>
                                        <p:attrNameLst>
                                          <p:attrName>ppt_w</p:attrName>
                                        </p:attrNameLst>
                                      </p:cBhvr>
                                      <p:tavLst>
                                        <p:tav tm="0">
                                          <p:val>
                                            <p:fltVal val="0"/>
                                          </p:val>
                                        </p:tav>
                                        <p:tav tm="100000">
                                          <p:val>
                                            <p:strVal val="#ppt_w"/>
                                          </p:val>
                                        </p:tav>
                                      </p:tavLst>
                                    </p:anim>
                                    <p:anim calcmode="lin" valueType="num">
                                      <p:cBhvr>
                                        <p:cTn id="23" dur="500" fill="hold"/>
                                        <p:tgtEl>
                                          <p:spTgt spid="50"/>
                                        </p:tgtEl>
                                        <p:attrNameLst>
                                          <p:attrName>ppt_h</p:attrName>
                                        </p:attrNameLst>
                                      </p:cBhvr>
                                      <p:tavLst>
                                        <p:tav tm="0">
                                          <p:val>
                                            <p:fltVal val="0"/>
                                          </p:val>
                                        </p:tav>
                                        <p:tav tm="100000">
                                          <p:val>
                                            <p:strVal val="#ppt_h"/>
                                          </p:val>
                                        </p:tav>
                                      </p:tavLst>
                                    </p:anim>
                                  </p:childTnLst>
                                </p:cTn>
                              </p:par>
                              <p:par>
                                <p:cTn id="24" presetID="9" presetClass="entr" presetSubtype="0" fill="hold" nodeType="withEffect">
                                  <p:stCondLst>
                                    <p:cond delay="0"/>
                                  </p:stCondLst>
                                  <p:childTnLst>
                                    <p:set>
                                      <p:cBhvr>
                                        <p:cTn id="25" dur="1" fill="hold">
                                          <p:stCondLst>
                                            <p:cond delay="0"/>
                                          </p:stCondLst>
                                        </p:cTn>
                                        <p:tgtEl>
                                          <p:spTgt spid="53">
                                            <p:txEl>
                                              <p:pRg st="1" end="1"/>
                                            </p:txEl>
                                          </p:spTgt>
                                        </p:tgtEl>
                                        <p:attrNameLst>
                                          <p:attrName>style.visibility</p:attrName>
                                        </p:attrNameLst>
                                      </p:cBhvr>
                                      <p:to>
                                        <p:strVal val="visible"/>
                                      </p:to>
                                    </p:set>
                                    <p:animEffect transition="in" filter="dissolve">
                                      <p:cBhvr>
                                        <p:cTn id="26" dur="500"/>
                                        <p:tgtEl>
                                          <p:spTgt spid="53">
                                            <p:txEl>
                                              <p:pRg st="1" end="1"/>
                                            </p:txEl>
                                          </p:spTgt>
                                        </p:tgtEl>
                                      </p:cBhvr>
                                    </p:animEffect>
                                  </p:childTnLst>
                                </p:cTn>
                              </p:par>
                              <p:par>
                                <p:cTn id="27" presetID="20"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edge">
                                      <p:cBhvr>
                                        <p:cTn id="29" dur="2000"/>
                                        <p:tgtEl>
                                          <p:spTgt spid="26"/>
                                        </p:tgtEl>
                                      </p:cBhvr>
                                    </p:animEffect>
                                  </p:childTnLst>
                                </p:cTn>
                              </p:par>
                            </p:childTnLst>
                          </p:cTn>
                        </p:par>
                        <p:par>
                          <p:cTn id="30" fill="hold">
                            <p:stCondLst>
                              <p:cond delay="6000"/>
                            </p:stCondLst>
                            <p:childTnLst>
                              <p:par>
                                <p:cTn id="31" presetID="23" presetClass="entr" presetSubtype="16" fill="hold" nodeType="afterEffect">
                                  <p:stCondLst>
                                    <p:cond delay="0"/>
                                  </p:stCondLst>
                                  <p:childTnLst>
                                    <p:set>
                                      <p:cBhvr>
                                        <p:cTn id="32" dur="1" fill="hold">
                                          <p:stCondLst>
                                            <p:cond delay="0"/>
                                          </p:stCondLst>
                                        </p:cTn>
                                        <p:tgtEl>
                                          <p:spTgt spid="32"/>
                                        </p:tgtEl>
                                        <p:attrNameLst>
                                          <p:attrName>style.visibility</p:attrName>
                                        </p:attrNameLst>
                                      </p:cBhvr>
                                      <p:to>
                                        <p:strVal val="visible"/>
                                      </p:to>
                                    </p:set>
                                    <p:anim calcmode="lin" valueType="num">
                                      <p:cBhvr>
                                        <p:cTn id="33" dur="500" fill="hold"/>
                                        <p:tgtEl>
                                          <p:spTgt spid="32"/>
                                        </p:tgtEl>
                                        <p:attrNameLst>
                                          <p:attrName>ppt_w</p:attrName>
                                        </p:attrNameLst>
                                      </p:cBhvr>
                                      <p:tavLst>
                                        <p:tav tm="0">
                                          <p:val>
                                            <p:fltVal val="0"/>
                                          </p:val>
                                        </p:tav>
                                        <p:tav tm="100000">
                                          <p:val>
                                            <p:strVal val="#ppt_w"/>
                                          </p:val>
                                        </p:tav>
                                      </p:tavLst>
                                    </p:anim>
                                    <p:anim calcmode="lin" valueType="num">
                                      <p:cBhvr>
                                        <p:cTn id="34" dur="500" fill="hold"/>
                                        <p:tgtEl>
                                          <p:spTgt spid="32"/>
                                        </p:tgtEl>
                                        <p:attrNameLst>
                                          <p:attrName>ppt_h</p:attrName>
                                        </p:attrNameLst>
                                      </p:cBhvr>
                                      <p:tavLst>
                                        <p:tav tm="0">
                                          <p:val>
                                            <p:fltVal val="0"/>
                                          </p:val>
                                        </p:tav>
                                        <p:tav tm="100000">
                                          <p:val>
                                            <p:strVal val="#ppt_h"/>
                                          </p:val>
                                        </p:tav>
                                      </p:tavLst>
                                    </p:anim>
                                  </p:childTnLst>
                                </p:cTn>
                              </p:par>
                              <p:par>
                                <p:cTn id="35" presetID="9" presetClass="entr" presetSubtype="0" fill="hold" nodeType="withEffect">
                                  <p:stCondLst>
                                    <p:cond delay="0"/>
                                  </p:stCondLst>
                                  <p:childTnLst>
                                    <p:set>
                                      <p:cBhvr>
                                        <p:cTn id="36" dur="1" fill="hold">
                                          <p:stCondLst>
                                            <p:cond delay="0"/>
                                          </p:stCondLst>
                                        </p:cTn>
                                        <p:tgtEl>
                                          <p:spTgt spid="53">
                                            <p:txEl>
                                              <p:pRg st="2" end="2"/>
                                            </p:txEl>
                                          </p:spTgt>
                                        </p:tgtEl>
                                        <p:attrNameLst>
                                          <p:attrName>style.visibility</p:attrName>
                                        </p:attrNameLst>
                                      </p:cBhvr>
                                      <p:to>
                                        <p:strVal val="visible"/>
                                      </p:to>
                                    </p:set>
                                    <p:animEffect transition="in" filter="dissolve">
                                      <p:cBhvr>
                                        <p:cTn id="37" dur="500"/>
                                        <p:tgtEl>
                                          <p:spTgt spid="53">
                                            <p:txEl>
                                              <p:pRg st="2" end="2"/>
                                            </p:txEl>
                                          </p:spTgt>
                                        </p:tgtEl>
                                      </p:cBhvr>
                                    </p:animEffect>
                                  </p:childTnLst>
                                </p:cTn>
                              </p:par>
                            </p:childTnLst>
                          </p:cTn>
                        </p:par>
                        <p:par>
                          <p:cTn id="38" fill="hold">
                            <p:stCondLst>
                              <p:cond delay="6500"/>
                            </p:stCondLst>
                            <p:childTnLst>
                              <p:par>
                                <p:cTn id="39" presetID="23" presetClass="entr" presetSubtype="16" fill="hold" nodeType="afterEffect">
                                  <p:stCondLst>
                                    <p:cond delay="0"/>
                                  </p:stCondLst>
                                  <p:childTnLst>
                                    <p:set>
                                      <p:cBhvr>
                                        <p:cTn id="40" dur="1" fill="hold">
                                          <p:stCondLst>
                                            <p:cond delay="0"/>
                                          </p:stCondLst>
                                        </p:cTn>
                                        <p:tgtEl>
                                          <p:spTgt spid="44"/>
                                        </p:tgtEl>
                                        <p:attrNameLst>
                                          <p:attrName>style.visibility</p:attrName>
                                        </p:attrNameLst>
                                      </p:cBhvr>
                                      <p:to>
                                        <p:strVal val="visible"/>
                                      </p:to>
                                    </p:set>
                                    <p:anim calcmode="lin" valueType="num">
                                      <p:cBhvr>
                                        <p:cTn id="41" dur="500" fill="hold"/>
                                        <p:tgtEl>
                                          <p:spTgt spid="44"/>
                                        </p:tgtEl>
                                        <p:attrNameLst>
                                          <p:attrName>ppt_w</p:attrName>
                                        </p:attrNameLst>
                                      </p:cBhvr>
                                      <p:tavLst>
                                        <p:tav tm="0">
                                          <p:val>
                                            <p:fltVal val="0"/>
                                          </p:val>
                                        </p:tav>
                                        <p:tav tm="100000">
                                          <p:val>
                                            <p:strVal val="#ppt_w"/>
                                          </p:val>
                                        </p:tav>
                                      </p:tavLst>
                                    </p:anim>
                                    <p:anim calcmode="lin" valueType="num">
                                      <p:cBhvr>
                                        <p:cTn id="42" dur="500" fill="hold"/>
                                        <p:tgtEl>
                                          <p:spTgt spid="44"/>
                                        </p:tgtEl>
                                        <p:attrNameLst>
                                          <p:attrName>ppt_h</p:attrName>
                                        </p:attrNameLst>
                                      </p:cBhvr>
                                      <p:tavLst>
                                        <p:tav tm="0">
                                          <p:val>
                                            <p:fltVal val="0"/>
                                          </p:val>
                                        </p:tav>
                                        <p:tav tm="100000">
                                          <p:val>
                                            <p:strVal val="#ppt_h"/>
                                          </p:val>
                                        </p:tav>
                                      </p:tavLst>
                                    </p:anim>
                                  </p:childTnLst>
                                </p:cTn>
                              </p:par>
                              <p:par>
                                <p:cTn id="43" presetID="20" presetClass="entr" presetSubtype="0" fill="hold" nodeType="with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wedge">
                                      <p:cBhvr>
                                        <p:cTn id="45" dur="2000"/>
                                        <p:tgtEl>
                                          <p:spTgt spid="29"/>
                                        </p:tgtEl>
                                      </p:cBhvr>
                                    </p:animEffect>
                                  </p:childTnLst>
                                </p:cTn>
                              </p:par>
                              <p:par>
                                <p:cTn id="46" presetID="9" presetClass="entr" presetSubtype="0" fill="hold" nodeType="withEffect">
                                  <p:stCondLst>
                                    <p:cond delay="0"/>
                                  </p:stCondLst>
                                  <p:childTnLst>
                                    <p:set>
                                      <p:cBhvr>
                                        <p:cTn id="47" dur="1" fill="hold">
                                          <p:stCondLst>
                                            <p:cond delay="0"/>
                                          </p:stCondLst>
                                        </p:cTn>
                                        <p:tgtEl>
                                          <p:spTgt spid="53">
                                            <p:txEl>
                                              <p:pRg st="3" end="3"/>
                                            </p:txEl>
                                          </p:spTgt>
                                        </p:tgtEl>
                                        <p:attrNameLst>
                                          <p:attrName>style.visibility</p:attrName>
                                        </p:attrNameLst>
                                      </p:cBhvr>
                                      <p:to>
                                        <p:strVal val="visible"/>
                                      </p:to>
                                    </p:set>
                                    <p:animEffect transition="in" filter="dissolve">
                                      <p:cBhvr>
                                        <p:cTn id="48" dur="500"/>
                                        <p:tgtEl>
                                          <p:spTgt spid="53">
                                            <p:txEl>
                                              <p:pRg st="3" end="3"/>
                                            </p:txEl>
                                          </p:spTgt>
                                        </p:tgtEl>
                                      </p:cBhvr>
                                    </p:animEffect>
                                  </p:childTnLst>
                                </p:cTn>
                              </p:par>
                              <p:par>
                                <p:cTn id="49" presetID="20" presetClass="entr" presetSubtype="0"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wedge">
                                      <p:cBhvr>
                                        <p:cTn id="51" dur="2000"/>
                                        <p:tgtEl>
                                          <p:spTgt spid="23"/>
                                        </p:tgtEl>
                                      </p:cBhvr>
                                    </p:animEffect>
                                  </p:childTnLst>
                                </p:cTn>
                              </p:par>
                            </p:childTnLst>
                          </p:cTn>
                        </p:par>
                        <p:par>
                          <p:cTn id="52" fill="hold">
                            <p:stCondLst>
                              <p:cond delay="8500"/>
                            </p:stCondLst>
                            <p:childTnLst>
                              <p:par>
                                <p:cTn id="53" presetID="23" presetClass="entr" presetSubtype="16" fill="hold" nodeType="afterEffect">
                                  <p:stCondLst>
                                    <p:cond delay="0"/>
                                  </p:stCondLst>
                                  <p:childTnLst>
                                    <p:set>
                                      <p:cBhvr>
                                        <p:cTn id="54" dur="1" fill="hold">
                                          <p:stCondLst>
                                            <p:cond delay="0"/>
                                          </p:stCondLst>
                                        </p:cTn>
                                        <p:tgtEl>
                                          <p:spTgt spid="41"/>
                                        </p:tgtEl>
                                        <p:attrNameLst>
                                          <p:attrName>style.visibility</p:attrName>
                                        </p:attrNameLst>
                                      </p:cBhvr>
                                      <p:to>
                                        <p:strVal val="visible"/>
                                      </p:to>
                                    </p:set>
                                    <p:anim calcmode="lin" valueType="num">
                                      <p:cBhvr>
                                        <p:cTn id="55" dur="500" fill="hold"/>
                                        <p:tgtEl>
                                          <p:spTgt spid="41"/>
                                        </p:tgtEl>
                                        <p:attrNameLst>
                                          <p:attrName>ppt_w</p:attrName>
                                        </p:attrNameLst>
                                      </p:cBhvr>
                                      <p:tavLst>
                                        <p:tav tm="0">
                                          <p:val>
                                            <p:fltVal val="0"/>
                                          </p:val>
                                        </p:tav>
                                        <p:tav tm="100000">
                                          <p:val>
                                            <p:strVal val="#ppt_w"/>
                                          </p:val>
                                        </p:tav>
                                      </p:tavLst>
                                    </p:anim>
                                    <p:anim calcmode="lin" valueType="num">
                                      <p:cBhvr>
                                        <p:cTn id="56" dur="500" fill="hold"/>
                                        <p:tgtEl>
                                          <p:spTgt spid="4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Jenis-Jenis</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Pendekatan</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Pembelajaran</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4" name="Google Shape;1396;p56"/>
          <p:cNvPicPr preferRelativeResize="0"/>
          <p:nvPr/>
        </p:nvPicPr>
        <p:blipFill>
          <a:blip r:embed="rId2" cstate="print">
            <a:alphaModFix/>
          </a:blip>
          <a:srcRect l="-6488" r="50238"/>
          <a:stretch>
            <a:fillRect/>
          </a:stretch>
        </p:blipFill>
        <p:spPr>
          <a:xfrm>
            <a:off x="-330390" y="2038350"/>
            <a:ext cx="3124200" cy="3124200"/>
          </a:xfrm>
          <a:prstGeom prst="rect">
            <a:avLst/>
          </a:prstGeom>
          <a:noFill/>
          <a:ln>
            <a:noFill/>
          </a:ln>
        </p:spPr>
      </p:pic>
      <p:sp>
        <p:nvSpPr>
          <p:cNvPr id="5" name="Google Shape;392;p39"/>
          <p:cNvSpPr/>
          <p:nvPr/>
        </p:nvSpPr>
        <p:spPr>
          <a:xfrm>
            <a:off x="937298" y="3880650"/>
            <a:ext cx="2272500" cy="2272500"/>
          </a:xfrm>
          <a:prstGeom prst="ellipse">
            <a:avLst/>
          </a:prstGeom>
          <a:gradFill>
            <a:gsLst>
              <a:gs pos="0">
                <a:schemeClr val="accent1">
                  <a:lumMod val="75000"/>
                </a:schemeClr>
              </a:gs>
              <a:gs pos="100000">
                <a:schemeClr val="accent3">
                  <a:lumMod val="60000"/>
                  <a:lumOff val="40000"/>
                </a:scheme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394;p39"/>
          <p:cNvSpPr/>
          <p:nvPr/>
        </p:nvSpPr>
        <p:spPr>
          <a:xfrm>
            <a:off x="-558990" y="3751252"/>
            <a:ext cx="1645200" cy="1645200"/>
          </a:xfrm>
          <a:prstGeom prst="ellipse">
            <a:avLst/>
          </a:prstGeom>
          <a:solidFill>
            <a:srgbClr val="FFFFFF">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95;p39"/>
          <p:cNvSpPr/>
          <p:nvPr/>
        </p:nvSpPr>
        <p:spPr>
          <a:xfrm>
            <a:off x="2209800" y="3105150"/>
            <a:ext cx="1360800" cy="1360800"/>
          </a:xfrm>
          <a:prstGeom prst="ellipse">
            <a:avLst/>
          </a:prstGeom>
          <a:solidFill>
            <a:srgbClr val="FFFFFF">
              <a:alpha val="294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Content Placeholder 2"/>
          <p:cNvSpPr>
            <a:spLocks noGrp="1"/>
          </p:cNvSpPr>
          <p:nvPr>
            <p:ph idx="1"/>
          </p:nvPr>
        </p:nvSpPr>
        <p:spPr>
          <a:xfrm>
            <a:off x="2590800" y="1276351"/>
            <a:ext cx="6400800" cy="3047999"/>
          </a:xfrm>
        </p:spPr>
        <p:txBody>
          <a:bodyPr>
            <a:normAutofit/>
          </a:bodyPr>
          <a:lstStyle/>
          <a:p>
            <a:pPr marL="0" indent="0">
              <a:buNone/>
            </a:pPr>
            <a:r>
              <a:rPr lang="en-US" b="1" dirty="0" err="1" smtClean="0">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Pendekatan</a:t>
            </a:r>
            <a:r>
              <a:rPr lang="en-US" b="1" dirty="0" smtClean="0">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b="1" dirty="0" err="1">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dalam</a:t>
            </a:r>
            <a:r>
              <a:rPr lang="en-US" b="1" dirty="0">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b="1" dirty="0" err="1">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pembelajaran</a:t>
            </a:r>
            <a:r>
              <a:rPr lang="en-US" b="1" dirty="0">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b="1" dirty="0" err="1">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secara</a:t>
            </a:r>
            <a:r>
              <a:rPr lang="en-US" b="1" dirty="0">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b="1" dirty="0" err="1">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garis</a:t>
            </a:r>
            <a:r>
              <a:rPr lang="en-US" b="1" dirty="0">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b="1" dirty="0" err="1">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besar</a:t>
            </a:r>
            <a:r>
              <a:rPr lang="en-US" b="1" dirty="0">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b="1" dirty="0" err="1">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dapat</a:t>
            </a:r>
            <a:r>
              <a:rPr lang="en-US" b="1" dirty="0">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b="1" dirty="0" err="1">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dibagi</a:t>
            </a:r>
            <a:r>
              <a:rPr lang="en-US" b="1" dirty="0">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b="1" dirty="0" err="1">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menjadi</a:t>
            </a:r>
            <a:r>
              <a:rPr lang="en-US" b="1" dirty="0">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b="1" dirty="0" err="1">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dua</a:t>
            </a:r>
            <a:r>
              <a:rPr lang="en-US" b="1" dirty="0">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b="1" dirty="0" err="1">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jenis</a:t>
            </a:r>
            <a:r>
              <a:rPr lang="en-US" b="1" dirty="0">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b="1" dirty="0" err="1">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yaitu</a:t>
            </a:r>
            <a:r>
              <a:rPr lang="en-US" b="1" dirty="0" smtClean="0">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endParaRPr lang="en-US" b="1" dirty="0">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lvl="0"/>
            <a:r>
              <a:rPr lang="en-US" b="1" dirty="0" err="1">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Pendekatan</a:t>
            </a:r>
            <a:r>
              <a:rPr lang="en-US" b="1" dirty="0">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Teacher Centered. </a:t>
            </a:r>
          </a:p>
          <a:p>
            <a:r>
              <a:rPr lang="en-US" b="1" dirty="0" err="1">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Pendekatan</a:t>
            </a:r>
            <a:r>
              <a:rPr lang="en-US" b="1" dirty="0">
                <a:ln w="1905">
                  <a:solidFill>
                    <a:srgbClr val="92D05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Student Centered.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1600" y="476250"/>
            <a:ext cx="3657600" cy="857250"/>
          </a:xfrm>
        </p:spPr>
        <p:txBody>
          <a:bodyPr>
            <a:noAutofit/>
          </a:bodyPr>
          <a:lstStyle/>
          <a:p>
            <a:pPr algn="r"/>
            <a:r>
              <a:rPr lang="id-ID" sz="96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02</a:t>
            </a:r>
            <a:endParaRPr lang="en-US" sz="96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pic>
        <p:nvPicPr>
          <p:cNvPr id="4" name="Picture 1" descr="C:\Users\88 KOMPUTER\Downloads\semester 2\OIP (1).jpg"/>
          <p:cNvPicPr>
            <a:picLocks noChangeAspect="1" noChangeArrowheads="1"/>
          </p:cNvPicPr>
          <p:nvPr/>
        </p:nvPicPr>
        <p:blipFill>
          <a:blip r:embed="rId2"/>
          <a:srcRect/>
          <a:stretch>
            <a:fillRect/>
          </a:stretch>
        </p:blipFill>
        <p:spPr bwMode="auto">
          <a:xfrm>
            <a:off x="-838200" y="-19050"/>
            <a:ext cx="7716763" cy="5143500"/>
          </a:xfrm>
          <a:prstGeom prst="rect">
            <a:avLst/>
          </a:prstGeom>
          <a:noFill/>
        </p:spPr>
      </p:pic>
      <p:sp>
        <p:nvSpPr>
          <p:cNvPr id="6" name="Rectangle 5"/>
          <p:cNvSpPr/>
          <p:nvPr/>
        </p:nvSpPr>
        <p:spPr>
          <a:xfrm>
            <a:off x="6172200" y="-19050"/>
            <a:ext cx="1066800" cy="5143500"/>
          </a:xfrm>
          <a:prstGeom prst="rect">
            <a:avLst/>
          </a:prstGeom>
          <a:solidFill>
            <a:schemeClr val="accent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3"/>
          <p:cNvSpPr txBox="1">
            <a:spLocks/>
          </p:cNvSpPr>
          <p:nvPr/>
        </p:nvSpPr>
        <p:spPr>
          <a:xfrm>
            <a:off x="2438400" y="1638301"/>
            <a:ext cx="6781800" cy="1371599"/>
          </a:xfrm>
          <a:prstGeom prst="rect">
            <a:avLst/>
          </a:prstGeom>
        </p:spPr>
        <p:txBody>
          <a:bodyPr vert="horz" lIns="91440" tIns="45720" rIns="91440" bIns="45720" rtlCol="0">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id-ID" sz="4400" b="1" i="0" u="none" strike="noStrike" kern="1200" cap="none" spc="50" normalizeH="0" baseline="0" noProof="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mn-lt"/>
                <a:ea typeface="+mn-ea"/>
                <a:cs typeface="+mn-cs"/>
              </a:rPr>
              <a:t>Macam-Macam Pendekatan Pembelajaran</a:t>
            </a:r>
            <a:endParaRPr kumimoji="0" lang="en-US" sz="4400" b="1" i="0" u="none" strike="noStrike" kern="1200" cap="none" spc="50" normalizeH="0" baseline="0" noProof="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mn-lt"/>
              <a:ea typeface="+mn-ea"/>
              <a:cs typeface="+mn-cs"/>
            </a:endParaRPr>
          </a:p>
        </p:txBody>
      </p:sp>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Content Placeholder 3" descr="Ilustrasi-Anak-Cerdas-masandpas_com.jpg"/>
          <p:cNvPicPr>
            <a:picLocks noChangeAspect="1"/>
          </p:cNvPicPr>
          <p:nvPr/>
        </p:nvPicPr>
        <p:blipFill>
          <a:blip r:embed="rId2"/>
          <a:stretch>
            <a:fillRect/>
          </a:stretch>
        </p:blipFill>
        <p:spPr>
          <a:xfrm flipH="1">
            <a:off x="1295400" y="0"/>
            <a:ext cx="7848600" cy="5143500"/>
          </a:xfrm>
          <a:prstGeom prst="rect">
            <a:avLst/>
          </a:prstGeom>
        </p:spPr>
      </p:pic>
      <p:sp>
        <p:nvSpPr>
          <p:cNvPr id="3" name="Content Placeholder 2"/>
          <p:cNvSpPr>
            <a:spLocks noGrp="1"/>
          </p:cNvSpPr>
          <p:nvPr>
            <p:ph idx="1"/>
          </p:nvPr>
        </p:nvSpPr>
        <p:spPr>
          <a:xfrm>
            <a:off x="838200" y="1352550"/>
            <a:ext cx="6858000" cy="2784872"/>
          </a:xfrm>
        </p:spPr>
        <p:txBody>
          <a:bodyPr>
            <a:normAutofit/>
          </a:bodyPr>
          <a:lstStyle/>
          <a:p>
            <a:pPr marL="457200" lvl="0" indent="-457200">
              <a:lnSpc>
                <a:spcPct val="200000"/>
              </a:lnSpc>
              <a:buAutoNum type="arabicPeriod"/>
            </a:pPr>
            <a:r>
              <a:rPr lang="en-US" sz="2400" b="1" dirty="0" err="1"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Pendekatan</a:t>
            </a:r>
            <a:r>
              <a:rPr lang="en-US"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 </a:t>
            </a:r>
            <a:r>
              <a:rPr lang="en-US" sz="2400" b="1" dirty="0" err="1"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Kontekstual</a:t>
            </a:r>
            <a:endParaRPr lang="en-US"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endParaRPr>
          </a:p>
          <a:p>
            <a:pPr lvl="0">
              <a:lnSpc>
                <a:spcPct val="200000"/>
              </a:lnSpc>
              <a:buNone/>
            </a:pPr>
            <a:r>
              <a:rPr lang="id-ID"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2. </a:t>
            </a:r>
            <a:r>
              <a:rPr lang="en-US" sz="2400" b="1" dirty="0" err="1"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Pendekatan</a:t>
            </a:r>
            <a:r>
              <a:rPr lang="en-US"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 </a:t>
            </a:r>
            <a:r>
              <a:rPr lang="en-US" sz="2400" b="1" dirty="0" err="1"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Ekspositori</a:t>
            </a:r>
            <a:r>
              <a:rPr lang="en-US"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 (Expository) </a:t>
            </a:r>
            <a:endParaRPr lang="id-ID"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endParaRPr>
          </a:p>
          <a:p>
            <a:pPr lvl="0">
              <a:lnSpc>
                <a:spcPct val="200000"/>
              </a:lnSpc>
              <a:buNone/>
            </a:pPr>
            <a:r>
              <a:rPr lang="id-ID"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3. </a:t>
            </a:r>
            <a:r>
              <a:rPr lang="en-US" sz="2400" b="1" dirty="0" err="1"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Pendekatan</a:t>
            </a:r>
            <a:r>
              <a:rPr lang="en-US"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 </a:t>
            </a:r>
            <a:r>
              <a:rPr lang="en-US" sz="2400" b="1" dirty="0" err="1"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Induktif</a:t>
            </a:r>
            <a:endParaRPr lang="en-US"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endParaRPr>
          </a:p>
        </p:txBody>
      </p:sp>
      <p:sp>
        <p:nvSpPr>
          <p:cNvPr id="6" name="Google Shape;649;p41"/>
          <p:cNvSpPr/>
          <p:nvPr/>
        </p:nvSpPr>
        <p:spPr>
          <a:xfrm rot="-5400000">
            <a:off x="228600" y="1504650"/>
            <a:ext cx="609900" cy="609900"/>
          </a:xfrm>
          <a:prstGeom prst="ellipse">
            <a:avLst/>
          </a:pr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50;p41"/>
          <p:cNvSpPr/>
          <p:nvPr/>
        </p:nvSpPr>
        <p:spPr>
          <a:xfrm rot="-5400000">
            <a:off x="228600" y="2342850"/>
            <a:ext cx="609900" cy="609900"/>
          </a:xfrm>
          <a:prstGeom prst="ellipse">
            <a:avLst/>
          </a:pr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51;p41"/>
          <p:cNvSpPr/>
          <p:nvPr/>
        </p:nvSpPr>
        <p:spPr>
          <a:xfrm rot="-5400000">
            <a:off x="228600" y="3181050"/>
            <a:ext cx="609900" cy="609900"/>
          </a:xfrm>
          <a:prstGeom prst="ellipse">
            <a:avLst/>
          </a:pr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77;p41"/>
          <p:cNvSpPr/>
          <p:nvPr/>
        </p:nvSpPr>
        <p:spPr>
          <a:xfrm>
            <a:off x="368106" y="1654614"/>
            <a:ext cx="330856" cy="309958"/>
          </a:xfrm>
          <a:custGeom>
            <a:avLst/>
            <a:gdLst/>
            <a:ahLst/>
            <a:cxnLst/>
            <a:rect l="l" t="t" r="r" b="b"/>
            <a:pathLst>
              <a:path w="208742" h="195557" extrusionOk="0">
                <a:moveTo>
                  <a:pt x="76590" y="36642"/>
                </a:moveTo>
                <a:lnTo>
                  <a:pt x="76590" y="42818"/>
                </a:lnTo>
                <a:lnTo>
                  <a:pt x="58062" y="42818"/>
                </a:lnTo>
                <a:lnTo>
                  <a:pt x="58062" y="36642"/>
                </a:lnTo>
                <a:close/>
                <a:moveTo>
                  <a:pt x="124971" y="6177"/>
                </a:moveTo>
                <a:cubicBezTo>
                  <a:pt x="135975" y="6177"/>
                  <a:pt x="144921" y="15123"/>
                  <a:pt x="144921" y="26127"/>
                </a:cubicBezTo>
                <a:lnTo>
                  <a:pt x="144921" y="30465"/>
                </a:lnTo>
                <a:lnTo>
                  <a:pt x="137936" y="30465"/>
                </a:lnTo>
                <a:lnTo>
                  <a:pt x="137936" y="26127"/>
                </a:lnTo>
                <a:cubicBezTo>
                  <a:pt x="137936" y="18995"/>
                  <a:pt x="132103" y="13162"/>
                  <a:pt x="124971" y="13162"/>
                </a:cubicBezTo>
                <a:lnTo>
                  <a:pt x="118108" y="13162"/>
                </a:lnTo>
                <a:cubicBezTo>
                  <a:pt x="116417" y="13162"/>
                  <a:pt x="115020" y="14559"/>
                  <a:pt x="115020" y="16250"/>
                </a:cubicBezTo>
                <a:cubicBezTo>
                  <a:pt x="115020" y="17966"/>
                  <a:pt x="116417" y="19338"/>
                  <a:pt x="118108" y="19338"/>
                </a:cubicBezTo>
                <a:lnTo>
                  <a:pt x="124971" y="19338"/>
                </a:lnTo>
                <a:cubicBezTo>
                  <a:pt x="128696" y="19338"/>
                  <a:pt x="131760" y="22402"/>
                  <a:pt x="131760" y="26127"/>
                </a:cubicBezTo>
                <a:lnTo>
                  <a:pt x="131760" y="30465"/>
                </a:lnTo>
                <a:lnTo>
                  <a:pt x="129088" y="30465"/>
                </a:lnTo>
                <a:cubicBezTo>
                  <a:pt x="127372" y="30465"/>
                  <a:pt x="126000" y="31838"/>
                  <a:pt x="126000" y="33553"/>
                </a:cubicBezTo>
                <a:lnTo>
                  <a:pt x="126000" y="42818"/>
                </a:lnTo>
                <a:lnTo>
                  <a:pt x="82766" y="42818"/>
                </a:lnTo>
                <a:lnTo>
                  <a:pt x="82766" y="33553"/>
                </a:lnTo>
                <a:cubicBezTo>
                  <a:pt x="82766" y="31838"/>
                  <a:pt x="81369" y="30465"/>
                  <a:pt x="79678" y="30465"/>
                </a:cubicBezTo>
                <a:lnTo>
                  <a:pt x="77007" y="30465"/>
                </a:lnTo>
                <a:lnTo>
                  <a:pt x="77007" y="26127"/>
                </a:lnTo>
                <a:cubicBezTo>
                  <a:pt x="77007" y="22402"/>
                  <a:pt x="80046" y="19338"/>
                  <a:pt x="83796" y="19338"/>
                </a:cubicBezTo>
                <a:lnTo>
                  <a:pt x="103746" y="19338"/>
                </a:lnTo>
                <a:cubicBezTo>
                  <a:pt x="105462" y="19338"/>
                  <a:pt x="106834" y="17966"/>
                  <a:pt x="106834" y="16250"/>
                </a:cubicBezTo>
                <a:cubicBezTo>
                  <a:pt x="106834" y="14559"/>
                  <a:pt x="105462" y="13162"/>
                  <a:pt x="103746" y="13162"/>
                </a:cubicBezTo>
                <a:lnTo>
                  <a:pt x="83796" y="13162"/>
                </a:lnTo>
                <a:cubicBezTo>
                  <a:pt x="76639" y="13162"/>
                  <a:pt x="70831" y="18995"/>
                  <a:pt x="70831" y="26127"/>
                </a:cubicBezTo>
                <a:lnTo>
                  <a:pt x="70831" y="30465"/>
                </a:lnTo>
                <a:lnTo>
                  <a:pt x="63821" y="30465"/>
                </a:lnTo>
                <a:lnTo>
                  <a:pt x="63821" y="26127"/>
                </a:lnTo>
                <a:cubicBezTo>
                  <a:pt x="63821" y="15123"/>
                  <a:pt x="72791" y="6177"/>
                  <a:pt x="83796" y="6177"/>
                </a:cubicBezTo>
                <a:close/>
                <a:moveTo>
                  <a:pt x="150705" y="36642"/>
                </a:moveTo>
                <a:lnTo>
                  <a:pt x="150705" y="42818"/>
                </a:lnTo>
                <a:lnTo>
                  <a:pt x="132176" y="42818"/>
                </a:lnTo>
                <a:lnTo>
                  <a:pt x="132176" y="36642"/>
                </a:lnTo>
                <a:close/>
                <a:moveTo>
                  <a:pt x="114456" y="122643"/>
                </a:moveTo>
                <a:lnTo>
                  <a:pt x="114456" y="134579"/>
                </a:lnTo>
                <a:lnTo>
                  <a:pt x="94286" y="134579"/>
                </a:lnTo>
                <a:lnTo>
                  <a:pt x="94286" y="122643"/>
                </a:lnTo>
                <a:close/>
                <a:moveTo>
                  <a:pt x="114456" y="140755"/>
                </a:moveTo>
                <a:lnTo>
                  <a:pt x="114456" y="152274"/>
                </a:lnTo>
                <a:lnTo>
                  <a:pt x="104383" y="155436"/>
                </a:lnTo>
                <a:lnTo>
                  <a:pt x="94286" y="152274"/>
                </a:lnTo>
                <a:lnTo>
                  <a:pt x="94286" y="140755"/>
                </a:lnTo>
                <a:close/>
                <a:moveTo>
                  <a:pt x="83796" y="1"/>
                </a:moveTo>
                <a:cubicBezTo>
                  <a:pt x="69385" y="1"/>
                  <a:pt x="57645" y="11716"/>
                  <a:pt x="57645" y="26127"/>
                </a:cubicBezTo>
                <a:lnTo>
                  <a:pt x="57645" y="30465"/>
                </a:lnTo>
                <a:lnTo>
                  <a:pt x="54974" y="30465"/>
                </a:lnTo>
                <a:cubicBezTo>
                  <a:pt x="53258" y="30465"/>
                  <a:pt x="51885" y="31838"/>
                  <a:pt x="51885" y="33553"/>
                </a:cubicBezTo>
                <a:lnTo>
                  <a:pt x="51885" y="42818"/>
                </a:lnTo>
                <a:lnTo>
                  <a:pt x="40097" y="42818"/>
                </a:lnTo>
                <a:cubicBezTo>
                  <a:pt x="38406" y="42818"/>
                  <a:pt x="37009" y="44190"/>
                  <a:pt x="37009" y="45906"/>
                </a:cubicBezTo>
                <a:cubicBezTo>
                  <a:pt x="37009" y="47597"/>
                  <a:pt x="38406" y="48994"/>
                  <a:pt x="40097" y="48994"/>
                </a:cubicBezTo>
                <a:lnTo>
                  <a:pt x="189184" y="48994"/>
                </a:lnTo>
                <a:cubicBezTo>
                  <a:pt x="196561" y="48994"/>
                  <a:pt x="202565" y="54999"/>
                  <a:pt x="202565" y="62376"/>
                </a:cubicBezTo>
                <a:lnTo>
                  <a:pt x="202565" y="89532"/>
                </a:lnTo>
                <a:cubicBezTo>
                  <a:pt x="202565" y="95928"/>
                  <a:pt x="198031" y="101443"/>
                  <a:pt x="191781" y="102668"/>
                </a:cubicBezTo>
                <a:lnTo>
                  <a:pt x="117275" y="116467"/>
                </a:lnTo>
                <a:lnTo>
                  <a:pt x="91492" y="116467"/>
                </a:lnTo>
                <a:lnTo>
                  <a:pt x="16985" y="102668"/>
                </a:lnTo>
                <a:cubicBezTo>
                  <a:pt x="10735" y="101443"/>
                  <a:pt x="6177" y="95928"/>
                  <a:pt x="6177" y="89532"/>
                </a:cubicBezTo>
                <a:lnTo>
                  <a:pt x="6177" y="62376"/>
                </a:lnTo>
                <a:cubicBezTo>
                  <a:pt x="6177" y="54999"/>
                  <a:pt x="12181" y="48994"/>
                  <a:pt x="19558" y="48994"/>
                </a:cubicBezTo>
                <a:lnTo>
                  <a:pt x="25759" y="48994"/>
                </a:lnTo>
                <a:cubicBezTo>
                  <a:pt x="27475" y="48994"/>
                  <a:pt x="28847" y="47597"/>
                  <a:pt x="28847" y="45906"/>
                </a:cubicBezTo>
                <a:cubicBezTo>
                  <a:pt x="28847" y="44190"/>
                  <a:pt x="27475" y="42818"/>
                  <a:pt x="25759" y="42818"/>
                </a:cubicBezTo>
                <a:lnTo>
                  <a:pt x="19558" y="42818"/>
                </a:lnTo>
                <a:cubicBezTo>
                  <a:pt x="8774" y="42818"/>
                  <a:pt x="0" y="51592"/>
                  <a:pt x="0" y="62376"/>
                </a:cubicBezTo>
                <a:lnTo>
                  <a:pt x="0" y="89532"/>
                </a:lnTo>
                <a:cubicBezTo>
                  <a:pt x="0" y="96026"/>
                  <a:pt x="3211" y="101884"/>
                  <a:pt x="8235" y="105462"/>
                </a:cubicBezTo>
                <a:lnTo>
                  <a:pt x="8235" y="175998"/>
                </a:lnTo>
                <a:cubicBezTo>
                  <a:pt x="8235" y="186782"/>
                  <a:pt x="17009" y="195556"/>
                  <a:pt x="27793" y="195556"/>
                </a:cubicBezTo>
                <a:lnTo>
                  <a:pt x="149038" y="195556"/>
                </a:lnTo>
                <a:cubicBezTo>
                  <a:pt x="150754" y="195556"/>
                  <a:pt x="152126" y="194159"/>
                  <a:pt x="152126" y="192468"/>
                </a:cubicBezTo>
                <a:cubicBezTo>
                  <a:pt x="152126" y="190753"/>
                  <a:pt x="150754" y="189380"/>
                  <a:pt x="149038" y="189380"/>
                </a:cubicBezTo>
                <a:lnTo>
                  <a:pt x="27793" y="189380"/>
                </a:lnTo>
                <a:cubicBezTo>
                  <a:pt x="20416" y="189380"/>
                  <a:pt x="14412" y="183376"/>
                  <a:pt x="14412" y="175998"/>
                </a:cubicBezTo>
                <a:lnTo>
                  <a:pt x="14412" y="108403"/>
                </a:lnTo>
                <a:cubicBezTo>
                  <a:pt x="14877" y="108526"/>
                  <a:pt x="15343" y="108648"/>
                  <a:pt x="15833" y="108746"/>
                </a:cubicBezTo>
                <a:lnTo>
                  <a:pt x="88109" y="122128"/>
                </a:lnTo>
                <a:lnTo>
                  <a:pt x="88109" y="154553"/>
                </a:lnTo>
                <a:cubicBezTo>
                  <a:pt x="88109" y="155901"/>
                  <a:pt x="88992" y="157102"/>
                  <a:pt x="90291" y="157494"/>
                </a:cubicBezTo>
                <a:lnTo>
                  <a:pt x="103452" y="161612"/>
                </a:lnTo>
                <a:cubicBezTo>
                  <a:pt x="103746" y="161710"/>
                  <a:pt x="104065" y="161759"/>
                  <a:pt x="104383" y="161759"/>
                </a:cubicBezTo>
                <a:cubicBezTo>
                  <a:pt x="104677" y="161759"/>
                  <a:pt x="104996" y="161710"/>
                  <a:pt x="105290" y="161612"/>
                </a:cubicBezTo>
                <a:lnTo>
                  <a:pt x="118476" y="157494"/>
                </a:lnTo>
                <a:cubicBezTo>
                  <a:pt x="119750" y="157102"/>
                  <a:pt x="120633" y="155901"/>
                  <a:pt x="120633" y="154553"/>
                </a:cubicBezTo>
                <a:lnTo>
                  <a:pt x="120633" y="122128"/>
                </a:lnTo>
                <a:lnTo>
                  <a:pt x="192958" y="108722"/>
                </a:lnTo>
                <a:cubicBezTo>
                  <a:pt x="193424" y="108648"/>
                  <a:pt x="193889" y="108526"/>
                  <a:pt x="194330" y="108403"/>
                </a:cubicBezTo>
                <a:lnTo>
                  <a:pt x="194330" y="175998"/>
                </a:lnTo>
                <a:cubicBezTo>
                  <a:pt x="194330" y="183376"/>
                  <a:pt x="188326" y="189380"/>
                  <a:pt x="180949" y="189380"/>
                </a:cubicBezTo>
                <a:lnTo>
                  <a:pt x="163498" y="189380"/>
                </a:lnTo>
                <a:cubicBezTo>
                  <a:pt x="161783" y="189380"/>
                  <a:pt x="160410" y="190753"/>
                  <a:pt x="160410" y="192468"/>
                </a:cubicBezTo>
                <a:cubicBezTo>
                  <a:pt x="160410" y="194159"/>
                  <a:pt x="161783" y="195556"/>
                  <a:pt x="163498" y="195556"/>
                </a:cubicBezTo>
                <a:lnTo>
                  <a:pt x="180949" y="195556"/>
                </a:lnTo>
                <a:cubicBezTo>
                  <a:pt x="191732" y="195556"/>
                  <a:pt x="200507" y="186782"/>
                  <a:pt x="200507" y="175998"/>
                </a:cubicBezTo>
                <a:lnTo>
                  <a:pt x="200507" y="105462"/>
                </a:lnTo>
                <a:cubicBezTo>
                  <a:pt x="205531" y="101884"/>
                  <a:pt x="208742" y="96026"/>
                  <a:pt x="208742" y="89532"/>
                </a:cubicBezTo>
                <a:lnTo>
                  <a:pt x="208742" y="62376"/>
                </a:lnTo>
                <a:cubicBezTo>
                  <a:pt x="208742" y="51592"/>
                  <a:pt x="199967" y="42818"/>
                  <a:pt x="189184" y="42818"/>
                </a:cubicBezTo>
                <a:lnTo>
                  <a:pt x="156856" y="42818"/>
                </a:lnTo>
                <a:lnTo>
                  <a:pt x="156856" y="33553"/>
                </a:lnTo>
                <a:cubicBezTo>
                  <a:pt x="156856" y="31838"/>
                  <a:pt x="155484" y="30465"/>
                  <a:pt x="153768" y="30465"/>
                </a:cubicBezTo>
                <a:lnTo>
                  <a:pt x="151097" y="30465"/>
                </a:lnTo>
                <a:lnTo>
                  <a:pt x="151097" y="26127"/>
                </a:lnTo>
                <a:cubicBezTo>
                  <a:pt x="151097" y="11716"/>
                  <a:pt x="139382" y="1"/>
                  <a:pt x="124971" y="1"/>
                </a:cubicBezTo>
                <a:close/>
              </a:path>
            </a:pathLst>
          </a:custGeom>
          <a:gradFill>
            <a:gsLst>
              <a:gs pos="0">
                <a:schemeClr val="accent1">
                  <a:lumMod val="75000"/>
                </a:schemeClr>
              </a:gs>
              <a:gs pos="100000">
                <a:schemeClr val="accent3">
                  <a:lumMod val="60000"/>
                  <a:lumOff val="40000"/>
                </a:schemeClr>
              </a:gs>
            </a:gsLst>
            <a:lin ang="48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678;p41"/>
          <p:cNvGrpSpPr/>
          <p:nvPr/>
        </p:nvGrpSpPr>
        <p:grpSpPr>
          <a:xfrm>
            <a:off x="488295" y="3257550"/>
            <a:ext cx="90480" cy="330897"/>
            <a:chOff x="3086650" y="238125"/>
            <a:chExt cx="1427125" cy="5219200"/>
          </a:xfrm>
          <a:gradFill>
            <a:gsLst>
              <a:gs pos="0">
                <a:schemeClr val="accent1">
                  <a:lumMod val="75000"/>
                </a:schemeClr>
              </a:gs>
              <a:gs pos="100000">
                <a:schemeClr val="accent3">
                  <a:lumMod val="60000"/>
                  <a:lumOff val="40000"/>
                </a:schemeClr>
              </a:gs>
            </a:gsLst>
            <a:lin ang="4800000" scaled="0"/>
          </a:gradFill>
        </p:grpSpPr>
        <p:sp>
          <p:nvSpPr>
            <p:cNvPr id="11" name="Google Shape;679;p41"/>
            <p:cNvSpPr/>
            <p:nvPr/>
          </p:nvSpPr>
          <p:spPr>
            <a:xfrm>
              <a:off x="3698275" y="645850"/>
              <a:ext cx="203900" cy="203900"/>
            </a:xfrm>
            <a:custGeom>
              <a:avLst/>
              <a:gdLst/>
              <a:ahLst/>
              <a:cxnLst/>
              <a:rect l="l" t="t" r="r" b="b"/>
              <a:pathLst>
                <a:path w="8156" h="8156" extrusionOk="0">
                  <a:moveTo>
                    <a:pt x="4078" y="1"/>
                  </a:moveTo>
                  <a:cubicBezTo>
                    <a:pt x="1827" y="1"/>
                    <a:pt x="0" y="1828"/>
                    <a:pt x="0" y="4078"/>
                  </a:cubicBezTo>
                  <a:cubicBezTo>
                    <a:pt x="0" y="6329"/>
                    <a:pt x="1827" y="8156"/>
                    <a:pt x="4078" y="8156"/>
                  </a:cubicBezTo>
                  <a:cubicBezTo>
                    <a:pt x="6328" y="8156"/>
                    <a:pt x="8155" y="6329"/>
                    <a:pt x="8155" y="4078"/>
                  </a:cubicBezTo>
                  <a:cubicBezTo>
                    <a:pt x="8155" y="1828"/>
                    <a:pt x="6328" y="1"/>
                    <a:pt x="40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80;p41"/>
            <p:cNvSpPr/>
            <p:nvPr/>
          </p:nvSpPr>
          <p:spPr>
            <a:xfrm>
              <a:off x="3086650" y="238125"/>
              <a:ext cx="1427125" cy="5219200"/>
            </a:xfrm>
            <a:custGeom>
              <a:avLst/>
              <a:gdLst/>
              <a:ahLst/>
              <a:cxnLst/>
              <a:rect l="l" t="t" r="r" b="b"/>
              <a:pathLst>
                <a:path w="57085" h="208768" extrusionOk="0">
                  <a:moveTo>
                    <a:pt x="36698" y="8155"/>
                  </a:moveTo>
                  <a:cubicBezTo>
                    <a:pt x="42015" y="8155"/>
                    <a:pt x="46549" y="11547"/>
                    <a:pt x="48245" y="16310"/>
                  </a:cubicBezTo>
                  <a:lnTo>
                    <a:pt x="44853" y="16310"/>
                  </a:lnTo>
                  <a:cubicBezTo>
                    <a:pt x="42602" y="16310"/>
                    <a:pt x="40775" y="18137"/>
                    <a:pt x="40775" y="20387"/>
                  </a:cubicBezTo>
                  <a:cubicBezTo>
                    <a:pt x="40775" y="22638"/>
                    <a:pt x="42602" y="24465"/>
                    <a:pt x="44853" y="24465"/>
                  </a:cubicBezTo>
                  <a:lnTo>
                    <a:pt x="48930" y="24465"/>
                  </a:lnTo>
                  <a:lnTo>
                    <a:pt x="48930" y="32620"/>
                  </a:lnTo>
                  <a:lnTo>
                    <a:pt x="8155" y="32620"/>
                  </a:lnTo>
                  <a:lnTo>
                    <a:pt x="8155" y="24465"/>
                  </a:lnTo>
                  <a:lnTo>
                    <a:pt x="12233" y="24465"/>
                  </a:lnTo>
                  <a:cubicBezTo>
                    <a:pt x="14483" y="24465"/>
                    <a:pt x="16310" y="22638"/>
                    <a:pt x="16310" y="20387"/>
                  </a:cubicBezTo>
                  <a:cubicBezTo>
                    <a:pt x="16310" y="18137"/>
                    <a:pt x="14483" y="16310"/>
                    <a:pt x="12233" y="16310"/>
                  </a:cubicBezTo>
                  <a:lnTo>
                    <a:pt x="8840" y="16310"/>
                  </a:lnTo>
                  <a:cubicBezTo>
                    <a:pt x="10536" y="11547"/>
                    <a:pt x="15071" y="8155"/>
                    <a:pt x="20388" y="8155"/>
                  </a:cubicBezTo>
                  <a:close/>
                  <a:moveTo>
                    <a:pt x="16310" y="40775"/>
                  </a:moveTo>
                  <a:lnTo>
                    <a:pt x="16310" y="128783"/>
                  </a:lnTo>
                  <a:lnTo>
                    <a:pt x="8155" y="132861"/>
                  </a:lnTo>
                  <a:lnTo>
                    <a:pt x="8155" y="40775"/>
                  </a:lnTo>
                  <a:close/>
                  <a:moveTo>
                    <a:pt x="48930" y="40775"/>
                  </a:moveTo>
                  <a:lnTo>
                    <a:pt x="48930" y="132861"/>
                  </a:lnTo>
                  <a:lnTo>
                    <a:pt x="40775" y="128783"/>
                  </a:lnTo>
                  <a:lnTo>
                    <a:pt x="40775" y="40775"/>
                  </a:lnTo>
                  <a:close/>
                  <a:moveTo>
                    <a:pt x="32620" y="40775"/>
                  </a:moveTo>
                  <a:lnTo>
                    <a:pt x="32620" y="129599"/>
                  </a:lnTo>
                  <a:lnTo>
                    <a:pt x="28543" y="133676"/>
                  </a:lnTo>
                  <a:lnTo>
                    <a:pt x="24465" y="129599"/>
                  </a:lnTo>
                  <a:lnTo>
                    <a:pt x="24465" y="40775"/>
                  </a:lnTo>
                  <a:close/>
                  <a:moveTo>
                    <a:pt x="37513" y="136253"/>
                  </a:moveTo>
                  <a:lnTo>
                    <a:pt x="47886" y="141440"/>
                  </a:lnTo>
                  <a:lnTo>
                    <a:pt x="37937" y="167992"/>
                  </a:lnTo>
                  <a:lnTo>
                    <a:pt x="19148" y="167992"/>
                  </a:lnTo>
                  <a:lnTo>
                    <a:pt x="9199" y="141440"/>
                  </a:lnTo>
                  <a:lnTo>
                    <a:pt x="19572" y="136253"/>
                  </a:lnTo>
                  <a:lnTo>
                    <a:pt x="25672" y="142320"/>
                  </a:lnTo>
                  <a:cubicBezTo>
                    <a:pt x="26455" y="143120"/>
                    <a:pt x="27499" y="143519"/>
                    <a:pt x="28543" y="143519"/>
                  </a:cubicBezTo>
                  <a:cubicBezTo>
                    <a:pt x="29586" y="143519"/>
                    <a:pt x="30630" y="143120"/>
                    <a:pt x="31413" y="142320"/>
                  </a:cubicBezTo>
                  <a:lnTo>
                    <a:pt x="37513" y="136253"/>
                  </a:lnTo>
                  <a:close/>
                  <a:moveTo>
                    <a:pt x="34903" y="176147"/>
                  </a:moveTo>
                  <a:lnTo>
                    <a:pt x="28543" y="193077"/>
                  </a:lnTo>
                  <a:lnTo>
                    <a:pt x="22182" y="176147"/>
                  </a:lnTo>
                  <a:close/>
                  <a:moveTo>
                    <a:pt x="20388" y="0"/>
                  </a:moveTo>
                  <a:cubicBezTo>
                    <a:pt x="9134" y="0"/>
                    <a:pt x="0" y="9134"/>
                    <a:pt x="0" y="20387"/>
                  </a:cubicBezTo>
                  <a:lnTo>
                    <a:pt x="0" y="139385"/>
                  </a:lnTo>
                  <a:cubicBezTo>
                    <a:pt x="0" y="139385"/>
                    <a:pt x="0" y="140265"/>
                    <a:pt x="261" y="140885"/>
                  </a:cubicBezTo>
                  <a:lnTo>
                    <a:pt x="24726" y="206125"/>
                  </a:lnTo>
                  <a:cubicBezTo>
                    <a:pt x="25313" y="207723"/>
                    <a:pt x="26846" y="208767"/>
                    <a:pt x="28543" y="208767"/>
                  </a:cubicBezTo>
                  <a:cubicBezTo>
                    <a:pt x="30239" y="208767"/>
                    <a:pt x="31772" y="207723"/>
                    <a:pt x="32359" y="206125"/>
                  </a:cubicBezTo>
                  <a:cubicBezTo>
                    <a:pt x="32359" y="206125"/>
                    <a:pt x="56824" y="140885"/>
                    <a:pt x="56824" y="140885"/>
                  </a:cubicBezTo>
                  <a:cubicBezTo>
                    <a:pt x="56889" y="140722"/>
                    <a:pt x="57085" y="140265"/>
                    <a:pt x="57085" y="139385"/>
                  </a:cubicBezTo>
                  <a:lnTo>
                    <a:pt x="57085" y="20387"/>
                  </a:lnTo>
                  <a:cubicBezTo>
                    <a:pt x="57085" y="9134"/>
                    <a:pt x="47951" y="0"/>
                    <a:pt x="366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681;p41"/>
          <p:cNvGrpSpPr/>
          <p:nvPr/>
        </p:nvGrpSpPr>
        <p:grpSpPr>
          <a:xfrm>
            <a:off x="367037" y="2419350"/>
            <a:ext cx="333016" cy="330891"/>
            <a:chOff x="1190625" y="243100"/>
            <a:chExt cx="5252625" cy="5219100"/>
          </a:xfrm>
          <a:gradFill>
            <a:gsLst>
              <a:gs pos="0">
                <a:schemeClr val="accent1">
                  <a:lumMod val="75000"/>
                </a:schemeClr>
              </a:gs>
              <a:gs pos="100000">
                <a:schemeClr val="accent3">
                  <a:lumMod val="60000"/>
                  <a:lumOff val="40000"/>
                </a:schemeClr>
              </a:gs>
            </a:gsLst>
            <a:lin ang="4800000" scaled="0"/>
          </a:gradFill>
        </p:grpSpPr>
        <p:sp>
          <p:nvSpPr>
            <p:cNvPr id="14" name="Google Shape;682;p41"/>
            <p:cNvSpPr/>
            <p:nvPr/>
          </p:nvSpPr>
          <p:spPr>
            <a:xfrm>
              <a:off x="1190625" y="243100"/>
              <a:ext cx="358025" cy="407675"/>
            </a:xfrm>
            <a:custGeom>
              <a:avLst/>
              <a:gdLst/>
              <a:ahLst/>
              <a:cxnLst/>
              <a:rect l="l" t="t" r="r" b="b"/>
              <a:pathLst>
                <a:path w="14321" h="16307" extrusionOk="0">
                  <a:moveTo>
                    <a:pt x="4090" y="0"/>
                  </a:moveTo>
                  <a:cubicBezTo>
                    <a:pt x="3559" y="0"/>
                    <a:pt x="3023" y="105"/>
                    <a:pt x="2512" y="323"/>
                  </a:cubicBezTo>
                  <a:cubicBezTo>
                    <a:pt x="979" y="943"/>
                    <a:pt x="0" y="2443"/>
                    <a:pt x="0" y="4074"/>
                  </a:cubicBezTo>
                  <a:lnTo>
                    <a:pt x="0" y="12229"/>
                  </a:lnTo>
                  <a:cubicBezTo>
                    <a:pt x="0" y="14480"/>
                    <a:pt x="1827" y="16307"/>
                    <a:pt x="4077" y="16307"/>
                  </a:cubicBezTo>
                  <a:cubicBezTo>
                    <a:pt x="5904" y="16307"/>
                    <a:pt x="7437" y="15132"/>
                    <a:pt x="7959" y="13469"/>
                  </a:cubicBezTo>
                  <a:cubicBezTo>
                    <a:pt x="8545" y="13768"/>
                    <a:pt x="9194" y="13920"/>
                    <a:pt x="9842" y="13920"/>
                  </a:cubicBezTo>
                  <a:cubicBezTo>
                    <a:pt x="10889" y="13920"/>
                    <a:pt x="11936" y="13524"/>
                    <a:pt x="12722" y="12718"/>
                  </a:cubicBezTo>
                  <a:cubicBezTo>
                    <a:pt x="14320" y="11153"/>
                    <a:pt x="14320" y="8543"/>
                    <a:pt x="12722" y="6977"/>
                  </a:cubicBezTo>
                  <a:lnTo>
                    <a:pt x="6948" y="1204"/>
                  </a:lnTo>
                  <a:cubicBezTo>
                    <a:pt x="6187" y="421"/>
                    <a:pt x="5150" y="0"/>
                    <a:pt x="40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83;p41"/>
            <p:cNvSpPr/>
            <p:nvPr/>
          </p:nvSpPr>
          <p:spPr>
            <a:xfrm>
              <a:off x="1190625" y="866050"/>
              <a:ext cx="203875" cy="203900"/>
            </a:xfrm>
            <a:custGeom>
              <a:avLst/>
              <a:gdLst/>
              <a:ahLst/>
              <a:cxnLst/>
              <a:rect l="l" t="t" r="r" b="b"/>
              <a:pathLst>
                <a:path w="8155" h="8156" extrusionOk="0">
                  <a:moveTo>
                    <a:pt x="4077" y="0"/>
                  </a:moveTo>
                  <a:cubicBezTo>
                    <a:pt x="1827" y="0"/>
                    <a:pt x="0" y="1827"/>
                    <a:pt x="0" y="4078"/>
                  </a:cubicBezTo>
                  <a:cubicBezTo>
                    <a:pt x="0" y="6329"/>
                    <a:pt x="1827" y="8155"/>
                    <a:pt x="4077" y="8155"/>
                  </a:cubicBezTo>
                  <a:cubicBezTo>
                    <a:pt x="6328" y="8155"/>
                    <a:pt x="8155" y="6329"/>
                    <a:pt x="8155" y="4078"/>
                  </a:cubicBezTo>
                  <a:cubicBezTo>
                    <a:pt x="8155" y="1827"/>
                    <a:pt x="6328" y="0"/>
                    <a:pt x="40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84;p41"/>
            <p:cNvSpPr/>
            <p:nvPr/>
          </p:nvSpPr>
          <p:spPr>
            <a:xfrm>
              <a:off x="1190625" y="2122725"/>
              <a:ext cx="203875" cy="203900"/>
            </a:xfrm>
            <a:custGeom>
              <a:avLst/>
              <a:gdLst/>
              <a:ahLst/>
              <a:cxnLst/>
              <a:rect l="l" t="t" r="r" b="b"/>
              <a:pathLst>
                <a:path w="8155" h="8156" extrusionOk="0">
                  <a:moveTo>
                    <a:pt x="4077" y="1"/>
                  </a:moveTo>
                  <a:cubicBezTo>
                    <a:pt x="1827" y="1"/>
                    <a:pt x="0" y="1827"/>
                    <a:pt x="0" y="4078"/>
                  </a:cubicBezTo>
                  <a:cubicBezTo>
                    <a:pt x="0" y="6329"/>
                    <a:pt x="1827" y="8155"/>
                    <a:pt x="4077" y="8155"/>
                  </a:cubicBezTo>
                  <a:cubicBezTo>
                    <a:pt x="6328" y="8155"/>
                    <a:pt x="8155" y="6329"/>
                    <a:pt x="8155" y="4078"/>
                  </a:cubicBezTo>
                  <a:cubicBezTo>
                    <a:pt x="8155" y="1827"/>
                    <a:pt x="6328" y="1"/>
                    <a:pt x="40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85;p41"/>
            <p:cNvSpPr/>
            <p:nvPr/>
          </p:nvSpPr>
          <p:spPr>
            <a:xfrm>
              <a:off x="1190625" y="1284400"/>
              <a:ext cx="203875" cy="623050"/>
            </a:xfrm>
            <a:custGeom>
              <a:avLst/>
              <a:gdLst/>
              <a:ahLst/>
              <a:cxnLst/>
              <a:rect l="l" t="t" r="r" b="b"/>
              <a:pathLst>
                <a:path w="8155" h="24922" extrusionOk="0">
                  <a:moveTo>
                    <a:pt x="4077" y="0"/>
                  </a:moveTo>
                  <a:cubicBezTo>
                    <a:pt x="1827" y="0"/>
                    <a:pt x="0" y="1860"/>
                    <a:pt x="0" y="4078"/>
                  </a:cubicBezTo>
                  <a:lnTo>
                    <a:pt x="0" y="20844"/>
                  </a:lnTo>
                  <a:cubicBezTo>
                    <a:pt x="0" y="23095"/>
                    <a:pt x="1827" y="24922"/>
                    <a:pt x="4077" y="24922"/>
                  </a:cubicBezTo>
                  <a:cubicBezTo>
                    <a:pt x="6328" y="24922"/>
                    <a:pt x="8155" y="23095"/>
                    <a:pt x="8155" y="20844"/>
                  </a:cubicBezTo>
                  <a:lnTo>
                    <a:pt x="8155" y="4078"/>
                  </a:lnTo>
                  <a:cubicBezTo>
                    <a:pt x="8155" y="1860"/>
                    <a:pt x="6328" y="0"/>
                    <a:pt x="40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86;p41"/>
            <p:cNvSpPr/>
            <p:nvPr/>
          </p:nvSpPr>
          <p:spPr>
            <a:xfrm>
              <a:off x="1190625" y="3379400"/>
              <a:ext cx="203875" cy="203900"/>
            </a:xfrm>
            <a:custGeom>
              <a:avLst/>
              <a:gdLst/>
              <a:ahLst/>
              <a:cxnLst/>
              <a:rect l="l" t="t" r="r" b="b"/>
              <a:pathLst>
                <a:path w="8155" h="8156" extrusionOk="0">
                  <a:moveTo>
                    <a:pt x="4077" y="1"/>
                  </a:moveTo>
                  <a:cubicBezTo>
                    <a:pt x="1827" y="1"/>
                    <a:pt x="0" y="1827"/>
                    <a:pt x="0" y="4078"/>
                  </a:cubicBezTo>
                  <a:cubicBezTo>
                    <a:pt x="0" y="6329"/>
                    <a:pt x="1827" y="8156"/>
                    <a:pt x="4077" y="8156"/>
                  </a:cubicBezTo>
                  <a:cubicBezTo>
                    <a:pt x="6328" y="8156"/>
                    <a:pt x="8155" y="6329"/>
                    <a:pt x="8155" y="4078"/>
                  </a:cubicBezTo>
                  <a:cubicBezTo>
                    <a:pt x="8155" y="1827"/>
                    <a:pt x="6328" y="1"/>
                    <a:pt x="40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87;p41"/>
            <p:cNvSpPr/>
            <p:nvPr/>
          </p:nvSpPr>
          <p:spPr>
            <a:xfrm>
              <a:off x="1190625" y="4636075"/>
              <a:ext cx="203875" cy="203900"/>
            </a:xfrm>
            <a:custGeom>
              <a:avLst/>
              <a:gdLst/>
              <a:ahLst/>
              <a:cxnLst/>
              <a:rect l="l" t="t" r="r" b="b"/>
              <a:pathLst>
                <a:path w="8155" h="8156" extrusionOk="0">
                  <a:moveTo>
                    <a:pt x="4077" y="1"/>
                  </a:moveTo>
                  <a:cubicBezTo>
                    <a:pt x="1827" y="1"/>
                    <a:pt x="0" y="1828"/>
                    <a:pt x="0" y="4078"/>
                  </a:cubicBezTo>
                  <a:cubicBezTo>
                    <a:pt x="0" y="6297"/>
                    <a:pt x="1827" y="8156"/>
                    <a:pt x="4077" y="8156"/>
                  </a:cubicBezTo>
                  <a:cubicBezTo>
                    <a:pt x="6328" y="8156"/>
                    <a:pt x="8155" y="6297"/>
                    <a:pt x="8155" y="4078"/>
                  </a:cubicBezTo>
                  <a:cubicBezTo>
                    <a:pt x="8155" y="1828"/>
                    <a:pt x="6328" y="1"/>
                    <a:pt x="40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88;p41"/>
            <p:cNvSpPr/>
            <p:nvPr/>
          </p:nvSpPr>
          <p:spPr>
            <a:xfrm>
              <a:off x="1190625" y="2541075"/>
              <a:ext cx="203875" cy="623075"/>
            </a:xfrm>
            <a:custGeom>
              <a:avLst/>
              <a:gdLst/>
              <a:ahLst/>
              <a:cxnLst/>
              <a:rect l="l" t="t" r="r" b="b"/>
              <a:pathLst>
                <a:path w="8155" h="24923" extrusionOk="0">
                  <a:moveTo>
                    <a:pt x="4077" y="0"/>
                  </a:moveTo>
                  <a:cubicBezTo>
                    <a:pt x="1827" y="0"/>
                    <a:pt x="0" y="1827"/>
                    <a:pt x="0" y="4078"/>
                  </a:cubicBezTo>
                  <a:lnTo>
                    <a:pt x="0" y="20845"/>
                  </a:lnTo>
                  <a:cubicBezTo>
                    <a:pt x="0" y="23095"/>
                    <a:pt x="1827" y="24922"/>
                    <a:pt x="4077" y="24922"/>
                  </a:cubicBezTo>
                  <a:cubicBezTo>
                    <a:pt x="6328" y="24922"/>
                    <a:pt x="8155" y="23095"/>
                    <a:pt x="8155" y="20845"/>
                  </a:cubicBezTo>
                  <a:lnTo>
                    <a:pt x="8155" y="4078"/>
                  </a:lnTo>
                  <a:cubicBezTo>
                    <a:pt x="8155" y="1827"/>
                    <a:pt x="6328" y="0"/>
                    <a:pt x="40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89;p41"/>
            <p:cNvSpPr/>
            <p:nvPr/>
          </p:nvSpPr>
          <p:spPr>
            <a:xfrm>
              <a:off x="1190625" y="3797750"/>
              <a:ext cx="203875" cy="623075"/>
            </a:xfrm>
            <a:custGeom>
              <a:avLst/>
              <a:gdLst/>
              <a:ahLst/>
              <a:cxnLst/>
              <a:rect l="l" t="t" r="r" b="b"/>
              <a:pathLst>
                <a:path w="8155" h="24923" extrusionOk="0">
                  <a:moveTo>
                    <a:pt x="4077" y="1"/>
                  </a:moveTo>
                  <a:cubicBezTo>
                    <a:pt x="1827" y="1"/>
                    <a:pt x="0" y="1827"/>
                    <a:pt x="0" y="4078"/>
                  </a:cubicBezTo>
                  <a:lnTo>
                    <a:pt x="0" y="20845"/>
                  </a:lnTo>
                  <a:cubicBezTo>
                    <a:pt x="0" y="23096"/>
                    <a:pt x="1827" y="24922"/>
                    <a:pt x="4077" y="24922"/>
                  </a:cubicBezTo>
                  <a:cubicBezTo>
                    <a:pt x="6328" y="24922"/>
                    <a:pt x="8155" y="23096"/>
                    <a:pt x="8155" y="20845"/>
                  </a:cubicBezTo>
                  <a:lnTo>
                    <a:pt x="8155" y="4078"/>
                  </a:lnTo>
                  <a:cubicBezTo>
                    <a:pt x="8155" y="1827"/>
                    <a:pt x="6328" y="1"/>
                    <a:pt x="40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90;p41"/>
            <p:cNvSpPr/>
            <p:nvPr/>
          </p:nvSpPr>
          <p:spPr>
            <a:xfrm>
              <a:off x="3266875" y="2329250"/>
              <a:ext cx="224275" cy="203700"/>
            </a:xfrm>
            <a:custGeom>
              <a:avLst/>
              <a:gdLst/>
              <a:ahLst/>
              <a:cxnLst/>
              <a:rect l="l" t="t" r="r" b="b"/>
              <a:pathLst>
                <a:path w="8971" h="8148" extrusionOk="0">
                  <a:moveTo>
                    <a:pt x="4485" y="0"/>
                  </a:moveTo>
                  <a:cubicBezTo>
                    <a:pt x="3442" y="0"/>
                    <a:pt x="2398" y="400"/>
                    <a:pt x="1599" y="1199"/>
                  </a:cubicBezTo>
                  <a:cubicBezTo>
                    <a:pt x="0" y="2798"/>
                    <a:pt x="0" y="5375"/>
                    <a:pt x="1599" y="6973"/>
                  </a:cubicBezTo>
                  <a:cubicBezTo>
                    <a:pt x="2381" y="7756"/>
                    <a:pt x="3425" y="8147"/>
                    <a:pt x="4469" y="8147"/>
                  </a:cubicBezTo>
                  <a:cubicBezTo>
                    <a:pt x="5513" y="8147"/>
                    <a:pt x="6557" y="7756"/>
                    <a:pt x="7372" y="6973"/>
                  </a:cubicBezTo>
                  <a:cubicBezTo>
                    <a:pt x="8971" y="5375"/>
                    <a:pt x="8971" y="2798"/>
                    <a:pt x="7372" y="1199"/>
                  </a:cubicBezTo>
                  <a:cubicBezTo>
                    <a:pt x="6573" y="400"/>
                    <a:pt x="5529" y="0"/>
                    <a:pt x="44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91;p41"/>
            <p:cNvSpPr/>
            <p:nvPr/>
          </p:nvSpPr>
          <p:spPr>
            <a:xfrm>
              <a:off x="2435050" y="1497250"/>
              <a:ext cx="223475" cy="203075"/>
            </a:xfrm>
            <a:custGeom>
              <a:avLst/>
              <a:gdLst/>
              <a:ahLst/>
              <a:cxnLst/>
              <a:rect l="l" t="t" r="r" b="b"/>
              <a:pathLst>
                <a:path w="8939" h="8123" extrusionOk="0">
                  <a:moveTo>
                    <a:pt x="4466" y="0"/>
                  </a:moveTo>
                  <a:cubicBezTo>
                    <a:pt x="3418" y="0"/>
                    <a:pt x="2366" y="392"/>
                    <a:pt x="1567" y="1174"/>
                  </a:cubicBezTo>
                  <a:cubicBezTo>
                    <a:pt x="1" y="2773"/>
                    <a:pt x="1" y="5350"/>
                    <a:pt x="1567" y="6948"/>
                  </a:cubicBezTo>
                  <a:cubicBezTo>
                    <a:pt x="2350" y="7731"/>
                    <a:pt x="3426" y="8122"/>
                    <a:pt x="4470" y="8122"/>
                  </a:cubicBezTo>
                  <a:cubicBezTo>
                    <a:pt x="5514" y="8122"/>
                    <a:pt x="6558" y="7731"/>
                    <a:pt x="7340" y="6948"/>
                  </a:cubicBezTo>
                  <a:cubicBezTo>
                    <a:pt x="8939" y="5350"/>
                    <a:pt x="8939" y="2773"/>
                    <a:pt x="7340" y="1174"/>
                  </a:cubicBezTo>
                  <a:cubicBezTo>
                    <a:pt x="6558" y="392"/>
                    <a:pt x="5514" y="0"/>
                    <a:pt x="446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92;p41"/>
            <p:cNvSpPr/>
            <p:nvPr/>
          </p:nvSpPr>
          <p:spPr>
            <a:xfrm>
              <a:off x="2722125" y="1774500"/>
              <a:ext cx="490950" cy="481175"/>
            </a:xfrm>
            <a:custGeom>
              <a:avLst/>
              <a:gdLst/>
              <a:ahLst/>
              <a:cxnLst/>
              <a:rect l="l" t="t" r="r" b="b"/>
              <a:pathLst>
                <a:path w="19638" h="19247" extrusionOk="0">
                  <a:moveTo>
                    <a:pt x="4078" y="1"/>
                  </a:moveTo>
                  <a:cubicBezTo>
                    <a:pt x="3001" y="1"/>
                    <a:pt x="1957" y="425"/>
                    <a:pt x="1207" y="1175"/>
                  </a:cubicBezTo>
                  <a:cubicBezTo>
                    <a:pt x="424" y="1958"/>
                    <a:pt x="0" y="2969"/>
                    <a:pt x="0" y="4078"/>
                  </a:cubicBezTo>
                  <a:cubicBezTo>
                    <a:pt x="0" y="5155"/>
                    <a:pt x="424" y="6199"/>
                    <a:pt x="1207" y="6949"/>
                  </a:cubicBezTo>
                  <a:lnTo>
                    <a:pt x="12298" y="18072"/>
                  </a:lnTo>
                  <a:cubicBezTo>
                    <a:pt x="13048" y="18822"/>
                    <a:pt x="14092" y="19247"/>
                    <a:pt x="15168" y="19247"/>
                  </a:cubicBezTo>
                  <a:cubicBezTo>
                    <a:pt x="16277" y="19247"/>
                    <a:pt x="17289" y="18822"/>
                    <a:pt x="18072" y="18072"/>
                  </a:cubicBezTo>
                  <a:cubicBezTo>
                    <a:pt x="19637" y="16474"/>
                    <a:pt x="19637" y="13864"/>
                    <a:pt x="18072" y="12299"/>
                  </a:cubicBezTo>
                  <a:lnTo>
                    <a:pt x="6948" y="1175"/>
                  </a:lnTo>
                  <a:cubicBezTo>
                    <a:pt x="6198" y="425"/>
                    <a:pt x="5154" y="1"/>
                    <a:pt x="40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93;p41"/>
            <p:cNvSpPr/>
            <p:nvPr/>
          </p:nvSpPr>
          <p:spPr>
            <a:xfrm>
              <a:off x="1889500" y="941875"/>
              <a:ext cx="491750" cy="482000"/>
            </a:xfrm>
            <a:custGeom>
              <a:avLst/>
              <a:gdLst/>
              <a:ahLst/>
              <a:cxnLst/>
              <a:rect l="l" t="t" r="r" b="b"/>
              <a:pathLst>
                <a:path w="19670" h="19280" extrusionOk="0">
                  <a:moveTo>
                    <a:pt x="4078" y="1"/>
                  </a:moveTo>
                  <a:cubicBezTo>
                    <a:pt x="3001" y="1"/>
                    <a:pt x="1990" y="425"/>
                    <a:pt x="1207" y="1208"/>
                  </a:cubicBezTo>
                  <a:cubicBezTo>
                    <a:pt x="424" y="1991"/>
                    <a:pt x="0" y="3002"/>
                    <a:pt x="0" y="4078"/>
                  </a:cubicBezTo>
                  <a:cubicBezTo>
                    <a:pt x="0" y="5188"/>
                    <a:pt x="424" y="6199"/>
                    <a:pt x="1207" y="6982"/>
                  </a:cubicBezTo>
                  <a:lnTo>
                    <a:pt x="12298" y="18072"/>
                  </a:lnTo>
                  <a:cubicBezTo>
                    <a:pt x="13081" y="18855"/>
                    <a:pt x="14092" y="19279"/>
                    <a:pt x="15201" y="19279"/>
                  </a:cubicBezTo>
                  <a:cubicBezTo>
                    <a:pt x="16278" y="19279"/>
                    <a:pt x="17289" y="18855"/>
                    <a:pt x="18072" y="18072"/>
                  </a:cubicBezTo>
                  <a:cubicBezTo>
                    <a:pt x="19670" y="16474"/>
                    <a:pt x="19670" y="13897"/>
                    <a:pt x="18072" y="12299"/>
                  </a:cubicBezTo>
                  <a:lnTo>
                    <a:pt x="6981" y="1208"/>
                  </a:lnTo>
                  <a:cubicBezTo>
                    <a:pt x="6198" y="425"/>
                    <a:pt x="5187" y="1"/>
                    <a:pt x="40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94;p41"/>
            <p:cNvSpPr/>
            <p:nvPr/>
          </p:nvSpPr>
          <p:spPr>
            <a:xfrm>
              <a:off x="1612225" y="664625"/>
              <a:ext cx="203900" cy="203075"/>
            </a:xfrm>
            <a:custGeom>
              <a:avLst/>
              <a:gdLst/>
              <a:ahLst/>
              <a:cxnLst/>
              <a:rect l="l" t="t" r="r" b="b"/>
              <a:pathLst>
                <a:path w="8156" h="8123" extrusionOk="0">
                  <a:moveTo>
                    <a:pt x="4078" y="0"/>
                  </a:moveTo>
                  <a:cubicBezTo>
                    <a:pt x="1958" y="0"/>
                    <a:pt x="0" y="1794"/>
                    <a:pt x="0" y="4078"/>
                  </a:cubicBezTo>
                  <a:cubicBezTo>
                    <a:pt x="0" y="6361"/>
                    <a:pt x="1827" y="8123"/>
                    <a:pt x="4078" y="8123"/>
                  </a:cubicBezTo>
                  <a:cubicBezTo>
                    <a:pt x="6329" y="8123"/>
                    <a:pt x="8155" y="6361"/>
                    <a:pt x="8155" y="4078"/>
                  </a:cubicBezTo>
                  <a:cubicBezTo>
                    <a:pt x="8155" y="1892"/>
                    <a:pt x="6296" y="0"/>
                    <a:pt x="40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95;p41"/>
            <p:cNvSpPr/>
            <p:nvPr/>
          </p:nvSpPr>
          <p:spPr>
            <a:xfrm>
              <a:off x="1190625" y="2606525"/>
              <a:ext cx="5252625" cy="2855675"/>
            </a:xfrm>
            <a:custGeom>
              <a:avLst/>
              <a:gdLst/>
              <a:ahLst/>
              <a:cxnLst/>
              <a:rect l="l" t="t" r="r" b="b"/>
              <a:pathLst>
                <a:path w="210105" h="114227" extrusionOk="0">
                  <a:moveTo>
                    <a:pt x="28379" y="91621"/>
                  </a:moveTo>
                  <a:cubicBezTo>
                    <a:pt x="31609" y="95797"/>
                    <a:pt x="33696" y="100853"/>
                    <a:pt x="34381" y="106072"/>
                  </a:cubicBezTo>
                  <a:lnTo>
                    <a:pt x="13929" y="106072"/>
                  </a:lnTo>
                  <a:lnTo>
                    <a:pt x="28379" y="91621"/>
                  </a:lnTo>
                  <a:close/>
                  <a:moveTo>
                    <a:pt x="104384" y="15617"/>
                  </a:moveTo>
                  <a:lnTo>
                    <a:pt x="194871" y="106072"/>
                  </a:lnTo>
                  <a:lnTo>
                    <a:pt x="42602" y="106072"/>
                  </a:lnTo>
                  <a:cubicBezTo>
                    <a:pt x="42602" y="106007"/>
                    <a:pt x="42602" y="105974"/>
                    <a:pt x="42602" y="105909"/>
                  </a:cubicBezTo>
                  <a:cubicBezTo>
                    <a:pt x="41786" y="98569"/>
                    <a:pt x="38850" y="91523"/>
                    <a:pt x="34218" y="85815"/>
                  </a:cubicBezTo>
                  <a:lnTo>
                    <a:pt x="104384" y="15617"/>
                  </a:lnTo>
                  <a:close/>
                  <a:moveTo>
                    <a:pt x="98626" y="0"/>
                  </a:moveTo>
                  <a:cubicBezTo>
                    <a:pt x="97582" y="0"/>
                    <a:pt x="96538" y="400"/>
                    <a:pt x="95739" y="1199"/>
                  </a:cubicBezTo>
                  <a:cubicBezTo>
                    <a:pt x="94141" y="2797"/>
                    <a:pt x="94141" y="5374"/>
                    <a:pt x="95739" y="6973"/>
                  </a:cubicBezTo>
                  <a:lnTo>
                    <a:pt x="98642" y="9843"/>
                  </a:lnTo>
                  <a:lnTo>
                    <a:pt x="7894" y="100559"/>
                  </a:lnTo>
                  <a:cubicBezTo>
                    <a:pt x="7307" y="99026"/>
                    <a:pt x="5839" y="97917"/>
                    <a:pt x="4077" y="97917"/>
                  </a:cubicBezTo>
                  <a:cubicBezTo>
                    <a:pt x="1827" y="97917"/>
                    <a:pt x="0" y="99744"/>
                    <a:pt x="0" y="101994"/>
                  </a:cubicBezTo>
                  <a:lnTo>
                    <a:pt x="0" y="110149"/>
                  </a:lnTo>
                  <a:cubicBezTo>
                    <a:pt x="0" y="112302"/>
                    <a:pt x="1892" y="114227"/>
                    <a:pt x="4077" y="114227"/>
                  </a:cubicBezTo>
                  <a:lnTo>
                    <a:pt x="204722" y="114227"/>
                  </a:lnTo>
                  <a:cubicBezTo>
                    <a:pt x="208278" y="114227"/>
                    <a:pt x="210105" y="109791"/>
                    <a:pt x="207593" y="107279"/>
                  </a:cubicBezTo>
                  <a:lnTo>
                    <a:pt x="101513" y="1199"/>
                  </a:lnTo>
                  <a:cubicBezTo>
                    <a:pt x="100714" y="400"/>
                    <a:pt x="99670" y="0"/>
                    <a:pt x="9862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96;p41"/>
            <p:cNvSpPr/>
            <p:nvPr/>
          </p:nvSpPr>
          <p:spPr>
            <a:xfrm>
              <a:off x="1912325" y="2898250"/>
              <a:ext cx="526850" cy="639375"/>
            </a:xfrm>
            <a:custGeom>
              <a:avLst/>
              <a:gdLst/>
              <a:ahLst/>
              <a:cxnLst/>
              <a:rect l="l" t="t" r="r" b="b"/>
              <a:pathLst>
                <a:path w="21074" h="25575" extrusionOk="0">
                  <a:moveTo>
                    <a:pt x="13967" y="14382"/>
                  </a:moveTo>
                  <a:cubicBezTo>
                    <a:pt x="14209" y="14382"/>
                    <a:pt x="14353" y="14403"/>
                    <a:pt x="14353" y="14452"/>
                  </a:cubicBezTo>
                  <a:cubicBezTo>
                    <a:pt x="14353" y="16115"/>
                    <a:pt x="13995" y="17583"/>
                    <a:pt x="12788" y="18757"/>
                  </a:cubicBezTo>
                  <a:cubicBezTo>
                    <a:pt x="11711" y="19736"/>
                    <a:pt x="10635" y="20225"/>
                    <a:pt x="9526" y="20225"/>
                  </a:cubicBezTo>
                  <a:cubicBezTo>
                    <a:pt x="7927" y="20225"/>
                    <a:pt x="6753" y="19149"/>
                    <a:pt x="6753" y="17550"/>
                  </a:cubicBezTo>
                  <a:cubicBezTo>
                    <a:pt x="6753" y="16311"/>
                    <a:pt x="7373" y="15463"/>
                    <a:pt x="8547" y="15071"/>
                  </a:cubicBezTo>
                  <a:cubicBezTo>
                    <a:pt x="9037" y="14908"/>
                    <a:pt x="12748" y="14382"/>
                    <a:pt x="13967" y="14382"/>
                  </a:cubicBezTo>
                  <a:close/>
                  <a:moveTo>
                    <a:pt x="9852" y="1"/>
                  </a:moveTo>
                  <a:cubicBezTo>
                    <a:pt x="7862" y="1"/>
                    <a:pt x="5970" y="360"/>
                    <a:pt x="4176" y="1110"/>
                  </a:cubicBezTo>
                  <a:cubicBezTo>
                    <a:pt x="1925" y="2056"/>
                    <a:pt x="686" y="3687"/>
                    <a:pt x="2121" y="6036"/>
                  </a:cubicBezTo>
                  <a:cubicBezTo>
                    <a:pt x="2524" y="6728"/>
                    <a:pt x="3024" y="6974"/>
                    <a:pt x="3565" y="6974"/>
                  </a:cubicBezTo>
                  <a:cubicBezTo>
                    <a:pt x="4248" y="6974"/>
                    <a:pt x="4999" y="6581"/>
                    <a:pt x="5709" y="6199"/>
                  </a:cubicBezTo>
                  <a:cubicBezTo>
                    <a:pt x="6726" y="5658"/>
                    <a:pt x="8146" y="5281"/>
                    <a:pt x="9524" y="5281"/>
                  </a:cubicBezTo>
                  <a:cubicBezTo>
                    <a:pt x="10973" y="5281"/>
                    <a:pt x="12375" y="5699"/>
                    <a:pt x="13212" y="6786"/>
                  </a:cubicBezTo>
                  <a:cubicBezTo>
                    <a:pt x="13962" y="7765"/>
                    <a:pt x="14353" y="8939"/>
                    <a:pt x="14353" y="10244"/>
                  </a:cubicBezTo>
                  <a:lnTo>
                    <a:pt x="14353" y="10961"/>
                  </a:lnTo>
                  <a:lnTo>
                    <a:pt x="12200" y="10961"/>
                  </a:lnTo>
                  <a:cubicBezTo>
                    <a:pt x="8253" y="10961"/>
                    <a:pt x="5252" y="11516"/>
                    <a:pt x="3165" y="12625"/>
                  </a:cubicBezTo>
                  <a:cubicBezTo>
                    <a:pt x="1044" y="13734"/>
                    <a:pt x="1" y="15659"/>
                    <a:pt x="1" y="18399"/>
                  </a:cubicBezTo>
                  <a:cubicBezTo>
                    <a:pt x="1" y="22411"/>
                    <a:pt x="2643" y="25575"/>
                    <a:pt x="6818" y="25575"/>
                  </a:cubicBezTo>
                  <a:cubicBezTo>
                    <a:pt x="9689" y="25575"/>
                    <a:pt x="12364" y="24107"/>
                    <a:pt x="14745" y="21204"/>
                  </a:cubicBezTo>
                  <a:lnTo>
                    <a:pt x="14745" y="22802"/>
                  </a:lnTo>
                  <a:cubicBezTo>
                    <a:pt x="14745" y="24368"/>
                    <a:pt x="16539" y="25086"/>
                    <a:pt x="17778" y="25086"/>
                  </a:cubicBezTo>
                  <a:cubicBezTo>
                    <a:pt x="19018" y="25086"/>
                    <a:pt x="21073" y="24499"/>
                    <a:pt x="21073" y="22965"/>
                  </a:cubicBezTo>
                  <a:lnTo>
                    <a:pt x="21073" y="10178"/>
                  </a:lnTo>
                  <a:cubicBezTo>
                    <a:pt x="21073" y="7243"/>
                    <a:pt x="20160" y="4829"/>
                    <a:pt x="18300" y="2872"/>
                  </a:cubicBezTo>
                  <a:cubicBezTo>
                    <a:pt x="16474" y="947"/>
                    <a:pt x="13636" y="1"/>
                    <a:pt x="985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97;p41"/>
            <p:cNvSpPr/>
            <p:nvPr/>
          </p:nvSpPr>
          <p:spPr>
            <a:xfrm>
              <a:off x="5029150" y="2544125"/>
              <a:ext cx="579025" cy="990650"/>
            </a:xfrm>
            <a:custGeom>
              <a:avLst/>
              <a:gdLst/>
              <a:ahLst/>
              <a:cxnLst/>
              <a:rect l="l" t="t" r="r" b="b"/>
              <a:pathLst>
                <a:path w="23161" h="39626" extrusionOk="0">
                  <a:moveTo>
                    <a:pt x="11418" y="20103"/>
                  </a:moveTo>
                  <a:cubicBezTo>
                    <a:pt x="12657" y="20103"/>
                    <a:pt x="13766" y="20592"/>
                    <a:pt x="14647" y="21538"/>
                  </a:cubicBezTo>
                  <a:cubicBezTo>
                    <a:pt x="15560" y="22484"/>
                    <a:pt x="16017" y="23561"/>
                    <a:pt x="16017" y="24767"/>
                  </a:cubicBezTo>
                  <a:lnTo>
                    <a:pt x="16017" y="29008"/>
                  </a:lnTo>
                  <a:cubicBezTo>
                    <a:pt x="16017" y="30215"/>
                    <a:pt x="15560" y="31324"/>
                    <a:pt x="14647" y="32303"/>
                  </a:cubicBezTo>
                  <a:cubicBezTo>
                    <a:pt x="13766" y="33281"/>
                    <a:pt x="12690" y="33771"/>
                    <a:pt x="11483" y="33771"/>
                  </a:cubicBezTo>
                  <a:cubicBezTo>
                    <a:pt x="10243" y="33771"/>
                    <a:pt x="9167" y="33314"/>
                    <a:pt x="8188" y="32368"/>
                  </a:cubicBezTo>
                  <a:cubicBezTo>
                    <a:pt x="7242" y="31389"/>
                    <a:pt x="6753" y="30606"/>
                    <a:pt x="6753" y="29954"/>
                  </a:cubicBezTo>
                  <a:lnTo>
                    <a:pt x="6753" y="24767"/>
                  </a:lnTo>
                  <a:cubicBezTo>
                    <a:pt x="6753" y="23397"/>
                    <a:pt x="7242" y="22256"/>
                    <a:pt x="8188" y="21408"/>
                  </a:cubicBezTo>
                  <a:cubicBezTo>
                    <a:pt x="9167" y="20527"/>
                    <a:pt x="10243" y="20103"/>
                    <a:pt x="11418" y="20103"/>
                  </a:cubicBezTo>
                  <a:close/>
                  <a:moveTo>
                    <a:pt x="3288" y="0"/>
                  </a:moveTo>
                  <a:cubicBezTo>
                    <a:pt x="2002" y="0"/>
                    <a:pt x="744" y="450"/>
                    <a:pt x="327" y="1379"/>
                  </a:cubicBezTo>
                  <a:cubicBezTo>
                    <a:pt x="1" y="2064"/>
                    <a:pt x="1" y="2814"/>
                    <a:pt x="1" y="3565"/>
                  </a:cubicBezTo>
                  <a:cubicBezTo>
                    <a:pt x="1" y="14427"/>
                    <a:pt x="1" y="25289"/>
                    <a:pt x="33" y="36152"/>
                  </a:cubicBezTo>
                  <a:cubicBezTo>
                    <a:pt x="33" y="36478"/>
                    <a:pt x="33" y="36804"/>
                    <a:pt x="66" y="37098"/>
                  </a:cubicBezTo>
                  <a:cubicBezTo>
                    <a:pt x="99" y="37293"/>
                    <a:pt x="131" y="37457"/>
                    <a:pt x="196" y="37620"/>
                  </a:cubicBezTo>
                  <a:cubicBezTo>
                    <a:pt x="588" y="38566"/>
                    <a:pt x="1599" y="39120"/>
                    <a:pt x="2610" y="39218"/>
                  </a:cubicBezTo>
                  <a:cubicBezTo>
                    <a:pt x="2796" y="39241"/>
                    <a:pt x="2983" y="39253"/>
                    <a:pt x="3170" y="39253"/>
                  </a:cubicBezTo>
                  <a:cubicBezTo>
                    <a:pt x="4038" y="39253"/>
                    <a:pt x="4902" y="38999"/>
                    <a:pt x="5546" y="38435"/>
                  </a:cubicBezTo>
                  <a:cubicBezTo>
                    <a:pt x="6329" y="37718"/>
                    <a:pt x="6720" y="36543"/>
                    <a:pt x="6296" y="35597"/>
                  </a:cubicBezTo>
                  <a:lnTo>
                    <a:pt x="6296" y="35597"/>
                  </a:lnTo>
                  <a:cubicBezTo>
                    <a:pt x="7769" y="38122"/>
                    <a:pt x="10717" y="39625"/>
                    <a:pt x="13626" y="39625"/>
                  </a:cubicBezTo>
                  <a:cubicBezTo>
                    <a:pt x="14776" y="39625"/>
                    <a:pt x="15919" y="39391"/>
                    <a:pt x="16963" y="38892"/>
                  </a:cubicBezTo>
                  <a:cubicBezTo>
                    <a:pt x="20845" y="37033"/>
                    <a:pt x="22672" y="32433"/>
                    <a:pt x="22965" y="28127"/>
                  </a:cubicBezTo>
                  <a:cubicBezTo>
                    <a:pt x="23161" y="25126"/>
                    <a:pt x="22769" y="21995"/>
                    <a:pt x="21301" y="19353"/>
                  </a:cubicBezTo>
                  <a:cubicBezTo>
                    <a:pt x="19834" y="16678"/>
                    <a:pt x="17224" y="14557"/>
                    <a:pt x="14223" y="14199"/>
                  </a:cubicBezTo>
                  <a:cubicBezTo>
                    <a:pt x="13922" y="14159"/>
                    <a:pt x="13618" y="14140"/>
                    <a:pt x="13314" y="14140"/>
                  </a:cubicBezTo>
                  <a:cubicBezTo>
                    <a:pt x="10589" y="14140"/>
                    <a:pt x="7845" y="15687"/>
                    <a:pt x="6818" y="18211"/>
                  </a:cubicBezTo>
                  <a:cubicBezTo>
                    <a:pt x="6786" y="13220"/>
                    <a:pt x="6786" y="8229"/>
                    <a:pt x="6753" y="3238"/>
                  </a:cubicBezTo>
                  <a:cubicBezTo>
                    <a:pt x="6753" y="2619"/>
                    <a:pt x="6753" y="1966"/>
                    <a:pt x="6459" y="1412"/>
                  </a:cubicBezTo>
                  <a:cubicBezTo>
                    <a:pt x="5978" y="482"/>
                    <a:pt x="4619" y="0"/>
                    <a:pt x="32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98;p41"/>
            <p:cNvSpPr/>
            <p:nvPr/>
          </p:nvSpPr>
          <p:spPr>
            <a:xfrm>
              <a:off x="3671350" y="4386550"/>
              <a:ext cx="520325" cy="639375"/>
            </a:xfrm>
            <a:custGeom>
              <a:avLst/>
              <a:gdLst/>
              <a:ahLst/>
              <a:cxnLst/>
              <a:rect l="l" t="t" r="r" b="b"/>
              <a:pathLst>
                <a:path w="20813" h="25575" extrusionOk="0">
                  <a:moveTo>
                    <a:pt x="11320" y="0"/>
                  </a:moveTo>
                  <a:cubicBezTo>
                    <a:pt x="4894" y="0"/>
                    <a:pt x="1" y="4012"/>
                    <a:pt x="1" y="10700"/>
                  </a:cubicBezTo>
                  <a:lnTo>
                    <a:pt x="1" y="14875"/>
                  </a:lnTo>
                  <a:cubicBezTo>
                    <a:pt x="1" y="21660"/>
                    <a:pt x="4861" y="25574"/>
                    <a:pt x="11352" y="25574"/>
                  </a:cubicBezTo>
                  <a:cubicBezTo>
                    <a:pt x="13734" y="25574"/>
                    <a:pt x="15756" y="25118"/>
                    <a:pt x="17452" y="24237"/>
                  </a:cubicBezTo>
                  <a:cubicBezTo>
                    <a:pt x="19540" y="23128"/>
                    <a:pt x="20812" y="21236"/>
                    <a:pt x="19181" y="19148"/>
                  </a:cubicBezTo>
                  <a:cubicBezTo>
                    <a:pt x="18619" y="18430"/>
                    <a:pt x="18005" y="18168"/>
                    <a:pt x="17361" y="18168"/>
                  </a:cubicBezTo>
                  <a:cubicBezTo>
                    <a:pt x="16658" y="18168"/>
                    <a:pt x="15918" y="18480"/>
                    <a:pt x="15169" y="18855"/>
                  </a:cubicBezTo>
                  <a:cubicBezTo>
                    <a:pt x="14158" y="19376"/>
                    <a:pt x="13081" y="19605"/>
                    <a:pt x="11874" y="19605"/>
                  </a:cubicBezTo>
                  <a:cubicBezTo>
                    <a:pt x="8482" y="19605"/>
                    <a:pt x="6753" y="18039"/>
                    <a:pt x="6753" y="14842"/>
                  </a:cubicBezTo>
                  <a:lnTo>
                    <a:pt x="6753" y="10700"/>
                  </a:lnTo>
                  <a:cubicBezTo>
                    <a:pt x="6753" y="7535"/>
                    <a:pt x="8449" y="5937"/>
                    <a:pt x="11842" y="5937"/>
                  </a:cubicBezTo>
                  <a:cubicBezTo>
                    <a:pt x="13734" y="5937"/>
                    <a:pt x="15267" y="7340"/>
                    <a:pt x="16996" y="7340"/>
                  </a:cubicBezTo>
                  <a:cubicBezTo>
                    <a:pt x="18561" y="7340"/>
                    <a:pt x="19670" y="5448"/>
                    <a:pt x="19670" y="4045"/>
                  </a:cubicBezTo>
                  <a:cubicBezTo>
                    <a:pt x="19670" y="751"/>
                    <a:pt x="13603" y="0"/>
                    <a:pt x="113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1" name="Straight Connector 30"/>
          <p:cNvCxnSpPr>
            <a:endCxn id="6" idx="6"/>
          </p:cNvCxnSpPr>
          <p:nvPr/>
        </p:nvCxnSpPr>
        <p:spPr>
          <a:xfrm rot="16200000" flipH="1">
            <a:off x="-218850" y="752250"/>
            <a:ext cx="1504650" cy="1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6" idx="2"/>
            <a:endCxn id="7" idx="6"/>
          </p:cNvCxnSpPr>
          <p:nvPr/>
        </p:nvCxnSpPr>
        <p:spPr>
          <a:xfrm rot="5400000">
            <a:off x="419400" y="2228700"/>
            <a:ext cx="228300"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endCxn id="8" idx="6"/>
          </p:cNvCxnSpPr>
          <p:nvPr/>
        </p:nvCxnSpPr>
        <p:spPr>
          <a:xfrm rot="5400000">
            <a:off x="421324" y="3064977"/>
            <a:ext cx="228299" cy="384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218849" y="4543200"/>
            <a:ext cx="1504650" cy="1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5791200" y="2419350"/>
            <a:ext cx="5638799" cy="1477328"/>
          </a:xfrm>
          <a:prstGeom prst="rect">
            <a:avLst/>
          </a:prstGeom>
          <a:noFill/>
        </p:spPr>
        <p:txBody>
          <a:bodyPr wrap="square" rtlCol="0">
            <a:spAutoFit/>
          </a:bodyPr>
          <a:lstStyle/>
          <a:p>
            <a:pPr algn="just"/>
            <a:r>
              <a:rPr lang="id-ID"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Pendekatan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pembelajaran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kontekstual</a:t>
            </a:r>
            <a:r>
              <a:rPr lang="id-ID" b="1" dirty="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merupakan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pendekatan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pembelajaran</a:t>
            </a:r>
            <a:r>
              <a:rPr lang="en-US" b="1" dirty="0" smtClean="0">
                <a:solidFill>
                  <a:schemeClr val="accent4"/>
                </a:solidFill>
                <a:effectLst>
                  <a:glow rad="139700">
                    <a:schemeClr val="accent5">
                      <a:satMod val="175000"/>
                      <a:alpha val="40000"/>
                    </a:schemeClr>
                  </a:glow>
                </a:effectLst>
              </a:rPr>
              <a:t> yang </a:t>
            </a:r>
            <a:r>
              <a:rPr lang="en-US" b="1" dirty="0" err="1" smtClean="0">
                <a:solidFill>
                  <a:schemeClr val="accent4"/>
                </a:solidFill>
                <a:effectLst>
                  <a:glow rad="139700">
                    <a:schemeClr val="accent5">
                      <a:satMod val="175000"/>
                      <a:alpha val="40000"/>
                    </a:schemeClr>
                  </a:glow>
                </a:effectLst>
              </a:rPr>
              <a:t>dikenal</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dengan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sebutan</a:t>
            </a:r>
            <a:r>
              <a:rPr lang="en-US" b="1" dirty="0" smtClean="0">
                <a:solidFill>
                  <a:schemeClr val="accent4"/>
                </a:solidFill>
                <a:effectLst>
                  <a:glow rad="139700">
                    <a:schemeClr val="accent5">
                      <a:satMod val="175000"/>
                      <a:alpha val="40000"/>
                    </a:schemeClr>
                  </a:glow>
                </a:effectLst>
              </a:rPr>
              <a:t> CTL (Contextual Teaching and Learning) </a:t>
            </a:r>
            <a:r>
              <a:rPr lang="en-US" b="1" dirty="0" err="1" smtClean="0">
                <a:solidFill>
                  <a:schemeClr val="accent4"/>
                </a:solidFill>
                <a:effectLst>
                  <a:glow rad="139700">
                    <a:schemeClr val="accent5">
                      <a:satMod val="175000"/>
                      <a:alpha val="40000"/>
                    </a:schemeClr>
                  </a:glow>
                </a:effectLst>
              </a:rPr>
              <a:t>adalah</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pendekatan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pembelajaran</a:t>
            </a:r>
            <a:r>
              <a:rPr lang="en-US" b="1" dirty="0" smtClean="0">
                <a:solidFill>
                  <a:schemeClr val="accent4"/>
                </a:solidFill>
                <a:effectLst>
                  <a:glow rad="139700">
                    <a:schemeClr val="accent5">
                      <a:satMod val="175000"/>
                      <a:alpha val="40000"/>
                    </a:schemeClr>
                  </a:glow>
                </a:effectLst>
              </a:rPr>
              <a:t> yang </a:t>
            </a:r>
            <a:r>
              <a:rPr lang="en-US" b="1" dirty="0" err="1" smtClean="0">
                <a:solidFill>
                  <a:schemeClr val="accent4"/>
                </a:solidFill>
                <a:effectLst>
                  <a:glow rad="139700">
                    <a:schemeClr val="accent5">
                      <a:satMod val="175000"/>
                      <a:alpha val="40000"/>
                    </a:schemeClr>
                  </a:glow>
                </a:effectLst>
              </a:rPr>
              <a:t>mengaitkan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materi</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pembelajaran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dengan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situasi</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dunia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nyata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siswa</a:t>
            </a:r>
            <a:r>
              <a:rPr lang="en-US" b="1" dirty="0" smtClean="0">
                <a:solidFill>
                  <a:schemeClr val="accent4"/>
                </a:solidFill>
                <a:effectLst>
                  <a:glow rad="139700">
                    <a:schemeClr val="accent5">
                      <a:satMod val="175000"/>
                      <a:alpha val="40000"/>
                    </a:schemeClr>
                  </a:glow>
                </a:effectLst>
              </a:rPr>
              <a:t>.</a:t>
            </a:r>
            <a:endParaRPr lang="en-US" b="1" dirty="0">
              <a:solidFill>
                <a:schemeClr val="accent4"/>
              </a:solidFill>
              <a:effectLst>
                <a:glow rad="139700">
                  <a:schemeClr val="accent5">
                    <a:satMod val="175000"/>
                    <a:alpha val="40000"/>
                  </a:schemeClr>
                </a:glow>
              </a:effectLst>
            </a:endParaRPr>
          </a:p>
        </p:txBody>
      </p:sp>
      <p:sp>
        <p:nvSpPr>
          <p:cNvPr id="70" name="TextBox 69"/>
          <p:cNvSpPr txBox="1"/>
          <p:nvPr/>
        </p:nvSpPr>
        <p:spPr>
          <a:xfrm>
            <a:off x="-5791200" y="2874824"/>
            <a:ext cx="5638799" cy="1754326"/>
          </a:xfrm>
          <a:prstGeom prst="rect">
            <a:avLst/>
          </a:prstGeom>
          <a:noFill/>
        </p:spPr>
        <p:txBody>
          <a:bodyPr wrap="square" rtlCol="0">
            <a:spAutoFit/>
          </a:bodyPr>
          <a:lstStyle/>
          <a:p>
            <a:pPr algn="just"/>
            <a:r>
              <a:rPr lang="en-US" b="1" dirty="0" err="1" smtClean="0">
                <a:solidFill>
                  <a:schemeClr val="accent4"/>
                </a:solidFill>
                <a:effectLst>
                  <a:glow rad="139700">
                    <a:schemeClr val="accent5">
                      <a:satMod val="175000"/>
                      <a:alpha val="40000"/>
                    </a:schemeClr>
                  </a:glow>
                </a:effectLst>
              </a:rPr>
              <a:t>Pendekatan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Ekspositori</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menekankan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pada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penyampaian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informasi</a:t>
            </a:r>
            <a:r>
              <a:rPr lang="en-US" b="1" dirty="0" smtClean="0">
                <a:solidFill>
                  <a:schemeClr val="accent4"/>
                </a:solidFill>
                <a:effectLst>
                  <a:glow rad="139700">
                    <a:schemeClr val="accent5">
                      <a:satMod val="175000"/>
                      <a:alpha val="40000"/>
                    </a:schemeClr>
                  </a:glow>
                </a:effectLst>
              </a:rPr>
              <a:t> yang </a:t>
            </a:r>
            <a:r>
              <a:rPr lang="en-US" b="1" dirty="0" err="1" smtClean="0">
                <a:solidFill>
                  <a:schemeClr val="accent4"/>
                </a:solidFill>
                <a:effectLst>
                  <a:glow rad="139700">
                    <a:schemeClr val="accent5">
                      <a:satMod val="175000"/>
                      <a:alpha val="40000"/>
                    </a:schemeClr>
                  </a:glow>
                </a:effectLst>
              </a:rPr>
              <a:t>disampaikan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sumber</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belajar</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kepada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peserta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pembelajaran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Dalam</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pendekatan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ekspositori</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sumber</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dapat</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menyampaikan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materi</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sampai</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tuntas</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artinya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pembelajaran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dilaksanakan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secara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holistik</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dan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tidak</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khusus</a:t>
            </a:r>
            <a:r>
              <a:rPr lang="en-US" b="1" dirty="0" smtClean="0">
                <a:solidFill>
                  <a:schemeClr val="accent4"/>
                </a:solidFill>
                <a:effectLst>
                  <a:glow rad="139700">
                    <a:schemeClr val="accent5">
                      <a:satMod val="175000"/>
                      <a:alpha val="40000"/>
                    </a:schemeClr>
                  </a:glow>
                </a:effectLst>
              </a:rPr>
              <a:t>.</a:t>
            </a:r>
            <a:endParaRPr lang="en-US" b="1" dirty="0">
              <a:solidFill>
                <a:schemeClr val="accent4"/>
              </a:solidFill>
              <a:effectLst>
                <a:glow rad="139700">
                  <a:schemeClr val="accent5">
                    <a:satMod val="175000"/>
                    <a:alpha val="40000"/>
                  </a:schemeClr>
                </a:glow>
              </a:effectLst>
            </a:endParaRPr>
          </a:p>
        </p:txBody>
      </p:sp>
      <p:sp>
        <p:nvSpPr>
          <p:cNvPr id="73" name="TextBox 72"/>
          <p:cNvSpPr txBox="1"/>
          <p:nvPr/>
        </p:nvSpPr>
        <p:spPr>
          <a:xfrm>
            <a:off x="-5791200" y="3657421"/>
            <a:ext cx="5638799" cy="1200329"/>
          </a:xfrm>
          <a:prstGeom prst="rect">
            <a:avLst/>
          </a:prstGeom>
          <a:noFill/>
        </p:spPr>
        <p:txBody>
          <a:bodyPr wrap="square" rtlCol="0">
            <a:spAutoFit/>
          </a:bodyPr>
          <a:lstStyle/>
          <a:p>
            <a:pPr algn="just"/>
            <a:r>
              <a:rPr lang="id-ID" b="1" dirty="0" smtClean="0">
                <a:solidFill>
                  <a:schemeClr val="accent4"/>
                </a:solidFill>
                <a:effectLst>
                  <a:glow rad="139700">
                    <a:schemeClr val="accent5">
                      <a:satMod val="175000"/>
                      <a:alpha val="40000"/>
                    </a:schemeClr>
                  </a:glow>
                </a:effectLst>
              </a:rPr>
              <a:t>pendekatan induktif dalam pembelajaran adalah pendekatan yang bermula dengan menyajikan sejumlah keadaan khusus kemudian dapat disimpulkan menjadi suatu fakta, prinsip, atau aturan.</a:t>
            </a:r>
            <a:endParaRPr lang="en-US" b="1" dirty="0">
              <a:solidFill>
                <a:schemeClr val="accent4"/>
              </a:solidFill>
              <a:effectLst>
                <a:glow rad="139700">
                  <a:schemeClr val="accent5">
                    <a:satMod val="175000"/>
                    <a:alpha val="40000"/>
                  </a:schemeClr>
                </a:glow>
              </a:effectLst>
            </a:endParaRPr>
          </a:p>
        </p:txBody>
      </p:sp>
      <p:sp>
        <p:nvSpPr>
          <p:cNvPr id="74" name="Rectangle 73"/>
          <p:cNvSpPr/>
          <p:nvPr/>
        </p:nvSpPr>
        <p:spPr>
          <a:xfrm>
            <a:off x="5410200" y="-2419350"/>
            <a:ext cx="3733800" cy="241935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Contoh :</a:t>
            </a:r>
          </a:p>
          <a:p>
            <a:pPr algn="ctr"/>
            <a:r>
              <a:rPr lang="id-ID"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Dalam menerangkan materi pesawat sederhana yaitu tuas, guru memberikan contoh jungkat-jungkit karena itu adalah hal yang umum. Sehingga siswa dapat membayangkan konsep dasarnya.</a:t>
            </a:r>
            <a:endParaRPr lang="en-US"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2" name="Title 1"/>
          <p:cNvSpPr>
            <a:spLocks noGrp="1"/>
          </p:cNvSpPr>
          <p:nvPr>
            <p:ph type="title"/>
          </p:nvPr>
        </p:nvSpPr>
        <p:spPr>
          <a:xfrm>
            <a:off x="1295400" y="266700"/>
            <a:ext cx="6477000" cy="857250"/>
          </a:xfrm>
        </p:spPr>
        <p:txBody>
          <a:bodyPr>
            <a:normAutofit fontScale="9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l"/>
            <a:r>
              <a:rPr lang="id-ID" sz="36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Macam-macam Pendekatan Pembelajaran</a:t>
            </a:r>
            <a:endParaRPr lang="en-US" sz="36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75" name="Rectangle 74"/>
          <p:cNvSpPr/>
          <p:nvPr/>
        </p:nvSpPr>
        <p:spPr>
          <a:xfrm>
            <a:off x="5257800" y="-2457450"/>
            <a:ext cx="3733800" cy="241935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Contoh :</a:t>
            </a:r>
          </a:p>
          <a:p>
            <a:pPr algn="ctr"/>
            <a:r>
              <a:rPr lang="id-ID"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Seorang guru memberikan bahan materi belajar kinematika, dengan membuat sub-sub tema untuk mempermudah siswa.</a:t>
            </a:r>
            <a:endParaRPr lang="en-US"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76" name="Rectangle 75"/>
          <p:cNvSpPr/>
          <p:nvPr/>
        </p:nvSpPr>
        <p:spPr>
          <a:xfrm>
            <a:off x="5105400" y="-2457450"/>
            <a:ext cx="3733800" cy="241935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Contoh :</a:t>
            </a:r>
          </a:p>
          <a:p>
            <a:pPr algn="ctr"/>
            <a:r>
              <a:rPr lang="id-ID"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Guru memberikan contoh alat ukur, kemudian barulah peserta didik menganalisis apa keguanaan, dari alat ukur tersebut.</a:t>
            </a:r>
            <a:endParaRPr lang="en-US"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slide(fromTop)">
                                      <p:cBhvr>
                                        <p:cTn id="7" dur="500"/>
                                        <p:tgtEl>
                                          <p:spTgt spid="31"/>
                                        </p:tgtEl>
                                      </p:cBhvr>
                                    </p:animEffect>
                                  </p:childTnLst>
                                </p:cTn>
                              </p:par>
                            </p:childTnLst>
                          </p:cTn>
                        </p:par>
                        <p:par>
                          <p:cTn id="8" fill="hold">
                            <p:stCondLst>
                              <p:cond delay="500"/>
                            </p:stCondLst>
                            <p:childTnLst>
                              <p:par>
                                <p:cTn id="9" presetID="23" presetClass="entr" presetSubtype="16"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childTnLst>
                                </p:cTn>
                              </p:par>
                            </p:childTnLst>
                          </p:cTn>
                        </p:par>
                        <p:par>
                          <p:cTn id="17" fill="hold">
                            <p:stCondLst>
                              <p:cond delay="1000"/>
                            </p:stCondLst>
                            <p:childTnLst>
                              <p:par>
                                <p:cTn id="18" presetID="63" presetClass="path" presetSubtype="0" accel="50000" decel="50000" fill="hold" grpId="0" nodeType="afterEffect">
                                  <p:stCondLst>
                                    <p:cond delay="0"/>
                                  </p:stCondLst>
                                  <p:childTnLst>
                                    <p:animMotion origin="layout" path="M -5.55112E-17 1.11111E-6 L 0.76667 0.00463 " pathEditMode="relative" rAng="0" ptsTypes="AA">
                                      <p:cBhvr>
                                        <p:cTn id="19" dur="2000" fill="hold"/>
                                        <p:tgtEl>
                                          <p:spTgt spid="65"/>
                                        </p:tgtEl>
                                        <p:attrNameLst>
                                          <p:attrName>ppt_x</p:attrName>
                                          <p:attrName>ppt_y</p:attrName>
                                        </p:attrNameLst>
                                      </p:cBhvr>
                                      <p:rCtr x="383" y="2"/>
                                    </p:animMotion>
                                  </p:childTnLst>
                                </p:cTn>
                              </p:par>
                              <p:par>
                                <p:cTn id="20" presetID="12" presetClass="entr" presetSubtype="8" fill="hold" nodeType="with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slide(fromLeft)">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grpId="0" nodeType="clickEffect">
                                  <p:stCondLst>
                                    <p:cond delay="0"/>
                                  </p:stCondLst>
                                  <p:childTnLst>
                                    <p:animMotion origin="layout" path="M -3.33333E-6 -4.81481E-6 L -0.00416 0.48334 " pathEditMode="relative" rAng="0" ptsTypes="AA">
                                      <p:cBhvr>
                                        <p:cTn id="26" dur="2000" fill="hold"/>
                                        <p:tgtEl>
                                          <p:spTgt spid="74"/>
                                        </p:tgtEl>
                                        <p:attrNameLst>
                                          <p:attrName>ppt_x</p:attrName>
                                          <p:attrName>ppt_y</p:attrName>
                                        </p:attrNameLst>
                                      </p:cBhvr>
                                      <p:rCtr x="-2" y="242"/>
                                    </p:animMotion>
                                  </p:childTnLst>
                                </p:cTn>
                              </p:par>
                            </p:childTnLst>
                          </p:cTn>
                        </p:par>
                      </p:childTnLst>
                    </p:cTn>
                  </p:par>
                  <p:par>
                    <p:cTn id="27" fill="hold">
                      <p:stCondLst>
                        <p:cond delay="indefinite"/>
                      </p:stCondLst>
                      <p:childTnLst>
                        <p:par>
                          <p:cTn id="28" fill="hold">
                            <p:stCondLst>
                              <p:cond delay="0"/>
                            </p:stCondLst>
                            <p:childTnLst>
                              <p:par>
                                <p:cTn id="29" presetID="35" presetClass="exit" presetSubtype="0" fill="hold" grpId="1" nodeType="clickEffect">
                                  <p:stCondLst>
                                    <p:cond delay="0"/>
                                  </p:stCondLst>
                                  <p:childTnLst>
                                    <p:animEffect transition="out" filter="fade">
                                      <p:cBhvr>
                                        <p:cTn id="30" dur="2000"/>
                                        <p:tgtEl>
                                          <p:spTgt spid="74"/>
                                        </p:tgtEl>
                                      </p:cBhvr>
                                    </p:animEffect>
                                    <p:anim calcmode="lin" valueType="num">
                                      <p:cBhvr>
                                        <p:cTn id="31" dur="2000"/>
                                        <p:tgtEl>
                                          <p:spTgt spid="74"/>
                                        </p:tgtEl>
                                        <p:attrNameLst>
                                          <p:attrName>style.rotation</p:attrName>
                                        </p:attrNameLst>
                                      </p:cBhvr>
                                      <p:tavLst>
                                        <p:tav tm="0">
                                          <p:val>
                                            <p:fltVal val="0"/>
                                          </p:val>
                                        </p:tav>
                                        <p:tav tm="100000">
                                          <p:val>
                                            <p:fltVal val="720"/>
                                          </p:val>
                                        </p:tav>
                                      </p:tavLst>
                                    </p:anim>
                                    <p:anim calcmode="lin" valueType="num">
                                      <p:cBhvr>
                                        <p:cTn id="32" dur="2000"/>
                                        <p:tgtEl>
                                          <p:spTgt spid="74"/>
                                        </p:tgtEl>
                                        <p:attrNameLst>
                                          <p:attrName>ppt_h</p:attrName>
                                        </p:attrNameLst>
                                      </p:cBhvr>
                                      <p:tavLst>
                                        <p:tav tm="0">
                                          <p:val>
                                            <p:strVal val="ppt_h"/>
                                          </p:val>
                                        </p:tav>
                                        <p:tav tm="100000">
                                          <p:val>
                                            <p:fltVal val="0"/>
                                          </p:val>
                                        </p:tav>
                                      </p:tavLst>
                                    </p:anim>
                                    <p:anim calcmode="lin" valueType="num">
                                      <p:cBhvr>
                                        <p:cTn id="33" dur="2000"/>
                                        <p:tgtEl>
                                          <p:spTgt spid="74"/>
                                        </p:tgtEl>
                                        <p:attrNameLst>
                                          <p:attrName>ppt_w</p:attrName>
                                        </p:attrNameLst>
                                      </p:cBhvr>
                                      <p:tavLst>
                                        <p:tav tm="0">
                                          <p:val>
                                            <p:strVal val="ppt_w"/>
                                          </p:val>
                                        </p:tav>
                                        <p:tav tm="100000">
                                          <p:val>
                                            <p:fltVal val="0"/>
                                          </p:val>
                                        </p:tav>
                                      </p:tavLst>
                                    </p:anim>
                                    <p:set>
                                      <p:cBhvr>
                                        <p:cTn id="34" dur="1" fill="hold">
                                          <p:stCondLst>
                                            <p:cond delay="1999"/>
                                          </p:stCondLst>
                                        </p:cTn>
                                        <p:tgtEl>
                                          <p:spTgt spid="74"/>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2" presetClass="entr" presetSubtype="1" fill="hold" nodeType="click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slide(fromTop)">
                                      <p:cBhvr>
                                        <p:cTn id="39" dur="500"/>
                                        <p:tgtEl>
                                          <p:spTgt spid="32"/>
                                        </p:tgtEl>
                                      </p:cBhvr>
                                    </p:animEffect>
                                  </p:childTnLst>
                                </p:cTn>
                              </p:par>
                              <p:par>
                                <p:cTn id="40" presetID="23" presetClass="exit" presetSubtype="32" fill="hold" grpId="1" nodeType="withEffect">
                                  <p:stCondLst>
                                    <p:cond delay="0"/>
                                  </p:stCondLst>
                                  <p:childTnLst>
                                    <p:anim calcmode="lin" valueType="num">
                                      <p:cBhvr>
                                        <p:cTn id="41" dur="500"/>
                                        <p:tgtEl>
                                          <p:spTgt spid="65"/>
                                        </p:tgtEl>
                                        <p:attrNameLst>
                                          <p:attrName>ppt_w</p:attrName>
                                        </p:attrNameLst>
                                      </p:cBhvr>
                                      <p:tavLst>
                                        <p:tav tm="0">
                                          <p:val>
                                            <p:strVal val="ppt_w"/>
                                          </p:val>
                                        </p:tav>
                                        <p:tav tm="100000">
                                          <p:val>
                                            <p:fltVal val="0"/>
                                          </p:val>
                                        </p:tav>
                                      </p:tavLst>
                                    </p:anim>
                                    <p:anim calcmode="lin" valueType="num">
                                      <p:cBhvr>
                                        <p:cTn id="42" dur="500"/>
                                        <p:tgtEl>
                                          <p:spTgt spid="65"/>
                                        </p:tgtEl>
                                        <p:attrNameLst>
                                          <p:attrName>ppt_h</p:attrName>
                                        </p:attrNameLst>
                                      </p:cBhvr>
                                      <p:tavLst>
                                        <p:tav tm="0">
                                          <p:val>
                                            <p:strVal val="ppt_h"/>
                                          </p:val>
                                        </p:tav>
                                        <p:tav tm="100000">
                                          <p:val>
                                            <p:fltVal val="0"/>
                                          </p:val>
                                        </p:tav>
                                      </p:tavLst>
                                    </p:anim>
                                    <p:set>
                                      <p:cBhvr>
                                        <p:cTn id="43" dur="1" fill="hold">
                                          <p:stCondLst>
                                            <p:cond delay="499"/>
                                          </p:stCondLst>
                                        </p:cTn>
                                        <p:tgtEl>
                                          <p:spTgt spid="65"/>
                                        </p:tgtEl>
                                        <p:attrNameLst>
                                          <p:attrName>style.visibility</p:attrName>
                                        </p:attrNameLst>
                                      </p:cBhvr>
                                      <p:to>
                                        <p:strVal val="hidden"/>
                                      </p:to>
                                    </p:set>
                                  </p:childTnLst>
                                </p:cTn>
                              </p:par>
                            </p:childTnLst>
                          </p:cTn>
                        </p:par>
                        <p:par>
                          <p:cTn id="44" fill="hold">
                            <p:stCondLst>
                              <p:cond delay="500"/>
                            </p:stCondLst>
                            <p:childTnLst>
                              <p:par>
                                <p:cTn id="45" presetID="23" presetClass="entr" presetSubtype="16" fill="hold" grpId="0" nodeType="after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p:cTn id="47" dur="500" fill="hold"/>
                                        <p:tgtEl>
                                          <p:spTgt spid="7"/>
                                        </p:tgtEl>
                                        <p:attrNameLst>
                                          <p:attrName>ppt_w</p:attrName>
                                        </p:attrNameLst>
                                      </p:cBhvr>
                                      <p:tavLst>
                                        <p:tav tm="0">
                                          <p:val>
                                            <p:fltVal val="0"/>
                                          </p:val>
                                        </p:tav>
                                        <p:tav tm="100000">
                                          <p:val>
                                            <p:strVal val="#ppt_w"/>
                                          </p:val>
                                        </p:tav>
                                      </p:tavLst>
                                    </p:anim>
                                    <p:anim calcmode="lin" valueType="num">
                                      <p:cBhvr>
                                        <p:cTn id="48" dur="500" fill="hold"/>
                                        <p:tgtEl>
                                          <p:spTgt spid="7"/>
                                        </p:tgtEl>
                                        <p:attrNameLst>
                                          <p:attrName>ppt_h</p:attrName>
                                        </p:attrNameLst>
                                      </p:cBhvr>
                                      <p:tavLst>
                                        <p:tav tm="0">
                                          <p:val>
                                            <p:fltVal val="0"/>
                                          </p:val>
                                        </p:tav>
                                        <p:tav tm="100000">
                                          <p:val>
                                            <p:strVal val="#ppt_h"/>
                                          </p:val>
                                        </p:tav>
                                      </p:tavLst>
                                    </p:anim>
                                  </p:childTnLst>
                                </p:cTn>
                              </p:par>
                              <p:par>
                                <p:cTn id="49" presetID="23" presetClass="entr" presetSubtype="16" fill="hold" nodeType="with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500" fill="hold"/>
                                        <p:tgtEl>
                                          <p:spTgt spid="13"/>
                                        </p:tgtEl>
                                        <p:attrNameLst>
                                          <p:attrName>ppt_w</p:attrName>
                                        </p:attrNameLst>
                                      </p:cBhvr>
                                      <p:tavLst>
                                        <p:tav tm="0">
                                          <p:val>
                                            <p:fltVal val="0"/>
                                          </p:val>
                                        </p:tav>
                                        <p:tav tm="100000">
                                          <p:val>
                                            <p:strVal val="#ppt_w"/>
                                          </p:val>
                                        </p:tav>
                                      </p:tavLst>
                                    </p:anim>
                                    <p:anim calcmode="lin" valueType="num">
                                      <p:cBhvr>
                                        <p:cTn id="52" dur="500" fill="hold"/>
                                        <p:tgtEl>
                                          <p:spTgt spid="13"/>
                                        </p:tgtEl>
                                        <p:attrNameLst>
                                          <p:attrName>ppt_h</p:attrName>
                                        </p:attrNameLst>
                                      </p:cBhvr>
                                      <p:tavLst>
                                        <p:tav tm="0">
                                          <p:val>
                                            <p:fltVal val="0"/>
                                          </p:val>
                                        </p:tav>
                                        <p:tav tm="100000">
                                          <p:val>
                                            <p:strVal val="#ppt_h"/>
                                          </p:val>
                                        </p:tav>
                                      </p:tavLst>
                                    </p:anim>
                                  </p:childTnLst>
                                </p:cTn>
                              </p:par>
                            </p:childTnLst>
                          </p:cTn>
                        </p:par>
                        <p:par>
                          <p:cTn id="53" fill="hold">
                            <p:stCondLst>
                              <p:cond delay="1000"/>
                            </p:stCondLst>
                            <p:childTnLst>
                              <p:par>
                                <p:cTn id="54" presetID="63" presetClass="path" presetSubtype="0" accel="50000" decel="50000" fill="hold" grpId="0" nodeType="afterEffect">
                                  <p:stCondLst>
                                    <p:cond delay="0"/>
                                  </p:stCondLst>
                                  <p:childTnLst>
                                    <p:animMotion origin="layout" path="M -5.55112E-17 1.11111E-6 L 0.76667 0.00463 " pathEditMode="relative" rAng="0" ptsTypes="AA">
                                      <p:cBhvr>
                                        <p:cTn id="55" dur="2000" fill="hold"/>
                                        <p:tgtEl>
                                          <p:spTgt spid="70"/>
                                        </p:tgtEl>
                                        <p:attrNameLst>
                                          <p:attrName>ppt_x</p:attrName>
                                          <p:attrName>ppt_y</p:attrName>
                                        </p:attrNameLst>
                                      </p:cBhvr>
                                      <p:rCtr x="383" y="2"/>
                                    </p:animMotion>
                                  </p:childTnLst>
                                </p:cTn>
                              </p:par>
                              <p:par>
                                <p:cTn id="56" presetID="12" presetClass="entr" presetSubtype="8" fill="hold" nodeType="withEffect">
                                  <p:stCondLst>
                                    <p:cond delay="0"/>
                                  </p:stCondLst>
                                  <p:childTnLst>
                                    <p:set>
                                      <p:cBhvr>
                                        <p:cTn id="57" dur="1" fill="hold">
                                          <p:stCondLst>
                                            <p:cond delay="0"/>
                                          </p:stCondLst>
                                        </p:cTn>
                                        <p:tgtEl>
                                          <p:spTgt spid="3">
                                            <p:txEl>
                                              <p:pRg st="1" end="1"/>
                                            </p:txEl>
                                          </p:spTgt>
                                        </p:tgtEl>
                                        <p:attrNameLst>
                                          <p:attrName>style.visibility</p:attrName>
                                        </p:attrNameLst>
                                      </p:cBhvr>
                                      <p:to>
                                        <p:strVal val="visible"/>
                                      </p:to>
                                    </p:set>
                                    <p:animEffect transition="in" filter="slide(fromLeft)">
                                      <p:cBhvr>
                                        <p:cTn id="58" dur="500"/>
                                        <p:tgtEl>
                                          <p:spTgt spid="3">
                                            <p:txEl>
                                              <p:pRg st="1" end="1"/>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42" presetClass="path" presetSubtype="0" accel="50000" decel="50000" fill="hold" grpId="0" nodeType="clickEffect">
                                  <p:stCondLst>
                                    <p:cond delay="0"/>
                                  </p:stCondLst>
                                  <p:childTnLst>
                                    <p:animMotion origin="layout" path="M -3.33333E-6 -4.81481E-6 L -0.00416 0.48334 " pathEditMode="relative" rAng="0" ptsTypes="AA">
                                      <p:cBhvr>
                                        <p:cTn id="62" dur="2000" fill="hold"/>
                                        <p:tgtEl>
                                          <p:spTgt spid="75"/>
                                        </p:tgtEl>
                                        <p:attrNameLst>
                                          <p:attrName>ppt_x</p:attrName>
                                          <p:attrName>ppt_y</p:attrName>
                                        </p:attrNameLst>
                                      </p:cBhvr>
                                      <p:rCtr x="-2" y="242"/>
                                    </p:animMotion>
                                  </p:childTnLst>
                                </p:cTn>
                              </p:par>
                            </p:childTnLst>
                          </p:cTn>
                        </p:par>
                      </p:childTnLst>
                    </p:cTn>
                  </p:par>
                  <p:par>
                    <p:cTn id="63" fill="hold">
                      <p:stCondLst>
                        <p:cond delay="indefinite"/>
                      </p:stCondLst>
                      <p:childTnLst>
                        <p:par>
                          <p:cTn id="64" fill="hold">
                            <p:stCondLst>
                              <p:cond delay="0"/>
                            </p:stCondLst>
                            <p:childTnLst>
                              <p:par>
                                <p:cTn id="65" presetID="35" presetClass="exit" presetSubtype="0" fill="hold" grpId="1" nodeType="clickEffect">
                                  <p:stCondLst>
                                    <p:cond delay="0"/>
                                  </p:stCondLst>
                                  <p:childTnLst>
                                    <p:animEffect transition="out" filter="fade">
                                      <p:cBhvr>
                                        <p:cTn id="66" dur="2000"/>
                                        <p:tgtEl>
                                          <p:spTgt spid="75"/>
                                        </p:tgtEl>
                                      </p:cBhvr>
                                    </p:animEffect>
                                    <p:anim calcmode="lin" valueType="num">
                                      <p:cBhvr>
                                        <p:cTn id="67" dur="2000"/>
                                        <p:tgtEl>
                                          <p:spTgt spid="75"/>
                                        </p:tgtEl>
                                        <p:attrNameLst>
                                          <p:attrName>style.rotation</p:attrName>
                                        </p:attrNameLst>
                                      </p:cBhvr>
                                      <p:tavLst>
                                        <p:tav tm="0">
                                          <p:val>
                                            <p:fltVal val="0"/>
                                          </p:val>
                                        </p:tav>
                                        <p:tav tm="100000">
                                          <p:val>
                                            <p:fltVal val="720"/>
                                          </p:val>
                                        </p:tav>
                                      </p:tavLst>
                                    </p:anim>
                                    <p:anim calcmode="lin" valueType="num">
                                      <p:cBhvr>
                                        <p:cTn id="68" dur="2000"/>
                                        <p:tgtEl>
                                          <p:spTgt spid="75"/>
                                        </p:tgtEl>
                                        <p:attrNameLst>
                                          <p:attrName>ppt_h</p:attrName>
                                        </p:attrNameLst>
                                      </p:cBhvr>
                                      <p:tavLst>
                                        <p:tav tm="0">
                                          <p:val>
                                            <p:strVal val="ppt_h"/>
                                          </p:val>
                                        </p:tav>
                                        <p:tav tm="100000">
                                          <p:val>
                                            <p:fltVal val="0"/>
                                          </p:val>
                                        </p:tav>
                                      </p:tavLst>
                                    </p:anim>
                                    <p:anim calcmode="lin" valueType="num">
                                      <p:cBhvr>
                                        <p:cTn id="69" dur="2000"/>
                                        <p:tgtEl>
                                          <p:spTgt spid="75"/>
                                        </p:tgtEl>
                                        <p:attrNameLst>
                                          <p:attrName>ppt_w</p:attrName>
                                        </p:attrNameLst>
                                      </p:cBhvr>
                                      <p:tavLst>
                                        <p:tav tm="0">
                                          <p:val>
                                            <p:strVal val="ppt_w"/>
                                          </p:val>
                                        </p:tav>
                                        <p:tav tm="100000">
                                          <p:val>
                                            <p:fltVal val="0"/>
                                          </p:val>
                                        </p:tav>
                                      </p:tavLst>
                                    </p:anim>
                                    <p:set>
                                      <p:cBhvr>
                                        <p:cTn id="70" dur="1" fill="hold">
                                          <p:stCondLst>
                                            <p:cond delay="1999"/>
                                          </p:stCondLst>
                                        </p:cTn>
                                        <p:tgtEl>
                                          <p:spTgt spid="75"/>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2" presetClass="entr" presetSubtype="1" fill="hold" nodeType="click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slide(fromTop)">
                                      <p:cBhvr>
                                        <p:cTn id="75" dur="500"/>
                                        <p:tgtEl>
                                          <p:spTgt spid="33"/>
                                        </p:tgtEl>
                                      </p:cBhvr>
                                    </p:animEffect>
                                  </p:childTnLst>
                                </p:cTn>
                              </p:par>
                              <p:par>
                                <p:cTn id="76" presetID="23" presetClass="exit" presetSubtype="32" fill="hold" grpId="1" nodeType="withEffect">
                                  <p:stCondLst>
                                    <p:cond delay="0"/>
                                  </p:stCondLst>
                                  <p:childTnLst>
                                    <p:anim calcmode="lin" valueType="num">
                                      <p:cBhvr>
                                        <p:cTn id="77" dur="500"/>
                                        <p:tgtEl>
                                          <p:spTgt spid="70"/>
                                        </p:tgtEl>
                                        <p:attrNameLst>
                                          <p:attrName>ppt_w</p:attrName>
                                        </p:attrNameLst>
                                      </p:cBhvr>
                                      <p:tavLst>
                                        <p:tav tm="0">
                                          <p:val>
                                            <p:strVal val="ppt_w"/>
                                          </p:val>
                                        </p:tav>
                                        <p:tav tm="100000">
                                          <p:val>
                                            <p:fltVal val="0"/>
                                          </p:val>
                                        </p:tav>
                                      </p:tavLst>
                                    </p:anim>
                                    <p:anim calcmode="lin" valueType="num">
                                      <p:cBhvr>
                                        <p:cTn id="78" dur="500"/>
                                        <p:tgtEl>
                                          <p:spTgt spid="70"/>
                                        </p:tgtEl>
                                        <p:attrNameLst>
                                          <p:attrName>ppt_h</p:attrName>
                                        </p:attrNameLst>
                                      </p:cBhvr>
                                      <p:tavLst>
                                        <p:tav tm="0">
                                          <p:val>
                                            <p:strVal val="ppt_h"/>
                                          </p:val>
                                        </p:tav>
                                        <p:tav tm="100000">
                                          <p:val>
                                            <p:fltVal val="0"/>
                                          </p:val>
                                        </p:tav>
                                      </p:tavLst>
                                    </p:anim>
                                    <p:set>
                                      <p:cBhvr>
                                        <p:cTn id="79" dur="1" fill="hold">
                                          <p:stCondLst>
                                            <p:cond delay="499"/>
                                          </p:stCondLst>
                                        </p:cTn>
                                        <p:tgtEl>
                                          <p:spTgt spid="70"/>
                                        </p:tgtEl>
                                        <p:attrNameLst>
                                          <p:attrName>style.visibility</p:attrName>
                                        </p:attrNameLst>
                                      </p:cBhvr>
                                      <p:to>
                                        <p:strVal val="hidden"/>
                                      </p:to>
                                    </p:set>
                                  </p:childTnLst>
                                </p:cTn>
                              </p:par>
                            </p:childTnLst>
                          </p:cTn>
                        </p:par>
                        <p:par>
                          <p:cTn id="80" fill="hold">
                            <p:stCondLst>
                              <p:cond delay="500"/>
                            </p:stCondLst>
                            <p:childTnLst>
                              <p:par>
                                <p:cTn id="81" presetID="23" presetClass="entr" presetSubtype="16" fill="hold" grpId="0" nodeType="afterEffect">
                                  <p:stCondLst>
                                    <p:cond delay="0"/>
                                  </p:stCondLst>
                                  <p:childTnLst>
                                    <p:set>
                                      <p:cBhvr>
                                        <p:cTn id="82" dur="1" fill="hold">
                                          <p:stCondLst>
                                            <p:cond delay="0"/>
                                          </p:stCondLst>
                                        </p:cTn>
                                        <p:tgtEl>
                                          <p:spTgt spid="8"/>
                                        </p:tgtEl>
                                        <p:attrNameLst>
                                          <p:attrName>style.visibility</p:attrName>
                                        </p:attrNameLst>
                                      </p:cBhvr>
                                      <p:to>
                                        <p:strVal val="visible"/>
                                      </p:to>
                                    </p:set>
                                    <p:anim calcmode="lin" valueType="num">
                                      <p:cBhvr>
                                        <p:cTn id="83" dur="500" fill="hold"/>
                                        <p:tgtEl>
                                          <p:spTgt spid="8"/>
                                        </p:tgtEl>
                                        <p:attrNameLst>
                                          <p:attrName>ppt_w</p:attrName>
                                        </p:attrNameLst>
                                      </p:cBhvr>
                                      <p:tavLst>
                                        <p:tav tm="0">
                                          <p:val>
                                            <p:fltVal val="0"/>
                                          </p:val>
                                        </p:tav>
                                        <p:tav tm="100000">
                                          <p:val>
                                            <p:strVal val="#ppt_w"/>
                                          </p:val>
                                        </p:tav>
                                      </p:tavLst>
                                    </p:anim>
                                    <p:anim calcmode="lin" valueType="num">
                                      <p:cBhvr>
                                        <p:cTn id="84" dur="500" fill="hold"/>
                                        <p:tgtEl>
                                          <p:spTgt spid="8"/>
                                        </p:tgtEl>
                                        <p:attrNameLst>
                                          <p:attrName>ppt_h</p:attrName>
                                        </p:attrNameLst>
                                      </p:cBhvr>
                                      <p:tavLst>
                                        <p:tav tm="0">
                                          <p:val>
                                            <p:fltVal val="0"/>
                                          </p:val>
                                        </p:tav>
                                        <p:tav tm="100000">
                                          <p:val>
                                            <p:strVal val="#ppt_h"/>
                                          </p:val>
                                        </p:tav>
                                      </p:tavLst>
                                    </p:anim>
                                  </p:childTnLst>
                                </p:cTn>
                              </p:par>
                              <p:par>
                                <p:cTn id="85" presetID="23" presetClass="entr" presetSubtype="16" fill="hold" nodeType="with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500" fill="hold"/>
                                        <p:tgtEl>
                                          <p:spTgt spid="10"/>
                                        </p:tgtEl>
                                        <p:attrNameLst>
                                          <p:attrName>ppt_w</p:attrName>
                                        </p:attrNameLst>
                                      </p:cBhvr>
                                      <p:tavLst>
                                        <p:tav tm="0">
                                          <p:val>
                                            <p:fltVal val="0"/>
                                          </p:val>
                                        </p:tav>
                                        <p:tav tm="100000">
                                          <p:val>
                                            <p:strVal val="#ppt_w"/>
                                          </p:val>
                                        </p:tav>
                                      </p:tavLst>
                                    </p:anim>
                                    <p:anim calcmode="lin" valueType="num">
                                      <p:cBhvr>
                                        <p:cTn id="88" dur="500" fill="hold"/>
                                        <p:tgtEl>
                                          <p:spTgt spid="10"/>
                                        </p:tgtEl>
                                        <p:attrNameLst>
                                          <p:attrName>ppt_h</p:attrName>
                                        </p:attrNameLst>
                                      </p:cBhvr>
                                      <p:tavLst>
                                        <p:tav tm="0">
                                          <p:val>
                                            <p:fltVal val="0"/>
                                          </p:val>
                                        </p:tav>
                                        <p:tav tm="100000">
                                          <p:val>
                                            <p:strVal val="#ppt_h"/>
                                          </p:val>
                                        </p:tav>
                                      </p:tavLst>
                                    </p:anim>
                                  </p:childTnLst>
                                </p:cTn>
                              </p:par>
                              <p:par>
                                <p:cTn id="89" presetID="12" presetClass="entr" presetSubtype="8" fill="hold" nodeType="withEffect">
                                  <p:stCondLst>
                                    <p:cond delay="0"/>
                                  </p:stCondLst>
                                  <p:childTnLst>
                                    <p:set>
                                      <p:cBhvr>
                                        <p:cTn id="90" dur="1" fill="hold">
                                          <p:stCondLst>
                                            <p:cond delay="0"/>
                                          </p:stCondLst>
                                        </p:cTn>
                                        <p:tgtEl>
                                          <p:spTgt spid="3">
                                            <p:txEl>
                                              <p:pRg st="2" end="2"/>
                                            </p:txEl>
                                          </p:spTgt>
                                        </p:tgtEl>
                                        <p:attrNameLst>
                                          <p:attrName>style.visibility</p:attrName>
                                        </p:attrNameLst>
                                      </p:cBhvr>
                                      <p:to>
                                        <p:strVal val="visible"/>
                                      </p:to>
                                    </p:set>
                                    <p:animEffect transition="in" filter="slide(fromLeft)">
                                      <p:cBhvr>
                                        <p:cTn id="91" dur="500"/>
                                        <p:tgtEl>
                                          <p:spTgt spid="3">
                                            <p:txEl>
                                              <p:pRg st="2" end="2"/>
                                            </p:txEl>
                                          </p:spTgt>
                                        </p:tgtEl>
                                      </p:cBhvr>
                                    </p:animEffect>
                                  </p:childTnLst>
                                </p:cTn>
                              </p:par>
                            </p:childTnLst>
                          </p:cTn>
                        </p:par>
                        <p:par>
                          <p:cTn id="92" fill="hold">
                            <p:stCondLst>
                              <p:cond delay="1000"/>
                            </p:stCondLst>
                            <p:childTnLst>
                              <p:par>
                                <p:cTn id="93" presetID="63" presetClass="path" presetSubtype="0" accel="50000" decel="50000" fill="hold" grpId="0" nodeType="afterEffect">
                                  <p:stCondLst>
                                    <p:cond delay="0"/>
                                  </p:stCondLst>
                                  <p:childTnLst>
                                    <p:animMotion origin="layout" path="M -5.55112E-17 1.11111E-6 L 0.76667 0.00463 " pathEditMode="relative" rAng="0" ptsTypes="AA">
                                      <p:cBhvr>
                                        <p:cTn id="94" dur="2000" fill="hold"/>
                                        <p:tgtEl>
                                          <p:spTgt spid="73"/>
                                        </p:tgtEl>
                                        <p:attrNameLst>
                                          <p:attrName>ppt_x</p:attrName>
                                          <p:attrName>ppt_y</p:attrName>
                                        </p:attrNameLst>
                                      </p:cBhvr>
                                      <p:rCtr x="383" y="2"/>
                                    </p:animMotion>
                                  </p:childTnLst>
                                </p:cTn>
                              </p:par>
                            </p:childTnLst>
                          </p:cTn>
                        </p:par>
                        <p:par>
                          <p:cTn id="95" fill="hold">
                            <p:stCondLst>
                              <p:cond delay="3000"/>
                            </p:stCondLst>
                            <p:childTnLst>
                              <p:par>
                                <p:cTn id="96" presetID="12" presetClass="entr" presetSubtype="1" fill="hold" nodeType="afterEffect">
                                  <p:stCondLst>
                                    <p:cond delay="0"/>
                                  </p:stCondLst>
                                  <p:childTnLst>
                                    <p:set>
                                      <p:cBhvr>
                                        <p:cTn id="97" dur="1" fill="hold">
                                          <p:stCondLst>
                                            <p:cond delay="0"/>
                                          </p:stCondLst>
                                        </p:cTn>
                                        <p:tgtEl>
                                          <p:spTgt spid="64"/>
                                        </p:tgtEl>
                                        <p:attrNameLst>
                                          <p:attrName>style.visibility</p:attrName>
                                        </p:attrNameLst>
                                      </p:cBhvr>
                                      <p:to>
                                        <p:strVal val="visible"/>
                                      </p:to>
                                    </p:set>
                                    <p:animEffect transition="in" filter="slide(fromTop)">
                                      <p:cBhvr>
                                        <p:cTn id="98" dur="500"/>
                                        <p:tgtEl>
                                          <p:spTgt spid="64"/>
                                        </p:tgtEl>
                                      </p:cBhvr>
                                    </p:animEffect>
                                  </p:childTnLst>
                                </p:cTn>
                              </p:par>
                            </p:childTnLst>
                          </p:cTn>
                        </p:par>
                      </p:childTnLst>
                    </p:cTn>
                  </p:par>
                  <p:par>
                    <p:cTn id="99" fill="hold">
                      <p:stCondLst>
                        <p:cond delay="indefinite"/>
                      </p:stCondLst>
                      <p:childTnLst>
                        <p:par>
                          <p:cTn id="100" fill="hold">
                            <p:stCondLst>
                              <p:cond delay="0"/>
                            </p:stCondLst>
                            <p:childTnLst>
                              <p:par>
                                <p:cTn id="101" presetID="42" presetClass="path" presetSubtype="0" accel="50000" decel="50000" fill="hold" grpId="0" nodeType="clickEffect">
                                  <p:stCondLst>
                                    <p:cond delay="0"/>
                                  </p:stCondLst>
                                  <p:childTnLst>
                                    <p:animMotion origin="layout" path="M -3.33333E-6 -4.81481E-6 L -0.00416 0.48334 " pathEditMode="relative" rAng="0" ptsTypes="AA">
                                      <p:cBhvr>
                                        <p:cTn id="102" dur="2000" fill="hold"/>
                                        <p:tgtEl>
                                          <p:spTgt spid="76"/>
                                        </p:tgtEl>
                                        <p:attrNameLst>
                                          <p:attrName>ppt_x</p:attrName>
                                          <p:attrName>ppt_y</p:attrName>
                                        </p:attrNameLst>
                                      </p:cBhvr>
                                      <p:rCtr x="-2" y="242"/>
                                    </p:animMotion>
                                  </p:childTnLst>
                                </p:cTn>
                              </p:par>
                            </p:childTnLst>
                          </p:cTn>
                        </p:par>
                      </p:childTnLst>
                    </p:cTn>
                  </p:par>
                  <p:par>
                    <p:cTn id="103" fill="hold">
                      <p:stCondLst>
                        <p:cond delay="indefinite"/>
                      </p:stCondLst>
                      <p:childTnLst>
                        <p:par>
                          <p:cTn id="104" fill="hold">
                            <p:stCondLst>
                              <p:cond delay="0"/>
                            </p:stCondLst>
                            <p:childTnLst>
                              <p:par>
                                <p:cTn id="105" presetID="35" presetClass="exit" presetSubtype="0" fill="hold" grpId="1" nodeType="clickEffect">
                                  <p:stCondLst>
                                    <p:cond delay="0"/>
                                  </p:stCondLst>
                                  <p:childTnLst>
                                    <p:animEffect transition="out" filter="fade">
                                      <p:cBhvr>
                                        <p:cTn id="106" dur="2000"/>
                                        <p:tgtEl>
                                          <p:spTgt spid="76"/>
                                        </p:tgtEl>
                                      </p:cBhvr>
                                    </p:animEffect>
                                    <p:anim calcmode="lin" valueType="num">
                                      <p:cBhvr>
                                        <p:cTn id="107" dur="2000"/>
                                        <p:tgtEl>
                                          <p:spTgt spid="76"/>
                                        </p:tgtEl>
                                        <p:attrNameLst>
                                          <p:attrName>style.rotation</p:attrName>
                                        </p:attrNameLst>
                                      </p:cBhvr>
                                      <p:tavLst>
                                        <p:tav tm="0">
                                          <p:val>
                                            <p:fltVal val="0"/>
                                          </p:val>
                                        </p:tav>
                                        <p:tav tm="100000">
                                          <p:val>
                                            <p:fltVal val="720"/>
                                          </p:val>
                                        </p:tav>
                                      </p:tavLst>
                                    </p:anim>
                                    <p:anim calcmode="lin" valueType="num">
                                      <p:cBhvr>
                                        <p:cTn id="108" dur="2000"/>
                                        <p:tgtEl>
                                          <p:spTgt spid="76"/>
                                        </p:tgtEl>
                                        <p:attrNameLst>
                                          <p:attrName>ppt_h</p:attrName>
                                        </p:attrNameLst>
                                      </p:cBhvr>
                                      <p:tavLst>
                                        <p:tav tm="0">
                                          <p:val>
                                            <p:strVal val="ppt_h"/>
                                          </p:val>
                                        </p:tav>
                                        <p:tav tm="100000">
                                          <p:val>
                                            <p:fltVal val="0"/>
                                          </p:val>
                                        </p:tav>
                                      </p:tavLst>
                                    </p:anim>
                                    <p:anim calcmode="lin" valueType="num">
                                      <p:cBhvr>
                                        <p:cTn id="109" dur="2000"/>
                                        <p:tgtEl>
                                          <p:spTgt spid="76"/>
                                        </p:tgtEl>
                                        <p:attrNameLst>
                                          <p:attrName>ppt_w</p:attrName>
                                        </p:attrNameLst>
                                      </p:cBhvr>
                                      <p:tavLst>
                                        <p:tav tm="0">
                                          <p:val>
                                            <p:strVal val="ppt_w"/>
                                          </p:val>
                                        </p:tav>
                                        <p:tav tm="100000">
                                          <p:val>
                                            <p:fltVal val="0"/>
                                          </p:val>
                                        </p:tav>
                                      </p:tavLst>
                                    </p:anim>
                                    <p:set>
                                      <p:cBhvr>
                                        <p:cTn id="110" dur="1" fill="hold">
                                          <p:stCondLst>
                                            <p:cond delay="1999"/>
                                          </p:stCondLst>
                                        </p:cTn>
                                        <p:tgtEl>
                                          <p:spTgt spid="7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65" grpId="0"/>
      <p:bldP spid="65" grpId="1"/>
      <p:bldP spid="70" grpId="0"/>
      <p:bldP spid="70" grpId="1"/>
      <p:bldP spid="73" grpId="0"/>
      <p:bldP spid="74" grpId="0" animBg="1"/>
      <p:bldP spid="74" grpId="1" animBg="1"/>
      <p:bldP spid="75" grpId="0" animBg="1"/>
      <p:bldP spid="75" grpId="1" animBg="1"/>
      <p:bldP spid="76" grpId="0" animBg="1"/>
      <p:bldP spid="76"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Content Placeholder 3" descr="Ilustrasi-Anak-Cerdas-masandpas_com.jpg"/>
          <p:cNvPicPr>
            <a:picLocks noChangeAspect="1"/>
          </p:cNvPicPr>
          <p:nvPr/>
        </p:nvPicPr>
        <p:blipFill>
          <a:blip r:embed="rId2"/>
          <a:stretch>
            <a:fillRect/>
          </a:stretch>
        </p:blipFill>
        <p:spPr>
          <a:xfrm flipH="1">
            <a:off x="1295400" y="0"/>
            <a:ext cx="7848600" cy="5143500"/>
          </a:xfrm>
          <a:prstGeom prst="rect">
            <a:avLst/>
          </a:prstGeom>
        </p:spPr>
      </p:pic>
      <p:sp>
        <p:nvSpPr>
          <p:cNvPr id="2" name="Title 1"/>
          <p:cNvSpPr>
            <a:spLocks noGrp="1"/>
          </p:cNvSpPr>
          <p:nvPr>
            <p:ph type="title"/>
          </p:nvPr>
        </p:nvSpPr>
        <p:spPr>
          <a:xfrm>
            <a:off x="1295400" y="266700"/>
            <a:ext cx="6477000" cy="857250"/>
          </a:xfrm>
        </p:spPr>
        <p:txBody>
          <a:bodyPr>
            <a:normAutofit fontScale="90000"/>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l"/>
            <a:r>
              <a:rPr lang="id-ID" sz="36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Macam-macam Pendekatan Pembelajaran</a:t>
            </a:r>
            <a:endParaRPr lang="en-US" sz="36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3" name="Content Placeholder 2"/>
          <p:cNvSpPr>
            <a:spLocks noGrp="1"/>
          </p:cNvSpPr>
          <p:nvPr>
            <p:ph idx="1"/>
          </p:nvPr>
        </p:nvSpPr>
        <p:spPr>
          <a:xfrm>
            <a:off x="838200" y="1352550"/>
            <a:ext cx="6858000" cy="2784872"/>
          </a:xfrm>
        </p:spPr>
        <p:txBody>
          <a:bodyPr>
            <a:normAutofit/>
          </a:bodyPr>
          <a:lstStyle/>
          <a:p>
            <a:pPr marL="457200" lvl="0" indent="-457200">
              <a:lnSpc>
                <a:spcPct val="200000"/>
              </a:lnSpc>
              <a:buFont typeface="+mj-lt"/>
              <a:buAutoNum type="arabicPeriod" startAt="4"/>
            </a:pPr>
            <a:r>
              <a:rPr lang="en-US" sz="2400" b="1" dirty="0" err="1"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Pendekatan</a:t>
            </a:r>
            <a:r>
              <a:rPr lang="en-US"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 </a:t>
            </a:r>
            <a:r>
              <a:rPr lang="id-ID"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Deduktif</a:t>
            </a:r>
            <a:endParaRPr lang="id-ID" sz="2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endParaRPr>
          </a:p>
          <a:p>
            <a:pPr marL="457200" lvl="0" indent="-457200">
              <a:lnSpc>
                <a:spcPct val="200000"/>
              </a:lnSpc>
              <a:buFont typeface="+mj-lt"/>
              <a:buAutoNum type="arabicPeriod" startAt="4"/>
            </a:pPr>
            <a:r>
              <a:rPr lang="en-US" sz="2400" b="1" dirty="0" err="1"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Pendekatan</a:t>
            </a:r>
            <a:r>
              <a:rPr lang="en-US"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 </a:t>
            </a:r>
            <a:r>
              <a:rPr lang="id-ID"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Kontruktivisme</a:t>
            </a:r>
            <a:endParaRPr lang="id-ID" sz="2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endParaRPr>
          </a:p>
          <a:p>
            <a:pPr marL="457200" lvl="0" indent="-457200">
              <a:lnSpc>
                <a:spcPct val="200000"/>
              </a:lnSpc>
              <a:buFont typeface="+mj-lt"/>
              <a:buAutoNum type="arabicPeriod" startAt="4"/>
            </a:pPr>
            <a:r>
              <a:rPr lang="en-US" sz="2400" b="1" dirty="0" err="1"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Pendekatan</a:t>
            </a:r>
            <a:r>
              <a:rPr lang="en-US"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 </a:t>
            </a:r>
            <a:r>
              <a:rPr lang="id-ID"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rPr>
              <a:t>Pemecahan masalah</a:t>
            </a:r>
            <a:endParaRPr lang="en-US"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hrikhand" pitchFamily="2" charset="0"/>
              <a:cs typeface="Shrikhand" pitchFamily="2" charset="0"/>
            </a:endParaRPr>
          </a:p>
        </p:txBody>
      </p:sp>
      <p:sp>
        <p:nvSpPr>
          <p:cNvPr id="6" name="Google Shape;649;p41"/>
          <p:cNvSpPr/>
          <p:nvPr/>
        </p:nvSpPr>
        <p:spPr>
          <a:xfrm rot="-5400000">
            <a:off x="228600" y="1504650"/>
            <a:ext cx="609900" cy="609900"/>
          </a:xfrm>
          <a:prstGeom prst="ellipse">
            <a:avLst/>
          </a:pr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50;p41"/>
          <p:cNvSpPr/>
          <p:nvPr/>
        </p:nvSpPr>
        <p:spPr>
          <a:xfrm rot="-5400000">
            <a:off x="228600" y="2342850"/>
            <a:ext cx="609900" cy="609900"/>
          </a:xfrm>
          <a:prstGeom prst="ellipse">
            <a:avLst/>
          </a:pr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51;p41"/>
          <p:cNvSpPr/>
          <p:nvPr/>
        </p:nvSpPr>
        <p:spPr>
          <a:xfrm rot="-5400000">
            <a:off x="228600" y="3181050"/>
            <a:ext cx="609900" cy="609900"/>
          </a:xfrm>
          <a:prstGeom prst="ellipse">
            <a:avLst/>
          </a:prstGeom>
          <a:solidFill>
            <a:srgbClr val="FFFFFF">
              <a:alpha val="76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77;p41"/>
          <p:cNvSpPr/>
          <p:nvPr/>
        </p:nvSpPr>
        <p:spPr>
          <a:xfrm>
            <a:off x="368106" y="1654614"/>
            <a:ext cx="330856" cy="309958"/>
          </a:xfrm>
          <a:custGeom>
            <a:avLst/>
            <a:gdLst/>
            <a:ahLst/>
            <a:cxnLst/>
            <a:rect l="l" t="t" r="r" b="b"/>
            <a:pathLst>
              <a:path w="208742" h="195557" extrusionOk="0">
                <a:moveTo>
                  <a:pt x="76590" y="36642"/>
                </a:moveTo>
                <a:lnTo>
                  <a:pt x="76590" y="42818"/>
                </a:lnTo>
                <a:lnTo>
                  <a:pt x="58062" y="42818"/>
                </a:lnTo>
                <a:lnTo>
                  <a:pt x="58062" y="36642"/>
                </a:lnTo>
                <a:close/>
                <a:moveTo>
                  <a:pt x="124971" y="6177"/>
                </a:moveTo>
                <a:cubicBezTo>
                  <a:pt x="135975" y="6177"/>
                  <a:pt x="144921" y="15123"/>
                  <a:pt x="144921" y="26127"/>
                </a:cubicBezTo>
                <a:lnTo>
                  <a:pt x="144921" y="30465"/>
                </a:lnTo>
                <a:lnTo>
                  <a:pt x="137936" y="30465"/>
                </a:lnTo>
                <a:lnTo>
                  <a:pt x="137936" y="26127"/>
                </a:lnTo>
                <a:cubicBezTo>
                  <a:pt x="137936" y="18995"/>
                  <a:pt x="132103" y="13162"/>
                  <a:pt x="124971" y="13162"/>
                </a:cubicBezTo>
                <a:lnTo>
                  <a:pt x="118108" y="13162"/>
                </a:lnTo>
                <a:cubicBezTo>
                  <a:pt x="116417" y="13162"/>
                  <a:pt x="115020" y="14559"/>
                  <a:pt x="115020" y="16250"/>
                </a:cubicBezTo>
                <a:cubicBezTo>
                  <a:pt x="115020" y="17966"/>
                  <a:pt x="116417" y="19338"/>
                  <a:pt x="118108" y="19338"/>
                </a:cubicBezTo>
                <a:lnTo>
                  <a:pt x="124971" y="19338"/>
                </a:lnTo>
                <a:cubicBezTo>
                  <a:pt x="128696" y="19338"/>
                  <a:pt x="131760" y="22402"/>
                  <a:pt x="131760" y="26127"/>
                </a:cubicBezTo>
                <a:lnTo>
                  <a:pt x="131760" y="30465"/>
                </a:lnTo>
                <a:lnTo>
                  <a:pt x="129088" y="30465"/>
                </a:lnTo>
                <a:cubicBezTo>
                  <a:pt x="127372" y="30465"/>
                  <a:pt x="126000" y="31838"/>
                  <a:pt x="126000" y="33553"/>
                </a:cubicBezTo>
                <a:lnTo>
                  <a:pt x="126000" y="42818"/>
                </a:lnTo>
                <a:lnTo>
                  <a:pt x="82766" y="42818"/>
                </a:lnTo>
                <a:lnTo>
                  <a:pt x="82766" y="33553"/>
                </a:lnTo>
                <a:cubicBezTo>
                  <a:pt x="82766" y="31838"/>
                  <a:pt x="81369" y="30465"/>
                  <a:pt x="79678" y="30465"/>
                </a:cubicBezTo>
                <a:lnTo>
                  <a:pt x="77007" y="30465"/>
                </a:lnTo>
                <a:lnTo>
                  <a:pt x="77007" y="26127"/>
                </a:lnTo>
                <a:cubicBezTo>
                  <a:pt x="77007" y="22402"/>
                  <a:pt x="80046" y="19338"/>
                  <a:pt x="83796" y="19338"/>
                </a:cubicBezTo>
                <a:lnTo>
                  <a:pt x="103746" y="19338"/>
                </a:lnTo>
                <a:cubicBezTo>
                  <a:pt x="105462" y="19338"/>
                  <a:pt x="106834" y="17966"/>
                  <a:pt x="106834" y="16250"/>
                </a:cubicBezTo>
                <a:cubicBezTo>
                  <a:pt x="106834" y="14559"/>
                  <a:pt x="105462" y="13162"/>
                  <a:pt x="103746" y="13162"/>
                </a:cubicBezTo>
                <a:lnTo>
                  <a:pt x="83796" y="13162"/>
                </a:lnTo>
                <a:cubicBezTo>
                  <a:pt x="76639" y="13162"/>
                  <a:pt x="70831" y="18995"/>
                  <a:pt x="70831" y="26127"/>
                </a:cubicBezTo>
                <a:lnTo>
                  <a:pt x="70831" y="30465"/>
                </a:lnTo>
                <a:lnTo>
                  <a:pt x="63821" y="30465"/>
                </a:lnTo>
                <a:lnTo>
                  <a:pt x="63821" y="26127"/>
                </a:lnTo>
                <a:cubicBezTo>
                  <a:pt x="63821" y="15123"/>
                  <a:pt x="72791" y="6177"/>
                  <a:pt x="83796" y="6177"/>
                </a:cubicBezTo>
                <a:close/>
                <a:moveTo>
                  <a:pt x="150705" y="36642"/>
                </a:moveTo>
                <a:lnTo>
                  <a:pt x="150705" y="42818"/>
                </a:lnTo>
                <a:lnTo>
                  <a:pt x="132176" y="42818"/>
                </a:lnTo>
                <a:lnTo>
                  <a:pt x="132176" y="36642"/>
                </a:lnTo>
                <a:close/>
                <a:moveTo>
                  <a:pt x="114456" y="122643"/>
                </a:moveTo>
                <a:lnTo>
                  <a:pt x="114456" y="134579"/>
                </a:lnTo>
                <a:lnTo>
                  <a:pt x="94286" y="134579"/>
                </a:lnTo>
                <a:lnTo>
                  <a:pt x="94286" y="122643"/>
                </a:lnTo>
                <a:close/>
                <a:moveTo>
                  <a:pt x="114456" y="140755"/>
                </a:moveTo>
                <a:lnTo>
                  <a:pt x="114456" y="152274"/>
                </a:lnTo>
                <a:lnTo>
                  <a:pt x="104383" y="155436"/>
                </a:lnTo>
                <a:lnTo>
                  <a:pt x="94286" y="152274"/>
                </a:lnTo>
                <a:lnTo>
                  <a:pt x="94286" y="140755"/>
                </a:lnTo>
                <a:close/>
                <a:moveTo>
                  <a:pt x="83796" y="1"/>
                </a:moveTo>
                <a:cubicBezTo>
                  <a:pt x="69385" y="1"/>
                  <a:pt x="57645" y="11716"/>
                  <a:pt x="57645" y="26127"/>
                </a:cubicBezTo>
                <a:lnTo>
                  <a:pt x="57645" y="30465"/>
                </a:lnTo>
                <a:lnTo>
                  <a:pt x="54974" y="30465"/>
                </a:lnTo>
                <a:cubicBezTo>
                  <a:pt x="53258" y="30465"/>
                  <a:pt x="51885" y="31838"/>
                  <a:pt x="51885" y="33553"/>
                </a:cubicBezTo>
                <a:lnTo>
                  <a:pt x="51885" y="42818"/>
                </a:lnTo>
                <a:lnTo>
                  <a:pt x="40097" y="42818"/>
                </a:lnTo>
                <a:cubicBezTo>
                  <a:pt x="38406" y="42818"/>
                  <a:pt x="37009" y="44190"/>
                  <a:pt x="37009" y="45906"/>
                </a:cubicBezTo>
                <a:cubicBezTo>
                  <a:pt x="37009" y="47597"/>
                  <a:pt x="38406" y="48994"/>
                  <a:pt x="40097" y="48994"/>
                </a:cubicBezTo>
                <a:lnTo>
                  <a:pt x="189184" y="48994"/>
                </a:lnTo>
                <a:cubicBezTo>
                  <a:pt x="196561" y="48994"/>
                  <a:pt x="202565" y="54999"/>
                  <a:pt x="202565" y="62376"/>
                </a:cubicBezTo>
                <a:lnTo>
                  <a:pt x="202565" y="89532"/>
                </a:lnTo>
                <a:cubicBezTo>
                  <a:pt x="202565" y="95928"/>
                  <a:pt x="198031" y="101443"/>
                  <a:pt x="191781" y="102668"/>
                </a:cubicBezTo>
                <a:lnTo>
                  <a:pt x="117275" y="116467"/>
                </a:lnTo>
                <a:lnTo>
                  <a:pt x="91492" y="116467"/>
                </a:lnTo>
                <a:lnTo>
                  <a:pt x="16985" y="102668"/>
                </a:lnTo>
                <a:cubicBezTo>
                  <a:pt x="10735" y="101443"/>
                  <a:pt x="6177" y="95928"/>
                  <a:pt x="6177" y="89532"/>
                </a:cubicBezTo>
                <a:lnTo>
                  <a:pt x="6177" y="62376"/>
                </a:lnTo>
                <a:cubicBezTo>
                  <a:pt x="6177" y="54999"/>
                  <a:pt x="12181" y="48994"/>
                  <a:pt x="19558" y="48994"/>
                </a:cubicBezTo>
                <a:lnTo>
                  <a:pt x="25759" y="48994"/>
                </a:lnTo>
                <a:cubicBezTo>
                  <a:pt x="27475" y="48994"/>
                  <a:pt x="28847" y="47597"/>
                  <a:pt x="28847" y="45906"/>
                </a:cubicBezTo>
                <a:cubicBezTo>
                  <a:pt x="28847" y="44190"/>
                  <a:pt x="27475" y="42818"/>
                  <a:pt x="25759" y="42818"/>
                </a:cubicBezTo>
                <a:lnTo>
                  <a:pt x="19558" y="42818"/>
                </a:lnTo>
                <a:cubicBezTo>
                  <a:pt x="8774" y="42818"/>
                  <a:pt x="0" y="51592"/>
                  <a:pt x="0" y="62376"/>
                </a:cubicBezTo>
                <a:lnTo>
                  <a:pt x="0" y="89532"/>
                </a:lnTo>
                <a:cubicBezTo>
                  <a:pt x="0" y="96026"/>
                  <a:pt x="3211" y="101884"/>
                  <a:pt x="8235" y="105462"/>
                </a:cubicBezTo>
                <a:lnTo>
                  <a:pt x="8235" y="175998"/>
                </a:lnTo>
                <a:cubicBezTo>
                  <a:pt x="8235" y="186782"/>
                  <a:pt x="17009" y="195556"/>
                  <a:pt x="27793" y="195556"/>
                </a:cubicBezTo>
                <a:lnTo>
                  <a:pt x="149038" y="195556"/>
                </a:lnTo>
                <a:cubicBezTo>
                  <a:pt x="150754" y="195556"/>
                  <a:pt x="152126" y="194159"/>
                  <a:pt x="152126" y="192468"/>
                </a:cubicBezTo>
                <a:cubicBezTo>
                  <a:pt x="152126" y="190753"/>
                  <a:pt x="150754" y="189380"/>
                  <a:pt x="149038" y="189380"/>
                </a:cubicBezTo>
                <a:lnTo>
                  <a:pt x="27793" y="189380"/>
                </a:lnTo>
                <a:cubicBezTo>
                  <a:pt x="20416" y="189380"/>
                  <a:pt x="14412" y="183376"/>
                  <a:pt x="14412" y="175998"/>
                </a:cubicBezTo>
                <a:lnTo>
                  <a:pt x="14412" y="108403"/>
                </a:lnTo>
                <a:cubicBezTo>
                  <a:pt x="14877" y="108526"/>
                  <a:pt x="15343" y="108648"/>
                  <a:pt x="15833" y="108746"/>
                </a:cubicBezTo>
                <a:lnTo>
                  <a:pt x="88109" y="122128"/>
                </a:lnTo>
                <a:lnTo>
                  <a:pt x="88109" y="154553"/>
                </a:lnTo>
                <a:cubicBezTo>
                  <a:pt x="88109" y="155901"/>
                  <a:pt x="88992" y="157102"/>
                  <a:pt x="90291" y="157494"/>
                </a:cubicBezTo>
                <a:lnTo>
                  <a:pt x="103452" y="161612"/>
                </a:lnTo>
                <a:cubicBezTo>
                  <a:pt x="103746" y="161710"/>
                  <a:pt x="104065" y="161759"/>
                  <a:pt x="104383" y="161759"/>
                </a:cubicBezTo>
                <a:cubicBezTo>
                  <a:pt x="104677" y="161759"/>
                  <a:pt x="104996" y="161710"/>
                  <a:pt x="105290" y="161612"/>
                </a:cubicBezTo>
                <a:lnTo>
                  <a:pt x="118476" y="157494"/>
                </a:lnTo>
                <a:cubicBezTo>
                  <a:pt x="119750" y="157102"/>
                  <a:pt x="120633" y="155901"/>
                  <a:pt x="120633" y="154553"/>
                </a:cubicBezTo>
                <a:lnTo>
                  <a:pt x="120633" y="122128"/>
                </a:lnTo>
                <a:lnTo>
                  <a:pt x="192958" y="108722"/>
                </a:lnTo>
                <a:cubicBezTo>
                  <a:pt x="193424" y="108648"/>
                  <a:pt x="193889" y="108526"/>
                  <a:pt x="194330" y="108403"/>
                </a:cubicBezTo>
                <a:lnTo>
                  <a:pt x="194330" y="175998"/>
                </a:lnTo>
                <a:cubicBezTo>
                  <a:pt x="194330" y="183376"/>
                  <a:pt x="188326" y="189380"/>
                  <a:pt x="180949" y="189380"/>
                </a:cubicBezTo>
                <a:lnTo>
                  <a:pt x="163498" y="189380"/>
                </a:lnTo>
                <a:cubicBezTo>
                  <a:pt x="161783" y="189380"/>
                  <a:pt x="160410" y="190753"/>
                  <a:pt x="160410" y="192468"/>
                </a:cubicBezTo>
                <a:cubicBezTo>
                  <a:pt x="160410" y="194159"/>
                  <a:pt x="161783" y="195556"/>
                  <a:pt x="163498" y="195556"/>
                </a:cubicBezTo>
                <a:lnTo>
                  <a:pt x="180949" y="195556"/>
                </a:lnTo>
                <a:cubicBezTo>
                  <a:pt x="191732" y="195556"/>
                  <a:pt x="200507" y="186782"/>
                  <a:pt x="200507" y="175998"/>
                </a:cubicBezTo>
                <a:lnTo>
                  <a:pt x="200507" y="105462"/>
                </a:lnTo>
                <a:cubicBezTo>
                  <a:pt x="205531" y="101884"/>
                  <a:pt x="208742" y="96026"/>
                  <a:pt x="208742" y="89532"/>
                </a:cubicBezTo>
                <a:lnTo>
                  <a:pt x="208742" y="62376"/>
                </a:lnTo>
                <a:cubicBezTo>
                  <a:pt x="208742" y="51592"/>
                  <a:pt x="199967" y="42818"/>
                  <a:pt x="189184" y="42818"/>
                </a:cubicBezTo>
                <a:lnTo>
                  <a:pt x="156856" y="42818"/>
                </a:lnTo>
                <a:lnTo>
                  <a:pt x="156856" y="33553"/>
                </a:lnTo>
                <a:cubicBezTo>
                  <a:pt x="156856" y="31838"/>
                  <a:pt x="155484" y="30465"/>
                  <a:pt x="153768" y="30465"/>
                </a:cubicBezTo>
                <a:lnTo>
                  <a:pt x="151097" y="30465"/>
                </a:lnTo>
                <a:lnTo>
                  <a:pt x="151097" y="26127"/>
                </a:lnTo>
                <a:cubicBezTo>
                  <a:pt x="151097" y="11716"/>
                  <a:pt x="139382" y="1"/>
                  <a:pt x="124971" y="1"/>
                </a:cubicBezTo>
                <a:close/>
              </a:path>
            </a:pathLst>
          </a:custGeom>
          <a:gradFill>
            <a:gsLst>
              <a:gs pos="0">
                <a:schemeClr val="accent1">
                  <a:lumMod val="75000"/>
                </a:schemeClr>
              </a:gs>
              <a:gs pos="100000">
                <a:schemeClr val="accent3">
                  <a:lumMod val="60000"/>
                  <a:lumOff val="40000"/>
                </a:schemeClr>
              </a:gs>
            </a:gsLst>
            <a:lin ang="48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678;p41"/>
          <p:cNvGrpSpPr/>
          <p:nvPr/>
        </p:nvGrpSpPr>
        <p:grpSpPr>
          <a:xfrm>
            <a:off x="488295" y="3257550"/>
            <a:ext cx="90480" cy="330897"/>
            <a:chOff x="3086650" y="238125"/>
            <a:chExt cx="1427125" cy="5219200"/>
          </a:xfrm>
          <a:gradFill>
            <a:gsLst>
              <a:gs pos="0">
                <a:schemeClr val="accent1">
                  <a:lumMod val="75000"/>
                </a:schemeClr>
              </a:gs>
              <a:gs pos="100000">
                <a:schemeClr val="accent3">
                  <a:lumMod val="60000"/>
                  <a:lumOff val="40000"/>
                </a:schemeClr>
              </a:gs>
            </a:gsLst>
            <a:lin ang="4800000" scaled="0"/>
          </a:gradFill>
        </p:grpSpPr>
        <p:sp>
          <p:nvSpPr>
            <p:cNvPr id="11" name="Google Shape;679;p41"/>
            <p:cNvSpPr/>
            <p:nvPr/>
          </p:nvSpPr>
          <p:spPr>
            <a:xfrm>
              <a:off x="3698275" y="645850"/>
              <a:ext cx="203900" cy="203900"/>
            </a:xfrm>
            <a:custGeom>
              <a:avLst/>
              <a:gdLst/>
              <a:ahLst/>
              <a:cxnLst/>
              <a:rect l="l" t="t" r="r" b="b"/>
              <a:pathLst>
                <a:path w="8156" h="8156" extrusionOk="0">
                  <a:moveTo>
                    <a:pt x="4078" y="1"/>
                  </a:moveTo>
                  <a:cubicBezTo>
                    <a:pt x="1827" y="1"/>
                    <a:pt x="0" y="1828"/>
                    <a:pt x="0" y="4078"/>
                  </a:cubicBezTo>
                  <a:cubicBezTo>
                    <a:pt x="0" y="6329"/>
                    <a:pt x="1827" y="8156"/>
                    <a:pt x="4078" y="8156"/>
                  </a:cubicBezTo>
                  <a:cubicBezTo>
                    <a:pt x="6328" y="8156"/>
                    <a:pt x="8155" y="6329"/>
                    <a:pt x="8155" y="4078"/>
                  </a:cubicBezTo>
                  <a:cubicBezTo>
                    <a:pt x="8155" y="1828"/>
                    <a:pt x="6328" y="1"/>
                    <a:pt x="40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80;p41"/>
            <p:cNvSpPr/>
            <p:nvPr/>
          </p:nvSpPr>
          <p:spPr>
            <a:xfrm>
              <a:off x="3086650" y="238125"/>
              <a:ext cx="1427125" cy="5219200"/>
            </a:xfrm>
            <a:custGeom>
              <a:avLst/>
              <a:gdLst/>
              <a:ahLst/>
              <a:cxnLst/>
              <a:rect l="l" t="t" r="r" b="b"/>
              <a:pathLst>
                <a:path w="57085" h="208768" extrusionOk="0">
                  <a:moveTo>
                    <a:pt x="36698" y="8155"/>
                  </a:moveTo>
                  <a:cubicBezTo>
                    <a:pt x="42015" y="8155"/>
                    <a:pt x="46549" y="11547"/>
                    <a:pt x="48245" y="16310"/>
                  </a:cubicBezTo>
                  <a:lnTo>
                    <a:pt x="44853" y="16310"/>
                  </a:lnTo>
                  <a:cubicBezTo>
                    <a:pt x="42602" y="16310"/>
                    <a:pt x="40775" y="18137"/>
                    <a:pt x="40775" y="20387"/>
                  </a:cubicBezTo>
                  <a:cubicBezTo>
                    <a:pt x="40775" y="22638"/>
                    <a:pt x="42602" y="24465"/>
                    <a:pt x="44853" y="24465"/>
                  </a:cubicBezTo>
                  <a:lnTo>
                    <a:pt x="48930" y="24465"/>
                  </a:lnTo>
                  <a:lnTo>
                    <a:pt x="48930" y="32620"/>
                  </a:lnTo>
                  <a:lnTo>
                    <a:pt x="8155" y="32620"/>
                  </a:lnTo>
                  <a:lnTo>
                    <a:pt x="8155" y="24465"/>
                  </a:lnTo>
                  <a:lnTo>
                    <a:pt x="12233" y="24465"/>
                  </a:lnTo>
                  <a:cubicBezTo>
                    <a:pt x="14483" y="24465"/>
                    <a:pt x="16310" y="22638"/>
                    <a:pt x="16310" y="20387"/>
                  </a:cubicBezTo>
                  <a:cubicBezTo>
                    <a:pt x="16310" y="18137"/>
                    <a:pt x="14483" y="16310"/>
                    <a:pt x="12233" y="16310"/>
                  </a:cubicBezTo>
                  <a:lnTo>
                    <a:pt x="8840" y="16310"/>
                  </a:lnTo>
                  <a:cubicBezTo>
                    <a:pt x="10536" y="11547"/>
                    <a:pt x="15071" y="8155"/>
                    <a:pt x="20388" y="8155"/>
                  </a:cubicBezTo>
                  <a:close/>
                  <a:moveTo>
                    <a:pt x="16310" y="40775"/>
                  </a:moveTo>
                  <a:lnTo>
                    <a:pt x="16310" y="128783"/>
                  </a:lnTo>
                  <a:lnTo>
                    <a:pt x="8155" y="132861"/>
                  </a:lnTo>
                  <a:lnTo>
                    <a:pt x="8155" y="40775"/>
                  </a:lnTo>
                  <a:close/>
                  <a:moveTo>
                    <a:pt x="48930" y="40775"/>
                  </a:moveTo>
                  <a:lnTo>
                    <a:pt x="48930" y="132861"/>
                  </a:lnTo>
                  <a:lnTo>
                    <a:pt x="40775" y="128783"/>
                  </a:lnTo>
                  <a:lnTo>
                    <a:pt x="40775" y="40775"/>
                  </a:lnTo>
                  <a:close/>
                  <a:moveTo>
                    <a:pt x="32620" y="40775"/>
                  </a:moveTo>
                  <a:lnTo>
                    <a:pt x="32620" y="129599"/>
                  </a:lnTo>
                  <a:lnTo>
                    <a:pt x="28543" y="133676"/>
                  </a:lnTo>
                  <a:lnTo>
                    <a:pt x="24465" y="129599"/>
                  </a:lnTo>
                  <a:lnTo>
                    <a:pt x="24465" y="40775"/>
                  </a:lnTo>
                  <a:close/>
                  <a:moveTo>
                    <a:pt x="37513" y="136253"/>
                  </a:moveTo>
                  <a:lnTo>
                    <a:pt x="47886" y="141440"/>
                  </a:lnTo>
                  <a:lnTo>
                    <a:pt x="37937" y="167992"/>
                  </a:lnTo>
                  <a:lnTo>
                    <a:pt x="19148" y="167992"/>
                  </a:lnTo>
                  <a:lnTo>
                    <a:pt x="9199" y="141440"/>
                  </a:lnTo>
                  <a:lnTo>
                    <a:pt x="19572" y="136253"/>
                  </a:lnTo>
                  <a:lnTo>
                    <a:pt x="25672" y="142320"/>
                  </a:lnTo>
                  <a:cubicBezTo>
                    <a:pt x="26455" y="143120"/>
                    <a:pt x="27499" y="143519"/>
                    <a:pt x="28543" y="143519"/>
                  </a:cubicBezTo>
                  <a:cubicBezTo>
                    <a:pt x="29586" y="143519"/>
                    <a:pt x="30630" y="143120"/>
                    <a:pt x="31413" y="142320"/>
                  </a:cubicBezTo>
                  <a:lnTo>
                    <a:pt x="37513" y="136253"/>
                  </a:lnTo>
                  <a:close/>
                  <a:moveTo>
                    <a:pt x="34903" y="176147"/>
                  </a:moveTo>
                  <a:lnTo>
                    <a:pt x="28543" y="193077"/>
                  </a:lnTo>
                  <a:lnTo>
                    <a:pt x="22182" y="176147"/>
                  </a:lnTo>
                  <a:close/>
                  <a:moveTo>
                    <a:pt x="20388" y="0"/>
                  </a:moveTo>
                  <a:cubicBezTo>
                    <a:pt x="9134" y="0"/>
                    <a:pt x="0" y="9134"/>
                    <a:pt x="0" y="20387"/>
                  </a:cubicBezTo>
                  <a:lnTo>
                    <a:pt x="0" y="139385"/>
                  </a:lnTo>
                  <a:cubicBezTo>
                    <a:pt x="0" y="139385"/>
                    <a:pt x="0" y="140265"/>
                    <a:pt x="261" y="140885"/>
                  </a:cubicBezTo>
                  <a:lnTo>
                    <a:pt x="24726" y="206125"/>
                  </a:lnTo>
                  <a:cubicBezTo>
                    <a:pt x="25313" y="207723"/>
                    <a:pt x="26846" y="208767"/>
                    <a:pt x="28543" y="208767"/>
                  </a:cubicBezTo>
                  <a:cubicBezTo>
                    <a:pt x="30239" y="208767"/>
                    <a:pt x="31772" y="207723"/>
                    <a:pt x="32359" y="206125"/>
                  </a:cubicBezTo>
                  <a:cubicBezTo>
                    <a:pt x="32359" y="206125"/>
                    <a:pt x="56824" y="140885"/>
                    <a:pt x="56824" y="140885"/>
                  </a:cubicBezTo>
                  <a:cubicBezTo>
                    <a:pt x="56889" y="140722"/>
                    <a:pt x="57085" y="140265"/>
                    <a:pt x="57085" y="139385"/>
                  </a:cubicBezTo>
                  <a:lnTo>
                    <a:pt x="57085" y="20387"/>
                  </a:lnTo>
                  <a:cubicBezTo>
                    <a:pt x="57085" y="9134"/>
                    <a:pt x="47951" y="0"/>
                    <a:pt x="366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oogle Shape;681;p41"/>
          <p:cNvGrpSpPr/>
          <p:nvPr/>
        </p:nvGrpSpPr>
        <p:grpSpPr>
          <a:xfrm>
            <a:off x="367037" y="2419350"/>
            <a:ext cx="333016" cy="330891"/>
            <a:chOff x="1190625" y="243100"/>
            <a:chExt cx="5252625" cy="5219100"/>
          </a:xfrm>
          <a:gradFill>
            <a:gsLst>
              <a:gs pos="0">
                <a:schemeClr val="accent1">
                  <a:lumMod val="75000"/>
                </a:schemeClr>
              </a:gs>
              <a:gs pos="100000">
                <a:schemeClr val="accent3">
                  <a:lumMod val="60000"/>
                  <a:lumOff val="40000"/>
                </a:schemeClr>
              </a:gs>
            </a:gsLst>
            <a:lin ang="4800000" scaled="0"/>
          </a:gradFill>
        </p:grpSpPr>
        <p:sp>
          <p:nvSpPr>
            <p:cNvPr id="14" name="Google Shape;682;p41"/>
            <p:cNvSpPr/>
            <p:nvPr/>
          </p:nvSpPr>
          <p:spPr>
            <a:xfrm>
              <a:off x="1190625" y="243100"/>
              <a:ext cx="358025" cy="407675"/>
            </a:xfrm>
            <a:custGeom>
              <a:avLst/>
              <a:gdLst/>
              <a:ahLst/>
              <a:cxnLst/>
              <a:rect l="l" t="t" r="r" b="b"/>
              <a:pathLst>
                <a:path w="14321" h="16307" extrusionOk="0">
                  <a:moveTo>
                    <a:pt x="4090" y="0"/>
                  </a:moveTo>
                  <a:cubicBezTo>
                    <a:pt x="3559" y="0"/>
                    <a:pt x="3023" y="105"/>
                    <a:pt x="2512" y="323"/>
                  </a:cubicBezTo>
                  <a:cubicBezTo>
                    <a:pt x="979" y="943"/>
                    <a:pt x="0" y="2443"/>
                    <a:pt x="0" y="4074"/>
                  </a:cubicBezTo>
                  <a:lnTo>
                    <a:pt x="0" y="12229"/>
                  </a:lnTo>
                  <a:cubicBezTo>
                    <a:pt x="0" y="14480"/>
                    <a:pt x="1827" y="16307"/>
                    <a:pt x="4077" y="16307"/>
                  </a:cubicBezTo>
                  <a:cubicBezTo>
                    <a:pt x="5904" y="16307"/>
                    <a:pt x="7437" y="15132"/>
                    <a:pt x="7959" y="13469"/>
                  </a:cubicBezTo>
                  <a:cubicBezTo>
                    <a:pt x="8545" y="13768"/>
                    <a:pt x="9194" y="13920"/>
                    <a:pt x="9842" y="13920"/>
                  </a:cubicBezTo>
                  <a:cubicBezTo>
                    <a:pt x="10889" y="13920"/>
                    <a:pt x="11936" y="13524"/>
                    <a:pt x="12722" y="12718"/>
                  </a:cubicBezTo>
                  <a:cubicBezTo>
                    <a:pt x="14320" y="11153"/>
                    <a:pt x="14320" y="8543"/>
                    <a:pt x="12722" y="6977"/>
                  </a:cubicBezTo>
                  <a:lnTo>
                    <a:pt x="6948" y="1204"/>
                  </a:lnTo>
                  <a:cubicBezTo>
                    <a:pt x="6187" y="421"/>
                    <a:pt x="5150" y="0"/>
                    <a:pt x="40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83;p41"/>
            <p:cNvSpPr/>
            <p:nvPr/>
          </p:nvSpPr>
          <p:spPr>
            <a:xfrm>
              <a:off x="1190625" y="866050"/>
              <a:ext cx="203875" cy="203900"/>
            </a:xfrm>
            <a:custGeom>
              <a:avLst/>
              <a:gdLst/>
              <a:ahLst/>
              <a:cxnLst/>
              <a:rect l="l" t="t" r="r" b="b"/>
              <a:pathLst>
                <a:path w="8155" h="8156" extrusionOk="0">
                  <a:moveTo>
                    <a:pt x="4077" y="0"/>
                  </a:moveTo>
                  <a:cubicBezTo>
                    <a:pt x="1827" y="0"/>
                    <a:pt x="0" y="1827"/>
                    <a:pt x="0" y="4078"/>
                  </a:cubicBezTo>
                  <a:cubicBezTo>
                    <a:pt x="0" y="6329"/>
                    <a:pt x="1827" y="8155"/>
                    <a:pt x="4077" y="8155"/>
                  </a:cubicBezTo>
                  <a:cubicBezTo>
                    <a:pt x="6328" y="8155"/>
                    <a:pt x="8155" y="6329"/>
                    <a:pt x="8155" y="4078"/>
                  </a:cubicBezTo>
                  <a:cubicBezTo>
                    <a:pt x="8155" y="1827"/>
                    <a:pt x="6328" y="0"/>
                    <a:pt x="40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84;p41"/>
            <p:cNvSpPr/>
            <p:nvPr/>
          </p:nvSpPr>
          <p:spPr>
            <a:xfrm>
              <a:off x="1190625" y="2122725"/>
              <a:ext cx="203875" cy="203900"/>
            </a:xfrm>
            <a:custGeom>
              <a:avLst/>
              <a:gdLst/>
              <a:ahLst/>
              <a:cxnLst/>
              <a:rect l="l" t="t" r="r" b="b"/>
              <a:pathLst>
                <a:path w="8155" h="8156" extrusionOk="0">
                  <a:moveTo>
                    <a:pt x="4077" y="1"/>
                  </a:moveTo>
                  <a:cubicBezTo>
                    <a:pt x="1827" y="1"/>
                    <a:pt x="0" y="1827"/>
                    <a:pt x="0" y="4078"/>
                  </a:cubicBezTo>
                  <a:cubicBezTo>
                    <a:pt x="0" y="6329"/>
                    <a:pt x="1827" y="8155"/>
                    <a:pt x="4077" y="8155"/>
                  </a:cubicBezTo>
                  <a:cubicBezTo>
                    <a:pt x="6328" y="8155"/>
                    <a:pt x="8155" y="6329"/>
                    <a:pt x="8155" y="4078"/>
                  </a:cubicBezTo>
                  <a:cubicBezTo>
                    <a:pt x="8155" y="1827"/>
                    <a:pt x="6328" y="1"/>
                    <a:pt x="40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85;p41"/>
            <p:cNvSpPr/>
            <p:nvPr/>
          </p:nvSpPr>
          <p:spPr>
            <a:xfrm>
              <a:off x="1190625" y="1284400"/>
              <a:ext cx="203875" cy="623050"/>
            </a:xfrm>
            <a:custGeom>
              <a:avLst/>
              <a:gdLst/>
              <a:ahLst/>
              <a:cxnLst/>
              <a:rect l="l" t="t" r="r" b="b"/>
              <a:pathLst>
                <a:path w="8155" h="24922" extrusionOk="0">
                  <a:moveTo>
                    <a:pt x="4077" y="0"/>
                  </a:moveTo>
                  <a:cubicBezTo>
                    <a:pt x="1827" y="0"/>
                    <a:pt x="0" y="1860"/>
                    <a:pt x="0" y="4078"/>
                  </a:cubicBezTo>
                  <a:lnTo>
                    <a:pt x="0" y="20844"/>
                  </a:lnTo>
                  <a:cubicBezTo>
                    <a:pt x="0" y="23095"/>
                    <a:pt x="1827" y="24922"/>
                    <a:pt x="4077" y="24922"/>
                  </a:cubicBezTo>
                  <a:cubicBezTo>
                    <a:pt x="6328" y="24922"/>
                    <a:pt x="8155" y="23095"/>
                    <a:pt x="8155" y="20844"/>
                  </a:cubicBezTo>
                  <a:lnTo>
                    <a:pt x="8155" y="4078"/>
                  </a:lnTo>
                  <a:cubicBezTo>
                    <a:pt x="8155" y="1860"/>
                    <a:pt x="6328" y="0"/>
                    <a:pt x="40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86;p41"/>
            <p:cNvSpPr/>
            <p:nvPr/>
          </p:nvSpPr>
          <p:spPr>
            <a:xfrm>
              <a:off x="1190625" y="3379400"/>
              <a:ext cx="203875" cy="203900"/>
            </a:xfrm>
            <a:custGeom>
              <a:avLst/>
              <a:gdLst/>
              <a:ahLst/>
              <a:cxnLst/>
              <a:rect l="l" t="t" r="r" b="b"/>
              <a:pathLst>
                <a:path w="8155" h="8156" extrusionOk="0">
                  <a:moveTo>
                    <a:pt x="4077" y="1"/>
                  </a:moveTo>
                  <a:cubicBezTo>
                    <a:pt x="1827" y="1"/>
                    <a:pt x="0" y="1827"/>
                    <a:pt x="0" y="4078"/>
                  </a:cubicBezTo>
                  <a:cubicBezTo>
                    <a:pt x="0" y="6329"/>
                    <a:pt x="1827" y="8156"/>
                    <a:pt x="4077" y="8156"/>
                  </a:cubicBezTo>
                  <a:cubicBezTo>
                    <a:pt x="6328" y="8156"/>
                    <a:pt x="8155" y="6329"/>
                    <a:pt x="8155" y="4078"/>
                  </a:cubicBezTo>
                  <a:cubicBezTo>
                    <a:pt x="8155" y="1827"/>
                    <a:pt x="6328" y="1"/>
                    <a:pt x="40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87;p41"/>
            <p:cNvSpPr/>
            <p:nvPr/>
          </p:nvSpPr>
          <p:spPr>
            <a:xfrm>
              <a:off x="1190625" y="4636075"/>
              <a:ext cx="203875" cy="203900"/>
            </a:xfrm>
            <a:custGeom>
              <a:avLst/>
              <a:gdLst/>
              <a:ahLst/>
              <a:cxnLst/>
              <a:rect l="l" t="t" r="r" b="b"/>
              <a:pathLst>
                <a:path w="8155" h="8156" extrusionOk="0">
                  <a:moveTo>
                    <a:pt x="4077" y="1"/>
                  </a:moveTo>
                  <a:cubicBezTo>
                    <a:pt x="1827" y="1"/>
                    <a:pt x="0" y="1828"/>
                    <a:pt x="0" y="4078"/>
                  </a:cubicBezTo>
                  <a:cubicBezTo>
                    <a:pt x="0" y="6297"/>
                    <a:pt x="1827" y="8156"/>
                    <a:pt x="4077" y="8156"/>
                  </a:cubicBezTo>
                  <a:cubicBezTo>
                    <a:pt x="6328" y="8156"/>
                    <a:pt x="8155" y="6297"/>
                    <a:pt x="8155" y="4078"/>
                  </a:cubicBezTo>
                  <a:cubicBezTo>
                    <a:pt x="8155" y="1828"/>
                    <a:pt x="6328" y="1"/>
                    <a:pt x="40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88;p41"/>
            <p:cNvSpPr/>
            <p:nvPr/>
          </p:nvSpPr>
          <p:spPr>
            <a:xfrm>
              <a:off x="1190625" y="2541075"/>
              <a:ext cx="203875" cy="623075"/>
            </a:xfrm>
            <a:custGeom>
              <a:avLst/>
              <a:gdLst/>
              <a:ahLst/>
              <a:cxnLst/>
              <a:rect l="l" t="t" r="r" b="b"/>
              <a:pathLst>
                <a:path w="8155" h="24923" extrusionOk="0">
                  <a:moveTo>
                    <a:pt x="4077" y="0"/>
                  </a:moveTo>
                  <a:cubicBezTo>
                    <a:pt x="1827" y="0"/>
                    <a:pt x="0" y="1827"/>
                    <a:pt x="0" y="4078"/>
                  </a:cubicBezTo>
                  <a:lnTo>
                    <a:pt x="0" y="20845"/>
                  </a:lnTo>
                  <a:cubicBezTo>
                    <a:pt x="0" y="23095"/>
                    <a:pt x="1827" y="24922"/>
                    <a:pt x="4077" y="24922"/>
                  </a:cubicBezTo>
                  <a:cubicBezTo>
                    <a:pt x="6328" y="24922"/>
                    <a:pt x="8155" y="23095"/>
                    <a:pt x="8155" y="20845"/>
                  </a:cubicBezTo>
                  <a:lnTo>
                    <a:pt x="8155" y="4078"/>
                  </a:lnTo>
                  <a:cubicBezTo>
                    <a:pt x="8155" y="1827"/>
                    <a:pt x="6328" y="0"/>
                    <a:pt x="40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89;p41"/>
            <p:cNvSpPr/>
            <p:nvPr/>
          </p:nvSpPr>
          <p:spPr>
            <a:xfrm>
              <a:off x="1190625" y="3797750"/>
              <a:ext cx="203875" cy="623075"/>
            </a:xfrm>
            <a:custGeom>
              <a:avLst/>
              <a:gdLst/>
              <a:ahLst/>
              <a:cxnLst/>
              <a:rect l="l" t="t" r="r" b="b"/>
              <a:pathLst>
                <a:path w="8155" h="24923" extrusionOk="0">
                  <a:moveTo>
                    <a:pt x="4077" y="1"/>
                  </a:moveTo>
                  <a:cubicBezTo>
                    <a:pt x="1827" y="1"/>
                    <a:pt x="0" y="1827"/>
                    <a:pt x="0" y="4078"/>
                  </a:cubicBezTo>
                  <a:lnTo>
                    <a:pt x="0" y="20845"/>
                  </a:lnTo>
                  <a:cubicBezTo>
                    <a:pt x="0" y="23096"/>
                    <a:pt x="1827" y="24922"/>
                    <a:pt x="4077" y="24922"/>
                  </a:cubicBezTo>
                  <a:cubicBezTo>
                    <a:pt x="6328" y="24922"/>
                    <a:pt x="8155" y="23096"/>
                    <a:pt x="8155" y="20845"/>
                  </a:cubicBezTo>
                  <a:lnTo>
                    <a:pt x="8155" y="4078"/>
                  </a:lnTo>
                  <a:cubicBezTo>
                    <a:pt x="8155" y="1827"/>
                    <a:pt x="6328" y="1"/>
                    <a:pt x="40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90;p41"/>
            <p:cNvSpPr/>
            <p:nvPr/>
          </p:nvSpPr>
          <p:spPr>
            <a:xfrm>
              <a:off x="3266875" y="2329250"/>
              <a:ext cx="224275" cy="203700"/>
            </a:xfrm>
            <a:custGeom>
              <a:avLst/>
              <a:gdLst/>
              <a:ahLst/>
              <a:cxnLst/>
              <a:rect l="l" t="t" r="r" b="b"/>
              <a:pathLst>
                <a:path w="8971" h="8148" extrusionOk="0">
                  <a:moveTo>
                    <a:pt x="4485" y="0"/>
                  </a:moveTo>
                  <a:cubicBezTo>
                    <a:pt x="3442" y="0"/>
                    <a:pt x="2398" y="400"/>
                    <a:pt x="1599" y="1199"/>
                  </a:cubicBezTo>
                  <a:cubicBezTo>
                    <a:pt x="0" y="2798"/>
                    <a:pt x="0" y="5375"/>
                    <a:pt x="1599" y="6973"/>
                  </a:cubicBezTo>
                  <a:cubicBezTo>
                    <a:pt x="2381" y="7756"/>
                    <a:pt x="3425" y="8147"/>
                    <a:pt x="4469" y="8147"/>
                  </a:cubicBezTo>
                  <a:cubicBezTo>
                    <a:pt x="5513" y="8147"/>
                    <a:pt x="6557" y="7756"/>
                    <a:pt x="7372" y="6973"/>
                  </a:cubicBezTo>
                  <a:cubicBezTo>
                    <a:pt x="8971" y="5375"/>
                    <a:pt x="8971" y="2798"/>
                    <a:pt x="7372" y="1199"/>
                  </a:cubicBezTo>
                  <a:cubicBezTo>
                    <a:pt x="6573" y="400"/>
                    <a:pt x="5529" y="0"/>
                    <a:pt x="44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91;p41"/>
            <p:cNvSpPr/>
            <p:nvPr/>
          </p:nvSpPr>
          <p:spPr>
            <a:xfrm>
              <a:off x="2435050" y="1497250"/>
              <a:ext cx="223475" cy="203075"/>
            </a:xfrm>
            <a:custGeom>
              <a:avLst/>
              <a:gdLst/>
              <a:ahLst/>
              <a:cxnLst/>
              <a:rect l="l" t="t" r="r" b="b"/>
              <a:pathLst>
                <a:path w="8939" h="8123" extrusionOk="0">
                  <a:moveTo>
                    <a:pt x="4466" y="0"/>
                  </a:moveTo>
                  <a:cubicBezTo>
                    <a:pt x="3418" y="0"/>
                    <a:pt x="2366" y="392"/>
                    <a:pt x="1567" y="1174"/>
                  </a:cubicBezTo>
                  <a:cubicBezTo>
                    <a:pt x="1" y="2773"/>
                    <a:pt x="1" y="5350"/>
                    <a:pt x="1567" y="6948"/>
                  </a:cubicBezTo>
                  <a:cubicBezTo>
                    <a:pt x="2350" y="7731"/>
                    <a:pt x="3426" y="8122"/>
                    <a:pt x="4470" y="8122"/>
                  </a:cubicBezTo>
                  <a:cubicBezTo>
                    <a:pt x="5514" y="8122"/>
                    <a:pt x="6558" y="7731"/>
                    <a:pt x="7340" y="6948"/>
                  </a:cubicBezTo>
                  <a:cubicBezTo>
                    <a:pt x="8939" y="5350"/>
                    <a:pt x="8939" y="2773"/>
                    <a:pt x="7340" y="1174"/>
                  </a:cubicBezTo>
                  <a:cubicBezTo>
                    <a:pt x="6558" y="392"/>
                    <a:pt x="5514" y="0"/>
                    <a:pt x="446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92;p41"/>
            <p:cNvSpPr/>
            <p:nvPr/>
          </p:nvSpPr>
          <p:spPr>
            <a:xfrm>
              <a:off x="2722125" y="1774500"/>
              <a:ext cx="490950" cy="481175"/>
            </a:xfrm>
            <a:custGeom>
              <a:avLst/>
              <a:gdLst/>
              <a:ahLst/>
              <a:cxnLst/>
              <a:rect l="l" t="t" r="r" b="b"/>
              <a:pathLst>
                <a:path w="19638" h="19247" extrusionOk="0">
                  <a:moveTo>
                    <a:pt x="4078" y="1"/>
                  </a:moveTo>
                  <a:cubicBezTo>
                    <a:pt x="3001" y="1"/>
                    <a:pt x="1957" y="425"/>
                    <a:pt x="1207" y="1175"/>
                  </a:cubicBezTo>
                  <a:cubicBezTo>
                    <a:pt x="424" y="1958"/>
                    <a:pt x="0" y="2969"/>
                    <a:pt x="0" y="4078"/>
                  </a:cubicBezTo>
                  <a:cubicBezTo>
                    <a:pt x="0" y="5155"/>
                    <a:pt x="424" y="6199"/>
                    <a:pt x="1207" y="6949"/>
                  </a:cubicBezTo>
                  <a:lnTo>
                    <a:pt x="12298" y="18072"/>
                  </a:lnTo>
                  <a:cubicBezTo>
                    <a:pt x="13048" y="18822"/>
                    <a:pt x="14092" y="19247"/>
                    <a:pt x="15168" y="19247"/>
                  </a:cubicBezTo>
                  <a:cubicBezTo>
                    <a:pt x="16277" y="19247"/>
                    <a:pt x="17289" y="18822"/>
                    <a:pt x="18072" y="18072"/>
                  </a:cubicBezTo>
                  <a:cubicBezTo>
                    <a:pt x="19637" y="16474"/>
                    <a:pt x="19637" y="13864"/>
                    <a:pt x="18072" y="12299"/>
                  </a:cubicBezTo>
                  <a:lnTo>
                    <a:pt x="6948" y="1175"/>
                  </a:lnTo>
                  <a:cubicBezTo>
                    <a:pt x="6198" y="425"/>
                    <a:pt x="5154" y="1"/>
                    <a:pt x="40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93;p41"/>
            <p:cNvSpPr/>
            <p:nvPr/>
          </p:nvSpPr>
          <p:spPr>
            <a:xfrm>
              <a:off x="1889500" y="941875"/>
              <a:ext cx="491750" cy="482000"/>
            </a:xfrm>
            <a:custGeom>
              <a:avLst/>
              <a:gdLst/>
              <a:ahLst/>
              <a:cxnLst/>
              <a:rect l="l" t="t" r="r" b="b"/>
              <a:pathLst>
                <a:path w="19670" h="19280" extrusionOk="0">
                  <a:moveTo>
                    <a:pt x="4078" y="1"/>
                  </a:moveTo>
                  <a:cubicBezTo>
                    <a:pt x="3001" y="1"/>
                    <a:pt x="1990" y="425"/>
                    <a:pt x="1207" y="1208"/>
                  </a:cubicBezTo>
                  <a:cubicBezTo>
                    <a:pt x="424" y="1991"/>
                    <a:pt x="0" y="3002"/>
                    <a:pt x="0" y="4078"/>
                  </a:cubicBezTo>
                  <a:cubicBezTo>
                    <a:pt x="0" y="5188"/>
                    <a:pt x="424" y="6199"/>
                    <a:pt x="1207" y="6982"/>
                  </a:cubicBezTo>
                  <a:lnTo>
                    <a:pt x="12298" y="18072"/>
                  </a:lnTo>
                  <a:cubicBezTo>
                    <a:pt x="13081" y="18855"/>
                    <a:pt x="14092" y="19279"/>
                    <a:pt x="15201" y="19279"/>
                  </a:cubicBezTo>
                  <a:cubicBezTo>
                    <a:pt x="16278" y="19279"/>
                    <a:pt x="17289" y="18855"/>
                    <a:pt x="18072" y="18072"/>
                  </a:cubicBezTo>
                  <a:cubicBezTo>
                    <a:pt x="19670" y="16474"/>
                    <a:pt x="19670" y="13897"/>
                    <a:pt x="18072" y="12299"/>
                  </a:cubicBezTo>
                  <a:lnTo>
                    <a:pt x="6981" y="1208"/>
                  </a:lnTo>
                  <a:cubicBezTo>
                    <a:pt x="6198" y="425"/>
                    <a:pt x="5187" y="1"/>
                    <a:pt x="40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94;p41"/>
            <p:cNvSpPr/>
            <p:nvPr/>
          </p:nvSpPr>
          <p:spPr>
            <a:xfrm>
              <a:off x="1612225" y="664625"/>
              <a:ext cx="203900" cy="203075"/>
            </a:xfrm>
            <a:custGeom>
              <a:avLst/>
              <a:gdLst/>
              <a:ahLst/>
              <a:cxnLst/>
              <a:rect l="l" t="t" r="r" b="b"/>
              <a:pathLst>
                <a:path w="8156" h="8123" extrusionOk="0">
                  <a:moveTo>
                    <a:pt x="4078" y="0"/>
                  </a:moveTo>
                  <a:cubicBezTo>
                    <a:pt x="1958" y="0"/>
                    <a:pt x="0" y="1794"/>
                    <a:pt x="0" y="4078"/>
                  </a:cubicBezTo>
                  <a:cubicBezTo>
                    <a:pt x="0" y="6361"/>
                    <a:pt x="1827" y="8123"/>
                    <a:pt x="4078" y="8123"/>
                  </a:cubicBezTo>
                  <a:cubicBezTo>
                    <a:pt x="6329" y="8123"/>
                    <a:pt x="8155" y="6361"/>
                    <a:pt x="8155" y="4078"/>
                  </a:cubicBezTo>
                  <a:cubicBezTo>
                    <a:pt x="8155" y="1892"/>
                    <a:pt x="6296" y="0"/>
                    <a:pt x="40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95;p41"/>
            <p:cNvSpPr/>
            <p:nvPr/>
          </p:nvSpPr>
          <p:spPr>
            <a:xfrm>
              <a:off x="1190625" y="2606525"/>
              <a:ext cx="5252625" cy="2855675"/>
            </a:xfrm>
            <a:custGeom>
              <a:avLst/>
              <a:gdLst/>
              <a:ahLst/>
              <a:cxnLst/>
              <a:rect l="l" t="t" r="r" b="b"/>
              <a:pathLst>
                <a:path w="210105" h="114227" extrusionOk="0">
                  <a:moveTo>
                    <a:pt x="28379" y="91621"/>
                  </a:moveTo>
                  <a:cubicBezTo>
                    <a:pt x="31609" y="95797"/>
                    <a:pt x="33696" y="100853"/>
                    <a:pt x="34381" y="106072"/>
                  </a:cubicBezTo>
                  <a:lnTo>
                    <a:pt x="13929" y="106072"/>
                  </a:lnTo>
                  <a:lnTo>
                    <a:pt x="28379" y="91621"/>
                  </a:lnTo>
                  <a:close/>
                  <a:moveTo>
                    <a:pt x="104384" y="15617"/>
                  </a:moveTo>
                  <a:lnTo>
                    <a:pt x="194871" y="106072"/>
                  </a:lnTo>
                  <a:lnTo>
                    <a:pt x="42602" y="106072"/>
                  </a:lnTo>
                  <a:cubicBezTo>
                    <a:pt x="42602" y="106007"/>
                    <a:pt x="42602" y="105974"/>
                    <a:pt x="42602" y="105909"/>
                  </a:cubicBezTo>
                  <a:cubicBezTo>
                    <a:pt x="41786" y="98569"/>
                    <a:pt x="38850" y="91523"/>
                    <a:pt x="34218" y="85815"/>
                  </a:cubicBezTo>
                  <a:lnTo>
                    <a:pt x="104384" y="15617"/>
                  </a:lnTo>
                  <a:close/>
                  <a:moveTo>
                    <a:pt x="98626" y="0"/>
                  </a:moveTo>
                  <a:cubicBezTo>
                    <a:pt x="97582" y="0"/>
                    <a:pt x="96538" y="400"/>
                    <a:pt x="95739" y="1199"/>
                  </a:cubicBezTo>
                  <a:cubicBezTo>
                    <a:pt x="94141" y="2797"/>
                    <a:pt x="94141" y="5374"/>
                    <a:pt x="95739" y="6973"/>
                  </a:cubicBezTo>
                  <a:lnTo>
                    <a:pt x="98642" y="9843"/>
                  </a:lnTo>
                  <a:lnTo>
                    <a:pt x="7894" y="100559"/>
                  </a:lnTo>
                  <a:cubicBezTo>
                    <a:pt x="7307" y="99026"/>
                    <a:pt x="5839" y="97917"/>
                    <a:pt x="4077" y="97917"/>
                  </a:cubicBezTo>
                  <a:cubicBezTo>
                    <a:pt x="1827" y="97917"/>
                    <a:pt x="0" y="99744"/>
                    <a:pt x="0" y="101994"/>
                  </a:cubicBezTo>
                  <a:lnTo>
                    <a:pt x="0" y="110149"/>
                  </a:lnTo>
                  <a:cubicBezTo>
                    <a:pt x="0" y="112302"/>
                    <a:pt x="1892" y="114227"/>
                    <a:pt x="4077" y="114227"/>
                  </a:cubicBezTo>
                  <a:lnTo>
                    <a:pt x="204722" y="114227"/>
                  </a:lnTo>
                  <a:cubicBezTo>
                    <a:pt x="208278" y="114227"/>
                    <a:pt x="210105" y="109791"/>
                    <a:pt x="207593" y="107279"/>
                  </a:cubicBezTo>
                  <a:lnTo>
                    <a:pt x="101513" y="1199"/>
                  </a:lnTo>
                  <a:cubicBezTo>
                    <a:pt x="100714" y="400"/>
                    <a:pt x="99670" y="0"/>
                    <a:pt x="9862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96;p41"/>
            <p:cNvSpPr/>
            <p:nvPr/>
          </p:nvSpPr>
          <p:spPr>
            <a:xfrm>
              <a:off x="1912325" y="2898250"/>
              <a:ext cx="526850" cy="639375"/>
            </a:xfrm>
            <a:custGeom>
              <a:avLst/>
              <a:gdLst/>
              <a:ahLst/>
              <a:cxnLst/>
              <a:rect l="l" t="t" r="r" b="b"/>
              <a:pathLst>
                <a:path w="21074" h="25575" extrusionOk="0">
                  <a:moveTo>
                    <a:pt x="13967" y="14382"/>
                  </a:moveTo>
                  <a:cubicBezTo>
                    <a:pt x="14209" y="14382"/>
                    <a:pt x="14353" y="14403"/>
                    <a:pt x="14353" y="14452"/>
                  </a:cubicBezTo>
                  <a:cubicBezTo>
                    <a:pt x="14353" y="16115"/>
                    <a:pt x="13995" y="17583"/>
                    <a:pt x="12788" y="18757"/>
                  </a:cubicBezTo>
                  <a:cubicBezTo>
                    <a:pt x="11711" y="19736"/>
                    <a:pt x="10635" y="20225"/>
                    <a:pt x="9526" y="20225"/>
                  </a:cubicBezTo>
                  <a:cubicBezTo>
                    <a:pt x="7927" y="20225"/>
                    <a:pt x="6753" y="19149"/>
                    <a:pt x="6753" y="17550"/>
                  </a:cubicBezTo>
                  <a:cubicBezTo>
                    <a:pt x="6753" y="16311"/>
                    <a:pt x="7373" y="15463"/>
                    <a:pt x="8547" y="15071"/>
                  </a:cubicBezTo>
                  <a:cubicBezTo>
                    <a:pt x="9037" y="14908"/>
                    <a:pt x="12748" y="14382"/>
                    <a:pt x="13967" y="14382"/>
                  </a:cubicBezTo>
                  <a:close/>
                  <a:moveTo>
                    <a:pt x="9852" y="1"/>
                  </a:moveTo>
                  <a:cubicBezTo>
                    <a:pt x="7862" y="1"/>
                    <a:pt x="5970" y="360"/>
                    <a:pt x="4176" y="1110"/>
                  </a:cubicBezTo>
                  <a:cubicBezTo>
                    <a:pt x="1925" y="2056"/>
                    <a:pt x="686" y="3687"/>
                    <a:pt x="2121" y="6036"/>
                  </a:cubicBezTo>
                  <a:cubicBezTo>
                    <a:pt x="2524" y="6728"/>
                    <a:pt x="3024" y="6974"/>
                    <a:pt x="3565" y="6974"/>
                  </a:cubicBezTo>
                  <a:cubicBezTo>
                    <a:pt x="4248" y="6974"/>
                    <a:pt x="4999" y="6581"/>
                    <a:pt x="5709" y="6199"/>
                  </a:cubicBezTo>
                  <a:cubicBezTo>
                    <a:pt x="6726" y="5658"/>
                    <a:pt x="8146" y="5281"/>
                    <a:pt x="9524" y="5281"/>
                  </a:cubicBezTo>
                  <a:cubicBezTo>
                    <a:pt x="10973" y="5281"/>
                    <a:pt x="12375" y="5699"/>
                    <a:pt x="13212" y="6786"/>
                  </a:cubicBezTo>
                  <a:cubicBezTo>
                    <a:pt x="13962" y="7765"/>
                    <a:pt x="14353" y="8939"/>
                    <a:pt x="14353" y="10244"/>
                  </a:cubicBezTo>
                  <a:lnTo>
                    <a:pt x="14353" y="10961"/>
                  </a:lnTo>
                  <a:lnTo>
                    <a:pt x="12200" y="10961"/>
                  </a:lnTo>
                  <a:cubicBezTo>
                    <a:pt x="8253" y="10961"/>
                    <a:pt x="5252" y="11516"/>
                    <a:pt x="3165" y="12625"/>
                  </a:cubicBezTo>
                  <a:cubicBezTo>
                    <a:pt x="1044" y="13734"/>
                    <a:pt x="1" y="15659"/>
                    <a:pt x="1" y="18399"/>
                  </a:cubicBezTo>
                  <a:cubicBezTo>
                    <a:pt x="1" y="22411"/>
                    <a:pt x="2643" y="25575"/>
                    <a:pt x="6818" y="25575"/>
                  </a:cubicBezTo>
                  <a:cubicBezTo>
                    <a:pt x="9689" y="25575"/>
                    <a:pt x="12364" y="24107"/>
                    <a:pt x="14745" y="21204"/>
                  </a:cubicBezTo>
                  <a:lnTo>
                    <a:pt x="14745" y="22802"/>
                  </a:lnTo>
                  <a:cubicBezTo>
                    <a:pt x="14745" y="24368"/>
                    <a:pt x="16539" y="25086"/>
                    <a:pt x="17778" y="25086"/>
                  </a:cubicBezTo>
                  <a:cubicBezTo>
                    <a:pt x="19018" y="25086"/>
                    <a:pt x="21073" y="24499"/>
                    <a:pt x="21073" y="22965"/>
                  </a:cubicBezTo>
                  <a:lnTo>
                    <a:pt x="21073" y="10178"/>
                  </a:lnTo>
                  <a:cubicBezTo>
                    <a:pt x="21073" y="7243"/>
                    <a:pt x="20160" y="4829"/>
                    <a:pt x="18300" y="2872"/>
                  </a:cubicBezTo>
                  <a:cubicBezTo>
                    <a:pt x="16474" y="947"/>
                    <a:pt x="13636" y="1"/>
                    <a:pt x="985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97;p41"/>
            <p:cNvSpPr/>
            <p:nvPr/>
          </p:nvSpPr>
          <p:spPr>
            <a:xfrm>
              <a:off x="5029150" y="2544125"/>
              <a:ext cx="579025" cy="990650"/>
            </a:xfrm>
            <a:custGeom>
              <a:avLst/>
              <a:gdLst/>
              <a:ahLst/>
              <a:cxnLst/>
              <a:rect l="l" t="t" r="r" b="b"/>
              <a:pathLst>
                <a:path w="23161" h="39626" extrusionOk="0">
                  <a:moveTo>
                    <a:pt x="11418" y="20103"/>
                  </a:moveTo>
                  <a:cubicBezTo>
                    <a:pt x="12657" y="20103"/>
                    <a:pt x="13766" y="20592"/>
                    <a:pt x="14647" y="21538"/>
                  </a:cubicBezTo>
                  <a:cubicBezTo>
                    <a:pt x="15560" y="22484"/>
                    <a:pt x="16017" y="23561"/>
                    <a:pt x="16017" y="24767"/>
                  </a:cubicBezTo>
                  <a:lnTo>
                    <a:pt x="16017" y="29008"/>
                  </a:lnTo>
                  <a:cubicBezTo>
                    <a:pt x="16017" y="30215"/>
                    <a:pt x="15560" y="31324"/>
                    <a:pt x="14647" y="32303"/>
                  </a:cubicBezTo>
                  <a:cubicBezTo>
                    <a:pt x="13766" y="33281"/>
                    <a:pt x="12690" y="33771"/>
                    <a:pt x="11483" y="33771"/>
                  </a:cubicBezTo>
                  <a:cubicBezTo>
                    <a:pt x="10243" y="33771"/>
                    <a:pt x="9167" y="33314"/>
                    <a:pt x="8188" y="32368"/>
                  </a:cubicBezTo>
                  <a:cubicBezTo>
                    <a:pt x="7242" y="31389"/>
                    <a:pt x="6753" y="30606"/>
                    <a:pt x="6753" y="29954"/>
                  </a:cubicBezTo>
                  <a:lnTo>
                    <a:pt x="6753" y="24767"/>
                  </a:lnTo>
                  <a:cubicBezTo>
                    <a:pt x="6753" y="23397"/>
                    <a:pt x="7242" y="22256"/>
                    <a:pt x="8188" y="21408"/>
                  </a:cubicBezTo>
                  <a:cubicBezTo>
                    <a:pt x="9167" y="20527"/>
                    <a:pt x="10243" y="20103"/>
                    <a:pt x="11418" y="20103"/>
                  </a:cubicBezTo>
                  <a:close/>
                  <a:moveTo>
                    <a:pt x="3288" y="0"/>
                  </a:moveTo>
                  <a:cubicBezTo>
                    <a:pt x="2002" y="0"/>
                    <a:pt x="744" y="450"/>
                    <a:pt x="327" y="1379"/>
                  </a:cubicBezTo>
                  <a:cubicBezTo>
                    <a:pt x="1" y="2064"/>
                    <a:pt x="1" y="2814"/>
                    <a:pt x="1" y="3565"/>
                  </a:cubicBezTo>
                  <a:cubicBezTo>
                    <a:pt x="1" y="14427"/>
                    <a:pt x="1" y="25289"/>
                    <a:pt x="33" y="36152"/>
                  </a:cubicBezTo>
                  <a:cubicBezTo>
                    <a:pt x="33" y="36478"/>
                    <a:pt x="33" y="36804"/>
                    <a:pt x="66" y="37098"/>
                  </a:cubicBezTo>
                  <a:cubicBezTo>
                    <a:pt x="99" y="37293"/>
                    <a:pt x="131" y="37457"/>
                    <a:pt x="196" y="37620"/>
                  </a:cubicBezTo>
                  <a:cubicBezTo>
                    <a:pt x="588" y="38566"/>
                    <a:pt x="1599" y="39120"/>
                    <a:pt x="2610" y="39218"/>
                  </a:cubicBezTo>
                  <a:cubicBezTo>
                    <a:pt x="2796" y="39241"/>
                    <a:pt x="2983" y="39253"/>
                    <a:pt x="3170" y="39253"/>
                  </a:cubicBezTo>
                  <a:cubicBezTo>
                    <a:pt x="4038" y="39253"/>
                    <a:pt x="4902" y="38999"/>
                    <a:pt x="5546" y="38435"/>
                  </a:cubicBezTo>
                  <a:cubicBezTo>
                    <a:pt x="6329" y="37718"/>
                    <a:pt x="6720" y="36543"/>
                    <a:pt x="6296" y="35597"/>
                  </a:cubicBezTo>
                  <a:lnTo>
                    <a:pt x="6296" y="35597"/>
                  </a:lnTo>
                  <a:cubicBezTo>
                    <a:pt x="7769" y="38122"/>
                    <a:pt x="10717" y="39625"/>
                    <a:pt x="13626" y="39625"/>
                  </a:cubicBezTo>
                  <a:cubicBezTo>
                    <a:pt x="14776" y="39625"/>
                    <a:pt x="15919" y="39391"/>
                    <a:pt x="16963" y="38892"/>
                  </a:cubicBezTo>
                  <a:cubicBezTo>
                    <a:pt x="20845" y="37033"/>
                    <a:pt x="22672" y="32433"/>
                    <a:pt x="22965" y="28127"/>
                  </a:cubicBezTo>
                  <a:cubicBezTo>
                    <a:pt x="23161" y="25126"/>
                    <a:pt x="22769" y="21995"/>
                    <a:pt x="21301" y="19353"/>
                  </a:cubicBezTo>
                  <a:cubicBezTo>
                    <a:pt x="19834" y="16678"/>
                    <a:pt x="17224" y="14557"/>
                    <a:pt x="14223" y="14199"/>
                  </a:cubicBezTo>
                  <a:cubicBezTo>
                    <a:pt x="13922" y="14159"/>
                    <a:pt x="13618" y="14140"/>
                    <a:pt x="13314" y="14140"/>
                  </a:cubicBezTo>
                  <a:cubicBezTo>
                    <a:pt x="10589" y="14140"/>
                    <a:pt x="7845" y="15687"/>
                    <a:pt x="6818" y="18211"/>
                  </a:cubicBezTo>
                  <a:cubicBezTo>
                    <a:pt x="6786" y="13220"/>
                    <a:pt x="6786" y="8229"/>
                    <a:pt x="6753" y="3238"/>
                  </a:cubicBezTo>
                  <a:cubicBezTo>
                    <a:pt x="6753" y="2619"/>
                    <a:pt x="6753" y="1966"/>
                    <a:pt x="6459" y="1412"/>
                  </a:cubicBezTo>
                  <a:cubicBezTo>
                    <a:pt x="5978" y="482"/>
                    <a:pt x="4619" y="0"/>
                    <a:pt x="32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98;p41"/>
            <p:cNvSpPr/>
            <p:nvPr/>
          </p:nvSpPr>
          <p:spPr>
            <a:xfrm>
              <a:off x="3671350" y="4386550"/>
              <a:ext cx="520325" cy="639375"/>
            </a:xfrm>
            <a:custGeom>
              <a:avLst/>
              <a:gdLst/>
              <a:ahLst/>
              <a:cxnLst/>
              <a:rect l="l" t="t" r="r" b="b"/>
              <a:pathLst>
                <a:path w="20813" h="25575" extrusionOk="0">
                  <a:moveTo>
                    <a:pt x="11320" y="0"/>
                  </a:moveTo>
                  <a:cubicBezTo>
                    <a:pt x="4894" y="0"/>
                    <a:pt x="1" y="4012"/>
                    <a:pt x="1" y="10700"/>
                  </a:cubicBezTo>
                  <a:lnTo>
                    <a:pt x="1" y="14875"/>
                  </a:lnTo>
                  <a:cubicBezTo>
                    <a:pt x="1" y="21660"/>
                    <a:pt x="4861" y="25574"/>
                    <a:pt x="11352" y="25574"/>
                  </a:cubicBezTo>
                  <a:cubicBezTo>
                    <a:pt x="13734" y="25574"/>
                    <a:pt x="15756" y="25118"/>
                    <a:pt x="17452" y="24237"/>
                  </a:cubicBezTo>
                  <a:cubicBezTo>
                    <a:pt x="19540" y="23128"/>
                    <a:pt x="20812" y="21236"/>
                    <a:pt x="19181" y="19148"/>
                  </a:cubicBezTo>
                  <a:cubicBezTo>
                    <a:pt x="18619" y="18430"/>
                    <a:pt x="18005" y="18168"/>
                    <a:pt x="17361" y="18168"/>
                  </a:cubicBezTo>
                  <a:cubicBezTo>
                    <a:pt x="16658" y="18168"/>
                    <a:pt x="15918" y="18480"/>
                    <a:pt x="15169" y="18855"/>
                  </a:cubicBezTo>
                  <a:cubicBezTo>
                    <a:pt x="14158" y="19376"/>
                    <a:pt x="13081" y="19605"/>
                    <a:pt x="11874" y="19605"/>
                  </a:cubicBezTo>
                  <a:cubicBezTo>
                    <a:pt x="8482" y="19605"/>
                    <a:pt x="6753" y="18039"/>
                    <a:pt x="6753" y="14842"/>
                  </a:cubicBezTo>
                  <a:lnTo>
                    <a:pt x="6753" y="10700"/>
                  </a:lnTo>
                  <a:cubicBezTo>
                    <a:pt x="6753" y="7535"/>
                    <a:pt x="8449" y="5937"/>
                    <a:pt x="11842" y="5937"/>
                  </a:cubicBezTo>
                  <a:cubicBezTo>
                    <a:pt x="13734" y="5937"/>
                    <a:pt x="15267" y="7340"/>
                    <a:pt x="16996" y="7340"/>
                  </a:cubicBezTo>
                  <a:cubicBezTo>
                    <a:pt x="18561" y="7340"/>
                    <a:pt x="19670" y="5448"/>
                    <a:pt x="19670" y="4045"/>
                  </a:cubicBezTo>
                  <a:cubicBezTo>
                    <a:pt x="19670" y="751"/>
                    <a:pt x="13603" y="0"/>
                    <a:pt x="113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1" name="Straight Connector 30"/>
          <p:cNvCxnSpPr>
            <a:endCxn id="6" idx="6"/>
          </p:cNvCxnSpPr>
          <p:nvPr/>
        </p:nvCxnSpPr>
        <p:spPr>
          <a:xfrm rot="16200000" flipH="1">
            <a:off x="-218850" y="752250"/>
            <a:ext cx="1504650" cy="1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6" idx="2"/>
            <a:endCxn id="7" idx="6"/>
          </p:cNvCxnSpPr>
          <p:nvPr/>
        </p:nvCxnSpPr>
        <p:spPr>
          <a:xfrm rot="5400000">
            <a:off x="419400" y="2228700"/>
            <a:ext cx="228300"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endCxn id="8" idx="6"/>
          </p:cNvCxnSpPr>
          <p:nvPr/>
        </p:nvCxnSpPr>
        <p:spPr>
          <a:xfrm rot="5400000">
            <a:off x="421324" y="3064977"/>
            <a:ext cx="228299" cy="384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218849" y="4543200"/>
            <a:ext cx="1504650" cy="1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5791200" y="2419350"/>
            <a:ext cx="5638799" cy="1200329"/>
          </a:xfrm>
          <a:prstGeom prst="rect">
            <a:avLst/>
          </a:prstGeom>
          <a:noFill/>
        </p:spPr>
        <p:txBody>
          <a:bodyPr wrap="square" rtlCol="0">
            <a:spAutoFit/>
          </a:bodyPr>
          <a:lstStyle/>
          <a:p>
            <a:pPr algn="just"/>
            <a:r>
              <a:rPr lang="en-US" b="1" dirty="0" err="1" smtClean="0">
                <a:solidFill>
                  <a:schemeClr val="accent4"/>
                </a:solidFill>
                <a:effectLst>
                  <a:glow rad="139700">
                    <a:schemeClr val="accent5">
                      <a:satMod val="175000"/>
                      <a:alpha val="40000"/>
                    </a:schemeClr>
                  </a:glow>
                </a:effectLst>
              </a:rPr>
              <a:t>Pendekatan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deduktif</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adalah</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pembelajaran</a:t>
            </a:r>
            <a:r>
              <a:rPr lang="en-US" b="1" dirty="0" smtClean="0">
                <a:solidFill>
                  <a:schemeClr val="accent4"/>
                </a:solidFill>
                <a:effectLst>
                  <a:glow rad="139700">
                    <a:schemeClr val="accent5">
                      <a:satMod val="175000"/>
                      <a:alpha val="40000"/>
                    </a:schemeClr>
                  </a:glow>
                </a:effectLst>
              </a:rPr>
              <a:t> yang </a:t>
            </a:r>
            <a:r>
              <a:rPr lang="en-US" b="1" dirty="0" err="1" smtClean="0">
                <a:solidFill>
                  <a:schemeClr val="accent4"/>
                </a:solidFill>
                <a:effectLst>
                  <a:glow rad="139700">
                    <a:schemeClr val="accent5">
                      <a:satMod val="175000"/>
                      <a:alpha val="40000"/>
                    </a:schemeClr>
                  </a:glow>
                </a:effectLst>
              </a:rPr>
              <a:t>berpangkal</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dari</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hal</a:t>
            </a:r>
            <a:r>
              <a:rPr lang="en-US" b="1" dirty="0" smtClean="0">
                <a:solidFill>
                  <a:schemeClr val="accent4"/>
                </a:solidFill>
                <a:effectLst>
                  <a:glow rad="139700">
                    <a:schemeClr val="accent5">
                      <a:satMod val="175000"/>
                      <a:alpha val="40000"/>
                    </a:schemeClr>
                  </a:glow>
                </a:effectLst>
              </a:rPr>
              <a:t> yang </a:t>
            </a:r>
            <a:r>
              <a:rPr lang="en-US" b="1" dirty="0" err="1" smtClean="0">
                <a:solidFill>
                  <a:schemeClr val="accent4"/>
                </a:solidFill>
                <a:effectLst>
                  <a:glow rad="139700">
                    <a:schemeClr val="accent5">
                      <a:satMod val="175000"/>
                      <a:alpha val="40000"/>
                    </a:schemeClr>
                  </a:glow>
                </a:effectLst>
              </a:rPr>
              <a:t>bersifat</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umum</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lalu</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diarahkan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pada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hal</a:t>
            </a:r>
            <a:r>
              <a:rPr lang="en-US" b="1" dirty="0" smtClean="0">
                <a:solidFill>
                  <a:schemeClr val="accent4"/>
                </a:solidFill>
                <a:effectLst>
                  <a:glow rad="139700">
                    <a:schemeClr val="accent5">
                      <a:satMod val="175000"/>
                      <a:alpha val="40000"/>
                    </a:schemeClr>
                  </a:glow>
                </a:effectLst>
              </a:rPr>
              <a:t> yang </a:t>
            </a:r>
            <a:r>
              <a:rPr lang="en-US" b="1" dirty="0" err="1" smtClean="0">
                <a:solidFill>
                  <a:schemeClr val="accent4"/>
                </a:solidFill>
                <a:effectLst>
                  <a:glow rad="139700">
                    <a:schemeClr val="accent5">
                      <a:satMod val="175000"/>
                      <a:alpha val="40000"/>
                    </a:schemeClr>
                  </a:glow>
                </a:effectLst>
              </a:rPr>
              <a:t>bersifat</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khusus</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Pendekatan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ini</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adalah</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kebalikan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dari</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pendekatan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induktif</a:t>
            </a:r>
            <a:r>
              <a:rPr lang="en-US" b="1" dirty="0" smtClean="0">
                <a:solidFill>
                  <a:schemeClr val="accent4"/>
                </a:solidFill>
                <a:effectLst>
                  <a:glow rad="139700">
                    <a:schemeClr val="accent5">
                      <a:satMod val="175000"/>
                      <a:alpha val="40000"/>
                    </a:schemeClr>
                  </a:glow>
                </a:effectLst>
              </a:rPr>
              <a:t>.</a:t>
            </a:r>
            <a:endParaRPr lang="en-US" b="1" dirty="0">
              <a:solidFill>
                <a:schemeClr val="accent4"/>
              </a:solidFill>
              <a:effectLst>
                <a:glow rad="139700">
                  <a:schemeClr val="accent5">
                    <a:satMod val="175000"/>
                    <a:alpha val="40000"/>
                  </a:schemeClr>
                </a:glow>
              </a:effectLst>
            </a:endParaRPr>
          </a:p>
        </p:txBody>
      </p:sp>
      <p:sp>
        <p:nvSpPr>
          <p:cNvPr id="70" name="TextBox 69"/>
          <p:cNvSpPr txBox="1"/>
          <p:nvPr/>
        </p:nvSpPr>
        <p:spPr>
          <a:xfrm>
            <a:off x="-5791200" y="2874824"/>
            <a:ext cx="5638799" cy="1477328"/>
          </a:xfrm>
          <a:prstGeom prst="rect">
            <a:avLst/>
          </a:prstGeom>
          <a:noFill/>
        </p:spPr>
        <p:txBody>
          <a:bodyPr wrap="square" rtlCol="0">
            <a:spAutoFit/>
          </a:bodyPr>
          <a:lstStyle/>
          <a:p>
            <a:pPr algn="just"/>
            <a:r>
              <a:rPr lang="en-US" b="1" dirty="0" err="1" smtClean="0">
                <a:solidFill>
                  <a:schemeClr val="accent4"/>
                </a:solidFill>
                <a:effectLst>
                  <a:glow rad="139700">
                    <a:schemeClr val="accent5">
                      <a:satMod val="175000"/>
                      <a:alpha val="40000"/>
                    </a:schemeClr>
                  </a:glow>
                </a:effectLst>
              </a:rPr>
              <a:t>Dalam</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kelas</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kontruktivis</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seorang</a:t>
            </a:r>
            <a:r>
              <a:rPr lang="en-US" b="1" dirty="0" smtClean="0">
                <a:solidFill>
                  <a:schemeClr val="accent4"/>
                </a:solidFill>
                <a:effectLst>
                  <a:glow rad="139700">
                    <a:schemeClr val="accent5">
                      <a:satMod val="175000"/>
                      <a:alpha val="40000"/>
                    </a:schemeClr>
                  </a:glow>
                </a:effectLst>
              </a:rPr>
              <a:t> guru </a:t>
            </a:r>
            <a:r>
              <a:rPr lang="en-US" b="1" dirty="0" err="1" smtClean="0">
                <a:solidFill>
                  <a:schemeClr val="accent4"/>
                </a:solidFill>
                <a:effectLst>
                  <a:glow rad="139700">
                    <a:schemeClr val="accent5">
                      <a:satMod val="175000"/>
                      <a:alpha val="40000"/>
                    </a:schemeClr>
                  </a:glow>
                </a:effectLst>
              </a:rPr>
              <a:t>tidak</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mengajarkan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kepada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anak</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bagaimana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menyelesaikan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persoalan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namun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mempresentasikan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masalah</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dan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mendorong</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siswa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untuk</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menemukan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cara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mereka</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sendiri</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dalam</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meyelesaikan</a:t>
            </a:r>
            <a:r>
              <a:rPr lang="en-US" b="1" dirty="0" smtClean="0">
                <a:solidFill>
                  <a:schemeClr val="accent4"/>
                </a:solidFill>
                <a:effectLst>
                  <a:glow rad="139700">
                    <a:schemeClr val="accent5">
                      <a:satMod val="175000"/>
                      <a:alpha val="40000"/>
                    </a:schemeClr>
                  </a:glow>
                </a:effectLst>
              </a:rPr>
              <a:t> </a:t>
            </a:r>
            <a:r>
              <a:rPr lang="en-US" b="1" dirty="0" err="1" smtClean="0">
                <a:solidFill>
                  <a:schemeClr val="accent4"/>
                </a:solidFill>
                <a:effectLst>
                  <a:glow rad="139700">
                    <a:schemeClr val="accent5">
                      <a:satMod val="175000"/>
                      <a:alpha val="40000"/>
                    </a:schemeClr>
                  </a:glow>
                </a:effectLst>
              </a:rPr>
              <a:t>permasalahan</a:t>
            </a:r>
            <a:r>
              <a:rPr lang="en-US" b="1" dirty="0" smtClean="0">
                <a:solidFill>
                  <a:schemeClr val="accent4"/>
                </a:solidFill>
                <a:effectLst>
                  <a:glow rad="139700">
                    <a:schemeClr val="accent5">
                      <a:satMod val="175000"/>
                      <a:alpha val="40000"/>
                    </a:schemeClr>
                  </a:glow>
                </a:effectLst>
              </a:rPr>
              <a:t>.</a:t>
            </a:r>
            <a:endParaRPr lang="en-US" b="1" dirty="0">
              <a:solidFill>
                <a:schemeClr val="accent4"/>
              </a:solidFill>
              <a:effectLst>
                <a:glow rad="139700">
                  <a:schemeClr val="accent5">
                    <a:satMod val="175000"/>
                    <a:alpha val="40000"/>
                  </a:schemeClr>
                </a:glow>
              </a:effectLst>
            </a:endParaRPr>
          </a:p>
        </p:txBody>
      </p:sp>
      <p:sp>
        <p:nvSpPr>
          <p:cNvPr id="73" name="TextBox 72"/>
          <p:cNvSpPr txBox="1"/>
          <p:nvPr/>
        </p:nvSpPr>
        <p:spPr>
          <a:xfrm>
            <a:off x="-5867399" y="3638550"/>
            <a:ext cx="5638799" cy="1477328"/>
          </a:xfrm>
          <a:prstGeom prst="rect">
            <a:avLst/>
          </a:prstGeom>
          <a:noFill/>
        </p:spPr>
        <p:txBody>
          <a:bodyPr wrap="square" rtlCol="0">
            <a:spAutoFit/>
          </a:bodyPr>
          <a:lstStyle/>
          <a:p>
            <a:pPr algn="just"/>
            <a:r>
              <a:rPr lang="id-ID" dirty="0" smtClean="0">
                <a:solidFill>
                  <a:schemeClr val="accent4"/>
                </a:solidFill>
                <a:effectLst>
                  <a:glow rad="139700">
                    <a:schemeClr val="accent5">
                      <a:satMod val="175000"/>
                      <a:alpha val="40000"/>
                    </a:schemeClr>
                  </a:glow>
                </a:effectLst>
              </a:rPr>
              <a:t>Dalam pendekatan ini siswa didorong untuk memperoleh pengalaman menggunakan pengetahuan serta keterampilan yang sudah dimiliki untuk diterapkan pada pemecahan masalah yang bersifat tidak rutin atau jarang ditemui (masih belum dikuasai).</a:t>
            </a:r>
            <a:endParaRPr lang="en-US" b="1" dirty="0">
              <a:solidFill>
                <a:schemeClr val="accent4"/>
              </a:solidFill>
              <a:effectLst>
                <a:glow rad="139700">
                  <a:schemeClr val="accent5">
                    <a:satMod val="175000"/>
                    <a:alpha val="40000"/>
                  </a:schemeClr>
                </a:glow>
              </a:effectLst>
            </a:endParaRPr>
          </a:p>
        </p:txBody>
      </p:sp>
      <p:sp>
        <p:nvSpPr>
          <p:cNvPr id="38" name="Rectangle 37"/>
          <p:cNvSpPr/>
          <p:nvPr/>
        </p:nvSpPr>
        <p:spPr>
          <a:xfrm>
            <a:off x="5257800" y="-2457450"/>
            <a:ext cx="3733800" cy="241935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Contoh :</a:t>
            </a:r>
          </a:p>
          <a:p>
            <a:pPr algn="ctr"/>
            <a:r>
              <a:rPr lang="id-ID"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Dalam menjelaskan materi suhu, cara menyelesaikan perubahan suhu daru Celcius ke Reamur tidakk diberitahukan, namun guru bercerita bagaimana perbedaan antara keduanya. Dengan iti siswa menjadi tahu bagaimana cara membuat konversinya.</a:t>
            </a:r>
            <a:endParaRPr lang="en-US"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39" name="Rectangle 38"/>
          <p:cNvSpPr/>
          <p:nvPr/>
        </p:nvSpPr>
        <p:spPr>
          <a:xfrm>
            <a:off x="5105400" y="-2457450"/>
            <a:ext cx="3733800" cy="241935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Contoh :</a:t>
            </a:r>
          </a:p>
          <a:p>
            <a:pPr algn="ctr"/>
            <a:r>
              <a:rPr lang="id-ID" sz="16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Pada saat menjelaskan materi Intensitas Bunyi, guru mengingatkan kembali pengalaman yang sering dilakukan. Seperti, jika kita mendengar suara ledakan dengan jarak yang dekat maka, ledakan tersebut akan terdengar lebih kuat daripada yang berjarak jauh dari ledakan.</a:t>
            </a:r>
            <a:endParaRPr lang="en-US" sz="16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37" name="Rectangle 36"/>
          <p:cNvSpPr/>
          <p:nvPr/>
        </p:nvSpPr>
        <p:spPr>
          <a:xfrm>
            <a:off x="5410200" y="-2419350"/>
            <a:ext cx="3733800" cy="241935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Contoh :</a:t>
            </a:r>
          </a:p>
          <a:p>
            <a:pPr algn="ctr"/>
            <a:r>
              <a:rPr lang="id-ID"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Untuk membahas materi rangkaian listrik, guru ssebaiknya menjelaskan secara umum apa itu listrik, kemudian bahasan menuju ke listrik dinamis, dan secara spesifik akan menuju bahasan rangkaian listrik.</a:t>
            </a:r>
            <a:endParaRPr lang="en-US"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slide(fromTop)">
                                      <p:cBhvr>
                                        <p:cTn id="7" dur="500"/>
                                        <p:tgtEl>
                                          <p:spTgt spid="31"/>
                                        </p:tgtEl>
                                      </p:cBhvr>
                                    </p:animEffect>
                                  </p:childTnLst>
                                </p:cTn>
                              </p:par>
                            </p:childTnLst>
                          </p:cTn>
                        </p:par>
                        <p:par>
                          <p:cTn id="8" fill="hold">
                            <p:stCondLst>
                              <p:cond delay="500"/>
                            </p:stCondLst>
                            <p:childTnLst>
                              <p:par>
                                <p:cTn id="9" presetID="23" presetClass="entr" presetSubtype="16"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childTnLst>
                                </p:cTn>
                              </p:par>
                            </p:childTnLst>
                          </p:cTn>
                        </p:par>
                        <p:par>
                          <p:cTn id="17" fill="hold">
                            <p:stCondLst>
                              <p:cond delay="1000"/>
                            </p:stCondLst>
                            <p:childTnLst>
                              <p:par>
                                <p:cTn id="18" presetID="63" presetClass="path" presetSubtype="0" accel="50000" decel="50000" fill="hold" grpId="0" nodeType="afterEffect">
                                  <p:stCondLst>
                                    <p:cond delay="0"/>
                                  </p:stCondLst>
                                  <p:childTnLst>
                                    <p:animMotion origin="layout" path="M -5.55112E-17 1.11111E-6 L 0.76667 0.00463 " pathEditMode="relative" rAng="0" ptsTypes="AA">
                                      <p:cBhvr>
                                        <p:cTn id="19" dur="2000" fill="hold"/>
                                        <p:tgtEl>
                                          <p:spTgt spid="65"/>
                                        </p:tgtEl>
                                        <p:attrNameLst>
                                          <p:attrName>ppt_x</p:attrName>
                                          <p:attrName>ppt_y</p:attrName>
                                        </p:attrNameLst>
                                      </p:cBhvr>
                                      <p:rCtr x="383" y="2"/>
                                    </p:animMotion>
                                  </p:childTnLst>
                                </p:cTn>
                              </p:par>
                              <p:par>
                                <p:cTn id="20" presetID="12" presetClass="entr" presetSubtype="8" fill="hold" nodeType="with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slide(fromLeft)">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grpId="0" nodeType="clickEffect">
                                  <p:stCondLst>
                                    <p:cond delay="0"/>
                                  </p:stCondLst>
                                  <p:childTnLst>
                                    <p:animMotion origin="layout" path="M -3.33333E-6 -4.81481E-6 L -0.00416 0.48334 " pathEditMode="relative" rAng="0" ptsTypes="AA">
                                      <p:cBhvr>
                                        <p:cTn id="26" dur="2000" fill="hold"/>
                                        <p:tgtEl>
                                          <p:spTgt spid="37"/>
                                        </p:tgtEl>
                                        <p:attrNameLst>
                                          <p:attrName>ppt_x</p:attrName>
                                          <p:attrName>ppt_y</p:attrName>
                                        </p:attrNameLst>
                                      </p:cBhvr>
                                      <p:rCtr x="-2" y="242"/>
                                    </p:animMotion>
                                  </p:childTnLst>
                                </p:cTn>
                              </p:par>
                            </p:childTnLst>
                          </p:cTn>
                        </p:par>
                      </p:childTnLst>
                    </p:cTn>
                  </p:par>
                  <p:par>
                    <p:cTn id="27" fill="hold">
                      <p:stCondLst>
                        <p:cond delay="indefinite"/>
                      </p:stCondLst>
                      <p:childTnLst>
                        <p:par>
                          <p:cTn id="28" fill="hold">
                            <p:stCondLst>
                              <p:cond delay="0"/>
                            </p:stCondLst>
                            <p:childTnLst>
                              <p:par>
                                <p:cTn id="29" presetID="35" presetClass="exit" presetSubtype="0" fill="hold" grpId="1" nodeType="clickEffect">
                                  <p:stCondLst>
                                    <p:cond delay="0"/>
                                  </p:stCondLst>
                                  <p:childTnLst>
                                    <p:animEffect transition="out" filter="fade">
                                      <p:cBhvr>
                                        <p:cTn id="30" dur="2000"/>
                                        <p:tgtEl>
                                          <p:spTgt spid="37"/>
                                        </p:tgtEl>
                                      </p:cBhvr>
                                    </p:animEffect>
                                    <p:anim calcmode="lin" valueType="num">
                                      <p:cBhvr>
                                        <p:cTn id="31" dur="2000"/>
                                        <p:tgtEl>
                                          <p:spTgt spid="37"/>
                                        </p:tgtEl>
                                        <p:attrNameLst>
                                          <p:attrName>style.rotation</p:attrName>
                                        </p:attrNameLst>
                                      </p:cBhvr>
                                      <p:tavLst>
                                        <p:tav tm="0">
                                          <p:val>
                                            <p:fltVal val="0"/>
                                          </p:val>
                                        </p:tav>
                                        <p:tav tm="100000">
                                          <p:val>
                                            <p:fltVal val="720"/>
                                          </p:val>
                                        </p:tav>
                                      </p:tavLst>
                                    </p:anim>
                                    <p:anim calcmode="lin" valueType="num">
                                      <p:cBhvr>
                                        <p:cTn id="32" dur="2000"/>
                                        <p:tgtEl>
                                          <p:spTgt spid="37"/>
                                        </p:tgtEl>
                                        <p:attrNameLst>
                                          <p:attrName>ppt_h</p:attrName>
                                        </p:attrNameLst>
                                      </p:cBhvr>
                                      <p:tavLst>
                                        <p:tav tm="0">
                                          <p:val>
                                            <p:strVal val="ppt_h"/>
                                          </p:val>
                                        </p:tav>
                                        <p:tav tm="100000">
                                          <p:val>
                                            <p:fltVal val="0"/>
                                          </p:val>
                                        </p:tav>
                                      </p:tavLst>
                                    </p:anim>
                                    <p:anim calcmode="lin" valueType="num">
                                      <p:cBhvr>
                                        <p:cTn id="33" dur="2000"/>
                                        <p:tgtEl>
                                          <p:spTgt spid="37"/>
                                        </p:tgtEl>
                                        <p:attrNameLst>
                                          <p:attrName>ppt_w</p:attrName>
                                        </p:attrNameLst>
                                      </p:cBhvr>
                                      <p:tavLst>
                                        <p:tav tm="0">
                                          <p:val>
                                            <p:strVal val="ppt_w"/>
                                          </p:val>
                                        </p:tav>
                                        <p:tav tm="100000">
                                          <p:val>
                                            <p:fltVal val="0"/>
                                          </p:val>
                                        </p:tav>
                                      </p:tavLst>
                                    </p:anim>
                                    <p:set>
                                      <p:cBhvr>
                                        <p:cTn id="34" dur="1" fill="hold">
                                          <p:stCondLst>
                                            <p:cond delay="1999"/>
                                          </p:stCondLst>
                                        </p:cTn>
                                        <p:tgtEl>
                                          <p:spTgt spid="37"/>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2" presetClass="entr" presetSubtype="1" fill="hold" nodeType="click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slide(fromTop)">
                                      <p:cBhvr>
                                        <p:cTn id="39" dur="500"/>
                                        <p:tgtEl>
                                          <p:spTgt spid="32"/>
                                        </p:tgtEl>
                                      </p:cBhvr>
                                    </p:animEffect>
                                  </p:childTnLst>
                                </p:cTn>
                              </p:par>
                              <p:par>
                                <p:cTn id="40" presetID="23" presetClass="exit" presetSubtype="32" fill="hold" grpId="1" nodeType="withEffect">
                                  <p:stCondLst>
                                    <p:cond delay="0"/>
                                  </p:stCondLst>
                                  <p:childTnLst>
                                    <p:anim calcmode="lin" valueType="num">
                                      <p:cBhvr>
                                        <p:cTn id="41" dur="500"/>
                                        <p:tgtEl>
                                          <p:spTgt spid="65"/>
                                        </p:tgtEl>
                                        <p:attrNameLst>
                                          <p:attrName>ppt_w</p:attrName>
                                        </p:attrNameLst>
                                      </p:cBhvr>
                                      <p:tavLst>
                                        <p:tav tm="0">
                                          <p:val>
                                            <p:strVal val="ppt_w"/>
                                          </p:val>
                                        </p:tav>
                                        <p:tav tm="100000">
                                          <p:val>
                                            <p:fltVal val="0"/>
                                          </p:val>
                                        </p:tav>
                                      </p:tavLst>
                                    </p:anim>
                                    <p:anim calcmode="lin" valueType="num">
                                      <p:cBhvr>
                                        <p:cTn id="42" dur="500"/>
                                        <p:tgtEl>
                                          <p:spTgt spid="65"/>
                                        </p:tgtEl>
                                        <p:attrNameLst>
                                          <p:attrName>ppt_h</p:attrName>
                                        </p:attrNameLst>
                                      </p:cBhvr>
                                      <p:tavLst>
                                        <p:tav tm="0">
                                          <p:val>
                                            <p:strVal val="ppt_h"/>
                                          </p:val>
                                        </p:tav>
                                        <p:tav tm="100000">
                                          <p:val>
                                            <p:fltVal val="0"/>
                                          </p:val>
                                        </p:tav>
                                      </p:tavLst>
                                    </p:anim>
                                    <p:set>
                                      <p:cBhvr>
                                        <p:cTn id="43" dur="1" fill="hold">
                                          <p:stCondLst>
                                            <p:cond delay="499"/>
                                          </p:stCondLst>
                                        </p:cTn>
                                        <p:tgtEl>
                                          <p:spTgt spid="65"/>
                                        </p:tgtEl>
                                        <p:attrNameLst>
                                          <p:attrName>style.visibility</p:attrName>
                                        </p:attrNameLst>
                                      </p:cBhvr>
                                      <p:to>
                                        <p:strVal val="hidden"/>
                                      </p:to>
                                    </p:set>
                                  </p:childTnLst>
                                </p:cTn>
                              </p:par>
                            </p:childTnLst>
                          </p:cTn>
                        </p:par>
                        <p:par>
                          <p:cTn id="44" fill="hold">
                            <p:stCondLst>
                              <p:cond delay="500"/>
                            </p:stCondLst>
                            <p:childTnLst>
                              <p:par>
                                <p:cTn id="45" presetID="23" presetClass="entr" presetSubtype="16" fill="hold" grpId="0" nodeType="after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p:cTn id="47" dur="500" fill="hold"/>
                                        <p:tgtEl>
                                          <p:spTgt spid="7"/>
                                        </p:tgtEl>
                                        <p:attrNameLst>
                                          <p:attrName>ppt_w</p:attrName>
                                        </p:attrNameLst>
                                      </p:cBhvr>
                                      <p:tavLst>
                                        <p:tav tm="0">
                                          <p:val>
                                            <p:fltVal val="0"/>
                                          </p:val>
                                        </p:tav>
                                        <p:tav tm="100000">
                                          <p:val>
                                            <p:strVal val="#ppt_w"/>
                                          </p:val>
                                        </p:tav>
                                      </p:tavLst>
                                    </p:anim>
                                    <p:anim calcmode="lin" valueType="num">
                                      <p:cBhvr>
                                        <p:cTn id="48" dur="500" fill="hold"/>
                                        <p:tgtEl>
                                          <p:spTgt spid="7"/>
                                        </p:tgtEl>
                                        <p:attrNameLst>
                                          <p:attrName>ppt_h</p:attrName>
                                        </p:attrNameLst>
                                      </p:cBhvr>
                                      <p:tavLst>
                                        <p:tav tm="0">
                                          <p:val>
                                            <p:fltVal val="0"/>
                                          </p:val>
                                        </p:tav>
                                        <p:tav tm="100000">
                                          <p:val>
                                            <p:strVal val="#ppt_h"/>
                                          </p:val>
                                        </p:tav>
                                      </p:tavLst>
                                    </p:anim>
                                  </p:childTnLst>
                                </p:cTn>
                              </p:par>
                              <p:par>
                                <p:cTn id="49" presetID="23" presetClass="entr" presetSubtype="16" fill="hold" nodeType="withEffect">
                                  <p:stCondLst>
                                    <p:cond delay="0"/>
                                  </p:stCondLst>
                                  <p:childTnLst>
                                    <p:set>
                                      <p:cBhvr>
                                        <p:cTn id="50" dur="1" fill="hold">
                                          <p:stCondLst>
                                            <p:cond delay="0"/>
                                          </p:stCondLst>
                                        </p:cTn>
                                        <p:tgtEl>
                                          <p:spTgt spid="5"/>
                                        </p:tgtEl>
                                        <p:attrNameLst>
                                          <p:attrName>style.visibility</p:attrName>
                                        </p:attrNameLst>
                                      </p:cBhvr>
                                      <p:to>
                                        <p:strVal val="visible"/>
                                      </p:to>
                                    </p:set>
                                    <p:anim calcmode="lin" valueType="num">
                                      <p:cBhvr>
                                        <p:cTn id="51" dur="500" fill="hold"/>
                                        <p:tgtEl>
                                          <p:spTgt spid="5"/>
                                        </p:tgtEl>
                                        <p:attrNameLst>
                                          <p:attrName>ppt_w</p:attrName>
                                        </p:attrNameLst>
                                      </p:cBhvr>
                                      <p:tavLst>
                                        <p:tav tm="0">
                                          <p:val>
                                            <p:fltVal val="0"/>
                                          </p:val>
                                        </p:tav>
                                        <p:tav tm="100000">
                                          <p:val>
                                            <p:strVal val="#ppt_w"/>
                                          </p:val>
                                        </p:tav>
                                      </p:tavLst>
                                    </p:anim>
                                    <p:anim calcmode="lin" valueType="num">
                                      <p:cBhvr>
                                        <p:cTn id="52" dur="500" fill="hold"/>
                                        <p:tgtEl>
                                          <p:spTgt spid="5"/>
                                        </p:tgtEl>
                                        <p:attrNameLst>
                                          <p:attrName>ppt_h</p:attrName>
                                        </p:attrNameLst>
                                      </p:cBhvr>
                                      <p:tavLst>
                                        <p:tav tm="0">
                                          <p:val>
                                            <p:fltVal val="0"/>
                                          </p:val>
                                        </p:tav>
                                        <p:tav tm="100000">
                                          <p:val>
                                            <p:strVal val="#ppt_h"/>
                                          </p:val>
                                        </p:tav>
                                      </p:tavLst>
                                    </p:anim>
                                  </p:childTnLst>
                                </p:cTn>
                              </p:par>
                              <p:par>
                                <p:cTn id="53" presetID="12" presetClass="entr" presetSubtype="8" fill="hold" nodeType="withEffect">
                                  <p:stCondLst>
                                    <p:cond delay="0"/>
                                  </p:stCondLst>
                                  <p:childTnLst>
                                    <p:set>
                                      <p:cBhvr>
                                        <p:cTn id="54" dur="1" fill="hold">
                                          <p:stCondLst>
                                            <p:cond delay="0"/>
                                          </p:stCondLst>
                                        </p:cTn>
                                        <p:tgtEl>
                                          <p:spTgt spid="3">
                                            <p:txEl>
                                              <p:pRg st="1" end="1"/>
                                            </p:txEl>
                                          </p:spTgt>
                                        </p:tgtEl>
                                        <p:attrNameLst>
                                          <p:attrName>style.visibility</p:attrName>
                                        </p:attrNameLst>
                                      </p:cBhvr>
                                      <p:to>
                                        <p:strVal val="visible"/>
                                      </p:to>
                                    </p:set>
                                    <p:animEffect transition="in" filter="slide(fromLeft)">
                                      <p:cBhvr>
                                        <p:cTn id="55" dur="500"/>
                                        <p:tgtEl>
                                          <p:spTgt spid="3">
                                            <p:txEl>
                                              <p:pRg st="1" end="1"/>
                                            </p:txEl>
                                          </p:spTgt>
                                        </p:tgtEl>
                                      </p:cBhvr>
                                    </p:animEffect>
                                  </p:childTnLst>
                                </p:cTn>
                              </p:par>
                            </p:childTnLst>
                          </p:cTn>
                        </p:par>
                        <p:par>
                          <p:cTn id="56" fill="hold">
                            <p:stCondLst>
                              <p:cond delay="1000"/>
                            </p:stCondLst>
                            <p:childTnLst>
                              <p:par>
                                <p:cTn id="57" presetID="63" presetClass="path" presetSubtype="0" accel="50000" decel="50000" fill="hold" grpId="0" nodeType="afterEffect">
                                  <p:stCondLst>
                                    <p:cond delay="0"/>
                                  </p:stCondLst>
                                  <p:childTnLst>
                                    <p:animMotion origin="layout" path="M -5.55112E-17 1.11111E-6 L 0.76667 0.00463 " pathEditMode="relative" rAng="0" ptsTypes="AA">
                                      <p:cBhvr>
                                        <p:cTn id="58" dur="2000" fill="hold"/>
                                        <p:tgtEl>
                                          <p:spTgt spid="70"/>
                                        </p:tgtEl>
                                        <p:attrNameLst>
                                          <p:attrName>ppt_x</p:attrName>
                                          <p:attrName>ppt_y</p:attrName>
                                        </p:attrNameLst>
                                      </p:cBhvr>
                                      <p:rCtr x="383" y="2"/>
                                    </p:animMotion>
                                  </p:childTnLst>
                                </p:cTn>
                              </p:par>
                            </p:childTnLst>
                          </p:cTn>
                        </p:par>
                      </p:childTnLst>
                    </p:cTn>
                  </p:par>
                  <p:par>
                    <p:cTn id="59" fill="hold">
                      <p:stCondLst>
                        <p:cond delay="indefinite"/>
                      </p:stCondLst>
                      <p:childTnLst>
                        <p:par>
                          <p:cTn id="60" fill="hold">
                            <p:stCondLst>
                              <p:cond delay="0"/>
                            </p:stCondLst>
                            <p:childTnLst>
                              <p:par>
                                <p:cTn id="61" presetID="42" presetClass="path" presetSubtype="0" accel="50000" decel="50000" fill="hold" grpId="0" nodeType="clickEffect">
                                  <p:stCondLst>
                                    <p:cond delay="0"/>
                                  </p:stCondLst>
                                  <p:childTnLst>
                                    <p:animMotion origin="layout" path="M -3.33333E-6 -4.81481E-6 L -0.00416 0.48334 " pathEditMode="relative" rAng="0" ptsTypes="AA">
                                      <p:cBhvr>
                                        <p:cTn id="62" dur="2000" fill="hold"/>
                                        <p:tgtEl>
                                          <p:spTgt spid="38"/>
                                        </p:tgtEl>
                                        <p:attrNameLst>
                                          <p:attrName>ppt_x</p:attrName>
                                          <p:attrName>ppt_y</p:attrName>
                                        </p:attrNameLst>
                                      </p:cBhvr>
                                      <p:rCtr x="-2" y="242"/>
                                    </p:animMotion>
                                  </p:childTnLst>
                                </p:cTn>
                              </p:par>
                            </p:childTnLst>
                          </p:cTn>
                        </p:par>
                      </p:childTnLst>
                    </p:cTn>
                  </p:par>
                  <p:par>
                    <p:cTn id="63" fill="hold">
                      <p:stCondLst>
                        <p:cond delay="indefinite"/>
                      </p:stCondLst>
                      <p:childTnLst>
                        <p:par>
                          <p:cTn id="64" fill="hold">
                            <p:stCondLst>
                              <p:cond delay="0"/>
                            </p:stCondLst>
                            <p:childTnLst>
                              <p:par>
                                <p:cTn id="65" presetID="35" presetClass="exit" presetSubtype="0" fill="hold" grpId="1" nodeType="clickEffect">
                                  <p:stCondLst>
                                    <p:cond delay="0"/>
                                  </p:stCondLst>
                                  <p:childTnLst>
                                    <p:animEffect transition="out" filter="fade">
                                      <p:cBhvr>
                                        <p:cTn id="66" dur="2000"/>
                                        <p:tgtEl>
                                          <p:spTgt spid="38"/>
                                        </p:tgtEl>
                                      </p:cBhvr>
                                    </p:animEffect>
                                    <p:anim calcmode="lin" valueType="num">
                                      <p:cBhvr>
                                        <p:cTn id="67" dur="2000"/>
                                        <p:tgtEl>
                                          <p:spTgt spid="38"/>
                                        </p:tgtEl>
                                        <p:attrNameLst>
                                          <p:attrName>style.rotation</p:attrName>
                                        </p:attrNameLst>
                                      </p:cBhvr>
                                      <p:tavLst>
                                        <p:tav tm="0">
                                          <p:val>
                                            <p:fltVal val="0"/>
                                          </p:val>
                                        </p:tav>
                                        <p:tav tm="100000">
                                          <p:val>
                                            <p:fltVal val="720"/>
                                          </p:val>
                                        </p:tav>
                                      </p:tavLst>
                                    </p:anim>
                                    <p:anim calcmode="lin" valueType="num">
                                      <p:cBhvr>
                                        <p:cTn id="68" dur="2000"/>
                                        <p:tgtEl>
                                          <p:spTgt spid="38"/>
                                        </p:tgtEl>
                                        <p:attrNameLst>
                                          <p:attrName>ppt_h</p:attrName>
                                        </p:attrNameLst>
                                      </p:cBhvr>
                                      <p:tavLst>
                                        <p:tav tm="0">
                                          <p:val>
                                            <p:strVal val="ppt_h"/>
                                          </p:val>
                                        </p:tav>
                                        <p:tav tm="100000">
                                          <p:val>
                                            <p:fltVal val="0"/>
                                          </p:val>
                                        </p:tav>
                                      </p:tavLst>
                                    </p:anim>
                                    <p:anim calcmode="lin" valueType="num">
                                      <p:cBhvr>
                                        <p:cTn id="69" dur="2000"/>
                                        <p:tgtEl>
                                          <p:spTgt spid="38"/>
                                        </p:tgtEl>
                                        <p:attrNameLst>
                                          <p:attrName>ppt_w</p:attrName>
                                        </p:attrNameLst>
                                      </p:cBhvr>
                                      <p:tavLst>
                                        <p:tav tm="0">
                                          <p:val>
                                            <p:strVal val="ppt_w"/>
                                          </p:val>
                                        </p:tav>
                                        <p:tav tm="100000">
                                          <p:val>
                                            <p:fltVal val="0"/>
                                          </p:val>
                                        </p:tav>
                                      </p:tavLst>
                                    </p:anim>
                                    <p:set>
                                      <p:cBhvr>
                                        <p:cTn id="70" dur="1" fill="hold">
                                          <p:stCondLst>
                                            <p:cond delay="1999"/>
                                          </p:stCondLst>
                                        </p:cTn>
                                        <p:tgtEl>
                                          <p:spTgt spid="38"/>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2" presetClass="entr" presetSubtype="1" fill="hold" nodeType="click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slide(fromTop)">
                                      <p:cBhvr>
                                        <p:cTn id="75" dur="500"/>
                                        <p:tgtEl>
                                          <p:spTgt spid="33"/>
                                        </p:tgtEl>
                                      </p:cBhvr>
                                    </p:animEffect>
                                  </p:childTnLst>
                                </p:cTn>
                              </p:par>
                              <p:par>
                                <p:cTn id="76" presetID="23" presetClass="exit" presetSubtype="32" fill="hold" grpId="1" nodeType="withEffect">
                                  <p:stCondLst>
                                    <p:cond delay="0"/>
                                  </p:stCondLst>
                                  <p:childTnLst>
                                    <p:anim calcmode="lin" valueType="num">
                                      <p:cBhvr>
                                        <p:cTn id="77" dur="500"/>
                                        <p:tgtEl>
                                          <p:spTgt spid="70"/>
                                        </p:tgtEl>
                                        <p:attrNameLst>
                                          <p:attrName>ppt_w</p:attrName>
                                        </p:attrNameLst>
                                      </p:cBhvr>
                                      <p:tavLst>
                                        <p:tav tm="0">
                                          <p:val>
                                            <p:strVal val="ppt_w"/>
                                          </p:val>
                                        </p:tav>
                                        <p:tav tm="100000">
                                          <p:val>
                                            <p:fltVal val="0"/>
                                          </p:val>
                                        </p:tav>
                                      </p:tavLst>
                                    </p:anim>
                                    <p:anim calcmode="lin" valueType="num">
                                      <p:cBhvr>
                                        <p:cTn id="78" dur="500"/>
                                        <p:tgtEl>
                                          <p:spTgt spid="70"/>
                                        </p:tgtEl>
                                        <p:attrNameLst>
                                          <p:attrName>ppt_h</p:attrName>
                                        </p:attrNameLst>
                                      </p:cBhvr>
                                      <p:tavLst>
                                        <p:tav tm="0">
                                          <p:val>
                                            <p:strVal val="ppt_h"/>
                                          </p:val>
                                        </p:tav>
                                        <p:tav tm="100000">
                                          <p:val>
                                            <p:fltVal val="0"/>
                                          </p:val>
                                        </p:tav>
                                      </p:tavLst>
                                    </p:anim>
                                    <p:set>
                                      <p:cBhvr>
                                        <p:cTn id="79" dur="1" fill="hold">
                                          <p:stCondLst>
                                            <p:cond delay="499"/>
                                          </p:stCondLst>
                                        </p:cTn>
                                        <p:tgtEl>
                                          <p:spTgt spid="70"/>
                                        </p:tgtEl>
                                        <p:attrNameLst>
                                          <p:attrName>style.visibility</p:attrName>
                                        </p:attrNameLst>
                                      </p:cBhvr>
                                      <p:to>
                                        <p:strVal val="hidden"/>
                                      </p:to>
                                    </p:set>
                                  </p:childTnLst>
                                </p:cTn>
                              </p:par>
                            </p:childTnLst>
                          </p:cTn>
                        </p:par>
                        <p:par>
                          <p:cTn id="80" fill="hold">
                            <p:stCondLst>
                              <p:cond delay="500"/>
                            </p:stCondLst>
                            <p:childTnLst>
                              <p:par>
                                <p:cTn id="81" presetID="23" presetClass="entr" presetSubtype="16" fill="hold" grpId="0" nodeType="afterEffect">
                                  <p:stCondLst>
                                    <p:cond delay="0"/>
                                  </p:stCondLst>
                                  <p:childTnLst>
                                    <p:set>
                                      <p:cBhvr>
                                        <p:cTn id="82" dur="1" fill="hold">
                                          <p:stCondLst>
                                            <p:cond delay="0"/>
                                          </p:stCondLst>
                                        </p:cTn>
                                        <p:tgtEl>
                                          <p:spTgt spid="8"/>
                                        </p:tgtEl>
                                        <p:attrNameLst>
                                          <p:attrName>style.visibility</p:attrName>
                                        </p:attrNameLst>
                                      </p:cBhvr>
                                      <p:to>
                                        <p:strVal val="visible"/>
                                      </p:to>
                                    </p:set>
                                    <p:anim calcmode="lin" valueType="num">
                                      <p:cBhvr>
                                        <p:cTn id="83" dur="500" fill="hold"/>
                                        <p:tgtEl>
                                          <p:spTgt spid="8"/>
                                        </p:tgtEl>
                                        <p:attrNameLst>
                                          <p:attrName>ppt_w</p:attrName>
                                        </p:attrNameLst>
                                      </p:cBhvr>
                                      <p:tavLst>
                                        <p:tav tm="0">
                                          <p:val>
                                            <p:fltVal val="0"/>
                                          </p:val>
                                        </p:tav>
                                        <p:tav tm="100000">
                                          <p:val>
                                            <p:strVal val="#ppt_w"/>
                                          </p:val>
                                        </p:tav>
                                      </p:tavLst>
                                    </p:anim>
                                    <p:anim calcmode="lin" valueType="num">
                                      <p:cBhvr>
                                        <p:cTn id="84" dur="500" fill="hold"/>
                                        <p:tgtEl>
                                          <p:spTgt spid="8"/>
                                        </p:tgtEl>
                                        <p:attrNameLst>
                                          <p:attrName>ppt_h</p:attrName>
                                        </p:attrNameLst>
                                      </p:cBhvr>
                                      <p:tavLst>
                                        <p:tav tm="0">
                                          <p:val>
                                            <p:fltVal val="0"/>
                                          </p:val>
                                        </p:tav>
                                        <p:tav tm="100000">
                                          <p:val>
                                            <p:strVal val="#ppt_h"/>
                                          </p:val>
                                        </p:tav>
                                      </p:tavLst>
                                    </p:anim>
                                  </p:childTnLst>
                                </p:cTn>
                              </p:par>
                              <p:par>
                                <p:cTn id="85" presetID="23" presetClass="entr" presetSubtype="16" fill="hold" nodeType="withEffect">
                                  <p:stCondLst>
                                    <p:cond delay="0"/>
                                  </p:stCondLst>
                                  <p:childTnLst>
                                    <p:set>
                                      <p:cBhvr>
                                        <p:cTn id="86" dur="1" fill="hold">
                                          <p:stCondLst>
                                            <p:cond delay="0"/>
                                          </p:stCondLst>
                                        </p:cTn>
                                        <p:tgtEl>
                                          <p:spTgt spid="4"/>
                                        </p:tgtEl>
                                        <p:attrNameLst>
                                          <p:attrName>style.visibility</p:attrName>
                                        </p:attrNameLst>
                                      </p:cBhvr>
                                      <p:to>
                                        <p:strVal val="visible"/>
                                      </p:to>
                                    </p:set>
                                    <p:anim calcmode="lin" valueType="num">
                                      <p:cBhvr>
                                        <p:cTn id="87" dur="500" fill="hold"/>
                                        <p:tgtEl>
                                          <p:spTgt spid="4"/>
                                        </p:tgtEl>
                                        <p:attrNameLst>
                                          <p:attrName>ppt_w</p:attrName>
                                        </p:attrNameLst>
                                      </p:cBhvr>
                                      <p:tavLst>
                                        <p:tav tm="0">
                                          <p:val>
                                            <p:fltVal val="0"/>
                                          </p:val>
                                        </p:tav>
                                        <p:tav tm="100000">
                                          <p:val>
                                            <p:strVal val="#ppt_w"/>
                                          </p:val>
                                        </p:tav>
                                      </p:tavLst>
                                    </p:anim>
                                    <p:anim calcmode="lin" valueType="num">
                                      <p:cBhvr>
                                        <p:cTn id="88" dur="500" fill="hold"/>
                                        <p:tgtEl>
                                          <p:spTgt spid="4"/>
                                        </p:tgtEl>
                                        <p:attrNameLst>
                                          <p:attrName>ppt_h</p:attrName>
                                        </p:attrNameLst>
                                      </p:cBhvr>
                                      <p:tavLst>
                                        <p:tav tm="0">
                                          <p:val>
                                            <p:fltVal val="0"/>
                                          </p:val>
                                        </p:tav>
                                        <p:tav tm="100000">
                                          <p:val>
                                            <p:strVal val="#ppt_h"/>
                                          </p:val>
                                        </p:tav>
                                      </p:tavLst>
                                    </p:anim>
                                  </p:childTnLst>
                                </p:cTn>
                              </p:par>
                              <p:par>
                                <p:cTn id="89" presetID="12" presetClass="entr" presetSubtype="8" fill="hold" nodeType="withEffect">
                                  <p:stCondLst>
                                    <p:cond delay="0"/>
                                  </p:stCondLst>
                                  <p:childTnLst>
                                    <p:set>
                                      <p:cBhvr>
                                        <p:cTn id="90" dur="1" fill="hold">
                                          <p:stCondLst>
                                            <p:cond delay="0"/>
                                          </p:stCondLst>
                                        </p:cTn>
                                        <p:tgtEl>
                                          <p:spTgt spid="3">
                                            <p:txEl>
                                              <p:pRg st="2" end="2"/>
                                            </p:txEl>
                                          </p:spTgt>
                                        </p:tgtEl>
                                        <p:attrNameLst>
                                          <p:attrName>style.visibility</p:attrName>
                                        </p:attrNameLst>
                                      </p:cBhvr>
                                      <p:to>
                                        <p:strVal val="visible"/>
                                      </p:to>
                                    </p:set>
                                    <p:animEffect transition="in" filter="slide(fromLeft)">
                                      <p:cBhvr>
                                        <p:cTn id="91" dur="500"/>
                                        <p:tgtEl>
                                          <p:spTgt spid="3">
                                            <p:txEl>
                                              <p:pRg st="2" end="2"/>
                                            </p:txEl>
                                          </p:spTgt>
                                        </p:tgtEl>
                                      </p:cBhvr>
                                    </p:animEffect>
                                  </p:childTnLst>
                                </p:cTn>
                              </p:par>
                            </p:childTnLst>
                          </p:cTn>
                        </p:par>
                        <p:par>
                          <p:cTn id="92" fill="hold">
                            <p:stCondLst>
                              <p:cond delay="1000"/>
                            </p:stCondLst>
                            <p:childTnLst>
                              <p:par>
                                <p:cTn id="93" presetID="63" presetClass="path" presetSubtype="0" accel="50000" decel="50000" fill="hold" grpId="0" nodeType="afterEffect">
                                  <p:stCondLst>
                                    <p:cond delay="0"/>
                                  </p:stCondLst>
                                  <p:childTnLst>
                                    <p:animMotion origin="layout" path="M -5.55112E-17 1.11111E-6 L 0.76667 0.00463 " pathEditMode="relative" rAng="0" ptsTypes="AA">
                                      <p:cBhvr>
                                        <p:cTn id="94" dur="2000" fill="hold"/>
                                        <p:tgtEl>
                                          <p:spTgt spid="73"/>
                                        </p:tgtEl>
                                        <p:attrNameLst>
                                          <p:attrName>ppt_x</p:attrName>
                                          <p:attrName>ppt_y</p:attrName>
                                        </p:attrNameLst>
                                      </p:cBhvr>
                                      <p:rCtr x="383" y="2"/>
                                    </p:animMotion>
                                  </p:childTnLst>
                                </p:cTn>
                              </p:par>
                            </p:childTnLst>
                          </p:cTn>
                        </p:par>
                        <p:par>
                          <p:cTn id="95" fill="hold">
                            <p:stCondLst>
                              <p:cond delay="3000"/>
                            </p:stCondLst>
                            <p:childTnLst>
                              <p:par>
                                <p:cTn id="96" presetID="12" presetClass="entr" presetSubtype="1" fill="hold" nodeType="afterEffect">
                                  <p:stCondLst>
                                    <p:cond delay="0"/>
                                  </p:stCondLst>
                                  <p:childTnLst>
                                    <p:set>
                                      <p:cBhvr>
                                        <p:cTn id="97" dur="1" fill="hold">
                                          <p:stCondLst>
                                            <p:cond delay="0"/>
                                          </p:stCondLst>
                                        </p:cTn>
                                        <p:tgtEl>
                                          <p:spTgt spid="64"/>
                                        </p:tgtEl>
                                        <p:attrNameLst>
                                          <p:attrName>style.visibility</p:attrName>
                                        </p:attrNameLst>
                                      </p:cBhvr>
                                      <p:to>
                                        <p:strVal val="visible"/>
                                      </p:to>
                                    </p:set>
                                    <p:animEffect transition="in" filter="slide(fromTop)">
                                      <p:cBhvr>
                                        <p:cTn id="98" dur="500"/>
                                        <p:tgtEl>
                                          <p:spTgt spid="64"/>
                                        </p:tgtEl>
                                      </p:cBhvr>
                                    </p:animEffect>
                                  </p:childTnLst>
                                </p:cTn>
                              </p:par>
                            </p:childTnLst>
                          </p:cTn>
                        </p:par>
                      </p:childTnLst>
                    </p:cTn>
                  </p:par>
                  <p:par>
                    <p:cTn id="99" fill="hold">
                      <p:stCondLst>
                        <p:cond delay="indefinite"/>
                      </p:stCondLst>
                      <p:childTnLst>
                        <p:par>
                          <p:cTn id="100" fill="hold">
                            <p:stCondLst>
                              <p:cond delay="0"/>
                            </p:stCondLst>
                            <p:childTnLst>
                              <p:par>
                                <p:cTn id="101" presetID="42" presetClass="path" presetSubtype="0" accel="50000" decel="50000" fill="hold" grpId="0" nodeType="clickEffect">
                                  <p:stCondLst>
                                    <p:cond delay="0"/>
                                  </p:stCondLst>
                                  <p:childTnLst>
                                    <p:animMotion origin="layout" path="M -3.33333E-6 -4.81481E-6 L -0.00416 0.48334 " pathEditMode="relative" rAng="0" ptsTypes="AA">
                                      <p:cBhvr>
                                        <p:cTn id="102" dur="2000" fill="hold"/>
                                        <p:tgtEl>
                                          <p:spTgt spid="39"/>
                                        </p:tgtEl>
                                        <p:attrNameLst>
                                          <p:attrName>ppt_x</p:attrName>
                                          <p:attrName>ppt_y</p:attrName>
                                        </p:attrNameLst>
                                      </p:cBhvr>
                                      <p:rCtr x="-2" y="242"/>
                                    </p:animMotion>
                                  </p:childTnLst>
                                </p:cTn>
                              </p:par>
                            </p:childTnLst>
                          </p:cTn>
                        </p:par>
                      </p:childTnLst>
                    </p:cTn>
                  </p:par>
                  <p:par>
                    <p:cTn id="103" fill="hold">
                      <p:stCondLst>
                        <p:cond delay="indefinite"/>
                      </p:stCondLst>
                      <p:childTnLst>
                        <p:par>
                          <p:cTn id="104" fill="hold">
                            <p:stCondLst>
                              <p:cond delay="0"/>
                            </p:stCondLst>
                            <p:childTnLst>
                              <p:par>
                                <p:cTn id="105" presetID="35" presetClass="exit" presetSubtype="0" fill="hold" grpId="1" nodeType="clickEffect">
                                  <p:stCondLst>
                                    <p:cond delay="0"/>
                                  </p:stCondLst>
                                  <p:childTnLst>
                                    <p:animEffect transition="out" filter="fade">
                                      <p:cBhvr>
                                        <p:cTn id="106" dur="2000"/>
                                        <p:tgtEl>
                                          <p:spTgt spid="39"/>
                                        </p:tgtEl>
                                      </p:cBhvr>
                                    </p:animEffect>
                                    <p:anim calcmode="lin" valueType="num">
                                      <p:cBhvr>
                                        <p:cTn id="107" dur="2000"/>
                                        <p:tgtEl>
                                          <p:spTgt spid="39"/>
                                        </p:tgtEl>
                                        <p:attrNameLst>
                                          <p:attrName>style.rotation</p:attrName>
                                        </p:attrNameLst>
                                      </p:cBhvr>
                                      <p:tavLst>
                                        <p:tav tm="0">
                                          <p:val>
                                            <p:fltVal val="0"/>
                                          </p:val>
                                        </p:tav>
                                        <p:tav tm="100000">
                                          <p:val>
                                            <p:fltVal val="720"/>
                                          </p:val>
                                        </p:tav>
                                      </p:tavLst>
                                    </p:anim>
                                    <p:anim calcmode="lin" valueType="num">
                                      <p:cBhvr>
                                        <p:cTn id="108" dur="2000"/>
                                        <p:tgtEl>
                                          <p:spTgt spid="39"/>
                                        </p:tgtEl>
                                        <p:attrNameLst>
                                          <p:attrName>ppt_h</p:attrName>
                                        </p:attrNameLst>
                                      </p:cBhvr>
                                      <p:tavLst>
                                        <p:tav tm="0">
                                          <p:val>
                                            <p:strVal val="ppt_h"/>
                                          </p:val>
                                        </p:tav>
                                        <p:tav tm="100000">
                                          <p:val>
                                            <p:fltVal val="0"/>
                                          </p:val>
                                        </p:tav>
                                      </p:tavLst>
                                    </p:anim>
                                    <p:anim calcmode="lin" valueType="num">
                                      <p:cBhvr>
                                        <p:cTn id="109" dur="2000"/>
                                        <p:tgtEl>
                                          <p:spTgt spid="39"/>
                                        </p:tgtEl>
                                        <p:attrNameLst>
                                          <p:attrName>ppt_w</p:attrName>
                                        </p:attrNameLst>
                                      </p:cBhvr>
                                      <p:tavLst>
                                        <p:tav tm="0">
                                          <p:val>
                                            <p:strVal val="ppt_w"/>
                                          </p:val>
                                        </p:tav>
                                        <p:tav tm="100000">
                                          <p:val>
                                            <p:fltVal val="0"/>
                                          </p:val>
                                        </p:tav>
                                      </p:tavLst>
                                    </p:anim>
                                    <p:set>
                                      <p:cBhvr>
                                        <p:cTn id="110" dur="1" fill="hold">
                                          <p:stCondLst>
                                            <p:cond delay="1999"/>
                                          </p:stCondLst>
                                        </p:cTn>
                                        <p:tgtEl>
                                          <p:spTgt spid="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65" grpId="0"/>
      <p:bldP spid="65" grpId="1"/>
      <p:bldP spid="70" grpId="0"/>
      <p:bldP spid="70" grpId="1"/>
      <p:bldP spid="73" grpId="0"/>
      <p:bldP spid="38" grpId="0" animBg="1"/>
      <p:bldP spid="38" grpId="1" animBg="1"/>
      <p:bldP spid="39" grpId="0" animBg="1"/>
      <p:bldP spid="39" grpId="1" animBg="1"/>
      <p:bldP spid="37" grpId="0" animBg="1"/>
      <p:bldP spid="37" grpId="1" animBg="1"/>
    </p:bldLst>
  </p:timing>
</p:sld>
</file>

<file path=ppt/theme/theme1.xml><?xml version="1.0" encoding="utf-8"?>
<a:theme xmlns:a="http://schemas.openxmlformats.org/drawingml/2006/main" name="Office Theme">
  <a:themeElements>
    <a:clrScheme name="Custom 4">
      <a:dk1>
        <a:srgbClr val="000000"/>
      </a:dk1>
      <a:lt1>
        <a:sysClr val="window" lastClr="FFFFFF"/>
      </a:lt1>
      <a:dk2>
        <a:srgbClr val="17365D"/>
      </a:dk2>
      <a:lt2>
        <a:srgbClr val="EEECE1"/>
      </a:lt2>
      <a:accent1>
        <a:srgbClr val="6565FF"/>
      </a:accent1>
      <a:accent2>
        <a:srgbClr val="A5A5A5"/>
      </a:accent2>
      <a:accent3>
        <a:srgbClr val="00C060"/>
      </a:accent3>
      <a:accent4>
        <a:srgbClr val="FFFF00"/>
      </a:accent4>
      <a:accent5>
        <a:srgbClr val="366092"/>
      </a:accent5>
      <a:accent6>
        <a:srgbClr val="4BACC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799</TotalTime>
  <Words>1166</Words>
  <Application>Microsoft Office PowerPoint</Application>
  <PresentationFormat>On-screen Show (16:9)</PresentationFormat>
  <Paragraphs>160</Paragraphs>
  <Slides>19</Slides>
  <Notes>2</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PENDEKATAN PEMBELAJARAN</vt:lpstr>
      <vt:lpstr>Menu</vt:lpstr>
      <vt:lpstr>01</vt:lpstr>
      <vt:lpstr>Pengertian Pendekatan  Pembelajaran</vt:lpstr>
      <vt:lpstr>Ciri-ciri Pendekatan Pembelajaran</vt:lpstr>
      <vt:lpstr>Jenis-Jenis Pendekatan Pembelajaran</vt:lpstr>
      <vt:lpstr>02</vt:lpstr>
      <vt:lpstr>Macam-macam Pendekatan Pembelajaran</vt:lpstr>
      <vt:lpstr>Macam-macam Pendekatan Pembelajaran</vt:lpstr>
      <vt:lpstr>Macam-macam Pendekatan Pembelajaran</vt:lpstr>
      <vt:lpstr>03</vt:lpstr>
      <vt:lpstr>Perbedaan Strategi dengan Pendekatan</vt:lpstr>
      <vt:lpstr>Perbedaan Strategi dengan Pendekatan</vt:lpstr>
      <vt:lpstr>04</vt:lpstr>
      <vt:lpstr>Contoh Pendekatan Pembelajaran</vt:lpstr>
      <vt:lpstr>Slide 16</vt:lpstr>
      <vt:lpstr>K E S I M P U L A N</vt:lpstr>
      <vt:lpstr>K E S I M P U L A N</vt:lpstr>
      <vt:lpstr>Thanks...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PENDEKATAN PEMBELAJARAN</dc:title>
  <dc:creator>88 KOMPUTER</dc:creator>
  <cp:lastModifiedBy>88 KOMPUTER</cp:lastModifiedBy>
  <cp:revision>2</cp:revision>
  <dcterms:created xsi:type="dcterms:W3CDTF">2021-05-25T13:40:38Z</dcterms:created>
  <dcterms:modified xsi:type="dcterms:W3CDTF">2021-05-26T02:59:56Z</dcterms:modified>
</cp:coreProperties>
</file>