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691" r:id="rId3"/>
    <p:sldMasterId id="2147483722" r:id="rId4"/>
    <p:sldMasterId id="2147483724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7" y="6284139"/>
            <a:ext cx="12192189" cy="563637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72432" y="3386634"/>
            <a:ext cx="1579667" cy="222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01870">
            <a:off x="623533" y="1617997"/>
            <a:ext cx="1893007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707767" y="4749467"/>
            <a:ext cx="8533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707767" y="1287300"/>
            <a:ext cx="8533200" cy="32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8666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065820">
            <a:off x="2403436" y="-791928"/>
            <a:ext cx="1556363" cy="182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34012" y="-1508900"/>
            <a:ext cx="4855453" cy="408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392348">
            <a:off x="-1250702" y="1239194"/>
            <a:ext cx="3635132" cy="322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04750">
            <a:off x="10305329" y="3956221"/>
            <a:ext cx="3181675" cy="3669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23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>
            <a:spLocks noGrp="1"/>
          </p:cNvSpPr>
          <p:nvPr>
            <p:ph type="title" hasCustomPrompt="1"/>
          </p:nvPr>
        </p:nvSpPr>
        <p:spPr>
          <a:xfrm>
            <a:off x="3364567" y="2218385"/>
            <a:ext cx="5461200" cy="1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10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10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10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10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10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10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10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10933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>
            <a:off x="3365332" y="3736815"/>
            <a:ext cx="5461200" cy="90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00" name="Google Shape;100;p11"/>
          <p:cNvGrpSpPr/>
          <p:nvPr/>
        </p:nvGrpSpPr>
        <p:grpSpPr>
          <a:xfrm>
            <a:off x="-1209103" y="2550003"/>
            <a:ext cx="7256908" cy="5834693"/>
            <a:chOff x="-895350" y="1792053"/>
            <a:chExt cx="5442681" cy="4376020"/>
          </a:xfrm>
        </p:grpSpPr>
        <p:pic>
          <p:nvPicPr>
            <p:cNvPr id="101" name="Google Shape;10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1883189">
              <a:off x="-476188" y="1978486"/>
              <a:ext cx="1184750" cy="1668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7005392" flipH="1">
              <a:off x="2943287" y="3912661"/>
              <a:ext cx="1184751" cy="1668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91162">
              <a:off x="638601" y="2012429"/>
              <a:ext cx="1167273" cy="1368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>
              <a:off x="-1186074" y="2587944"/>
              <a:ext cx="3641590" cy="3060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4007652">
              <a:off x="1013177" y="3227521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6" name="Google Shape;106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256773" flipH="1">
            <a:off x="-330944" y="1232352"/>
            <a:ext cx="1331093" cy="432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953589" flipH="1">
            <a:off x="11603090" y="5395885"/>
            <a:ext cx="1331095" cy="4328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1"/>
          <p:cNvGrpSpPr/>
          <p:nvPr/>
        </p:nvGrpSpPr>
        <p:grpSpPr>
          <a:xfrm rot="10800000">
            <a:off x="6144197" y="-1526697"/>
            <a:ext cx="7256908" cy="5834693"/>
            <a:chOff x="-895350" y="1792053"/>
            <a:chExt cx="5442681" cy="4376020"/>
          </a:xfrm>
        </p:grpSpPr>
        <p:pic>
          <p:nvPicPr>
            <p:cNvPr id="109" name="Google Shape;109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1883189">
              <a:off x="-476188" y="1978486"/>
              <a:ext cx="1184750" cy="1668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7005392" flipH="1">
              <a:off x="2943287" y="3912661"/>
              <a:ext cx="1184751" cy="1668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91162">
              <a:off x="638601" y="2012429"/>
              <a:ext cx="1167273" cy="1368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>
              <a:off x="-1186074" y="2587944"/>
              <a:ext cx="3641590" cy="3060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4007652">
              <a:off x="1013177" y="3227521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7857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762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>
            <a:spLocks noGrp="1"/>
          </p:cNvSpPr>
          <p:nvPr>
            <p:ph type="subTitle" idx="1"/>
          </p:nvPr>
        </p:nvSpPr>
        <p:spPr>
          <a:xfrm>
            <a:off x="2526397" y="2476517"/>
            <a:ext cx="3253200" cy="5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hasCustomPrompt="1"/>
          </p:nvPr>
        </p:nvSpPr>
        <p:spPr>
          <a:xfrm>
            <a:off x="1296652" y="2784117"/>
            <a:ext cx="830800" cy="6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2"/>
          </p:nvPr>
        </p:nvSpPr>
        <p:spPr>
          <a:xfrm>
            <a:off x="2526397" y="2888377"/>
            <a:ext cx="32516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3" hasCustomPrompt="1"/>
          </p:nvPr>
        </p:nvSpPr>
        <p:spPr>
          <a:xfrm>
            <a:off x="6586485" y="2784117"/>
            <a:ext cx="830800" cy="6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4" hasCustomPrompt="1"/>
          </p:nvPr>
        </p:nvSpPr>
        <p:spPr>
          <a:xfrm>
            <a:off x="1296651" y="4686551"/>
            <a:ext cx="830800" cy="6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5" hasCustomPrompt="1"/>
          </p:nvPr>
        </p:nvSpPr>
        <p:spPr>
          <a:xfrm>
            <a:off x="6586485" y="4686551"/>
            <a:ext cx="830800" cy="6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6"/>
          </p:nvPr>
        </p:nvSpPr>
        <p:spPr>
          <a:xfrm>
            <a:off x="7824000" y="2476517"/>
            <a:ext cx="3253200" cy="5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7"/>
          </p:nvPr>
        </p:nvSpPr>
        <p:spPr>
          <a:xfrm>
            <a:off x="7824000" y="2888377"/>
            <a:ext cx="3250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8"/>
          </p:nvPr>
        </p:nvSpPr>
        <p:spPr>
          <a:xfrm>
            <a:off x="2526384" y="4396989"/>
            <a:ext cx="3253200" cy="5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9"/>
          </p:nvPr>
        </p:nvSpPr>
        <p:spPr>
          <a:xfrm>
            <a:off x="2529260" y="4808851"/>
            <a:ext cx="3250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3"/>
          </p:nvPr>
        </p:nvSpPr>
        <p:spPr>
          <a:xfrm>
            <a:off x="7824000" y="4391688"/>
            <a:ext cx="3253200" cy="5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4"/>
          </p:nvPr>
        </p:nvSpPr>
        <p:spPr>
          <a:xfrm>
            <a:off x="7824000" y="4803551"/>
            <a:ext cx="32516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15"/>
          </p:nvPr>
        </p:nvSpPr>
        <p:spPr>
          <a:xfrm>
            <a:off x="960400" y="603100"/>
            <a:ext cx="956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67" y="6284139"/>
            <a:ext cx="12192189" cy="563637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10134" y="-1385367"/>
            <a:ext cx="4474733" cy="376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77127" flipH="1">
            <a:off x="-415641" y="5390045"/>
            <a:ext cx="1849277" cy="213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221289">
            <a:off x="8318605" y="-807670"/>
            <a:ext cx="1357377" cy="1911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3494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2782300" y="4189833"/>
            <a:ext cx="66284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ubTitle" idx="1"/>
          </p:nvPr>
        </p:nvSpPr>
        <p:spPr>
          <a:xfrm>
            <a:off x="2781300" y="1806184"/>
            <a:ext cx="6629200" cy="22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6" name="Google Shape;136;p14"/>
          <p:cNvSpPr/>
          <p:nvPr/>
        </p:nvSpPr>
        <p:spPr>
          <a:xfrm>
            <a:off x="78" y="6057889"/>
            <a:ext cx="12192189" cy="800111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4"/>
          <p:cNvSpPr/>
          <p:nvPr/>
        </p:nvSpPr>
        <p:spPr>
          <a:xfrm rot="10800000">
            <a:off x="78" y="-12"/>
            <a:ext cx="12192189" cy="800111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8" name="Google Shape;138;p14"/>
          <p:cNvGrpSpPr/>
          <p:nvPr/>
        </p:nvGrpSpPr>
        <p:grpSpPr>
          <a:xfrm>
            <a:off x="8891097" y="3445092"/>
            <a:ext cx="4038955" cy="4005875"/>
            <a:chOff x="5325298" y="1774194"/>
            <a:chExt cx="3029216" cy="3004406"/>
          </a:xfrm>
        </p:grpSpPr>
        <p:pic>
          <p:nvPicPr>
            <p:cNvPr id="139" name="Google Shape;139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3834659">
              <a:off x="6636448" y="2167222"/>
              <a:ext cx="1097961" cy="357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244271">
              <a:off x="6186098" y="2182273"/>
              <a:ext cx="1097958" cy="357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172484" flipH="1">
              <a:off x="7130170" y="2170760"/>
              <a:ext cx="990785" cy="1395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25298" y="2329184"/>
              <a:ext cx="2914801" cy="24494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14"/>
          <p:cNvGrpSpPr/>
          <p:nvPr/>
        </p:nvGrpSpPr>
        <p:grpSpPr>
          <a:xfrm flipH="1">
            <a:off x="-2152298" y="-1366179"/>
            <a:ext cx="5036908" cy="4975888"/>
            <a:chOff x="395551" y="-262634"/>
            <a:chExt cx="3777681" cy="3731916"/>
          </a:xfrm>
        </p:grpSpPr>
        <p:pic>
          <p:nvPicPr>
            <p:cNvPr id="144" name="Google Shape;144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4265453" flipH="1">
              <a:off x="1663234" y="2545547"/>
              <a:ext cx="1097963" cy="357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 flipH="1">
              <a:off x="2047059" y="2741772"/>
              <a:ext cx="1097964" cy="357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867234" flipH="1">
              <a:off x="665176" y="-4947"/>
              <a:ext cx="1167270" cy="1368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6306671" flipH="1">
              <a:off x="1371644" y="1704035"/>
              <a:ext cx="990786" cy="1395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392348">
              <a:off x="1080136" y="176558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9" name="Google Shape;14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823372" flipH="1">
            <a:off x="9990189" y="330960"/>
            <a:ext cx="1840799" cy="59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063656">
            <a:off x="-503773" y="6073829"/>
            <a:ext cx="1258951" cy="409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68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>
            <a:spLocks noGrp="1"/>
          </p:cNvSpPr>
          <p:nvPr>
            <p:ph type="title" hasCustomPrompt="1"/>
          </p:nvPr>
        </p:nvSpPr>
        <p:spPr>
          <a:xfrm flipH="1">
            <a:off x="6759333" y="2098000"/>
            <a:ext cx="3326800" cy="266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0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 flipH="1">
            <a:off x="1495867" y="4046984"/>
            <a:ext cx="3645200" cy="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 flipH="1">
            <a:off x="1495867" y="1920984"/>
            <a:ext cx="3645200" cy="18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933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55" name="Google Shape;15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302891" flipH="1">
            <a:off x="10330769" y="-683463"/>
            <a:ext cx="1556363" cy="182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407649">
            <a:off x="-214269" y="5396769"/>
            <a:ext cx="2854076" cy="2534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91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 txBox="1">
            <a:spLocks noGrp="1"/>
          </p:cNvSpPr>
          <p:nvPr>
            <p:ph type="title"/>
          </p:nvPr>
        </p:nvSpPr>
        <p:spPr>
          <a:xfrm>
            <a:off x="960400" y="603100"/>
            <a:ext cx="1027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subTitle" idx="1"/>
          </p:nvPr>
        </p:nvSpPr>
        <p:spPr>
          <a:xfrm>
            <a:off x="1171749" y="4055700"/>
            <a:ext cx="28312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subTitle" idx="2"/>
          </p:nvPr>
        </p:nvSpPr>
        <p:spPr>
          <a:xfrm>
            <a:off x="1171851" y="4460533"/>
            <a:ext cx="2831200" cy="12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subTitle" idx="3"/>
          </p:nvPr>
        </p:nvSpPr>
        <p:spPr>
          <a:xfrm>
            <a:off x="4680400" y="4055700"/>
            <a:ext cx="28312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4"/>
          </p:nvPr>
        </p:nvSpPr>
        <p:spPr>
          <a:xfrm>
            <a:off x="4680400" y="4460533"/>
            <a:ext cx="2831200" cy="12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subTitle" idx="5"/>
          </p:nvPr>
        </p:nvSpPr>
        <p:spPr>
          <a:xfrm>
            <a:off x="8189000" y="4055700"/>
            <a:ext cx="28312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6"/>
          </p:nvPr>
        </p:nvSpPr>
        <p:spPr>
          <a:xfrm>
            <a:off x="8189000" y="4460533"/>
            <a:ext cx="2831200" cy="12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title" idx="7" hasCustomPrompt="1"/>
          </p:nvPr>
        </p:nvSpPr>
        <p:spPr>
          <a:xfrm>
            <a:off x="1933584" y="2167000"/>
            <a:ext cx="1307600" cy="8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66" name="Google Shape;166;p16"/>
          <p:cNvSpPr txBox="1">
            <a:spLocks noGrp="1"/>
          </p:cNvSpPr>
          <p:nvPr>
            <p:ph type="title" idx="8" hasCustomPrompt="1"/>
          </p:nvPr>
        </p:nvSpPr>
        <p:spPr>
          <a:xfrm>
            <a:off x="5442200" y="2167000"/>
            <a:ext cx="1307600" cy="8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67" name="Google Shape;167;p16"/>
          <p:cNvSpPr txBox="1">
            <a:spLocks noGrp="1"/>
          </p:cNvSpPr>
          <p:nvPr>
            <p:ph type="title" idx="9" hasCustomPrompt="1"/>
          </p:nvPr>
        </p:nvSpPr>
        <p:spPr>
          <a:xfrm>
            <a:off x="8950800" y="2167000"/>
            <a:ext cx="1307600" cy="8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grpSp>
        <p:nvGrpSpPr>
          <p:cNvPr id="168" name="Google Shape;168;p16"/>
          <p:cNvGrpSpPr/>
          <p:nvPr/>
        </p:nvGrpSpPr>
        <p:grpSpPr>
          <a:xfrm>
            <a:off x="-2891779" y="-2388758"/>
            <a:ext cx="16926665" cy="11700843"/>
            <a:chOff x="-2168835" y="-1791568"/>
            <a:chExt cx="12694999" cy="8775632"/>
          </a:xfrm>
        </p:grpSpPr>
        <p:pic>
          <p:nvPicPr>
            <p:cNvPr id="169" name="Google Shape;169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3550003" flipH="1">
              <a:off x="-420581" y="2624336"/>
              <a:ext cx="1094281" cy="1282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7155886" flipH="1">
              <a:off x="7068518" y="-1221197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8653970">
              <a:off x="6114019" y="-1032514"/>
              <a:ext cx="1480484" cy="1735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 flipH="1">
              <a:off x="-704650" y="4263388"/>
              <a:ext cx="3237624" cy="272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7155886" flipH="1">
              <a:off x="-1809507" y="3205232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4822062" flipH="1">
              <a:off x="7956721" y="102712"/>
              <a:ext cx="2574835" cy="21637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5" name="Google Shape;17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78014" flipH="1">
            <a:off x="-33506" y="-240169"/>
            <a:ext cx="1133908" cy="1597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370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 txBox="1">
            <a:spLocks noGrp="1"/>
          </p:cNvSpPr>
          <p:nvPr>
            <p:ph type="subTitle" idx="1"/>
          </p:nvPr>
        </p:nvSpPr>
        <p:spPr>
          <a:xfrm>
            <a:off x="2140567" y="2352649"/>
            <a:ext cx="33516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8" name="Google Shape;178;p17"/>
          <p:cNvSpPr txBox="1">
            <a:spLocks noGrp="1"/>
          </p:cNvSpPr>
          <p:nvPr>
            <p:ph type="subTitle" idx="2"/>
          </p:nvPr>
        </p:nvSpPr>
        <p:spPr>
          <a:xfrm>
            <a:off x="2140567" y="2765137"/>
            <a:ext cx="33516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subTitle" idx="3"/>
          </p:nvPr>
        </p:nvSpPr>
        <p:spPr>
          <a:xfrm>
            <a:off x="6699867" y="2349888"/>
            <a:ext cx="33516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subTitle" idx="4"/>
          </p:nvPr>
        </p:nvSpPr>
        <p:spPr>
          <a:xfrm>
            <a:off x="6699867" y="2764827"/>
            <a:ext cx="33516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subTitle" idx="5"/>
          </p:nvPr>
        </p:nvSpPr>
        <p:spPr>
          <a:xfrm>
            <a:off x="4420200" y="4492976"/>
            <a:ext cx="33516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ubTitle" idx="6"/>
          </p:nvPr>
        </p:nvSpPr>
        <p:spPr>
          <a:xfrm>
            <a:off x="4420200" y="4910367"/>
            <a:ext cx="33516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2420667" y="603100"/>
            <a:ext cx="735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84" name="Google Shape;18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44114">
            <a:off x="8800191" y="4910959"/>
            <a:ext cx="3635132" cy="322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">
            <a:off x="-547054" y="3317414"/>
            <a:ext cx="1579667" cy="222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46030" flipH="1">
            <a:off x="7979443" y="5686900"/>
            <a:ext cx="1973979" cy="231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47067" y="-2705098"/>
            <a:ext cx="4316832" cy="362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44114">
            <a:off x="-2020209" y="-895008"/>
            <a:ext cx="3635132" cy="322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977935">
            <a:off x="-1476525" y="4378612"/>
            <a:ext cx="4855453" cy="4080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393827">
            <a:off x="2140266" y="5911510"/>
            <a:ext cx="2485668" cy="286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977938">
            <a:off x="10596080" y="3272236"/>
            <a:ext cx="3433113" cy="288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7910329" flipH="1">
            <a:off x="10882166" y="-832975"/>
            <a:ext cx="2485668" cy="286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219239" flipH="1">
            <a:off x="9890252" y="-911256"/>
            <a:ext cx="1579665" cy="2224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398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 txBox="1">
            <a:spLocks noGrp="1"/>
          </p:cNvSpPr>
          <p:nvPr>
            <p:ph type="title"/>
          </p:nvPr>
        </p:nvSpPr>
        <p:spPr>
          <a:xfrm>
            <a:off x="950800" y="603100"/>
            <a:ext cx="5488000" cy="1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6" name="Google Shape;196;p18"/>
          <p:cNvSpPr txBox="1">
            <a:spLocks noGrp="1"/>
          </p:cNvSpPr>
          <p:nvPr>
            <p:ph type="subTitle" idx="1"/>
          </p:nvPr>
        </p:nvSpPr>
        <p:spPr>
          <a:xfrm>
            <a:off x="951200" y="3017867"/>
            <a:ext cx="28404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subTitle" idx="2"/>
          </p:nvPr>
        </p:nvSpPr>
        <p:spPr>
          <a:xfrm>
            <a:off x="954533" y="3402833"/>
            <a:ext cx="28404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subTitle" idx="3"/>
          </p:nvPr>
        </p:nvSpPr>
        <p:spPr>
          <a:xfrm>
            <a:off x="4335067" y="3017867"/>
            <a:ext cx="28404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9" name="Google Shape;199;p18"/>
          <p:cNvSpPr txBox="1">
            <a:spLocks noGrp="1"/>
          </p:cNvSpPr>
          <p:nvPr>
            <p:ph type="subTitle" idx="4"/>
          </p:nvPr>
        </p:nvSpPr>
        <p:spPr>
          <a:xfrm>
            <a:off x="4335067" y="3402837"/>
            <a:ext cx="28404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subTitle" idx="5"/>
          </p:nvPr>
        </p:nvSpPr>
        <p:spPr>
          <a:xfrm>
            <a:off x="7718933" y="3017867"/>
            <a:ext cx="28404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subTitle" idx="6"/>
          </p:nvPr>
        </p:nvSpPr>
        <p:spPr>
          <a:xfrm>
            <a:off x="7718933" y="3402837"/>
            <a:ext cx="28404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subTitle" idx="7"/>
          </p:nvPr>
        </p:nvSpPr>
        <p:spPr>
          <a:xfrm>
            <a:off x="951200" y="4803176"/>
            <a:ext cx="28404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subTitle" idx="8"/>
          </p:nvPr>
        </p:nvSpPr>
        <p:spPr>
          <a:xfrm>
            <a:off x="951200" y="5195263"/>
            <a:ext cx="28404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9"/>
          </p:nvPr>
        </p:nvSpPr>
        <p:spPr>
          <a:xfrm>
            <a:off x="4335067" y="4803143"/>
            <a:ext cx="28404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subTitle" idx="13"/>
          </p:nvPr>
        </p:nvSpPr>
        <p:spPr>
          <a:xfrm>
            <a:off x="4335067" y="5195235"/>
            <a:ext cx="28404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14"/>
          </p:nvPr>
        </p:nvSpPr>
        <p:spPr>
          <a:xfrm>
            <a:off x="7718933" y="4803143"/>
            <a:ext cx="28404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subTitle" idx="15"/>
          </p:nvPr>
        </p:nvSpPr>
        <p:spPr>
          <a:xfrm>
            <a:off x="7718933" y="5195235"/>
            <a:ext cx="28404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208" name="Google Shape;20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219237" flipH="1">
            <a:off x="7727862" y="-416872"/>
            <a:ext cx="1134081" cy="1597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718920" y="-2250665"/>
            <a:ext cx="4316832" cy="362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644112" flipH="1">
            <a:off x="10476149" y="-314949"/>
            <a:ext cx="3037276" cy="269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34258">
            <a:off x="29946" y="6528977"/>
            <a:ext cx="1275439" cy="414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7910326" flipH="1">
            <a:off x="11335623" y="2286747"/>
            <a:ext cx="1980655" cy="2284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830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subTitle" idx="1"/>
          </p:nvPr>
        </p:nvSpPr>
        <p:spPr>
          <a:xfrm>
            <a:off x="2525600" y="2276567"/>
            <a:ext cx="24412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subTitle" idx="2"/>
          </p:nvPr>
        </p:nvSpPr>
        <p:spPr>
          <a:xfrm>
            <a:off x="2525603" y="2681373"/>
            <a:ext cx="24412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33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33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33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33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33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33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33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33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subTitle" idx="3"/>
          </p:nvPr>
        </p:nvSpPr>
        <p:spPr>
          <a:xfrm>
            <a:off x="7424479" y="2276567"/>
            <a:ext cx="24412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ubTitle" idx="4"/>
          </p:nvPr>
        </p:nvSpPr>
        <p:spPr>
          <a:xfrm>
            <a:off x="7424479" y="2681364"/>
            <a:ext cx="24412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33" b="1"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33" b="1"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33" b="1"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33" b="1"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33" b="1"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33" b="1"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33" b="1"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33" b="1"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subTitle" idx="5"/>
          </p:nvPr>
        </p:nvSpPr>
        <p:spPr>
          <a:xfrm>
            <a:off x="2525600" y="4159900"/>
            <a:ext cx="24412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6"/>
          </p:nvPr>
        </p:nvSpPr>
        <p:spPr>
          <a:xfrm>
            <a:off x="2525603" y="4564707"/>
            <a:ext cx="24412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33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33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33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33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33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33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33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33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subTitle" idx="7"/>
          </p:nvPr>
        </p:nvSpPr>
        <p:spPr>
          <a:xfrm>
            <a:off x="7424479" y="4159899"/>
            <a:ext cx="24412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8"/>
          </p:nvPr>
        </p:nvSpPr>
        <p:spPr>
          <a:xfrm>
            <a:off x="7424493" y="4564705"/>
            <a:ext cx="24412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33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33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33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33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33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33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33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33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title"/>
          </p:nvPr>
        </p:nvSpPr>
        <p:spPr>
          <a:xfrm>
            <a:off x="960400" y="603100"/>
            <a:ext cx="956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19"/>
          <p:cNvSpPr/>
          <p:nvPr/>
        </p:nvSpPr>
        <p:spPr>
          <a:xfrm flipH="1">
            <a:off x="67" y="6321601"/>
            <a:ext cx="12192189" cy="536409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4" name="Google Shape;224;p19"/>
          <p:cNvGrpSpPr/>
          <p:nvPr/>
        </p:nvGrpSpPr>
        <p:grpSpPr>
          <a:xfrm rot="10800000">
            <a:off x="8693452" y="1480401"/>
            <a:ext cx="6081064" cy="7120367"/>
            <a:chOff x="-1320398" y="-1131675"/>
            <a:chExt cx="4560798" cy="5340275"/>
          </a:xfrm>
        </p:grpSpPr>
        <p:pic>
          <p:nvPicPr>
            <p:cNvPr id="225" name="Google Shape;225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-54324" y="2539975"/>
              <a:ext cx="1184750" cy="166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4065820">
              <a:off x="1802577" y="-593946"/>
              <a:ext cx="1167272" cy="1368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075509" y="-1131675"/>
              <a:ext cx="3641590" cy="3060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392348">
              <a:off x="-953652" y="939595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9" name="Google Shape;22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699975">
            <a:off x="-654648" y="1304705"/>
            <a:ext cx="1337621" cy="4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823372">
            <a:off x="-382869" y="-125423"/>
            <a:ext cx="1840799" cy="598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197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>
            <a:spLocks noGrp="1"/>
          </p:cNvSpPr>
          <p:nvPr>
            <p:ph type="body" idx="1"/>
          </p:nvPr>
        </p:nvSpPr>
        <p:spPr>
          <a:xfrm>
            <a:off x="2249400" y="2346001"/>
            <a:ext cx="7693200" cy="30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●"/>
              <a:defRPr sz="2133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2249400" y="1420000"/>
            <a:ext cx="769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234" name="Google Shape;23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212132" y="1032767"/>
            <a:ext cx="1393233" cy="196226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0"/>
          <p:cNvSpPr/>
          <p:nvPr/>
        </p:nvSpPr>
        <p:spPr>
          <a:xfrm>
            <a:off x="78" y="6057889"/>
            <a:ext cx="12192189" cy="800111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36" name="Google Shape;2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7318" flipH="1">
            <a:off x="11207473" y="5262157"/>
            <a:ext cx="1132529" cy="132769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0"/>
          <p:cNvSpPr/>
          <p:nvPr/>
        </p:nvSpPr>
        <p:spPr>
          <a:xfrm rot="10800000">
            <a:off x="78" y="-12"/>
            <a:ext cx="12192189" cy="800111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38" name="Google Shape;2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407652" flipH="1">
            <a:off x="-1771402" y="-1314110"/>
            <a:ext cx="3635132" cy="322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47278">
            <a:off x="1657207" y="442567"/>
            <a:ext cx="1162245" cy="37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21009">
            <a:off x="10052108" y="5878169"/>
            <a:ext cx="1162245" cy="37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427564">
            <a:off x="11575908" y="6363203"/>
            <a:ext cx="1162243" cy="37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98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 hasCustomPrompt="1"/>
          </p:nvPr>
        </p:nvSpPr>
        <p:spPr>
          <a:xfrm>
            <a:off x="2337333" y="2098000"/>
            <a:ext cx="2683200" cy="266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0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141267" y="4046984"/>
            <a:ext cx="3645200" cy="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/>
          </p:nvPr>
        </p:nvSpPr>
        <p:spPr>
          <a:xfrm>
            <a:off x="7141267" y="1920984"/>
            <a:ext cx="3645200" cy="18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933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265486" flipH="1">
            <a:off x="9524938" y="-1231735"/>
            <a:ext cx="3853732" cy="3238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/>
          <p:nvPr/>
        </p:nvSpPr>
        <p:spPr>
          <a:xfrm>
            <a:off x="78" y="6057889"/>
            <a:ext cx="12192189" cy="800111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1"/>
          <p:cNvSpPr txBox="1">
            <a:spLocks noGrp="1"/>
          </p:cNvSpPr>
          <p:nvPr>
            <p:ph type="subTitle" idx="1"/>
          </p:nvPr>
        </p:nvSpPr>
        <p:spPr>
          <a:xfrm>
            <a:off x="6829767" y="2919200"/>
            <a:ext cx="4060400" cy="18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5" name="Google Shape;245;p21"/>
          <p:cNvSpPr txBox="1">
            <a:spLocks noGrp="1"/>
          </p:cNvSpPr>
          <p:nvPr>
            <p:ph type="title"/>
          </p:nvPr>
        </p:nvSpPr>
        <p:spPr>
          <a:xfrm>
            <a:off x="6835281" y="1639200"/>
            <a:ext cx="4060400" cy="12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6" name="Google Shape;246;p21"/>
          <p:cNvSpPr/>
          <p:nvPr/>
        </p:nvSpPr>
        <p:spPr>
          <a:xfrm rot="10800000">
            <a:off x="78" y="-12"/>
            <a:ext cx="12192189" cy="800111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7" name="Google Shape;247;p21"/>
          <p:cNvGrpSpPr/>
          <p:nvPr/>
        </p:nvGrpSpPr>
        <p:grpSpPr>
          <a:xfrm flipH="1">
            <a:off x="-2444511" y="-1658272"/>
            <a:ext cx="5923320" cy="5689429"/>
            <a:chOff x="287899" y="-262634"/>
            <a:chExt cx="3885333" cy="3731916"/>
          </a:xfrm>
        </p:grpSpPr>
        <p:pic>
          <p:nvPicPr>
            <p:cNvPr id="248" name="Google Shape;248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4265453" flipH="1">
              <a:off x="1663234" y="2545547"/>
              <a:ext cx="1097963" cy="357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 flipH="1">
              <a:off x="2047059" y="2741772"/>
              <a:ext cx="1097964" cy="357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6957330">
              <a:off x="574897" y="504323"/>
              <a:ext cx="1167271" cy="13684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6306671" flipH="1">
              <a:off x="1371644" y="1704035"/>
              <a:ext cx="990786" cy="1395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392348">
              <a:off x="1080136" y="176558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3" name="Google Shape;25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156796">
            <a:off x="9639139" y="5314383"/>
            <a:ext cx="1752261" cy="17687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21"/>
          <p:cNvGrpSpPr/>
          <p:nvPr/>
        </p:nvGrpSpPr>
        <p:grpSpPr>
          <a:xfrm>
            <a:off x="10502724" y="4860927"/>
            <a:ext cx="2576853" cy="2555748"/>
            <a:chOff x="5325298" y="1774194"/>
            <a:chExt cx="3029216" cy="3004406"/>
          </a:xfrm>
        </p:grpSpPr>
        <p:pic>
          <p:nvPicPr>
            <p:cNvPr id="255" name="Google Shape;255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3834659">
              <a:off x="6636448" y="2167222"/>
              <a:ext cx="1097961" cy="357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244271">
              <a:off x="6186098" y="2182273"/>
              <a:ext cx="1097958" cy="357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172484" flipH="1">
              <a:off x="7130170" y="2170760"/>
              <a:ext cx="990785" cy="1395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325298" y="2329184"/>
              <a:ext cx="2914801" cy="2449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55025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"/>
          <p:cNvSpPr txBox="1">
            <a:spLocks noGrp="1"/>
          </p:cNvSpPr>
          <p:nvPr>
            <p:ph type="subTitle" idx="1"/>
          </p:nvPr>
        </p:nvSpPr>
        <p:spPr>
          <a:xfrm>
            <a:off x="1217500" y="2913404"/>
            <a:ext cx="4000800" cy="18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1" name="Google Shape;261;p22"/>
          <p:cNvSpPr txBox="1">
            <a:spLocks noGrp="1"/>
          </p:cNvSpPr>
          <p:nvPr>
            <p:ph type="title"/>
          </p:nvPr>
        </p:nvSpPr>
        <p:spPr>
          <a:xfrm>
            <a:off x="1217500" y="2055000"/>
            <a:ext cx="4000800" cy="8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62" name="Google Shape;262;p22"/>
          <p:cNvGrpSpPr/>
          <p:nvPr/>
        </p:nvGrpSpPr>
        <p:grpSpPr>
          <a:xfrm rot="10800000">
            <a:off x="9013525" y="414601"/>
            <a:ext cx="5161139" cy="7120367"/>
            <a:chOff x="-1304773" y="-1131675"/>
            <a:chExt cx="3870854" cy="5340275"/>
          </a:xfrm>
        </p:grpSpPr>
        <p:pic>
          <p:nvPicPr>
            <p:cNvPr id="263" name="Google Shape;263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-54324" y="2539975"/>
              <a:ext cx="1184750" cy="166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075509" y="-1131675"/>
              <a:ext cx="3641590" cy="3060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392348">
              <a:off x="-938027" y="929395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6" name="Google Shape;266;p22"/>
          <p:cNvGrpSpPr/>
          <p:nvPr/>
        </p:nvGrpSpPr>
        <p:grpSpPr>
          <a:xfrm rot="-5400000" flipH="1">
            <a:off x="-534141" y="-2064566"/>
            <a:ext cx="3602991" cy="4907228"/>
            <a:chOff x="-1304773" y="-1131675"/>
            <a:chExt cx="3870854" cy="5272054"/>
          </a:xfrm>
        </p:grpSpPr>
        <p:pic>
          <p:nvPicPr>
            <p:cNvPr id="267" name="Google Shape;267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314069" y="2471754"/>
              <a:ext cx="1184750" cy="166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075509" y="-1131675"/>
              <a:ext cx="3641590" cy="3060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392348">
              <a:off x="-938027" y="929395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0" name="Google Shape;27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410488">
            <a:off x="-592940" y="5558733"/>
            <a:ext cx="2315213" cy="267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983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"/>
          <p:cNvSpPr txBox="1">
            <a:spLocks noGrp="1"/>
          </p:cNvSpPr>
          <p:nvPr>
            <p:ph type="subTitle" idx="1"/>
          </p:nvPr>
        </p:nvSpPr>
        <p:spPr>
          <a:xfrm>
            <a:off x="997173" y="2913400"/>
            <a:ext cx="4628400" cy="22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title"/>
          </p:nvPr>
        </p:nvSpPr>
        <p:spPr>
          <a:xfrm>
            <a:off x="997167" y="2055000"/>
            <a:ext cx="4628400" cy="8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4" name="Google Shape;274;p23"/>
          <p:cNvSpPr/>
          <p:nvPr/>
        </p:nvSpPr>
        <p:spPr>
          <a:xfrm rot="10800000">
            <a:off x="67" y="-16"/>
            <a:ext cx="12192189" cy="482591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3"/>
          <p:cNvSpPr/>
          <p:nvPr/>
        </p:nvSpPr>
        <p:spPr>
          <a:xfrm>
            <a:off x="67" y="6375402"/>
            <a:ext cx="12192189" cy="482591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6" name="Google Shape;276;p23"/>
          <p:cNvGrpSpPr/>
          <p:nvPr/>
        </p:nvGrpSpPr>
        <p:grpSpPr>
          <a:xfrm rot="5400000" flipH="1">
            <a:off x="7752955" y="2905146"/>
            <a:ext cx="4714795" cy="5356652"/>
            <a:chOff x="-1304773" y="-1131675"/>
            <a:chExt cx="4700380" cy="5340275"/>
          </a:xfrm>
        </p:grpSpPr>
        <p:pic>
          <p:nvPicPr>
            <p:cNvPr id="277" name="Google Shape;27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-54324" y="2539975"/>
              <a:ext cx="1184750" cy="166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734180" flipH="1">
              <a:off x="1957784" y="-382661"/>
              <a:ext cx="1167272" cy="1368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075509" y="-1131675"/>
              <a:ext cx="3641590" cy="3060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392348">
              <a:off x="-938027" y="929395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" name="Google Shape;281;p23"/>
          <p:cNvGrpSpPr/>
          <p:nvPr/>
        </p:nvGrpSpPr>
        <p:grpSpPr>
          <a:xfrm rot="-5400000" flipH="1">
            <a:off x="-921146" y="-1881321"/>
            <a:ext cx="4714795" cy="5356652"/>
            <a:chOff x="-1304773" y="-1131675"/>
            <a:chExt cx="4700380" cy="5340275"/>
          </a:xfrm>
        </p:grpSpPr>
        <p:pic>
          <p:nvPicPr>
            <p:cNvPr id="282" name="Google Shape;282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-54324" y="2539975"/>
              <a:ext cx="1184750" cy="166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734180" flipH="1">
              <a:off x="1957784" y="-382661"/>
              <a:ext cx="1167272" cy="1368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075509" y="-1131675"/>
              <a:ext cx="3641590" cy="3060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392348">
              <a:off x="-938027" y="929395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7000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"/>
          <p:cNvSpPr txBox="1">
            <a:spLocks noGrp="1"/>
          </p:cNvSpPr>
          <p:nvPr>
            <p:ph type="title"/>
          </p:nvPr>
        </p:nvSpPr>
        <p:spPr>
          <a:xfrm>
            <a:off x="3596840" y="1276251"/>
            <a:ext cx="4998400" cy="22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8" name="Google Shape;288;p24"/>
          <p:cNvSpPr txBox="1">
            <a:spLocks noGrp="1"/>
          </p:cNvSpPr>
          <p:nvPr>
            <p:ph type="subTitle" idx="1"/>
          </p:nvPr>
        </p:nvSpPr>
        <p:spPr>
          <a:xfrm>
            <a:off x="4152900" y="3373217"/>
            <a:ext cx="38864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517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"/>
          <p:cNvSpPr txBox="1">
            <a:spLocks noGrp="1"/>
          </p:cNvSpPr>
          <p:nvPr>
            <p:ph type="title"/>
          </p:nvPr>
        </p:nvSpPr>
        <p:spPr>
          <a:xfrm>
            <a:off x="960400" y="603100"/>
            <a:ext cx="1027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1" name="Google Shape;291;p25"/>
          <p:cNvSpPr txBox="1">
            <a:spLocks noGrp="1"/>
          </p:cNvSpPr>
          <p:nvPr>
            <p:ph type="subTitle" idx="1"/>
          </p:nvPr>
        </p:nvSpPr>
        <p:spPr>
          <a:xfrm>
            <a:off x="2107400" y="4780051"/>
            <a:ext cx="3389200" cy="6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2" name="Google Shape;292;p25"/>
          <p:cNvSpPr txBox="1">
            <a:spLocks noGrp="1"/>
          </p:cNvSpPr>
          <p:nvPr>
            <p:ph type="subTitle" idx="2"/>
          </p:nvPr>
        </p:nvSpPr>
        <p:spPr>
          <a:xfrm>
            <a:off x="2107400" y="5303947"/>
            <a:ext cx="3389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3" name="Google Shape;293;p25"/>
          <p:cNvSpPr txBox="1">
            <a:spLocks noGrp="1"/>
          </p:cNvSpPr>
          <p:nvPr>
            <p:ph type="subTitle" idx="3"/>
          </p:nvPr>
        </p:nvSpPr>
        <p:spPr>
          <a:xfrm>
            <a:off x="6695384" y="4780051"/>
            <a:ext cx="3389200" cy="6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4" name="Google Shape;294;p25"/>
          <p:cNvSpPr txBox="1">
            <a:spLocks noGrp="1"/>
          </p:cNvSpPr>
          <p:nvPr>
            <p:ph type="subTitle" idx="4"/>
          </p:nvPr>
        </p:nvSpPr>
        <p:spPr>
          <a:xfrm>
            <a:off x="6695384" y="5303947"/>
            <a:ext cx="3389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95" name="Google Shape;295;p25"/>
          <p:cNvGrpSpPr/>
          <p:nvPr/>
        </p:nvGrpSpPr>
        <p:grpSpPr>
          <a:xfrm flipH="1">
            <a:off x="-1341178" y="4396075"/>
            <a:ext cx="2866999" cy="3306207"/>
            <a:chOff x="5325298" y="1417267"/>
            <a:chExt cx="2914801" cy="3361332"/>
          </a:xfrm>
        </p:grpSpPr>
        <p:pic>
          <p:nvPicPr>
            <p:cNvPr id="296" name="Google Shape;296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3834659">
              <a:off x="6636448" y="2167222"/>
              <a:ext cx="1097961" cy="357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244271">
              <a:off x="6186098" y="2182273"/>
              <a:ext cx="1097958" cy="357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395810" flipH="1">
              <a:off x="5715995" y="1469559"/>
              <a:ext cx="990785" cy="1395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25298" y="2329184"/>
              <a:ext cx="2914801" cy="24494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0" name="Google Shape;300;p25"/>
          <p:cNvGrpSpPr/>
          <p:nvPr/>
        </p:nvGrpSpPr>
        <p:grpSpPr>
          <a:xfrm>
            <a:off x="9673643" y="-1468869"/>
            <a:ext cx="4151283" cy="4071271"/>
            <a:chOff x="367974" y="-262634"/>
            <a:chExt cx="3805257" cy="3731916"/>
          </a:xfrm>
        </p:grpSpPr>
        <p:pic>
          <p:nvPicPr>
            <p:cNvPr id="301" name="Google Shape;301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4265453" flipH="1">
              <a:off x="1663234" y="2545547"/>
              <a:ext cx="1097963" cy="357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 flipH="1">
              <a:off x="2047059" y="2741772"/>
              <a:ext cx="1097964" cy="357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4593619" flipH="1">
              <a:off x="585459" y="919108"/>
              <a:ext cx="1167270" cy="1368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6306671" flipH="1">
              <a:off x="1371644" y="1704035"/>
              <a:ext cx="990786" cy="1395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392348">
              <a:off x="1080136" y="176558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6" name="Google Shape;30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903079">
            <a:off x="-783986" y="-646495"/>
            <a:ext cx="2030719" cy="234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7" flipH="1">
            <a:off x="11514613" y="4956053"/>
            <a:ext cx="1130076" cy="159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412680" flipH="1">
            <a:off x="11076649" y="6059722"/>
            <a:ext cx="1043783" cy="1223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81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"/>
          <p:cNvSpPr txBox="1">
            <a:spLocks noGrp="1"/>
          </p:cNvSpPr>
          <p:nvPr>
            <p:ph type="title" hasCustomPrompt="1"/>
          </p:nvPr>
        </p:nvSpPr>
        <p:spPr>
          <a:xfrm>
            <a:off x="6919151" y="3935400"/>
            <a:ext cx="3299600" cy="5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t>xx%</a:t>
            </a:r>
          </a:p>
        </p:txBody>
      </p:sp>
      <p:sp>
        <p:nvSpPr>
          <p:cNvPr id="311" name="Google Shape;311;p26"/>
          <p:cNvSpPr txBox="1">
            <a:spLocks noGrp="1"/>
          </p:cNvSpPr>
          <p:nvPr>
            <p:ph type="subTitle" idx="1"/>
          </p:nvPr>
        </p:nvSpPr>
        <p:spPr>
          <a:xfrm>
            <a:off x="6921680" y="4431400"/>
            <a:ext cx="32944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2" name="Google Shape;312;p26"/>
          <p:cNvSpPr txBox="1">
            <a:spLocks noGrp="1"/>
          </p:cNvSpPr>
          <p:nvPr>
            <p:ph type="title" idx="2" hasCustomPrompt="1"/>
          </p:nvPr>
        </p:nvSpPr>
        <p:spPr>
          <a:xfrm>
            <a:off x="4443600" y="1500200"/>
            <a:ext cx="3304800" cy="5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t>xx%</a:t>
            </a:r>
          </a:p>
        </p:txBody>
      </p:sp>
      <p:sp>
        <p:nvSpPr>
          <p:cNvPr id="313" name="Google Shape;313;p26"/>
          <p:cNvSpPr txBox="1">
            <a:spLocks noGrp="1"/>
          </p:cNvSpPr>
          <p:nvPr>
            <p:ph type="subTitle" idx="3"/>
          </p:nvPr>
        </p:nvSpPr>
        <p:spPr>
          <a:xfrm>
            <a:off x="4447300" y="1996200"/>
            <a:ext cx="32996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4" name="Google Shape;314;p26"/>
          <p:cNvSpPr txBox="1">
            <a:spLocks noGrp="1"/>
          </p:cNvSpPr>
          <p:nvPr>
            <p:ph type="title" idx="4" hasCustomPrompt="1"/>
          </p:nvPr>
        </p:nvSpPr>
        <p:spPr>
          <a:xfrm>
            <a:off x="1975851" y="3935400"/>
            <a:ext cx="3294400" cy="5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t>xx%</a:t>
            </a:r>
          </a:p>
        </p:txBody>
      </p:sp>
      <p:sp>
        <p:nvSpPr>
          <p:cNvPr id="315" name="Google Shape;315;p26"/>
          <p:cNvSpPr txBox="1">
            <a:spLocks noGrp="1"/>
          </p:cNvSpPr>
          <p:nvPr>
            <p:ph type="subTitle" idx="5"/>
          </p:nvPr>
        </p:nvSpPr>
        <p:spPr>
          <a:xfrm>
            <a:off x="1978379" y="4431400"/>
            <a:ext cx="32892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16" name="Google Shape;316;p26"/>
          <p:cNvGrpSpPr/>
          <p:nvPr/>
        </p:nvGrpSpPr>
        <p:grpSpPr>
          <a:xfrm>
            <a:off x="-2891779" y="-2628379"/>
            <a:ext cx="17082076" cy="11940464"/>
            <a:chOff x="-2168835" y="-1971284"/>
            <a:chExt cx="12811557" cy="8955348"/>
          </a:xfrm>
        </p:grpSpPr>
        <p:pic>
          <p:nvPicPr>
            <p:cNvPr id="317" name="Google Shape;317;p2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7332328" flipH="1">
              <a:off x="1324165" y="-918217"/>
              <a:ext cx="1618489" cy="1866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7155886" flipH="1">
              <a:off x="7068518" y="-1221197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8653970">
              <a:off x="6114019" y="-1032514"/>
              <a:ext cx="1480484" cy="1735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 flipH="1">
              <a:off x="-704650" y="4263388"/>
              <a:ext cx="3237624" cy="272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7155886" flipH="1">
              <a:off x="-1809507" y="3205232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4822066" flipH="1">
              <a:off x="-1106379" y="-1518903"/>
              <a:ext cx="3161523" cy="2656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4822062" flipH="1">
              <a:off x="7956721" y="102712"/>
              <a:ext cx="2574835" cy="2163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2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889671">
              <a:off x="8287849" y="3869575"/>
              <a:ext cx="1864251" cy="2150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5580761">
              <a:off x="7543913" y="4409897"/>
              <a:ext cx="1184749" cy="1668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3550003" flipH="1">
              <a:off x="-420581" y="2624336"/>
              <a:ext cx="1094281" cy="1282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3550003">
              <a:off x="6502794" y="4540591"/>
              <a:ext cx="1094281" cy="128284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68261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"/>
          <p:cNvSpPr txBox="1">
            <a:spLocks noGrp="1"/>
          </p:cNvSpPr>
          <p:nvPr>
            <p:ph type="title"/>
          </p:nvPr>
        </p:nvSpPr>
        <p:spPr>
          <a:xfrm>
            <a:off x="2029533" y="2792800"/>
            <a:ext cx="3927200" cy="12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0" name="Google Shape;330;p27"/>
          <p:cNvSpPr txBox="1">
            <a:spLocks noGrp="1"/>
          </p:cNvSpPr>
          <p:nvPr>
            <p:ph type="subTitle" idx="1"/>
          </p:nvPr>
        </p:nvSpPr>
        <p:spPr>
          <a:xfrm>
            <a:off x="7440767" y="882767"/>
            <a:ext cx="3927200" cy="9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1" name="Google Shape;331;p27"/>
          <p:cNvSpPr txBox="1">
            <a:spLocks noGrp="1"/>
          </p:cNvSpPr>
          <p:nvPr>
            <p:ph type="subTitle" idx="2"/>
          </p:nvPr>
        </p:nvSpPr>
        <p:spPr>
          <a:xfrm>
            <a:off x="7440767" y="1854300"/>
            <a:ext cx="3927200" cy="1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2" name="Google Shape;332;p27"/>
          <p:cNvSpPr txBox="1"/>
          <p:nvPr/>
        </p:nvSpPr>
        <p:spPr>
          <a:xfrm>
            <a:off x="7440767" y="4426533"/>
            <a:ext cx="3927200" cy="128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00" b="1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56538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"/>
          <p:cNvSpPr/>
          <p:nvPr/>
        </p:nvSpPr>
        <p:spPr>
          <a:xfrm>
            <a:off x="78" y="6057889"/>
            <a:ext cx="12192189" cy="800111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35" name="Google Shape;33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87318" flipH="1">
            <a:off x="11207473" y="5262157"/>
            <a:ext cx="1132529" cy="132769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8"/>
          <p:cNvSpPr/>
          <p:nvPr/>
        </p:nvSpPr>
        <p:spPr>
          <a:xfrm rot="10800000">
            <a:off x="78" y="-12"/>
            <a:ext cx="12192189" cy="800111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37" name="Google Shape;3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07652" flipH="1">
            <a:off x="-1771402" y="-1314110"/>
            <a:ext cx="3635132" cy="322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21009">
            <a:off x="10052108" y="5878169"/>
            <a:ext cx="1162245" cy="37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27564">
            <a:off x="11575908" y="6363203"/>
            <a:ext cx="1162243" cy="37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296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9"/>
          <p:cNvSpPr/>
          <p:nvPr/>
        </p:nvSpPr>
        <p:spPr>
          <a:xfrm>
            <a:off x="67" y="6375402"/>
            <a:ext cx="12192189" cy="482591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42" name="Google Shape;34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96921">
            <a:off x="10838725" y="5289461"/>
            <a:ext cx="2030719" cy="234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99993" flipH="1">
            <a:off x="-559231" y="437536"/>
            <a:ext cx="1130076" cy="159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87320" flipH="1">
            <a:off x="-34973" y="-298149"/>
            <a:ext cx="1043783" cy="1223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8290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75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50800" y="1530600"/>
            <a:ext cx="10290400" cy="47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467">
                <a:solidFill>
                  <a:schemeClr val="accent3"/>
                </a:solidFill>
              </a:defRPr>
            </a:lvl1pPr>
            <a:lvl2pPr marL="1219170" lvl="1" indent="-406390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 sz="1600">
                <a:solidFill>
                  <a:schemeClr val="accent3"/>
                </a:solidFill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 sz="1600">
                <a:solidFill>
                  <a:schemeClr val="accent3"/>
                </a:solidFill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 sz="1600">
                <a:solidFill>
                  <a:schemeClr val="accent3"/>
                </a:solidFill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 sz="1600">
                <a:solidFill>
                  <a:schemeClr val="accent3"/>
                </a:solidFill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 sz="1600">
                <a:solidFill>
                  <a:schemeClr val="accent3"/>
                </a:solidFill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 sz="1600">
                <a:solidFill>
                  <a:schemeClr val="accent3"/>
                </a:solidFill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 sz="1600">
                <a:solidFill>
                  <a:schemeClr val="accent3"/>
                </a:solidFill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 sz="16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50800" y="603100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250940">
            <a:off x="59934" y="-453134"/>
            <a:ext cx="985033" cy="1387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04741">
            <a:off x="11069078" y="5338990"/>
            <a:ext cx="1670869" cy="1927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78964" flipH="1">
            <a:off x="10730095" y="5868333"/>
            <a:ext cx="1021740" cy="1197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763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2009" y="-134838"/>
            <a:ext cx="3066089" cy="1346305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" name="Google Shape;10;p2"/>
          <p:cNvSpPr/>
          <p:nvPr/>
        </p:nvSpPr>
        <p:spPr>
          <a:xfrm>
            <a:off x="-415467" y="4196092"/>
            <a:ext cx="5551069" cy="302452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" name="Google Shape;11;p2"/>
          <p:cNvSpPr/>
          <p:nvPr/>
        </p:nvSpPr>
        <p:spPr>
          <a:xfrm>
            <a:off x="9848955" y="4325035"/>
            <a:ext cx="2758568" cy="2766627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" name="Google Shape;12;p2"/>
          <p:cNvSpPr/>
          <p:nvPr/>
        </p:nvSpPr>
        <p:spPr>
          <a:xfrm>
            <a:off x="7261499" y="-461966"/>
            <a:ext cx="5169956" cy="1826673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" name="Google Shape;13;p2"/>
          <p:cNvSpPr/>
          <p:nvPr/>
        </p:nvSpPr>
        <p:spPr>
          <a:xfrm>
            <a:off x="10666521" y="12163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" name="Google Shape;14;p2"/>
          <p:cNvSpPr/>
          <p:nvPr/>
        </p:nvSpPr>
        <p:spPr>
          <a:xfrm>
            <a:off x="10666521" y="12163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" name="Google Shape;15;p2"/>
          <p:cNvSpPr/>
          <p:nvPr/>
        </p:nvSpPr>
        <p:spPr>
          <a:xfrm>
            <a:off x="10666521" y="12163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426200" y="1650633"/>
            <a:ext cx="9339600" cy="25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6133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436415" y="5016400"/>
            <a:ext cx="3319200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None/>
              <a:defRPr sz="24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028262" y="5489903"/>
            <a:ext cx="812836" cy="1095312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0412198" y="601815"/>
            <a:ext cx="716879" cy="855864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524983" y="5026056"/>
            <a:ext cx="1487999" cy="1493219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511829" y="1008964"/>
            <a:ext cx="878281" cy="722896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4797309" y="6305459"/>
            <a:ext cx="1006913" cy="23590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6" name="Google Shape;46;p2"/>
          <p:cNvGrpSpPr/>
          <p:nvPr/>
        </p:nvGrpSpPr>
        <p:grpSpPr>
          <a:xfrm>
            <a:off x="11590065" y="2318030"/>
            <a:ext cx="295696" cy="267845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11381768" y="5912082"/>
            <a:ext cx="812817" cy="127354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" name="Google Shape;51;p2"/>
          <p:cNvSpPr/>
          <p:nvPr/>
        </p:nvSpPr>
        <p:spPr>
          <a:xfrm rot="-6249525">
            <a:off x="1827813" y="5763807"/>
            <a:ext cx="1723575" cy="157008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52" name="Google Shape;52;p2"/>
          <p:cNvGrpSpPr/>
          <p:nvPr/>
        </p:nvGrpSpPr>
        <p:grpSpPr>
          <a:xfrm>
            <a:off x="1717589" y="1017152"/>
            <a:ext cx="578191" cy="523765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10361240" y="6130546"/>
            <a:ext cx="326429" cy="295697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11084085" y="488031"/>
            <a:ext cx="623799" cy="14614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61" name="Google Shape;61;p2"/>
          <p:cNvGrpSpPr/>
          <p:nvPr/>
        </p:nvGrpSpPr>
        <p:grpSpPr>
          <a:xfrm>
            <a:off x="432499" y="3759130"/>
            <a:ext cx="295696" cy="267845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10506750" y="5389822"/>
            <a:ext cx="527764" cy="434620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1328898" y="436541"/>
            <a:ext cx="489925" cy="43460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4050265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8730379" y="-371332"/>
            <a:ext cx="3508173" cy="172003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4" name="Google Shape;74;p3"/>
          <p:cNvSpPr/>
          <p:nvPr/>
        </p:nvSpPr>
        <p:spPr>
          <a:xfrm>
            <a:off x="9877671" y="1941058"/>
            <a:ext cx="2998876" cy="546540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5" name="Google Shape;75;p3"/>
          <p:cNvSpPr/>
          <p:nvPr/>
        </p:nvSpPr>
        <p:spPr>
          <a:xfrm>
            <a:off x="-279099" y="5418325"/>
            <a:ext cx="3398740" cy="261332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6" name="Google Shape;76;p3"/>
          <p:cNvSpPr/>
          <p:nvPr/>
        </p:nvSpPr>
        <p:spPr>
          <a:xfrm>
            <a:off x="-264453" y="-371331"/>
            <a:ext cx="2601941" cy="506008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3849000" y="1333800"/>
            <a:ext cx="4494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8" name="Google Shape;78;p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5230967" y="4493067"/>
            <a:ext cx="17304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667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4055300" y="3080033"/>
            <a:ext cx="40816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Thin"/>
              <a:buNone/>
              <a:defRPr sz="2133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9000867" y="6217200"/>
            <a:ext cx="807728" cy="1892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11510567" y="585420"/>
            <a:ext cx="295696" cy="267845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542457" y="4341410"/>
            <a:ext cx="1325152" cy="2076284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915116" y="5834116"/>
            <a:ext cx="578189" cy="523765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11089990" y="5193380"/>
            <a:ext cx="326429" cy="295697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340290" y="705348"/>
            <a:ext cx="773556" cy="18122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815565" y="655863"/>
            <a:ext cx="295696" cy="267845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040974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547542" y="-194406"/>
            <a:ext cx="5596993" cy="1509147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735210" y="288525"/>
            <a:ext cx="1594548" cy="1452545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2" name="Google Shape;102;p4"/>
          <p:cNvSpPr/>
          <p:nvPr/>
        </p:nvSpPr>
        <p:spPr>
          <a:xfrm>
            <a:off x="-763634" y="3815372"/>
            <a:ext cx="3569315" cy="3719553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3" name="Google Shape;103;p4"/>
          <p:cNvSpPr/>
          <p:nvPr/>
        </p:nvSpPr>
        <p:spPr>
          <a:xfrm>
            <a:off x="8792968" y="5548019"/>
            <a:ext cx="4045325" cy="1667453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4" name="Google Shape;104;p4"/>
          <p:cNvSpPr/>
          <p:nvPr/>
        </p:nvSpPr>
        <p:spPr>
          <a:xfrm>
            <a:off x="8036543" y="-495099"/>
            <a:ext cx="4836205" cy="3858236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780367" y="897953"/>
            <a:ext cx="663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950967" y="2085493"/>
            <a:ext cx="10290000" cy="40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467">
                <a:latin typeface="Raleway"/>
                <a:ea typeface="Raleway"/>
                <a:cs typeface="Raleway"/>
                <a:sym typeface="Raleway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11554664" y="5475682"/>
            <a:ext cx="295697" cy="267847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890046" y="6167670"/>
            <a:ext cx="287909" cy="260807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11352740" y="3398646"/>
            <a:ext cx="326429" cy="295697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11162774" y="305217"/>
            <a:ext cx="70638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418632" y="1310096"/>
            <a:ext cx="295696" cy="267845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11381768" y="5912082"/>
            <a:ext cx="812817" cy="127354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5" name="Google Shape;125;p4"/>
          <p:cNvSpPr/>
          <p:nvPr/>
        </p:nvSpPr>
        <p:spPr>
          <a:xfrm rot="-650986">
            <a:off x="1973894" y="6260910"/>
            <a:ext cx="1369753" cy="3208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087757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 rot="10800000">
            <a:off x="-101300" y="-52186"/>
            <a:ext cx="4679269" cy="1517092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8" name="Google Shape;128;p5"/>
          <p:cNvSpPr/>
          <p:nvPr/>
        </p:nvSpPr>
        <p:spPr>
          <a:xfrm rot="10800000">
            <a:off x="9431482" y="5702238"/>
            <a:ext cx="2815652" cy="138182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9" name="Google Shape;129;p5"/>
          <p:cNvSpPr/>
          <p:nvPr/>
        </p:nvSpPr>
        <p:spPr>
          <a:xfrm rot="10800000">
            <a:off x="-429629" y="5215304"/>
            <a:ext cx="6175172" cy="2082363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0" name="Google Shape;130;p5"/>
          <p:cNvSpPr/>
          <p:nvPr/>
        </p:nvSpPr>
        <p:spPr>
          <a:xfrm rot="10800000">
            <a:off x="9651299" y="-377902"/>
            <a:ext cx="3133069" cy="4470369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3620900" y="1011936"/>
            <a:ext cx="4950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2" name="Google Shape;132;p5"/>
          <p:cNvSpPr/>
          <p:nvPr/>
        </p:nvSpPr>
        <p:spPr>
          <a:xfrm rot="10545964">
            <a:off x="1355786" y="271603"/>
            <a:ext cx="1409756" cy="109842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33" name="Google Shape;133;p5"/>
          <p:cNvGrpSpPr/>
          <p:nvPr/>
        </p:nvGrpSpPr>
        <p:grpSpPr>
          <a:xfrm rot="-9900030">
            <a:off x="2174346" y="6044370"/>
            <a:ext cx="287909" cy="260807"/>
            <a:chOff x="1640475" y="1197075"/>
            <a:chExt cx="55475" cy="50250"/>
          </a:xfrm>
        </p:grpSpPr>
        <p:sp>
          <p:nvSpPr>
            <p:cNvPr id="134" name="Google Shape;134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7" name="Google Shape;137;p5"/>
          <p:cNvSpPr/>
          <p:nvPr/>
        </p:nvSpPr>
        <p:spPr>
          <a:xfrm rot="-650935">
            <a:off x="276632" y="6172043"/>
            <a:ext cx="1103407" cy="258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38" name="Google Shape;138;p5"/>
          <p:cNvGrpSpPr/>
          <p:nvPr/>
        </p:nvGrpSpPr>
        <p:grpSpPr>
          <a:xfrm rot="10799956">
            <a:off x="366456" y="719343"/>
            <a:ext cx="584507" cy="529488"/>
            <a:chOff x="1640475" y="1197075"/>
            <a:chExt cx="55475" cy="50250"/>
          </a:xfrm>
        </p:grpSpPr>
        <p:sp>
          <p:nvSpPr>
            <p:cNvPr id="139" name="Google Shape;139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2" name="Google Shape;142;p5"/>
          <p:cNvGrpSpPr/>
          <p:nvPr/>
        </p:nvGrpSpPr>
        <p:grpSpPr>
          <a:xfrm rot="-3600112">
            <a:off x="10817368" y="794556"/>
            <a:ext cx="349941" cy="317003"/>
            <a:chOff x="1640475" y="1197075"/>
            <a:chExt cx="55475" cy="50250"/>
          </a:xfrm>
        </p:grpSpPr>
        <p:sp>
          <p:nvSpPr>
            <p:cNvPr id="143" name="Google Shape;143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46" name="Google Shape;146;p5"/>
          <p:cNvSpPr/>
          <p:nvPr/>
        </p:nvSpPr>
        <p:spPr>
          <a:xfrm rot="-9900028">
            <a:off x="9069149" y="357644"/>
            <a:ext cx="1384067" cy="32424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7" name="Google Shape;147;p5"/>
          <p:cNvSpPr/>
          <p:nvPr/>
        </p:nvSpPr>
        <p:spPr>
          <a:xfrm rot="-9900036">
            <a:off x="11142393" y="5321776"/>
            <a:ext cx="600097" cy="887216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48" name="Google Shape;148;p5"/>
          <p:cNvGrpSpPr/>
          <p:nvPr/>
        </p:nvGrpSpPr>
        <p:grpSpPr>
          <a:xfrm rot="6300003">
            <a:off x="10375625" y="6038053"/>
            <a:ext cx="441108" cy="399583"/>
            <a:chOff x="1640475" y="1197075"/>
            <a:chExt cx="55475" cy="50250"/>
          </a:xfrm>
        </p:grpSpPr>
        <p:sp>
          <p:nvSpPr>
            <p:cNvPr id="149" name="Google Shape;149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52" name="Google Shape;152;p5"/>
          <p:cNvSpPr txBox="1">
            <a:spLocks noGrp="1"/>
          </p:cNvSpPr>
          <p:nvPr>
            <p:ph type="subTitle" idx="1"/>
          </p:nvPr>
        </p:nvSpPr>
        <p:spPr>
          <a:xfrm>
            <a:off x="1558441" y="3440967"/>
            <a:ext cx="4274800" cy="20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121917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ubTitle" idx="2"/>
          </p:nvPr>
        </p:nvSpPr>
        <p:spPr>
          <a:xfrm>
            <a:off x="6705327" y="3440967"/>
            <a:ext cx="4274800" cy="20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438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/>
          <p:nvPr/>
        </p:nvSpPr>
        <p:spPr>
          <a:xfrm rot="10800000" flipH="1">
            <a:off x="9233561" y="-546113"/>
            <a:ext cx="3480049" cy="3626744"/>
          </a:xfrm>
          <a:custGeom>
            <a:avLst/>
            <a:gdLst/>
            <a:ahLst/>
            <a:cxnLst/>
            <a:rect l="l" t="t" r="r" b="b"/>
            <a:pathLst>
              <a:path w="16369" h="17059" extrusionOk="0">
                <a:moveTo>
                  <a:pt x="10538" y="1"/>
                </a:moveTo>
                <a:cubicBezTo>
                  <a:pt x="9733" y="1"/>
                  <a:pt x="8932" y="153"/>
                  <a:pt x="8209" y="515"/>
                </a:cubicBezTo>
                <a:cubicBezTo>
                  <a:pt x="7233" y="1004"/>
                  <a:pt x="6396" y="1857"/>
                  <a:pt x="6084" y="2920"/>
                </a:cubicBezTo>
                <a:cubicBezTo>
                  <a:pt x="5733" y="4112"/>
                  <a:pt x="6127" y="5357"/>
                  <a:pt x="5884" y="6560"/>
                </a:cubicBezTo>
                <a:cubicBezTo>
                  <a:pt x="5644" y="7754"/>
                  <a:pt x="4612" y="8436"/>
                  <a:pt x="3688" y="9100"/>
                </a:cubicBezTo>
                <a:cubicBezTo>
                  <a:pt x="2685" y="9819"/>
                  <a:pt x="1822" y="10680"/>
                  <a:pt x="1187" y="11745"/>
                </a:cubicBezTo>
                <a:cubicBezTo>
                  <a:pt x="569" y="12782"/>
                  <a:pt x="0" y="14113"/>
                  <a:pt x="309" y="15339"/>
                </a:cubicBezTo>
                <a:cubicBezTo>
                  <a:pt x="443" y="15869"/>
                  <a:pt x="737" y="16372"/>
                  <a:pt x="1186" y="16695"/>
                </a:cubicBezTo>
                <a:cubicBezTo>
                  <a:pt x="1565" y="16966"/>
                  <a:pt x="2011" y="17058"/>
                  <a:pt x="2463" y="17058"/>
                </a:cubicBezTo>
                <a:cubicBezTo>
                  <a:pt x="2614" y="17058"/>
                  <a:pt x="2766" y="17048"/>
                  <a:pt x="2915" y="17031"/>
                </a:cubicBezTo>
                <a:cubicBezTo>
                  <a:pt x="3625" y="16948"/>
                  <a:pt x="4330" y="16784"/>
                  <a:pt x="5032" y="16653"/>
                </a:cubicBezTo>
                <a:cubicBezTo>
                  <a:pt x="5778" y="16514"/>
                  <a:pt x="6525" y="16374"/>
                  <a:pt x="7271" y="16235"/>
                </a:cubicBezTo>
                <a:cubicBezTo>
                  <a:pt x="10255" y="15678"/>
                  <a:pt x="13240" y="15122"/>
                  <a:pt x="16225" y="14565"/>
                </a:cubicBezTo>
                <a:cubicBezTo>
                  <a:pt x="16319" y="14547"/>
                  <a:pt x="16369" y="14453"/>
                  <a:pt x="16334" y="14366"/>
                </a:cubicBezTo>
                <a:cubicBezTo>
                  <a:pt x="15910" y="13292"/>
                  <a:pt x="15542" y="12197"/>
                  <a:pt x="15242" y="11083"/>
                </a:cubicBezTo>
                <a:cubicBezTo>
                  <a:pt x="14709" y="9114"/>
                  <a:pt x="14380" y="7098"/>
                  <a:pt x="14239" y="5065"/>
                </a:cubicBezTo>
                <a:cubicBezTo>
                  <a:pt x="14136" y="3556"/>
                  <a:pt x="14047" y="1835"/>
                  <a:pt x="12931" y="701"/>
                </a:cubicBezTo>
                <a:cubicBezTo>
                  <a:pt x="13074" y="700"/>
                  <a:pt x="12339" y="230"/>
                  <a:pt x="12009" y="160"/>
                </a:cubicBezTo>
                <a:cubicBezTo>
                  <a:pt x="11529" y="58"/>
                  <a:pt x="11033" y="1"/>
                  <a:pt x="10538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6" name="Google Shape;156;p6"/>
          <p:cNvSpPr/>
          <p:nvPr/>
        </p:nvSpPr>
        <p:spPr>
          <a:xfrm rot="10800000" flipH="1">
            <a:off x="-548166" y="-234449"/>
            <a:ext cx="3943943" cy="1625965"/>
          </a:xfrm>
          <a:custGeom>
            <a:avLst/>
            <a:gdLst/>
            <a:ahLst/>
            <a:cxnLst/>
            <a:rect l="l" t="t" r="r" b="b"/>
            <a:pathLst>
              <a:path w="18551" h="7648" extrusionOk="0">
                <a:moveTo>
                  <a:pt x="8398" y="1"/>
                </a:moveTo>
                <a:cubicBezTo>
                  <a:pt x="8203" y="1"/>
                  <a:pt x="8005" y="44"/>
                  <a:pt x="7810" y="140"/>
                </a:cubicBezTo>
                <a:cubicBezTo>
                  <a:pt x="7272" y="403"/>
                  <a:pt x="6909" y="991"/>
                  <a:pt x="6614" y="1543"/>
                </a:cubicBezTo>
                <a:cubicBezTo>
                  <a:pt x="6307" y="2117"/>
                  <a:pt x="6031" y="2729"/>
                  <a:pt x="5562" y="3157"/>
                </a:cubicBezTo>
                <a:cubicBezTo>
                  <a:pt x="5343" y="3357"/>
                  <a:pt x="5078" y="3500"/>
                  <a:pt x="4796" y="3515"/>
                </a:cubicBezTo>
                <a:cubicBezTo>
                  <a:pt x="4779" y="3516"/>
                  <a:pt x="4761" y="3516"/>
                  <a:pt x="4744" y="3516"/>
                </a:cubicBezTo>
                <a:cubicBezTo>
                  <a:pt x="4475" y="3516"/>
                  <a:pt x="4218" y="3410"/>
                  <a:pt x="3979" y="3274"/>
                </a:cubicBezTo>
                <a:cubicBezTo>
                  <a:pt x="3615" y="3067"/>
                  <a:pt x="3265" y="2787"/>
                  <a:pt x="2878" y="2633"/>
                </a:cubicBezTo>
                <a:lnTo>
                  <a:pt x="2848" y="2622"/>
                </a:lnTo>
                <a:cubicBezTo>
                  <a:pt x="2713" y="2571"/>
                  <a:pt x="2573" y="2535"/>
                  <a:pt x="2426" y="2524"/>
                </a:cubicBezTo>
                <a:cubicBezTo>
                  <a:pt x="2397" y="2522"/>
                  <a:pt x="2367" y="2521"/>
                  <a:pt x="2338" y="2521"/>
                </a:cubicBezTo>
                <a:cubicBezTo>
                  <a:pt x="1819" y="2521"/>
                  <a:pt x="1364" y="2853"/>
                  <a:pt x="878" y="3039"/>
                </a:cubicBezTo>
                <a:cubicBezTo>
                  <a:pt x="860" y="2988"/>
                  <a:pt x="814" y="2962"/>
                  <a:pt x="771" y="2962"/>
                </a:cubicBezTo>
                <a:cubicBezTo>
                  <a:pt x="719" y="2962"/>
                  <a:pt x="671" y="2999"/>
                  <a:pt x="675" y="3075"/>
                </a:cubicBezTo>
                <a:cubicBezTo>
                  <a:pt x="676" y="3085"/>
                  <a:pt x="676" y="3095"/>
                  <a:pt x="677" y="3105"/>
                </a:cubicBezTo>
                <a:cubicBezTo>
                  <a:pt x="641" y="3115"/>
                  <a:pt x="663" y="3351"/>
                  <a:pt x="684" y="3351"/>
                </a:cubicBezTo>
                <a:cubicBezTo>
                  <a:pt x="684" y="3351"/>
                  <a:pt x="684" y="3351"/>
                  <a:pt x="684" y="3351"/>
                </a:cubicBezTo>
                <a:lnTo>
                  <a:pt x="684" y="3351"/>
                </a:lnTo>
                <a:cubicBezTo>
                  <a:pt x="700" y="4396"/>
                  <a:pt x="480" y="5438"/>
                  <a:pt x="40" y="6361"/>
                </a:cubicBezTo>
                <a:cubicBezTo>
                  <a:pt x="1" y="6444"/>
                  <a:pt x="42" y="6541"/>
                  <a:pt x="125" y="6547"/>
                </a:cubicBezTo>
                <a:cubicBezTo>
                  <a:pt x="520" y="6573"/>
                  <a:pt x="913" y="6601"/>
                  <a:pt x="1308" y="6628"/>
                </a:cubicBezTo>
                <a:cubicBezTo>
                  <a:pt x="2919" y="6739"/>
                  <a:pt x="4531" y="6851"/>
                  <a:pt x="6142" y="6962"/>
                </a:cubicBezTo>
                <a:cubicBezTo>
                  <a:pt x="7754" y="7074"/>
                  <a:pt x="9365" y="7184"/>
                  <a:pt x="10977" y="7295"/>
                </a:cubicBezTo>
                <a:cubicBezTo>
                  <a:pt x="12587" y="7407"/>
                  <a:pt x="14196" y="7526"/>
                  <a:pt x="15806" y="7629"/>
                </a:cubicBezTo>
                <a:cubicBezTo>
                  <a:pt x="15970" y="7639"/>
                  <a:pt x="16139" y="7648"/>
                  <a:pt x="16308" y="7648"/>
                </a:cubicBezTo>
                <a:cubicBezTo>
                  <a:pt x="16770" y="7648"/>
                  <a:pt x="17238" y="7584"/>
                  <a:pt x="17642" y="7319"/>
                </a:cubicBezTo>
                <a:cubicBezTo>
                  <a:pt x="18126" y="7004"/>
                  <a:pt x="18405" y="6441"/>
                  <a:pt x="18479" y="5822"/>
                </a:cubicBezTo>
                <a:cubicBezTo>
                  <a:pt x="18551" y="5210"/>
                  <a:pt x="18426" y="4561"/>
                  <a:pt x="18155" y="4033"/>
                </a:cubicBezTo>
                <a:cubicBezTo>
                  <a:pt x="18001" y="3734"/>
                  <a:pt x="17799" y="3450"/>
                  <a:pt x="17538" y="3266"/>
                </a:cubicBezTo>
                <a:cubicBezTo>
                  <a:pt x="17335" y="3121"/>
                  <a:pt x="17111" y="3062"/>
                  <a:pt x="16880" y="3062"/>
                </a:cubicBezTo>
                <a:cubicBezTo>
                  <a:pt x="16779" y="3062"/>
                  <a:pt x="16677" y="3073"/>
                  <a:pt x="16575" y="3094"/>
                </a:cubicBezTo>
                <a:cubicBezTo>
                  <a:pt x="16223" y="3166"/>
                  <a:pt x="15888" y="3319"/>
                  <a:pt x="15537" y="3397"/>
                </a:cubicBezTo>
                <a:cubicBezTo>
                  <a:pt x="15268" y="3457"/>
                  <a:pt x="14994" y="3485"/>
                  <a:pt x="14721" y="3485"/>
                </a:cubicBezTo>
                <a:cubicBezTo>
                  <a:pt x="14673" y="3485"/>
                  <a:pt x="14624" y="3484"/>
                  <a:pt x="14575" y="3482"/>
                </a:cubicBezTo>
                <a:cubicBezTo>
                  <a:pt x="13922" y="3460"/>
                  <a:pt x="13281" y="3278"/>
                  <a:pt x="12679" y="2996"/>
                </a:cubicBezTo>
                <a:cubicBezTo>
                  <a:pt x="12065" y="2707"/>
                  <a:pt x="11491" y="2306"/>
                  <a:pt x="10973" y="1835"/>
                </a:cubicBezTo>
                <a:cubicBezTo>
                  <a:pt x="10470" y="1378"/>
                  <a:pt x="10039" y="821"/>
                  <a:pt x="9498" y="418"/>
                </a:cubicBezTo>
                <a:cubicBezTo>
                  <a:pt x="9163" y="167"/>
                  <a:pt x="8785" y="1"/>
                  <a:pt x="8398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7" name="Google Shape;157;p6"/>
          <p:cNvSpPr/>
          <p:nvPr/>
        </p:nvSpPr>
        <p:spPr>
          <a:xfrm rot="10800000" flipH="1">
            <a:off x="7046119" y="5518530"/>
            <a:ext cx="5456804" cy="1471829"/>
          </a:xfrm>
          <a:custGeom>
            <a:avLst/>
            <a:gdLst/>
            <a:ahLst/>
            <a:cxnLst/>
            <a:rect l="l" t="t" r="r" b="b"/>
            <a:pathLst>
              <a:path w="25667" h="6923" extrusionOk="0">
                <a:moveTo>
                  <a:pt x="95" y="1"/>
                </a:moveTo>
                <a:lnTo>
                  <a:pt x="95" y="1"/>
                </a:lnTo>
                <a:cubicBezTo>
                  <a:pt x="3" y="325"/>
                  <a:pt x="0" y="652"/>
                  <a:pt x="124" y="980"/>
                </a:cubicBezTo>
                <a:cubicBezTo>
                  <a:pt x="169" y="1098"/>
                  <a:pt x="231" y="1215"/>
                  <a:pt x="310" y="1328"/>
                </a:cubicBezTo>
                <a:cubicBezTo>
                  <a:pt x="324" y="1349"/>
                  <a:pt x="339" y="1369"/>
                  <a:pt x="355" y="1389"/>
                </a:cubicBezTo>
                <a:cubicBezTo>
                  <a:pt x="699" y="1846"/>
                  <a:pt x="1304" y="2249"/>
                  <a:pt x="2067" y="2533"/>
                </a:cubicBezTo>
                <a:cubicBezTo>
                  <a:pt x="2123" y="2554"/>
                  <a:pt x="2182" y="2574"/>
                  <a:pt x="2240" y="2594"/>
                </a:cubicBezTo>
                <a:cubicBezTo>
                  <a:pt x="2505" y="2684"/>
                  <a:pt x="2788" y="2761"/>
                  <a:pt x="3082" y="2820"/>
                </a:cubicBezTo>
                <a:cubicBezTo>
                  <a:pt x="3121" y="2828"/>
                  <a:pt x="3160" y="2836"/>
                  <a:pt x="3199" y="2843"/>
                </a:cubicBezTo>
                <a:cubicBezTo>
                  <a:pt x="3235" y="2848"/>
                  <a:pt x="3269" y="2855"/>
                  <a:pt x="3304" y="2861"/>
                </a:cubicBezTo>
                <a:cubicBezTo>
                  <a:pt x="4479" y="3062"/>
                  <a:pt x="5837" y="3029"/>
                  <a:pt x="6823" y="3420"/>
                </a:cubicBezTo>
                <a:cubicBezTo>
                  <a:pt x="7054" y="3512"/>
                  <a:pt x="7246" y="3619"/>
                  <a:pt x="7410" y="3737"/>
                </a:cubicBezTo>
                <a:cubicBezTo>
                  <a:pt x="7438" y="3757"/>
                  <a:pt x="7465" y="3777"/>
                  <a:pt x="7492" y="3798"/>
                </a:cubicBezTo>
                <a:cubicBezTo>
                  <a:pt x="7907" y="4126"/>
                  <a:pt x="8126" y="4532"/>
                  <a:pt x="8351" y="4940"/>
                </a:cubicBezTo>
                <a:cubicBezTo>
                  <a:pt x="8363" y="4960"/>
                  <a:pt x="8375" y="4981"/>
                  <a:pt x="8386" y="5002"/>
                </a:cubicBezTo>
                <a:cubicBezTo>
                  <a:pt x="8613" y="5409"/>
                  <a:pt x="8857" y="5814"/>
                  <a:pt x="9326" y="6143"/>
                </a:cubicBezTo>
                <a:cubicBezTo>
                  <a:pt x="9338" y="6152"/>
                  <a:pt x="9350" y="6161"/>
                  <a:pt x="9363" y="6170"/>
                </a:cubicBezTo>
                <a:cubicBezTo>
                  <a:pt x="9381" y="6181"/>
                  <a:pt x="9399" y="6193"/>
                  <a:pt x="9417" y="6205"/>
                </a:cubicBezTo>
                <a:cubicBezTo>
                  <a:pt x="10107" y="6649"/>
                  <a:pt x="11200" y="6895"/>
                  <a:pt x="12290" y="6920"/>
                </a:cubicBezTo>
                <a:cubicBezTo>
                  <a:pt x="12359" y="6922"/>
                  <a:pt x="12429" y="6922"/>
                  <a:pt x="12498" y="6922"/>
                </a:cubicBezTo>
                <a:cubicBezTo>
                  <a:pt x="13546" y="6922"/>
                  <a:pt x="14580" y="6739"/>
                  <a:pt x="15482" y="6457"/>
                </a:cubicBezTo>
                <a:cubicBezTo>
                  <a:pt x="15733" y="6379"/>
                  <a:pt x="15977" y="6292"/>
                  <a:pt x="16221" y="6206"/>
                </a:cubicBezTo>
                <a:cubicBezTo>
                  <a:pt x="16279" y="6185"/>
                  <a:pt x="16336" y="6163"/>
                  <a:pt x="16394" y="6143"/>
                </a:cubicBezTo>
                <a:cubicBezTo>
                  <a:pt x="17021" y="5919"/>
                  <a:pt x="17650" y="5699"/>
                  <a:pt x="18381" y="5606"/>
                </a:cubicBezTo>
                <a:cubicBezTo>
                  <a:pt x="18666" y="5570"/>
                  <a:pt x="18954" y="5554"/>
                  <a:pt x="19242" y="5554"/>
                </a:cubicBezTo>
                <a:cubicBezTo>
                  <a:pt x="20278" y="5554"/>
                  <a:pt x="21323" y="5757"/>
                  <a:pt x="22324" y="5932"/>
                </a:cubicBezTo>
                <a:cubicBezTo>
                  <a:pt x="22780" y="6013"/>
                  <a:pt x="23253" y="6086"/>
                  <a:pt x="23731" y="6144"/>
                </a:cubicBezTo>
                <a:cubicBezTo>
                  <a:pt x="23920" y="6169"/>
                  <a:pt x="24110" y="6189"/>
                  <a:pt x="24302" y="6207"/>
                </a:cubicBezTo>
                <a:cubicBezTo>
                  <a:pt x="24756" y="6249"/>
                  <a:pt x="25213" y="6274"/>
                  <a:pt x="25664" y="6275"/>
                </a:cubicBezTo>
                <a:lnTo>
                  <a:pt x="25664" y="6144"/>
                </a:lnTo>
                <a:lnTo>
                  <a:pt x="25665" y="5003"/>
                </a:lnTo>
                <a:lnTo>
                  <a:pt x="25665" y="3738"/>
                </a:lnTo>
                <a:lnTo>
                  <a:pt x="25666" y="2596"/>
                </a:lnTo>
                <a:lnTo>
                  <a:pt x="25666" y="1331"/>
                </a:lnTo>
                <a:lnTo>
                  <a:pt x="25667" y="5"/>
                </a:lnTo>
                <a:lnTo>
                  <a:pt x="3200" y="2"/>
                </a:lnTo>
                <a:lnTo>
                  <a:pt x="3083" y="2"/>
                </a:lnTo>
                <a:lnTo>
                  <a:pt x="95" y="1"/>
                </a:ln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8" name="Google Shape;158;p6"/>
          <p:cNvSpPr/>
          <p:nvPr/>
        </p:nvSpPr>
        <p:spPr>
          <a:xfrm flipH="1">
            <a:off x="-522654" y="3425696"/>
            <a:ext cx="4567711" cy="3808304"/>
          </a:xfrm>
          <a:custGeom>
            <a:avLst/>
            <a:gdLst/>
            <a:ahLst/>
            <a:cxnLst/>
            <a:rect l="l" t="t" r="r" b="b"/>
            <a:pathLst>
              <a:path w="21485" h="17913" extrusionOk="0">
                <a:moveTo>
                  <a:pt x="16498" y="0"/>
                </a:moveTo>
                <a:cubicBezTo>
                  <a:pt x="16431" y="0"/>
                  <a:pt x="16363" y="2"/>
                  <a:pt x="16295" y="5"/>
                </a:cubicBezTo>
                <a:cubicBezTo>
                  <a:pt x="14773" y="76"/>
                  <a:pt x="13358" y="913"/>
                  <a:pt x="11838" y="913"/>
                </a:cubicBezTo>
                <a:cubicBezTo>
                  <a:pt x="11828" y="913"/>
                  <a:pt x="11819" y="913"/>
                  <a:pt x="11809" y="913"/>
                </a:cubicBezTo>
                <a:cubicBezTo>
                  <a:pt x="10328" y="903"/>
                  <a:pt x="8942" y="90"/>
                  <a:pt x="7502" y="90"/>
                </a:cubicBezTo>
                <a:cubicBezTo>
                  <a:pt x="7296" y="90"/>
                  <a:pt x="7089" y="106"/>
                  <a:pt x="6880" y="144"/>
                </a:cubicBezTo>
                <a:cubicBezTo>
                  <a:pt x="6031" y="300"/>
                  <a:pt x="5298" y="798"/>
                  <a:pt x="4738" y="1383"/>
                </a:cubicBezTo>
                <a:cubicBezTo>
                  <a:pt x="4125" y="2021"/>
                  <a:pt x="3678" y="2792"/>
                  <a:pt x="3546" y="3606"/>
                </a:cubicBezTo>
                <a:cubicBezTo>
                  <a:pt x="3331" y="4945"/>
                  <a:pt x="3958" y="6365"/>
                  <a:pt x="3330" y="7612"/>
                </a:cubicBezTo>
                <a:cubicBezTo>
                  <a:pt x="2843" y="8573"/>
                  <a:pt x="1725" y="9179"/>
                  <a:pt x="1025" y="10039"/>
                </a:cubicBezTo>
                <a:cubicBezTo>
                  <a:pt x="129" y="11143"/>
                  <a:pt x="1" y="12623"/>
                  <a:pt x="493" y="13871"/>
                </a:cubicBezTo>
                <a:cubicBezTo>
                  <a:pt x="985" y="15119"/>
                  <a:pt x="2039" y="16147"/>
                  <a:pt x="3280" y="16894"/>
                </a:cubicBezTo>
                <a:cubicBezTo>
                  <a:pt x="4303" y="17509"/>
                  <a:pt x="5501" y="17913"/>
                  <a:pt x="6745" y="17913"/>
                </a:cubicBezTo>
                <a:cubicBezTo>
                  <a:pt x="7100" y="17913"/>
                  <a:pt x="7459" y="17880"/>
                  <a:pt x="7819" y="17810"/>
                </a:cubicBezTo>
                <a:cubicBezTo>
                  <a:pt x="9799" y="17422"/>
                  <a:pt x="10027" y="16541"/>
                  <a:pt x="10831" y="15097"/>
                </a:cubicBezTo>
                <a:cubicBezTo>
                  <a:pt x="11709" y="13519"/>
                  <a:pt x="13719" y="12697"/>
                  <a:pt x="15584" y="12036"/>
                </a:cubicBezTo>
                <a:cubicBezTo>
                  <a:pt x="17450" y="11376"/>
                  <a:pt x="19474" y="10648"/>
                  <a:pt x="20504" y="9137"/>
                </a:cubicBezTo>
                <a:cubicBezTo>
                  <a:pt x="21026" y="8370"/>
                  <a:pt x="21230" y="7476"/>
                  <a:pt x="21324" y="6598"/>
                </a:cubicBezTo>
                <a:cubicBezTo>
                  <a:pt x="21484" y="5087"/>
                  <a:pt x="21327" y="3511"/>
                  <a:pt x="20489" y="2207"/>
                </a:cubicBezTo>
                <a:cubicBezTo>
                  <a:pt x="19684" y="953"/>
                  <a:pt x="18161" y="0"/>
                  <a:pt x="1649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3620900" y="1011936"/>
            <a:ext cx="4950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Google Shape;160;p6"/>
          <p:cNvGrpSpPr/>
          <p:nvPr/>
        </p:nvGrpSpPr>
        <p:grpSpPr>
          <a:xfrm rot="-9900030">
            <a:off x="361879" y="1126937"/>
            <a:ext cx="287909" cy="260807"/>
            <a:chOff x="1640475" y="1197075"/>
            <a:chExt cx="55475" cy="50250"/>
          </a:xfrm>
        </p:grpSpPr>
        <p:sp>
          <p:nvSpPr>
            <p:cNvPr id="161" name="Google Shape;161;p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4" name="Google Shape;164;p6"/>
          <p:cNvGrpSpPr/>
          <p:nvPr/>
        </p:nvGrpSpPr>
        <p:grpSpPr>
          <a:xfrm rot="6524430">
            <a:off x="466505" y="3171502"/>
            <a:ext cx="372824" cy="337725"/>
            <a:chOff x="1640475" y="1197075"/>
            <a:chExt cx="55475" cy="50250"/>
          </a:xfrm>
        </p:grpSpPr>
        <p:sp>
          <p:nvSpPr>
            <p:cNvPr id="165" name="Google Shape;165;p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68" name="Google Shape;168;p6"/>
          <p:cNvSpPr/>
          <p:nvPr/>
        </p:nvSpPr>
        <p:spPr>
          <a:xfrm rot="-2121718" flipH="1">
            <a:off x="8984850" y="301765"/>
            <a:ext cx="1184137" cy="2773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69" name="Google Shape;169;p6"/>
          <p:cNvSpPr/>
          <p:nvPr/>
        </p:nvSpPr>
        <p:spPr>
          <a:xfrm rot="-10799883" flipH="1">
            <a:off x="289479" y="6396764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70" name="Google Shape;170;p6"/>
          <p:cNvGrpSpPr/>
          <p:nvPr/>
        </p:nvGrpSpPr>
        <p:grpSpPr>
          <a:xfrm rot="6300012">
            <a:off x="11436127" y="5233933"/>
            <a:ext cx="387720" cy="351216"/>
            <a:chOff x="1640475" y="1197075"/>
            <a:chExt cx="55475" cy="50250"/>
          </a:xfrm>
        </p:grpSpPr>
        <p:sp>
          <p:nvSpPr>
            <p:cNvPr id="171" name="Google Shape;171;p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74" name="Google Shape;174;p6"/>
          <p:cNvSpPr/>
          <p:nvPr/>
        </p:nvSpPr>
        <p:spPr>
          <a:xfrm rot="10800000">
            <a:off x="7770700" y="5363934"/>
            <a:ext cx="1556765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5" name="Google Shape;175;p6"/>
          <p:cNvSpPr/>
          <p:nvPr/>
        </p:nvSpPr>
        <p:spPr>
          <a:xfrm rot="-10431843">
            <a:off x="-72187" y="-158169"/>
            <a:ext cx="694643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515517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-282936" y="3705161"/>
            <a:ext cx="3336384" cy="347687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8" name="Google Shape;178;p7"/>
          <p:cNvSpPr/>
          <p:nvPr/>
        </p:nvSpPr>
        <p:spPr>
          <a:xfrm>
            <a:off x="8773834" y="5523235"/>
            <a:ext cx="3904453" cy="1662407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9" name="Google Shape;179;p7"/>
          <p:cNvSpPr/>
          <p:nvPr/>
        </p:nvSpPr>
        <p:spPr>
          <a:xfrm>
            <a:off x="-80946" y="-42975"/>
            <a:ext cx="5231737" cy="1410684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0" name="Google Shape;180;p7"/>
          <p:cNvSpPr/>
          <p:nvPr/>
        </p:nvSpPr>
        <p:spPr>
          <a:xfrm>
            <a:off x="7942996" y="-324049"/>
            <a:ext cx="4520597" cy="3606509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1"/>
          </p:nvPr>
        </p:nvSpPr>
        <p:spPr>
          <a:xfrm>
            <a:off x="6892467" y="2530551"/>
            <a:ext cx="3996000" cy="3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2" name="Google Shape;182;p7"/>
          <p:cNvGrpSpPr/>
          <p:nvPr/>
        </p:nvGrpSpPr>
        <p:grpSpPr>
          <a:xfrm rot="1800041">
            <a:off x="11554664" y="5475682"/>
            <a:ext cx="295697" cy="267847"/>
            <a:chOff x="1640475" y="1197075"/>
            <a:chExt cx="55475" cy="50250"/>
          </a:xfrm>
        </p:grpSpPr>
        <p:sp>
          <p:nvSpPr>
            <p:cNvPr id="183" name="Google Shape;183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86" name="Google Shape;186;p7"/>
          <p:cNvGrpSpPr/>
          <p:nvPr/>
        </p:nvGrpSpPr>
        <p:grpSpPr>
          <a:xfrm rot="-9900030">
            <a:off x="890046" y="6167670"/>
            <a:ext cx="287909" cy="260807"/>
            <a:chOff x="1640475" y="1197075"/>
            <a:chExt cx="55475" cy="50250"/>
          </a:xfrm>
        </p:grpSpPr>
        <p:sp>
          <p:nvSpPr>
            <p:cNvPr id="187" name="Google Shape;187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90" name="Google Shape;190;p7"/>
          <p:cNvGrpSpPr/>
          <p:nvPr/>
        </p:nvGrpSpPr>
        <p:grpSpPr>
          <a:xfrm rot="-5400000">
            <a:off x="11352740" y="3398646"/>
            <a:ext cx="326429" cy="295697"/>
            <a:chOff x="1640475" y="1197075"/>
            <a:chExt cx="55475" cy="50250"/>
          </a:xfrm>
        </p:grpSpPr>
        <p:sp>
          <p:nvSpPr>
            <p:cNvPr id="191" name="Google Shape;191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94" name="Google Shape;194;p7"/>
          <p:cNvSpPr/>
          <p:nvPr/>
        </p:nvSpPr>
        <p:spPr>
          <a:xfrm rot="912813">
            <a:off x="11162774" y="305217"/>
            <a:ext cx="70638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95" name="Google Shape;195;p7"/>
          <p:cNvGrpSpPr/>
          <p:nvPr/>
        </p:nvGrpSpPr>
        <p:grpSpPr>
          <a:xfrm rot="-5400000">
            <a:off x="418632" y="1310096"/>
            <a:ext cx="295696" cy="267845"/>
            <a:chOff x="1640475" y="1197075"/>
            <a:chExt cx="55475" cy="50250"/>
          </a:xfrm>
        </p:grpSpPr>
        <p:sp>
          <p:nvSpPr>
            <p:cNvPr id="196" name="Google Shape;196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99" name="Google Shape;199;p7"/>
          <p:cNvSpPr/>
          <p:nvPr/>
        </p:nvSpPr>
        <p:spPr>
          <a:xfrm>
            <a:off x="11381768" y="5912082"/>
            <a:ext cx="812817" cy="127354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0" name="Google Shape;200;p7"/>
          <p:cNvSpPr/>
          <p:nvPr/>
        </p:nvSpPr>
        <p:spPr>
          <a:xfrm rot="-807259">
            <a:off x="1921256" y="6383176"/>
            <a:ext cx="1414312" cy="33132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4378667" y="1012531"/>
            <a:ext cx="343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822990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-56306" y="4623351"/>
            <a:ext cx="4846039" cy="2664647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4" name="Google Shape;204;p8"/>
          <p:cNvSpPr/>
          <p:nvPr/>
        </p:nvSpPr>
        <p:spPr>
          <a:xfrm>
            <a:off x="-384400" y="-513083"/>
            <a:ext cx="4177999" cy="2694613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5" name="Google Shape;205;p8"/>
          <p:cNvSpPr/>
          <p:nvPr/>
        </p:nvSpPr>
        <p:spPr>
          <a:xfrm>
            <a:off x="9739021" y="-513075"/>
            <a:ext cx="2647532" cy="3102492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6" name="Google Shape;206;p8"/>
          <p:cNvSpPr/>
          <p:nvPr/>
        </p:nvSpPr>
        <p:spPr>
          <a:xfrm>
            <a:off x="7424926" y="5650251"/>
            <a:ext cx="4961653" cy="2048429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3674933" y="2623300"/>
            <a:ext cx="4842000" cy="1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4517592">
            <a:off x="11400977" y="5254553"/>
            <a:ext cx="295695" cy="267844"/>
            <a:chOff x="1640475" y="1197075"/>
            <a:chExt cx="55475" cy="50250"/>
          </a:xfrm>
        </p:grpSpPr>
        <p:sp>
          <p:nvSpPr>
            <p:cNvPr id="209" name="Google Shape;209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2" name="Google Shape;212;p8"/>
          <p:cNvGrpSpPr/>
          <p:nvPr/>
        </p:nvGrpSpPr>
        <p:grpSpPr>
          <a:xfrm rot="7199963">
            <a:off x="1287892" y="6044028"/>
            <a:ext cx="287913" cy="260805"/>
            <a:chOff x="1640475" y="1197075"/>
            <a:chExt cx="55475" cy="50250"/>
          </a:xfrm>
        </p:grpSpPr>
        <p:sp>
          <p:nvSpPr>
            <p:cNvPr id="213" name="Google Shape;213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16" name="Google Shape;216;p8"/>
          <p:cNvSpPr/>
          <p:nvPr/>
        </p:nvSpPr>
        <p:spPr>
          <a:xfrm rot="2368484">
            <a:off x="4779444" y="464043"/>
            <a:ext cx="70637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17" name="Google Shape;217;p8"/>
          <p:cNvGrpSpPr/>
          <p:nvPr/>
        </p:nvGrpSpPr>
        <p:grpSpPr>
          <a:xfrm rot="-9900000">
            <a:off x="1986687" y="247300"/>
            <a:ext cx="462887" cy="419283"/>
            <a:chOff x="1640475" y="1197075"/>
            <a:chExt cx="55475" cy="50250"/>
          </a:xfrm>
        </p:grpSpPr>
        <p:sp>
          <p:nvSpPr>
            <p:cNvPr id="218" name="Google Shape;218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1" name="Google Shape;221;p8"/>
          <p:cNvGrpSpPr/>
          <p:nvPr/>
        </p:nvGrpSpPr>
        <p:grpSpPr>
          <a:xfrm rot="-9900030">
            <a:off x="10420846" y="703803"/>
            <a:ext cx="287909" cy="260807"/>
            <a:chOff x="1640475" y="1197075"/>
            <a:chExt cx="55475" cy="50250"/>
          </a:xfrm>
        </p:grpSpPr>
        <p:sp>
          <p:nvSpPr>
            <p:cNvPr id="222" name="Google Shape;222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25" name="Google Shape;225;p8"/>
          <p:cNvSpPr/>
          <p:nvPr/>
        </p:nvSpPr>
        <p:spPr>
          <a:xfrm rot="-8289780">
            <a:off x="10474408" y="1972257"/>
            <a:ext cx="1538337" cy="112545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26" name="Google Shape;226;p8"/>
          <p:cNvSpPr/>
          <p:nvPr/>
        </p:nvSpPr>
        <p:spPr>
          <a:xfrm rot="-120">
            <a:off x="11037478" y="6369982"/>
            <a:ext cx="706389" cy="16548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467727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/>
          <p:nvPr/>
        </p:nvSpPr>
        <p:spPr>
          <a:xfrm>
            <a:off x="8851649" y="-127167"/>
            <a:ext cx="3439936" cy="168652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29" name="Google Shape;229;p9"/>
          <p:cNvSpPr/>
          <p:nvPr/>
        </p:nvSpPr>
        <p:spPr>
          <a:xfrm>
            <a:off x="9905847" y="2113432"/>
            <a:ext cx="2940544" cy="5358923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0" name="Google Shape;230;p9"/>
          <p:cNvSpPr/>
          <p:nvPr/>
        </p:nvSpPr>
        <p:spPr>
          <a:xfrm>
            <a:off x="-353816" y="5316462"/>
            <a:ext cx="3332631" cy="2562409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1" name="Google Shape;231;p9"/>
          <p:cNvSpPr/>
          <p:nvPr/>
        </p:nvSpPr>
        <p:spPr>
          <a:xfrm>
            <a:off x="-339455" y="-289733"/>
            <a:ext cx="2551331" cy="4961501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2" name="Google Shape;232;p9"/>
          <p:cNvSpPr txBox="1">
            <a:spLocks noGrp="1"/>
          </p:cNvSpPr>
          <p:nvPr>
            <p:ph type="title"/>
          </p:nvPr>
        </p:nvSpPr>
        <p:spPr>
          <a:xfrm>
            <a:off x="1441179" y="2909684"/>
            <a:ext cx="3978800" cy="8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6319615" y="2361000"/>
            <a:ext cx="4720400" cy="21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2400">
                <a:latin typeface="Raleway Thin"/>
                <a:ea typeface="Raleway Thin"/>
                <a:cs typeface="Raleway Thin"/>
                <a:sym typeface="Raleway Thin"/>
              </a:defRPr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Google Shape;234;p9"/>
          <p:cNvSpPr txBox="1">
            <a:spLocks noGrp="1"/>
          </p:cNvSpPr>
          <p:nvPr>
            <p:ph type="title" idx="2"/>
          </p:nvPr>
        </p:nvSpPr>
        <p:spPr>
          <a:xfrm>
            <a:off x="4517200" y="1011936"/>
            <a:ext cx="3157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 rot="-6300012">
            <a:off x="11105356" y="5210209"/>
            <a:ext cx="295699" cy="267848"/>
            <a:chOff x="1640475" y="1197075"/>
            <a:chExt cx="55475" cy="50250"/>
          </a:xfrm>
        </p:grpSpPr>
        <p:sp>
          <p:nvSpPr>
            <p:cNvPr id="236" name="Google Shape;236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39" name="Google Shape;239;p9"/>
          <p:cNvGrpSpPr/>
          <p:nvPr/>
        </p:nvGrpSpPr>
        <p:grpSpPr>
          <a:xfrm rot="-5936682">
            <a:off x="11508319" y="514959"/>
            <a:ext cx="287911" cy="260807"/>
            <a:chOff x="1640475" y="1197075"/>
            <a:chExt cx="55475" cy="50250"/>
          </a:xfrm>
        </p:grpSpPr>
        <p:sp>
          <p:nvSpPr>
            <p:cNvPr id="240" name="Google Shape;240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43" name="Google Shape;243;p9"/>
          <p:cNvSpPr/>
          <p:nvPr/>
        </p:nvSpPr>
        <p:spPr>
          <a:xfrm rot="-597351">
            <a:off x="9023210" y="6387641"/>
            <a:ext cx="706375" cy="1654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44" name="Google Shape;244;p9"/>
          <p:cNvGrpSpPr/>
          <p:nvPr/>
        </p:nvGrpSpPr>
        <p:grpSpPr>
          <a:xfrm rot="-4966591">
            <a:off x="1620752" y="571606"/>
            <a:ext cx="326185" cy="295469"/>
            <a:chOff x="1640475" y="1197075"/>
            <a:chExt cx="55475" cy="50250"/>
          </a:xfrm>
        </p:grpSpPr>
        <p:sp>
          <p:nvSpPr>
            <p:cNvPr id="245" name="Google Shape;245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48" name="Google Shape;248;p9"/>
          <p:cNvGrpSpPr/>
          <p:nvPr/>
        </p:nvGrpSpPr>
        <p:grpSpPr>
          <a:xfrm rot="-5400136">
            <a:off x="1915292" y="5841911"/>
            <a:ext cx="560904" cy="508068"/>
            <a:chOff x="1640475" y="1197075"/>
            <a:chExt cx="55475" cy="50250"/>
          </a:xfrm>
        </p:grpSpPr>
        <p:sp>
          <p:nvSpPr>
            <p:cNvPr id="249" name="Google Shape;249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52" name="Google Shape;252;p9"/>
          <p:cNvSpPr/>
          <p:nvPr/>
        </p:nvSpPr>
        <p:spPr>
          <a:xfrm rot="1865663" flipH="1">
            <a:off x="-132286" y="4558907"/>
            <a:ext cx="812804" cy="127352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53" name="Google Shape;253;p9"/>
          <p:cNvSpPr/>
          <p:nvPr/>
        </p:nvSpPr>
        <p:spPr>
          <a:xfrm rot="-3264252">
            <a:off x="341142" y="1076625"/>
            <a:ext cx="706367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3211271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"/>
          <p:cNvSpPr txBox="1">
            <a:spLocks noGrp="1"/>
          </p:cNvSpPr>
          <p:nvPr>
            <p:ph type="title"/>
          </p:nvPr>
        </p:nvSpPr>
        <p:spPr>
          <a:xfrm>
            <a:off x="1095567" y="4943967"/>
            <a:ext cx="3841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703398" y="-1264641"/>
            <a:ext cx="5483636" cy="3741264"/>
          </a:xfrm>
          <a:custGeom>
            <a:avLst/>
            <a:gdLst/>
            <a:ahLst/>
            <a:cxnLst/>
            <a:rect l="l" t="t" r="r" b="b"/>
            <a:pathLst>
              <a:path w="166828" h="113820" extrusionOk="0">
                <a:moveTo>
                  <a:pt x="37921" y="1"/>
                </a:moveTo>
                <a:cubicBezTo>
                  <a:pt x="36836" y="1"/>
                  <a:pt x="35541" y="330"/>
                  <a:pt x="34305" y="1407"/>
                </a:cubicBezTo>
                <a:cubicBezTo>
                  <a:pt x="23972" y="10416"/>
                  <a:pt x="8738" y="14467"/>
                  <a:pt x="4398" y="27982"/>
                </a:cubicBezTo>
                <a:cubicBezTo>
                  <a:pt x="0" y="41680"/>
                  <a:pt x="7520" y="58250"/>
                  <a:pt x="21045" y="63486"/>
                </a:cubicBezTo>
                <a:cubicBezTo>
                  <a:pt x="22997" y="64243"/>
                  <a:pt x="25102" y="64731"/>
                  <a:pt x="27186" y="64731"/>
                </a:cubicBezTo>
                <a:cubicBezTo>
                  <a:pt x="28926" y="64731"/>
                  <a:pt x="30652" y="64391"/>
                  <a:pt x="32263" y="63581"/>
                </a:cubicBezTo>
                <a:cubicBezTo>
                  <a:pt x="35432" y="61989"/>
                  <a:pt x="37547" y="59068"/>
                  <a:pt x="39281" y="56069"/>
                </a:cubicBezTo>
                <a:cubicBezTo>
                  <a:pt x="41088" y="52945"/>
                  <a:pt x="42569" y="49589"/>
                  <a:pt x="44777" y="46713"/>
                </a:cubicBezTo>
                <a:cubicBezTo>
                  <a:pt x="46806" y="44071"/>
                  <a:pt x="49700" y="42214"/>
                  <a:pt x="52852" y="41193"/>
                </a:cubicBezTo>
                <a:cubicBezTo>
                  <a:pt x="54502" y="40658"/>
                  <a:pt x="56271" y="40357"/>
                  <a:pt x="58033" y="40357"/>
                </a:cubicBezTo>
                <a:cubicBezTo>
                  <a:pt x="59582" y="40357"/>
                  <a:pt x="61125" y="40589"/>
                  <a:pt x="62577" y="41099"/>
                </a:cubicBezTo>
                <a:cubicBezTo>
                  <a:pt x="65894" y="42264"/>
                  <a:pt x="68169" y="44781"/>
                  <a:pt x="69461" y="48008"/>
                </a:cubicBezTo>
                <a:cubicBezTo>
                  <a:pt x="70920" y="51651"/>
                  <a:pt x="71214" y="55625"/>
                  <a:pt x="72500" y="59321"/>
                </a:cubicBezTo>
                <a:cubicBezTo>
                  <a:pt x="73761" y="62945"/>
                  <a:pt x="76246" y="66870"/>
                  <a:pt x="80098" y="68098"/>
                </a:cubicBezTo>
                <a:cubicBezTo>
                  <a:pt x="80924" y="68361"/>
                  <a:pt x="81738" y="68476"/>
                  <a:pt x="82539" y="68476"/>
                </a:cubicBezTo>
                <a:cubicBezTo>
                  <a:pt x="84915" y="68476"/>
                  <a:pt x="87181" y="67468"/>
                  <a:pt x="89338" y="66338"/>
                </a:cubicBezTo>
                <a:cubicBezTo>
                  <a:pt x="91372" y="65273"/>
                  <a:pt x="93666" y="63918"/>
                  <a:pt x="96008" y="63918"/>
                </a:cubicBezTo>
                <a:cubicBezTo>
                  <a:pt x="96706" y="63918"/>
                  <a:pt x="97408" y="64039"/>
                  <a:pt x="98109" y="64323"/>
                </a:cubicBezTo>
                <a:cubicBezTo>
                  <a:pt x="101824" y="65830"/>
                  <a:pt x="103218" y="70593"/>
                  <a:pt x="104170" y="74096"/>
                </a:cubicBezTo>
                <a:cubicBezTo>
                  <a:pt x="105294" y="78232"/>
                  <a:pt x="106341" y="82392"/>
                  <a:pt x="107639" y="86478"/>
                </a:cubicBezTo>
                <a:cubicBezTo>
                  <a:pt x="110173" y="94464"/>
                  <a:pt x="113842" y="102270"/>
                  <a:pt x="120376" y="107758"/>
                </a:cubicBezTo>
                <a:cubicBezTo>
                  <a:pt x="124773" y="111451"/>
                  <a:pt x="130232" y="113819"/>
                  <a:pt x="135852" y="113819"/>
                </a:cubicBezTo>
                <a:cubicBezTo>
                  <a:pt x="137764" y="113819"/>
                  <a:pt x="139695" y="113545"/>
                  <a:pt x="141609" y="112956"/>
                </a:cubicBezTo>
                <a:cubicBezTo>
                  <a:pt x="148075" y="110966"/>
                  <a:pt x="152915" y="105717"/>
                  <a:pt x="156292" y="100059"/>
                </a:cubicBezTo>
                <a:cubicBezTo>
                  <a:pt x="159974" y="93886"/>
                  <a:pt x="162303" y="87008"/>
                  <a:pt x="164024" y="80059"/>
                </a:cubicBezTo>
                <a:cubicBezTo>
                  <a:pt x="165781" y="72965"/>
                  <a:pt x="166828" y="65469"/>
                  <a:pt x="165704" y="58187"/>
                </a:cubicBezTo>
                <a:cubicBezTo>
                  <a:pt x="164530" y="50572"/>
                  <a:pt x="160681" y="43928"/>
                  <a:pt x="154464" y="39322"/>
                </a:cubicBezTo>
                <a:cubicBezTo>
                  <a:pt x="147232" y="33964"/>
                  <a:pt x="138199" y="31294"/>
                  <a:pt x="129697" y="28706"/>
                </a:cubicBezTo>
                <a:cubicBezTo>
                  <a:pt x="120365" y="25866"/>
                  <a:pt x="110897" y="23505"/>
                  <a:pt x="101432" y="21160"/>
                </a:cubicBezTo>
                <a:cubicBezTo>
                  <a:pt x="82523" y="16474"/>
                  <a:pt x="63390" y="11839"/>
                  <a:pt x="45718" y="3432"/>
                </a:cubicBezTo>
                <a:cubicBezTo>
                  <a:pt x="43955" y="2593"/>
                  <a:pt x="42210" y="1715"/>
                  <a:pt x="40486" y="799"/>
                </a:cubicBezTo>
                <a:cubicBezTo>
                  <a:pt x="40674" y="722"/>
                  <a:pt x="39528" y="1"/>
                  <a:pt x="379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704748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 rot="10800000">
            <a:off x="-210471" y="5519621"/>
            <a:ext cx="3564955" cy="1747847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-912684" y="-609162"/>
            <a:ext cx="3047413" cy="555377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9055986" y="-1271413"/>
            <a:ext cx="3453749" cy="2655577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9850797" y="2125567"/>
            <a:ext cx="2644055" cy="5141899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62" name="Google Shape;262;p11"/>
          <p:cNvSpPr txBox="1">
            <a:spLocks noGrp="1"/>
          </p:cNvSpPr>
          <p:nvPr>
            <p:ph type="title" hasCustomPrompt="1"/>
          </p:nvPr>
        </p:nvSpPr>
        <p:spPr>
          <a:xfrm>
            <a:off x="4261467" y="1474833"/>
            <a:ext cx="3669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63" name="Google Shape;263;p11"/>
          <p:cNvSpPr txBox="1">
            <a:spLocks noGrp="1"/>
          </p:cNvSpPr>
          <p:nvPr>
            <p:ph type="title" idx="2"/>
          </p:nvPr>
        </p:nvSpPr>
        <p:spPr>
          <a:xfrm>
            <a:off x="3780133" y="4711600"/>
            <a:ext cx="4632000" cy="7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64" name="Google Shape;264;p11"/>
          <p:cNvGrpSpPr/>
          <p:nvPr/>
        </p:nvGrpSpPr>
        <p:grpSpPr>
          <a:xfrm rot="4499945">
            <a:off x="318368" y="6007365"/>
            <a:ext cx="287912" cy="260807"/>
            <a:chOff x="1640475" y="1197075"/>
            <a:chExt cx="55475" cy="50250"/>
          </a:xfrm>
        </p:grpSpPr>
        <p:sp>
          <p:nvSpPr>
            <p:cNvPr id="265" name="Google Shape;26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68" name="Google Shape;268;p11"/>
          <p:cNvGrpSpPr/>
          <p:nvPr/>
        </p:nvGrpSpPr>
        <p:grpSpPr>
          <a:xfrm rot="5627155">
            <a:off x="744761" y="1396539"/>
            <a:ext cx="356343" cy="322780"/>
            <a:chOff x="1640475" y="1197075"/>
            <a:chExt cx="55475" cy="50250"/>
          </a:xfrm>
        </p:grpSpPr>
        <p:sp>
          <p:nvSpPr>
            <p:cNvPr id="269" name="Google Shape;269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72" name="Google Shape;272;p11"/>
          <p:cNvSpPr/>
          <p:nvPr/>
        </p:nvSpPr>
        <p:spPr>
          <a:xfrm rot="9000107" flipH="1">
            <a:off x="2394475" y="428972"/>
            <a:ext cx="820323" cy="19217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73" name="Google Shape;273;p11"/>
          <p:cNvSpPr/>
          <p:nvPr/>
        </p:nvSpPr>
        <p:spPr>
          <a:xfrm rot="5400117" flipH="1">
            <a:off x="11084579" y="5920531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74" name="Google Shape;274;p11"/>
          <p:cNvGrpSpPr/>
          <p:nvPr/>
        </p:nvGrpSpPr>
        <p:grpSpPr>
          <a:xfrm rot="6300044">
            <a:off x="10098769" y="5974496"/>
            <a:ext cx="304804" cy="276115"/>
            <a:chOff x="1640475" y="1197075"/>
            <a:chExt cx="55475" cy="50250"/>
          </a:xfrm>
        </p:grpSpPr>
        <p:sp>
          <p:nvSpPr>
            <p:cNvPr id="275" name="Google Shape;27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78" name="Google Shape;278;p11"/>
          <p:cNvSpPr/>
          <p:nvPr/>
        </p:nvSpPr>
        <p:spPr>
          <a:xfrm rot="-1919016">
            <a:off x="11462362" y="61792"/>
            <a:ext cx="1079361" cy="169123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6235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945035" y="4040133"/>
            <a:ext cx="3941200" cy="5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1948367" y="4475267"/>
            <a:ext cx="3938000" cy="12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6305783" y="4040133"/>
            <a:ext cx="3941200" cy="5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6309900" y="4475267"/>
            <a:ext cx="3932800" cy="12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50800" y="603100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58409">
            <a:off x="-153308" y="4002314"/>
            <a:ext cx="909040" cy="106568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 flipH="1">
            <a:off x="78" y="6246536"/>
            <a:ext cx="12192189" cy="611499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7" name="Google Shape;3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424069" flipH="1">
            <a:off x="-1107448" y="4698634"/>
            <a:ext cx="2320759" cy="206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07651" flipH="1">
            <a:off x="10873123" y="334805"/>
            <a:ext cx="2648120" cy="235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468951">
            <a:off x="-32800" y="5798971"/>
            <a:ext cx="1620679" cy="1869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335978">
            <a:off x="171424" y="1271440"/>
            <a:ext cx="1329016" cy="43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49908">
            <a:off x="10815005" y="5463979"/>
            <a:ext cx="996496" cy="324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75123">
            <a:off x="11413124" y="6478642"/>
            <a:ext cx="1568121" cy="509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49908">
            <a:off x="-379795" y="327513"/>
            <a:ext cx="996496" cy="324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50997">
            <a:off x="10497294" y="-949987"/>
            <a:ext cx="1849279" cy="2132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3767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287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6937584" y="4405818"/>
            <a:ext cx="5607907" cy="3055372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82" name="Google Shape;282;p13"/>
          <p:cNvSpPr/>
          <p:nvPr/>
        </p:nvSpPr>
        <p:spPr>
          <a:xfrm>
            <a:off x="-601199" y="4571647"/>
            <a:ext cx="2786277" cy="2794848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83" name="Google Shape;283;p13"/>
          <p:cNvSpPr/>
          <p:nvPr/>
        </p:nvSpPr>
        <p:spPr>
          <a:xfrm>
            <a:off x="-423587" y="-318807"/>
            <a:ext cx="5222477" cy="184530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84" name="Google Shape;284;p13"/>
          <p:cNvSpPr/>
          <p:nvPr/>
        </p:nvSpPr>
        <p:spPr>
          <a:xfrm>
            <a:off x="7773156" y="-1108102"/>
            <a:ext cx="5793659" cy="4074115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50900" y="898167"/>
            <a:ext cx="60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1067025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939825" y="3533833"/>
            <a:ext cx="3328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4559499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4433299" y="3533833"/>
            <a:ext cx="332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1067025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939825" y="5445033"/>
            <a:ext cx="3328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4559499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4432999" y="5445033"/>
            <a:ext cx="332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8051971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7926371" y="3533833"/>
            <a:ext cx="332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8051971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7925771" y="5445033"/>
            <a:ext cx="3326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556145" y="6138371"/>
            <a:ext cx="287912" cy="260807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503990" y="1320645"/>
            <a:ext cx="479660" cy="434492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521430" y="395801"/>
            <a:ext cx="579175" cy="13567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6663948" y="6378492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8763792" y="6301660"/>
            <a:ext cx="304801" cy="276113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3697141" y="380861"/>
            <a:ext cx="1293377" cy="30298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11360185" y="663803"/>
            <a:ext cx="395620" cy="358368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103016" y="5319936"/>
            <a:ext cx="1409776" cy="109840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4282603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/>
          <p:nvPr/>
        </p:nvSpPr>
        <p:spPr>
          <a:xfrm>
            <a:off x="6937584" y="4405818"/>
            <a:ext cx="5607907" cy="3055372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0" name="Google Shape;320;p14"/>
          <p:cNvSpPr/>
          <p:nvPr/>
        </p:nvSpPr>
        <p:spPr>
          <a:xfrm>
            <a:off x="-601199" y="4571647"/>
            <a:ext cx="2786277" cy="2794848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1" name="Google Shape;321;p14"/>
          <p:cNvSpPr/>
          <p:nvPr/>
        </p:nvSpPr>
        <p:spPr>
          <a:xfrm>
            <a:off x="-423587" y="-318807"/>
            <a:ext cx="5222477" cy="184530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2" name="Google Shape;322;p14"/>
          <p:cNvSpPr/>
          <p:nvPr/>
        </p:nvSpPr>
        <p:spPr>
          <a:xfrm>
            <a:off x="7773156" y="-1108102"/>
            <a:ext cx="5793659" cy="4074115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23" name="Google Shape;323;p14"/>
          <p:cNvGrpSpPr/>
          <p:nvPr/>
        </p:nvGrpSpPr>
        <p:grpSpPr>
          <a:xfrm>
            <a:off x="1489108" y="1320186"/>
            <a:ext cx="9212825" cy="4290205"/>
            <a:chOff x="3689050" y="919857"/>
            <a:chExt cx="1419425" cy="685950"/>
          </a:xfrm>
        </p:grpSpPr>
        <p:sp>
          <p:nvSpPr>
            <p:cNvPr id="324" name="Google Shape;324;p14"/>
            <p:cNvSpPr/>
            <p:nvPr/>
          </p:nvSpPr>
          <p:spPr>
            <a:xfrm>
              <a:off x="3945175" y="932332"/>
              <a:ext cx="912600" cy="143950"/>
            </a:xfrm>
            <a:custGeom>
              <a:avLst/>
              <a:gdLst/>
              <a:ahLst/>
              <a:cxnLst/>
              <a:rect l="l" t="t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701525" y="974157"/>
              <a:ext cx="1029900" cy="620125"/>
            </a:xfrm>
            <a:custGeom>
              <a:avLst/>
              <a:gdLst/>
              <a:ahLst/>
              <a:cxnLst/>
              <a:rect l="l" t="t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731250" y="974157"/>
              <a:ext cx="364750" cy="620075"/>
            </a:xfrm>
            <a:custGeom>
              <a:avLst/>
              <a:gdLst/>
              <a:ahLst/>
              <a:cxnLst/>
              <a:rect l="l" t="t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89050" y="919857"/>
              <a:ext cx="1419425" cy="685950"/>
            </a:xfrm>
            <a:custGeom>
              <a:avLst/>
              <a:gdLst/>
              <a:ahLst/>
              <a:cxnLst/>
              <a:rect l="l" t="t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836325" y="1233357"/>
              <a:ext cx="252775" cy="255225"/>
            </a:xfrm>
            <a:custGeom>
              <a:avLst/>
              <a:gdLst/>
              <a:ahLst/>
              <a:cxnLst/>
              <a:rect l="l" t="t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3965250" y="975482"/>
              <a:ext cx="1096025" cy="260625"/>
            </a:xfrm>
            <a:custGeom>
              <a:avLst/>
              <a:gdLst/>
              <a:ahLst/>
              <a:cxnLst/>
              <a:rect l="l" t="t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754275" y="983682"/>
              <a:ext cx="1307000" cy="585875"/>
            </a:xfrm>
            <a:custGeom>
              <a:avLst/>
              <a:gdLst/>
              <a:ahLst/>
              <a:cxnLst/>
              <a:rect l="l" t="t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4391325" y="1432182"/>
              <a:ext cx="449000" cy="147275"/>
            </a:xfrm>
            <a:custGeom>
              <a:avLst/>
              <a:gdLst/>
              <a:ahLst/>
              <a:cxnLst/>
              <a:rect l="l" t="t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954650" y="1435482"/>
              <a:ext cx="443875" cy="121825"/>
            </a:xfrm>
            <a:custGeom>
              <a:avLst/>
              <a:gdLst/>
              <a:ahLst/>
              <a:cxnLst/>
              <a:rect l="l" t="t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706450" y="1010207"/>
              <a:ext cx="260125" cy="488475"/>
            </a:xfrm>
            <a:custGeom>
              <a:avLst/>
              <a:gdLst/>
              <a:ahLst/>
              <a:cxnLst/>
              <a:rect l="l" t="t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34" name="Google Shape;334;p14"/>
          <p:cNvSpPr txBox="1">
            <a:spLocks noGrp="1"/>
          </p:cNvSpPr>
          <p:nvPr>
            <p:ph type="ctrTitle"/>
          </p:nvPr>
        </p:nvSpPr>
        <p:spPr>
          <a:xfrm flipH="1">
            <a:off x="4067033" y="4201133"/>
            <a:ext cx="4058000" cy="5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5" name="Google Shape;335;p14"/>
          <p:cNvSpPr txBox="1">
            <a:spLocks noGrp="1"/>
          </p:cNvSpPr>
          <p:nvPr>
            <p:ph type="subTitle" idx="1"/>
          </p:nvPr>
        </p:nvSpPr>
        <p:spPr>
          <a:xfrm flipH="1">
            <a:off x="2264400" y="2394667"/>
            <a:ext cx="7663200" cy="1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30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36" name="Google Shape;336;p14"/>
          <p:cNvGrpSpPr/>
          <p:nvPr/>
        </p:nvGrpSpPr>
        <p:grpSpPr>
          <a:xfrm rot="899936">
            <a:off x="1529311" y="6161286"/>
            <a:ext cx="302068" cy="273612"/>
            <a:chOff x="1640475" y="1197075"/>
            <a:chExt cx="55475" cy="50250"/>
          </a:xfrm>
        </p:grpSpPr>
        <p:sp>
          <p:nvSpPr>
            <p:cNvPr id="337" name="Google Shape;337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40" name="Google Shape;340;p14"/>
          <p:cNvSpPr/>
          <p:nvPr/>
        </p:nvSpPr>
        <p:spPr>
          <a:xfrm rot="-1799742" flipH="1">
            <a:off x="486106" y="521746"/>
            <a:ext cx="579161" cy="13567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41" name="Google Shape;341;p14"/>
          <p:cNvSpPr/>
          <p:nvPr/>
        </p:nvSpPr>
        <p:spPr>
          <a:xfrm rot="-9899901" flipH="1">
            <a:off x="6716981" y="6403026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42" name="Google Shape;342;p14"/>
          <p:cNvGrpSpPr/>
          <p:nvPr/>
        </p:nvGrpSpPr>
        <p:grpSpPr>
          <a:xfrm rot="-7199893">
            <a:off x="8662425" y="6325420"/>
            <a:ext cx="304804" cy="276117"/>
            <a:chOff x="1640475" y="1197075"/>
            <a:chExt cx="55475" cy="50250"/>
          </a:xfrm>
        </p:grpSpPr>
        <p:sp>
          <p:nvSpPr>
            <p:cNvPr id="343" name="Google Shape;343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46" name="Google Shape;346;p14"/>
          <p:cNvSpPr/>
          <p:nvPr/>
        </p:nvSpPr>
        <p:spPr>
          <a:xfrm rot="-143173" flipH="1">
            <a:off x="3699608" y="353261"/>
            <a:ext cx="1293377" cy="30298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47" name="Google Shape;347;p14"/>
          <p:cNvGrpSpPr/>
          <p:nvPr/>
        </p:nvGrpSpPr>
        <p:grpSpPr>
          <a:xfrm rot="-5400176">
            <a:off x="11283228" y="673021"/>
            <a:ext cx="432209" cy="391508"/>
            <a:chOff x="1640475" y="1197075"/>
            <a:chExt cx="55475" cy="50250"/>
          </a:xfrm>
        </p:grpSpPr>
        <p:sp>
          <p:nvSpPr>
            <p:cNvPr id="348" name="Google Shape;34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51" name="Google Shape;351;p14"/>
          <p:cNvGrpSpPr/>
          <p:nvPr/>
        </p:nvGrpSpPr>
        <p:grpSpPr>
          <a:xfrm rot="-9900030">
            <a:off x="890046" y="6167670"/>
            <a:ext cx="287909" cy="260807"/>
            <a:chOff x="1640475" y="1197075"/>
            <a:chExt cx="55475" cy="50250"/>
          </a:xfrm>
        </p:grpSpPr>
        <p:sp>
          <p:nvSpPr>
            <p:cNvPr id="352" name="Google Shape;352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55" name="Google Shape;355;p14"/>
          <p:cNvGrpSpPr/>
          <p:nvPr/>
        </p:nvGrpSpPr>
        <p:grpSpPr>
          <a:xfrm rot="-7200118">
            <a:off x="554045" y="1333889"/>
            <a:ext cx="443300" cy="401559"/>
            <a:chOff x="1640475" y="1197075"/>
            <a:chExt cx="55475" cy="50250"/>
          </a:xfrm>
        </p:grpSpPr>
        <p:sp>
          <p:nvSpPr>
            <p:cNvPr id="356" name="Google Shape;356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59" name="Google Shape;359;p14"/>
          <p:cNvSpPr/>
          <p:nvPr/>
        </p:nvSpPr>
        <p:spPr>
          <a:xfrm>
            <a:off x="11381768" y="5912082"/>
            <a:ext cx="812817" cy="127354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60" name="Google Shape;360;p14"/>
          <p:cNvSpPr/>
          <p:nvPr/>
        </p:nvSpPr>
        <p:spPr>
          <a:xfrm rot="-1920372">
            <a:off x="-47464" y="5286102"/>
            <a:ext cx="1318499" cy="120108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1524893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"/>
          <p:cNvSpPr/>
          <p:nvPr/>
        </p:nvSpPr>
        <p:spPr>
          <a:xfrm rot="10800000">
            <a:off x="-626676" y="-648334"/>
            <a:ext cx="5607907" cy="3055372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63" name="Google Shape;363;p15"/>
          <p:cNvSpPr/>
          <p:nvPr/>
        </p:nvSpPr>
        <p:spPr>
          <a:xfrm rot="10800000">
            <a:off x="9733736" y="-553640"/>
            <a:ext cx="2786277" cy="2794848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64" name="Google Shape;364;p15"/>
          <p:cNvSpPr/>
          <p:nvPr/>
        </p:nvSpPr>
        <p:spPr>
          <a:xfrm rot="10800000">
            <a:off x="7119924" y="5286355"/>
            <a:ext cx="5222477" cy="184530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65" name="Google Shape;365;p15"/>
          <p:cNvSpPr/>
          <p:nvPr/>
        </p:nvSpPr>
        <p:spPr>
          <a:xfrm rot="10800000">
            <a:off x="-1647999" y="3846841"/>
            <a:ext cx="5793659" cy="4074115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66" name="Google Shape;366;p15"/>
          <p:cNvSpPr txBox="1">
            <a:spLocks noGrp="1"/>
          </p:cNvSpPr>
          <p:nvPr>
            <p:ph type="title"/>
          </p:nvPr>
        </p:nvSpPr>
        <p:spPr>
          <a:xfrm>
            <a:off x="4300200" y="1333800"/>
            <a:ext cx="359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7" name="Google Shape;367;p15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5230800" y="4493067"/>
            <a:ext cx="17304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667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8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8" name="Google Shape;368;p15"/>
          <p:cNvSpPr txBox="1">
            <a:spLocks noGrp="1"/>
          </p:cNvSpPr>
          <p:nvPr>
            <p:ph type="subTitle" idx="2"/>
          </p:nvPr>
        </p:nvSpPr>
        <p:spPr>
          <a:xfrm>
            <a:off x="4055200" y="3080033"/>
            <a:ext cx="40816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33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69" name="Google Shape;369;p15"/>
          <p:cNvGrpSpPr/>
          <p:nvPr/>
        </p:nvGrpSpPr>
        <p:grpSpPr>
          <a:xfrm rot="2699963">
            <a:off x="11175319" y="5131179"/>
            <a:ext cx="479660" cy="434496"/>
            <a:chOff x="1640475" y="1197075"/>
            <a:chExt cx="55475" cy="50250"/>
          </a:xfrm>
        </p:grpSpPr>
        <p:sp>
          <p:nvSpPr>
            <p:cNvPr id="370" name="Google Shape;370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73" name="Google Shape;373;p15"/>
          <p:cNvSpPr/>
          <p:nvPr/>
        </p:nvSpPr>
        <p:spPr>
          <a:xfrm rot="9000131" flipH="1">
            <a:off x="11125563" y="6320734"/>
            <a:ext cx="579175" cy="13567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74" name="Google Shape;374;p15"/>
          <p:cNvSpPr/>
          <p:nvPr/>
        </p:nvSpPr>
        <p:spPr>
          <a:xfrm rot="-9899901" flipH="1">
            <a:off x="4736581" y="269226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75" name="Google Shape;375;p15"/>
          <p:cNvGrpSpPr/>
          <p:nvPr/>
        </p:nvGrpSpPr>
        <p:grpSpPr>
          <a:xfrm rot="900044">
            <a:off x="3096707" y="263744"/>
            <a:ext cx="304804" cy="276115"/>
            <a:chOff x="1640475" y="1197075"/>
            <a:chExt cx="55475" cy="50250"/>
          </a:xfrm>
        </p:grpSpPr>
        <p:sp>
          <p:nvSpPr>
            <p:cNvPr id="376" name="Google Shape;37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79" name="Google Shape;379;p15"/>
          <p:cNvSpPr/>
          <p:nvPr/>
        </p:nvSpPr>
        <p:spPr>
          <a:xfrm rot="1133433">
            <a:off x="7092175" y="6251729"/>
            <a:ext cx="1293373" cy="30298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80" name="Google Shape;380;p15"/>
          <p:cNvGrpSpPr/>
          <p:nvPr/>
        </p:nvGrpSpPr>
        <p:grpSpPr>
          <a:xfrm rot="-425803">
            <a:off x="361803" y="5916759"/>
            <a:ext cx="395624" cy="358365"/>
            <a:chOff x="1640475" y="1197075"/>
            <a:chExt cx="55475" cy="50250"/>
          </a:xfrm>
        </p:grpSpPr>
        <p:sp>
          <p:nvSpPr>
            <p:cNvPr id="381" name="Google Shape;381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84" name="Google Shape;384;p15"/>
          <p:cNvSpPr/>
          <p:nvPr/>
        </p:nvSpPr>
        <p:spPr>
          <a:xfrm rot="-2700202">
            <a:off x="-640683" y="3846269"/>
            <a:ext cx="1409776" cy="109840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85" name="Google Shape;385;p15"/>
          <p:cNvGrpSpPr/>
          <p:nvPr/>
        </p:nvGrpSpPr>
        <p:grpSpPr>
          <a:xfrm rot="8627988">
            <a:off x="10371566" y="316823"/>
            <a:ext cx="324141" cy="293624"/>
            <a:chOff x="1640475" y="1197075"/>
            <a:chExt cx="55475" cy="50250"/>
          </a:xfrm>
        </p:grpSpPr>
        <p:sp>
          <p:nvSpPr>
            <p:cNvPr id="386" name="Google Shape;38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89" name="Google Shape;389;p15"/>
          <p:cNvSpPr/>
          <p:nvPr/>
        </p:nvSpPr>
        <p:spPr>
          <a:xfrm>
            <a:off x="0" y="390513"/>
            <a:ext cx="746192" cy="1103209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0728150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98497" y="4700461"/>
            <a:ext cx="5100864" cy="2400457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2" name="Google Shape;392;p16"/>
          <p:cNvSpPr/>
          <p:nvPr/>
        </p:nvSpPr>
        <p:spPr>
          <a:xfrm>
            <a:off x="-567864" y="-389033"/>
            <a:ext cx="4397696" cy="2427452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3" name="Google Shape;393;p16"/>
          <p:cNvSpPr/>
          <p:nvPr/>
        </p:nvSpPr>
        <p:spPr>
          <a:xfrm>
            <a:off x="9790236" y="-294122"/>
            <a:ext cx="2786749" cy="2794891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4" name="Google Shape;394;p16"/>
          <p:cNvSpPr/>
          <p:nvPr/>
        </p:nvSpPr>
        <p:spPr>
          <a:xfrm>
            <a:off x="7176609" y="5545889"/>
            <a:ext cx="5222559" cy="1845335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2053206" y="1149689"/>
            <a:ext cx="8084951" cy="4882777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3532633" y="3351367"/>
            <a:ext cx="51268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2133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577863" y="5164488"/>
            <a:ext cx="746203" cy="71684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10705275" y="5683971"/>
            <a:ext cx="526621" cy="433451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503990" y="1320645"/>
            <a:ext cx="479660" cy="434492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6780997" y="6395801"/>
            <a:ext cx="579175" cy="13567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11318892" y="5249560"/>
            <a:ext cx="304801" cy="276113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444172" y="6119629"/>
            <a:ext cx="395619" cy="358369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10766418" y="2014711"/>
            <a:ext cx="1409748" cy="1098432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491762" y="288403"/>
            <a:ext cx="579183" cy="13567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10388501" y="712615"/>
            <a:ext cx="287912" cy="260807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4798448" y="543326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2130758" y="319081"/>
            <a:ext cx="363569" cy="329332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3027833" y="1409867"/>
            <a:ext cx="6136400" cy="1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1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10892666" y="472455"/>
            <a:ext cx="345591" cy="741117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507410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7"/>
          <p:cNvSpPr/>
          <p:nvPr/>
        </p:nvSpPr>
        <p:spPr>
          <a:xfrm rot="10800000" flipH="1">
            <a:off x="9247901" y="5410799"/>
            <a:ext cx="3089591" cy="1667368"/>
          </a:xfrm>
          <a:custGeom>
            <a:avLst/>
            <a:gdLst/>
            <a:ahLst/>
            <a:cxnLst/>
            <a:rect l="l" t="t" r="r" b="b"/>
            <a:pathLst>
              <a:path w="23470" h="10129" extrusionOk="0">
                <a:moveTo>
                  <a:pt x="1" y="0"/>
                </a:moveTo>
                <a:cubicBezTo>
                  <a:pt x="82" y="144"/>
                  <a:pt x="177" y="279"/>
                  <a:pt x="285" y="404"/>
                </a:cubicBezTo>
                <a:cubicBezTo>
                  <a:pt x="779" y="975"/>
                  <a:pt x="1537" y="1316"/>
                  <a:pt x="2299" y="1316"/>
                </a:cubicBezTo>
                <a:cubicBezTo>
                  <a:pt x="2333" y="1316"/>
                  <a:pt x="2366" y="1315"/>
                  <a:pt x="2400" y="1314"/>
                </a:cubicBezTo>
                <a:cubicBezTo>
                  <a:pt x="2977" y="1291"/>
                  <a:pt x="3549" y="1082"/>
                  <a:pt x="4119" y="1082"/>
                </a:cubicBezTo>
                <a:cubicBezTo>
                  <a:pt x="4234" y="1082"/>
                  <a:pt x="4350" y="1091"/>
                  <a:pt x="4465" y="1111"/>
                </a:cubicBezTo>
                <a:cubicBezTo>
                  <a:pt x="4602" y="1136"/>
                  <a:pt x="4730" y="1174"/>
                  <a:pt x="4852" y="1224"/>
                </a:cubicBezTo>
                <a:cubicBezTo>
                  <a:pt x="4878" y="1235"/>
                  <a:pt x="4905" y="1246"/>
                  <a:pt x="4930" y="1259"/>
                </a:cubicBezTo>
                <a:lnTo>
                  <a:pt x="4931" y="1259"/>
                </a:lnTo>
                <a:cubicBezTo>
                  <a:pt x="5863" y="1693"/>
                  <a:pt x="6418" y="2816"/>
                  <a:pt x="7292" y="3441"/>
                </a:cubicBezTo>
                <a:cubicBezTo>
                  <a:pt x="7907" y="3879"/>
                  <a:pt x="8634" y="4045"/>
                  <a:pt x="9391" y="4045"/>
                </a:cubicBezTo>
                <a:cubicBezTo>
                  <a:pt x="10254" y="4045"/>
                  <a:pt x="11156" y="3830"/>
                  <a:pt x="11976" y="3561"/>
                </a:cubicBezTo>
                <a:cubicBezTo>
                  <a:pt x="12709" y="3320"/>
                  <a:pt x="13469" y="3042"/>
                  <a:pt x="14229" y="3042"/>
                </a:cubicBezTo>
                <a:cubicBezTo>
                  <a:pt x="14408" y="3042"/>
                  <a:pt x="14587" y="3058"/>
                  <a:pt x="14766" y="3093"/>
                </a:cubicBezTo>
                <a:cubicBezTo>
                  <a:pt x="16157" y="3366"/>
                  <a:pt x="17029" y="4715"/>
                  <a:pt x="17593" y="5995"/>
                </a:cubicBezTo>
                <a:cubicBezTo>
                  <a:pt x="18158" y="7275"/>
                  <a:pt x="18647" y="8696"/>
                  <a:pt x="19803" y="9505"/>
                </a:cubicBezTo>
                <a:cubicBezTo>
                  <a:pt x="20409" y="9930"/>
                  <a:pt x="21147" y="10129"/>
                  <a:pt x="21892" y="10129"/>
                </a:cubicBezTo>
                <a:cubicBezTo>
                  <a:pt x="22430" y="10129"/>
                  <a:pt x="22971" y="10026"/>
                  <a:pt x="23470" y="9829"/>
                </a:cubicBezTo>
                <a:lnTo>
                  <a:pt x="2347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34" name="Google Shape;434;p17"/>
          <p:cNvSpPr/>
          <p:nvPr/>
        </p:nvSpPr>
        <p:spPr>
          <a:xfrm rot="10800000" flipH="1">
            <a:off x="6966867" y="-457020"/>
            <a:ext cx="5742248" cy="2932552"/>
          </a:xfrm>
          <a:custGeom>
            <a:avLst/>
            <a:gdLst/>
            <a:ahLst/>
            <a:cxnLst/>
            <a:rect l="l" t="t" r="r" b="b"/>
            <a:pathLst>
              <a:path w="20699" h="14262" extrusionOk="0">
                <a:moveTo>
                  <a:pt x="16853" y="1"/>
                </a:moveTo>
                <a:cubicBezTo>
                  <a:pt x="16589" y="1"/>
                  <a:pt x="16324" y="41"/>
                  <a:pt x="16064" y="100"/>
                </a:cubicBezTo>
                <a:cubicBezTo>
                  <a:pt x="15287" y="274"/>
                  <a:pt x="14440" y="586"/>
                  <a:pt x="13999" y="1484"/>
                </a:cubicBezTo>
                <a:cubicBezTo>
                  <a:pt x="13782" y="1925"/>
                  <a:pt x="13671" y="2437"/>
                  <a:pt x="13436" y="2864"/>
                </a:cubicBezTo>
                <a:cubicBezTo>
                  <a:pt x="13215" y="3266"/>
                  <a:pt x="12875" y="3522"/>
                  <a:pt x="12511" y="3665"/>
                </a:cubicBezTo>
                <a:cubicBezTo>
                  <a:pt x="12069" y="3837"/>
                  <a:pt x="11615" y="3859"/>
                  <a:pt x="11159" y="3859"/>
                </a:cubicBezTo>
                <a:cubicBezTo>
                  <a:pt x="11006" y="3859"/>
                  <a:pt x="10853" y="3856"/>
                  <a:pt x="10701" y="3856"/>
                </a:cubicBezTo>
                <a:cubicBezTo>
                  <a:pt x="10498" y="3856"/>
                  <a:pt x="10296" y="3860"/>
                  <a:pt x="10095" y="3880"/>
                </a:cubicBezTo>
                <a:cubicBezTo>
                  <a:pt x="9680" y="3920"/>
                  <a:pt x="9262" y="4026"/>
                  <a:pt x="8894" y="4285"/>
                </a:cubicBezTo>
                <a:cubicBezTo>
                  <a:pt x="8523" y="4548"/>
                  <a:pt x="8243" y="4955"/>
                  <a:pt x="7994" y="5382"/>
                </a:cubicBezTo>
                <a:cubicBezTo>
                  <a:pt x="7500" y="6225"/>
                  <a:pt x="7043" y="7121"/>
                  <a:pt x="6336" y="7709"/>
                </a:cubicBezTo>
                <a:cubicBezTo>
                  <a:pt x="5983" y="8002"/>
                  <a:pt x="5587" y="8190"/>
                  <a:pt x="5164" y="8231"/>
                </a:cubicBezTo>
                <a:cubicBezTo>
                  <a:pt x="5076" y="8240"/>
                  <a:pt x="4988" y="8243"/>
                  <a:pt x="4900" y="8243"/>
                </a:cubicBezTo>
                <a:cubicBezTo>
                  <a:pt x="4496" y="8243"/>
                  <a:pt x="4092" y="8166"/>
                  <a:pt x="3691" y="8123"/>
                </a:cubicBezTo>
                <a:cubicBezTo>
                  <a:pt x="3252" y="8076"/>
                  <a:pt x="2813" y="8052"/>
                  <a:pt x="2373" y="8052"/>
                </a:cubicBezTo>
                <a:cubicBezTo>
                  <a:pt x="2305" y="8052"/>
                  <a:pt x="2237" y="8053"/>
                  <a:pt x="2170" y="8054"/>
                </a:cubicBezTo>
                <a:cubicBezTo>
                  <a:pt x="1958" y="8057"/>
                  <a:pt x="1727" y="8043"/>
                  <a:pt x="1527" y="8149"/>
                </a:cubicBezTo>
                <a:cubicBezTo>
                  <a:pt x="1345" y="8245"/>
                  <a:pt x="1232" y="8443"/>
                  <a:pt x="1145" y="8661"/>
                </a:cubicBezTo>
                <a:cubicBezTo>
                  <a:pt x="915" y="9241"/>
                  <a:pt x="707" y="9837"/>
                  <a:pt x="489" y="10425"/>
                </a:cubicBezTo>
                <a:cubicBezTo>
                  <a:pt x="382" y="10712"/>
                  <a:pt x="273" y="10996"/>
                  <a:pt x="170" y="11285"/>
                </a:cubicBezTo>
                <a:cubicBezTo>
                  <a:pt x="82" y="11538"/>
                  <a:pt x="0" y="11807"/>
                  <a:pt x="8" y="12088"/>
                </a:cubicBezTo>
                <a:cubicBezTo>
                  <a:pt x="21" y="12629"/>
                  <a:pt x="368" y="12994"/>
                  <a:pt x="711" y="13243"/>
                </a:cubicBezTo>
                <a:cubicBezTo>
                  <a:pt x="1071" y="13507"/>
                  <a:pt x="1473" y="13671"/>
                  <a:pt x="1882" y="13769"/>
                </a:cubicBezTo>
                <a:cubicBezTo>
                  <a:pt x="2734" y="13974"/>
                  <a:pt x="3606" y="13920"/>
                  <a:pt x="4468" y="13980"/>
                </a:cubicBezTo>
                <a:cubicBezTo>
                  <a:pt x="5488" y="14051"/>
                  <a:pt x="6502" y="14240"/>
                  <a:pt x="7524" y="14260"/>
                </a:cubicBezTo>
                <a:cubicBezTo>
                  <a:pt x="7567" y="14261"/>
                  <a:pt x="7610" y="14261"/>
                  <a:pt x="7652" y="14261"/>
                </a:cubicBezTo>
                <a:cubicBezTo>
                  <a:pt x="8600" y="14261"/>
                  <a:pt x="9520" y="14052"/>
                  <a:pt x="10445" y="13797"/>
                </a:cubicBezTo>
                <a:cubicBezTo>
                  <a:pt x="10927" y="13664"/>
                  <a:pt x="11408" y="13527"/>
                  <a:pt x="11895" y="13424"/>
                </a:cubicBezTo>
                <a:cubicBezTo>
                  <a:pt x="12396" y="13318"/>
                  <a:pt x="12902" y="13253"/>
                  <a:pt x="13408" y="13207"/>
                </a:cubicBezTo>
                <a:cubicBezTo>
                  <a:pt x="14415" y="13113"/>
                  <a:pt x="15426" y="13086"/>
                  <a:pt x="16429" y="12939"/>
                </a:cubicBezTo>
                <a:cubicBezTo>
                  <a:pt x="16862" y="12876"/>
                  <a:pt x="17290" y="12772"/>
                  <a:pt x="17724" y="12708"/>
                </a:cubicBezTo>
                <a:cubicBezTo>
                  <a:pt x="17931" y="12676"/>
                  <a:pt x="18142" y="12652"/>
                  <a:pt x="18353" y="12652"/>
                </a:cubicBezTo>
                <a:cubicBezTo>
                  <a:pt x="18545" y="12652"/>
                  <a:pt x="18735" y="12672"/>
                  <a:pt x="18922" y="12725"/>
                </a:cubicBezTo>
                <a:cubicBezTo>
                  <a:pt x="19108" y="12778"/>
                  <a:pt x="19285" y="12862"/>
                  <a:pt x="19446" y="12990"/>
                </a:cubicBezTo>
                <a:cubicBezTo>
                  <a:pt x="19530" y="13055"/>
                  <a:pt x="19602" y="13168"/>
                  <a:pt x="19703" y="13170"/>
                </a:cubicBezTo>
                <a:cubicBezTo>
                  <a:pt x="19705" y="13170"/>
                  <a:pt x="19707" y="13170"/>
                  <a:pt x="19709" y="13170"/>
                </a:cubicBezTo>
                <a:cubicBezTo>
                  <a:pt x="19794" y="13170"/>
                  <a:pt x="19882" y="13147"/>
                  <a:pt x="19960" y="13109"/>
                </a:cubicBezTo>
                <a:cubicBezTo>
                  <a:pt x="20337" y="12928"/>
                  <a:pt x="20552" y="12457"/>
                  <a:pt x="20620" y="11978"/>
                </a:cubicBezTo>
                <a:cubicBezTo>
                  <a:pt x="20661" y="11688"/>
                  <a:pt x="20662" y="11393"/>
                  <a:pt x="20662" y="11100"/>
                </a:cubicBezTo>
                <a:cubicBezTo>
                  <a:pt x="20661" y="10779"/>
                  <a:pt x="20660" y="10457"/>
                  <a:pt x="20659" y="10136"/>
                </a:cubicBezTo>
                <a:cubicBezTo>
                  <a:pt x="20657" y="9484"/>
                  <a:pt x="20655" y="8832"/>
                  <a:pt x="20653" y="8180"/>
                </a:cubicBezTo>
                <a:cubicBezTo>
                  <a:pt x="20649" y="6940"/>
                  <a:pt x="20646" y="5700"/>
                  <a:pt x="20642" y="4459"/>
                </a:cubicBezTo>
                <a:lnTo>
                  <a:pt x="20642" y="4459"/>
                </a:lnTo>
                <a:cubicBezTo>
                  <a:pt x="20644" y="4461"/>
                  <a:pt x="20645" y="4462"/>
                  <a:pt x="20647" y="4462"/>
                </a:cubicBezTo>
                <a:cubicBezTo>
                  <a:pt x="20699" y="4462"/>
                  <a:pt x="20598" y="3375"/>
                  <a:pt x="20067" y="3281"/>
                </a:cubicBezTo>
                <a:cubicBezTo>
                  <a:pt x="19246" y="3135"/>
                  <a:pt x="19173" y="1493"/>
                  <a:pt x="18535" y="804"/>
                </a:cubicBezTo>
                <a:cubicBezTo>
                  <a:pt x="18227" y="470"/>
                  <a:pt x="17870" y="206"/>
                  <a:pt x="17474" y="87"/>
                </a:cubicBezTo>
                <a:cubicBezTo>
                  <a:pt x="17269" y="26"/>
                  <a:pt x="17062" y="1"/>
                  <a:pt x="16853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35" name="Google Shape;435;p17"/>
          <p:cNvSpPr/>
          <p:nvPr/>
        </p:nvSpPr>
        <p:spPr>
          <a:xfrm rot="10800000" flipH="1">
            <a:off x="-1100834" y="-526454"/>
            <a:ext cx="3594011" cy="3091689"/>
          </a:xfrm>
          <a:custGeom>
            <a:avLst/>
            <a:gdLst/>
            <a:ahLst/>
            <a:cxnLst/>
            <a:rect l="l" t="t" r="r" b="b"/>
            <a:pathLst>
              <a:path w="21506" h="13044" extrusionOk="0">
                <a:moveTo>
                  <a:pt x="3180" y="0"/>
                </a:moveTo>
                <a:cubicBezTo>
                  <a:pt x="3059" y="0"/>
                  <a:pt x="2939" y="4"/>
                  <a:pt x="2818" y="11"/>
                </a:cubicBezTo>
                <a:cubicBezTo>
                  <a:pt x="2085" y="54"/>
                  <a:pt x="1355" y="227"/>
                  <a:pt x="834" y="551"/>
                </a:cubicBezTo>
                <a:cubicBezTo>
                  <a:pt x="250" y="913"/>
                  <a:pt x="65" y="1411"/>
                  <a:pt x="36" y="1902"/>
                </a:cubicBezTo>
                <a:cubicBezTo>
                  <a:pt x="1" y="2484"/>
                  <a:pt x="77" y="3072"/>
                  <a:pt x="110" y="3654"/>
                </a:cubicBezTo>
                <a:cubicBezTo>
                  <a:pt x="143" y="4272"/>
                  <a:pt x="177" y="4890"/>
                  <a:pt x="211" y="5509"/>
                </a:cubicBezTo>
                <a:lnTo>
                  <a:pt x="619" y="12928"/>
                </a:lnTo>
                <a:cubicBezTo>
                  <a:pt x="622" y="12996"/>
                  <a:pt x="711" y="13044"/>
                  <a:pt x="816" y="13044"/>
                </a:cubicBezTo>
                <a:cubicBezTo>
                  <a:pt x="831" y="13044"/>
                  <a:pt x="847" y="13043"/>
                  <a:pt x="863" y="13041"/>
                </a:cubicBezTo>
                <a:cubicBezTo>
                  <a:pt x="2378" y="12830"/>
                  <a:pt x="3912" y="12669"/>
                  <a:pt x="5457" y="12564"/>
                </a:cubicBezTo>
                <a:cubicBezTo>
                  <a:pt x="7004" y="12457"/>
                  <a:pt x="8559" y="12406"/>
                  <a:pt x="10115" y="12406"/>
                </a:cubicBezTo>
                <a:cubicBezTo>
                  <a:pt x="11304" y="12406"/>
                  <a:pt x="12493" y="12436"/>
                  <a:pt x="13679" y="12495"/>
                </a:cubicBezTo>
                <a:cubicBezTo>
                  <a:pt x="14434" y="12533"/>
                  <a:pt x="15229" y="12576"/>
                  <a:pt x="16019" y="12576"/>
                </a:cubicBezTo>
                <a:cubicBezTo>
                  <a:pt x="17350" y="12576"/>
                  <a:pt x="18667" y="12454"/>
                  <a:pt x="19757" y="11976"/>
                </a:cubicBezTo>
                <a:lnTo>
                  <a:pt x="19757" y="11976"/>
                </a:lnTo>
                <a:cubicBezTo>
                  <a:pt x="19755" y="11987"/>
                  <a:pt x="19759" y="11992"/>
                  <a:pt x="19770" y="11992"/>
                </a:cubicBezTo>
                <a:cubicBezTo>
                  <a:pt x="19872" y="11992"/>
                  <a:pt x="20520" y="11533"/>
                  <a:pt x="20666" y="11300"/>
                </a:cubicBezTo>
                <a:cubicBezTo>
                  <a:pt x="21276" y="10319"/>
                  <a:pt x="21505" y="9208"/>
                  <a:pt x="20964" y="8195"/>
                </a:cubicBezTo>
                <a:cubicBezTo>
                  <a:pt x="20510" y="7349"/>
                  <a:pt x="19544" y="6569"/>
                  <a:pt x="18190" y="6187"/>
                </a:cubicBezTo>
                <a:cubicBezTo>
                  <a:pt x="16673" y="5759"/>
                  <a:pt x="14935" y="5923"/>
                  <a:pt x="13382" y="5580"/>
                </a:cubicBezTo>
                <a:cubicBezTo>
                  <a:pt x="11840" y="5240"/>
                  <a:pt x="11141" y="4324"/>
                  <a:pt x="10445" y="3499"/>
                </a:cubicBezTo>
                <a:cubicBezTo>
                  <a:pt x="9690" y="2603"/>
                  <a:pt x="8718" y="1801"/>
                  <a:pt x="7429" y="1159"/>
                </a:cubicBezTo>
                <a:cubicBezTo>
                  <a:pt x="6263" y="578"/>
                  <a:pt x="4748" y="0"/>
                  <a:pt x="3180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36" name="Google Shape;436;p17"/>
          <p:cNvSpPr/>
          <p:nvPr/>
        </p:nvSpPr>
        <p:spPr>
          <a:xfrm rot="10800000" flipH="1">
            <a:off x="-283159" y="5164240"/>
            <a:ext cx="5254084" cy="2550093"/>
          </a:xfrm>
          <a:custGeom>
            <a:avLst/>
            <a:gdLst/>
            <a:ahLst/>
            <a:cxnLst/>
            <a:rect l="l" t="t" r="r" b="b"/>
            <a:pathLst>
              <a:path w="24376" h="11831" extrusionOk="0">
                <a:moveTo>
                  <a:pt x="1749" y="0"/>
                </a:moveTo>
                <a:cubicBezTo>
                  <a:pt x="1709" y="0"/>
                  <a:pt x="1669" y="3"/>
                  <a:pt x="1629" y="10"/>
                </a:cubicBezTo>
                <a:cubicBezTo>
                  <a:pt x="1391" y="51"/>
                  <a:pt x="1250" y="241"/>
                  <a:pt x="1188" y="476"/>
                </a:cubicBezTo>
                <a:cubicBezTo>
                  <a:pt x="1034" y="1062"/>
                  <a:pt x="936" y="1672"/>
                  <a:pt x="819" y="2266"/>
                </a:cubicBezTo>
                <a:cubicBezTo>
                  <a:pt x="701" y="2875"/>
                  <a:pt x="591" y="3483"/>
                  <a:pt x="497" y="4096"/>
                </a:cubicBezTo>
                <a:cubicBezTo>
                  <a:pt x="126" y="6503"/>
                  <a:pt x="1" y="8997"/>
                  <a:pt x="659" y="11362"/>
                </a:cubicBezTo>
                <a:cubicBezTo>
                  <a:pt x="678" y="11430"/>
                  <a:pt x="734" y="11465"/>
                  <a:pt x="790" y="11465"/>
                </a:cubicBezTo>
                <a:cubicBezTo>
                  <a:pt x="836" y="11465"/>
                  <a:pt x="882" y="11443"/>
                  <a:pt x="910" y="11396"/>
                </a:cubicBezTo>
                <a:cubicBezTo>
                  <a:pt x="1048" y="11173"/>
                  <a:pt x="1207" y="10966"/>
                  <a:pt x="1385" y="10775"/>
                </a:cubicBezTo>
                <a:cubicBezTo>
                  <a:pt x="2101" y="10007"/>
                  <a:pt x="3087" y="9538"/>
                  <a:pt x="4095" y="9409"/>
                </a:cubicBezTo>
                <a:cubicBezTo>
                  <a:pt x="4315" y="9380"/>
                  <a:pt x="4536" y="9367"/>
                  <a:pt x="4756" y="9367"/>
                </a:cubicBezTo>
                <a:cubicBezTo>
                  <a:pt x="5731" y="9367"/>
                  <a:pt x="6705" y="9633"/>
                  <a:pt x="7587" y="10066"/>
                </a:cubicBezTo>
                <a:cubicBezTo>
                  <a:pt x="8653" y="10589"/>
                  <a:pt x="9622" y="11353"/>
                  <a:pt x="10770" y="11680"/>
                </a:cubicBezTo>
                <a:cubicBezTo>
                  <a:pt x="11110" y="11777"/>
                  <a:pt x="11460" y="11831"/>
                  <a:pt x="11804" y="11831"/>
                </a:cubicBezTo>
                <a:cubicBezTo>
                  <a:pt x="12445" y="11831"/>
                  <a:pt x="13071" y="11645"/>
                  <a:pt x="13597" y="11201"/>
                </a:cubicBezTo>
                <a:cubicBezTo>
                  <a:pt x="14183" y="10708"/>
                  <a:pt x="14558" y="9990"/>
                  <a:pt x="14873" y="9287"/>
                </a:cubicBezTo>
                <a:cubicBezTo>
                  <a:pt x="15209" y="8537"/>
                  <a:pt x="15487" y="7753"/>
                  <a:pt x="15901" y="7045"/>
                </a:cubicBezTo>
                <a:cubicBezTo>
                  <a:pt x="16332" y="6305"/>
                  <a:pt x="16925" y="5724"/>
                  <a:pt x="17743" y="5514"/>
                </a:cubicBezTo>
                <a:cubicBezTo>
                  <a:pt x="18117" y="5418"/>
                  <a:pt x="18497" y="5390"/>
                  <a:pt x="18880" y="5390"/>
                </a:cubicBezTo>
                <a:cubicBezTo>
                  <a:pt x="19432" y="5390"/>
                  <a:pt x="19989" y="5449"/>
                  <a:pt x="20540" y="5449"/>
                </a:cubicBezTo>
                <a:cubicBezTo>
                  <a:pt x="20676" y="5449"/>
                  <a:pt x="20812" y="5445"/>
                  <a:pt x="20947" y="5436"/>
                </a:cubicBezTo>
                <a:cubicBezTo>
                  <a:pt x="21449" y="5403"/>
                  <a:pt x="21952" y="5299"/>
                  <a:pt x="22402" y="5053"/>
                </a:cubicBezTo>
                <a:cubicBezTo>
                  <a:pt x="22808" y="4832"/>
                  <a:pt x="23157" y="4506"/>
                  <a:pt x="23433" y="4124"/>
                </a:cubicBezTo>
                <a:cubicBezTo>
                  <a:pt x="23951" y="3405"/>
                  <a:pt x="24197" y="2481"/>
                  <a:pt x="24066" y="1589"/>
                </a:cubicBezTo>
                <a:lnTo>
                  <a:pt x="24066" y="1589"/>
                </a:lnTo>
                <a:cubicBezTo>
                  <a:pt x="24067" y="1589"/>
                  <a:pt x="24069" y="1589"/>
                  <a:pt x="24070" y="1589"/>
                </a:cubicBezTo>
                <a:cubicBezTo>
                  <a:pt x="24093" y="1589"/>
                  <a:pt x="24117" y="1581"/>
                  <a:pt x="24142" y="1563"/>
                </a:cubicBezTo>
                <a:cubicBezTo>
                  <a:pt x="24293" y="1450"/>
                  <a:pt x="24375" y="1284"/>
                  <a:pt x="24372" y="1087"/>
                </a:cubicBezTo>
                <a:cubicBezTo>
                  <a:pt x="24363" y="604"/>
                  <a:pt x="23972" y="329"/>
                  <a:pt x="23550" y="297"/>
                </a:cubicBezTo>
                <a:cubicBezTo>
                  <a:pt x="23516" y="295"/>
                  <a:pt x="23481" y="294"/>
                  <a:pt x="23447" y="294"/>
                </a:cubicBezTo>
                <a:cubicBezTo>
                  <a:pt x="23214" y="294"/>
                  <a:pt x="22979" y="345"/>
                  <a:pt x="22750" y="383"/>
                </a:cubicBezTo>
                <a:cubicBezTo>
                  <a:pt x="22445" y="434"/>
                  <a:pt x="22139" y="481"/>
                  <a:pt x="21832" y="525"/>
                </a:cubicBezTo>
                <a:cubicBezTo>
                  <a:pt x="20628" y="695"/>
                  <a:pt x="19418" y="810"/>
                  <a:pt x="18207" y="888"/>
                </a:cubicBezTo>
                <a:cubicBezTo>
                  <a:pt x="15785" y="1046"/>
                  <a:pt x="13357" y="1063"/>
                  <a:pt x="10931" y="1083"/>
                </a:cubicBezTo>
                <a:cubicBezTo>
                  <a:pt x="10571" y="1086"/>
                  <a:pt x="10211" y="1088"/>
                  <a:pt x="9850" y="1088"/>
                </a:cubicBezTo>
                <a:cubicBezTo>
                  <a:pt x="7886" y="1088"/>
                  <a:pt x="5913" y="1021"/>
                  <a:pt x="3986" y="601"/>
                </a:cubicBezTo>
                <a:cubicBezTo>
                  <a:pt x="3423" y="479"/>
                  <a:pt x="2865" y="326"/>
                  <a:pt x="2319" y="138"/>
                </a:cubicBezTo>
                <a:cubicBezTo>
                  <a:pt x="2135" y="75"/>
                  <a:pt x="1944" y="0"/>
                  <a:pt x="1749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37" name="Google Shape;437;p17"/>
          <p:cNvSpPr txBox="1">
            <a:spLocks noGrp="1"/>
          </p:cNvSpPr>
          <p:nvPr>
            <p:ph type="title"/>
          </p:nvPr>
        </p:nvSpPr>
        <p:spPr>
          <a:xfrm>
            <a:off x="3620900" y="1011936"/>
            <a:ext cx="4950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38" name="Google Shape;438;p17"/>
          <p:cNvGrpSpPr/>
          <p:nvPr/>
        </p:nvGrpSpPr>
        <p:grpSpPr>
          <a:xfrm rot="-9900006">
            <a:off x="9863897" y="6165003"/>
            <a:ext cx="605555" cy="548555"/>
            <a:chOff x="1640475" y="1197075"/>
            <a:chExt cx="55475" cy="50250"/>
          </a:xfrm>
        </p:grpSpPr>
        <p:sp>
          <p:nvSpPr>
            <p:cNvPr id="439" name="Google Shape;439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42" name="Google Shape;442;p17"/>
          <p:cNvGrpSpPr/>
          <p:nvPr/>
        </p:nvGrpSpPr>
        <p:grpSpPr>
          <a:xfrm rot="10034023">
            <a:off x="272474" y="4223711"/>
            <a:ext cx="372821" cy="337725"/>
            <a:chOff x="1640475" y="1197075"/>
            <a:chExt cx="55475" cy="50250"/>
          </a:xfrm>
        </p:grpSpPr>
        <p:sp>
          <p:nvSpPr>
            <p:cNvPr id="443" name="Google Shape;443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46" name="Google Shape;446;p17"/>
          <p:cNvSpPr/>
          <p:nvPr/>
        </p:nvSpPr>
        <p:spPr>
          <a:xfrm rot="9113192" flipH="1">
            <a:off x="6462101" y="277483"/>
            <a:ext cx="926732" cy="21710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47" name="Google Shape;447;p17"/>
          <p:cNvSpPr/>
          <p:nvPr/>
        </p:nvSpPr>
        <p:spPr>
          <a:xfrm rot="-10799883" flipH="1">
            <a:off x="422113" y="6219931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48" name="Google Shape;448;p17"/>
          <p:cNvGrpSpPr/>
          <p:nvPr/>
        </p:nvGrpSpPr>
        <p:grpSpPr>
          <a:xfrm rot="6324483">
            <a:off x="1473932" y="382411"/>
            <a:ext cx="263693" cy="285080"/>
            <a:chOff x="1640475" y="1197075"/>
            <a:chExt cx="55475" cy="50250"/>
          </a:xfrm>
        </p:grpSpPr>
        <p:sp>
          <p:nvSpPr>
            <p:cNvPr id="449" name="Google Shape;449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52" name="Google Shape;452;p17"/>
          <p:cNvSpPr/>
          <p:nvPr/>
        </p:nvSpPr>
        <p:spPr>
          <a:xfrm rot="10800000">
            <a:off x="8902367" y="-44516"/>
            <a:ext cx="1556765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53" name="Google Shape;453;p17"/>
          <p:cNvSpPr/>
          <p:nvPr/>
        </p:nvSpPr>
        <p:spPr>
          <a:xfrm rot="-10431843">
            <a:off x="-72187" y="-158169"/>
            <a:ext cx="694643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54" name="Google Shape;454;p17"/>
          <p:cNvGrpSpPr/>
          <p:nvPr/>
        </p:nvGrpSpPr>
        <p:grpSpPr>
          <a:xfrm rot="10034065">
            <a:off x="11454692" y="2787845"/>
            <a:ext cx="295683" cy="267847"/>
            <a:chOff x="1640475" y="1197075"/>
            <a:chExt cx="55475" cy="50250"/>
          </a:xfrm>
        </p:grpSpPr>
        <p:sp>
          <p:nvSpPr>
            <p:cNvPr id="455" name="Google Shape;455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208115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8"/>
          <p:cNvSpPr/>
          <p:nvPr/>
        </p:nvSpPr>
        <p:spPr>
          <a:xfrm>
            <a:off x="7634768" y="5455965"/>
            <a:ext cx="4760451" cy="1543412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60" name="Google Shape;460;p18"/>
          <p:cNvSpPr/>
          <p:nvPr/>
        </p:nvSpPr>
        <p:spPr>
          <a:xfrm>
            <a:off x="-79077" y="-136318"/>
            <a:ext cx="2864501" cy="1405795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61" name="Google Shape;461;p18"/>
          <p:cNvSpPr/>
          <p:nvPr/>
        </p:nvSpPr>
        <p:spPr>
          <a:xfrm>
            <a:off x="6535336" y="-353633"/>
            <a:ext cx="6282305" cy="2118489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62" name="Google Shape;462;p18"/>
          <p:cNvSpPr/>
          <p:nvPr/>
        </p:nvSpPr>
        <p:spPr>
          <a:xfrm>
            <a:off x="-625633" y="2907185"/>
            <a:ext cx="3187424" cy="4547927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63" name="Google Shape;463;p18"/>
          <p:cNvSpPr txBox="1">
            <a:spLocks noGrp="1"/>
          </p:cNvSpPr>
          <p:nvPr>
            <p:ph type="title"/>
          </p:nvPr>
        </p:nvSpPr>
        <p:spPr>
          <a:xfrm>
            <a:off x="4407400" y="1011936"/>
            <a:ext cx="3377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64" name="Google Shape;464;p18"/>
          <p:cNvGrpSpPr/>
          <p:nvPr/>
        </p:nvGrpSpPr>
        <p:grpSpPr>
          <a:xfrm>
            <a:off x="11290838" y="5692008"/>
            <a:ext cx="445997" cy="404003"/>
            <a:chOff x="1640475" y="1197075"/>
            <a:chExt cx="55475" cy="50250"/>
          </a:xfrm>
        </p:grpSpPr>
        <p:sp>
          <p:nvSpPr>
            <p:cNvPr id="465" name="Google Shape;465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68" name="Google Shape;468;p18"/>
          <p:cNvGrpSpPr/>
          <p:nvPr/>
        </p:nvGrpSpPr>
        <p:grpSpPr>
          <a:xfrm rot="-900055">
            <a:off x="9745845" y="588859"/>
            <a:ext cx="287912" cy="260807"/>
            <a:chOff x="1640475" y="1197075"/>
            <a:chExt cx="55475" cy="50250"/>
          </a:xfrm>
        </p:grpSpPr>
        <p:sp>
          <p:nvSpPr>
            <p:cNvPr id="469" name="Google Shape;469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72" name="Google Shape;472;p18"/>
          <p:cNvSpPr/>
          <p:nvPr/>
        </p:nvSpPr>
        <p:spPr>
          <a:xfrm rot="-597364">
            <a:off x="10751638" y="483698"/>
            <a:ext cx="1185393" cy="27770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73" name="Google Shape;473;p18"/>
          <p:cNvGrpSpPr/>
          <p:nvPr/>
        </p:nvGrpSpPr>
        <p:grpSpPr>
          <a:xfrm rot="6300033">
            <a:off x="1054923" y="5724553"/>
            <a:ext cx="326184" cy="295468"/>
            <a:chOff x="1640475" y="1197075"/>
            <a:chExt cx="55475" cy="50250"/>
          </a:xfrm>
        </p:grpSpPr>
        <p:sp>
          <p:nvSpPr>
            <p:cNvPr id="474" name="Google Shape;474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77" name="Google Shape;477;p18"/>
          <p:cNvGrpSpPr/>
          <p:nvPr/>
        </p:nvGrpSpPr>
        <p:grpSpPr>
          <a:xfrm rot="-5400136">
            <a:off x="1287559" y="368511"/>
            <a:ext cx="560904" cy="508068"/>
            <a:chOff x="1640475" y="1197075"/>
            <a:chExt cx="55475" cy="50250"/>
          </a:xfrm>
        </p:grpSpPr>
        <p:sp>
          <p:nvSpPr>
            <p:cNvPr id="478" name="Google Shape;478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81" name="Google Shape;481;p18"/>
          <p:cNvSpPr/>
          <p:nvPr/>
        </p:nvSpPr>
        <p:spPr>
          <a:xfrm rot="899834">
            <a:off x="1705934" y="6308597"/>
            <a:ext cx="1299663" cy="30450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18"/>
          <p:cNvSpPr/>
          <p:nvPr/>
        </p:nvSpPr>
        <p:spPr>
          <a:xfrm rot="-6300069" flipH="1">
            <a:off x="118655" y="675103"/>
            <a:ext cx="680644" cy="1006351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3" name="Google Shape;483;p18"/>
          <p:cNvSpPr/>
          <p:nvPr/>
        </p:nvSpPr>
        <p:spPr>
          <a:xfrm rot="6293788">
            <a:off x="9596626" y="5569895"/>
            <a:ext cx="1279023" cy="935736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7628373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9"/>
          <p:cNvSpPr/>
          <p:nvPr/>
        </p:nvSpPr>
        <p:spPr>
          <a:xfrm rot="5087716" flipH="1">
            <a:off x="-336542" y="-858019"/>
            <a:ext cx="3488595" cy="3635649"/>
          </a:xfrm>
          <a:custGeom>
            <a:avLst/>
            <a:gdLst/>
            <a:ahLst/>
            <a:cxnLst/>
            <a:rect l="l" t="t" r="r" b="b"/>
            <a:pathLst>
              <a:path w="16369" h="17059" extrusionOk="0">
                <a:moveTo>
                  <a:pt x="10538" y="1"/>
                </a:moveTo>
                <a:cubicBezTo>
                  <a:pt x="9733" y="1"/>
                  <a:pt x="8932" y="153"/>
                  <a:pt x="8209" y="515"/>
                </a:cubicBezTo>
                <a:cubicBezTo>
                  <a:pt x="7233" y="1004"/>
                  <a:pt x="6396" y="1857"/>
                  <a:pt x="6084" y="2920"/>
                </a:cubicBezTo>
                <a:cubicBezTo>
                  <a:pt x="5733" y="4112"/>
                  <a:pt x="6127" y="5357"/>
                  <a:pt x="5884" y="6560"/>
                </a:cubicBezTo>
                <a:cubicBezTo>
                  <a:pt x="5644" y="7754"/>
                  <a:pt x="4612" y="8436"/>
                  <a:pt x="3688" y="9100"/>
                </a:cubicBezTo>
                <a:cubicBezTo>
                  <a:pt x="2685" y="9819"/>
                  <a:pt x="1822" y="10680"/>
                  <a:pt x="1187" y="11745"/>
                </a:cubicBezTo>
                <a:cubicBezTo>
                  <a:pt x="569" y="12782"/>
                  <a:pt x="0" y="14113"/>
                  <a:pt x="309" y="15339"/>
                </a:cubicBezTo>
                <a:cubicBezTo>
                  <a:pt x="443" y="15869"/>
                  <a:pt x="737" y="16372"/>
                  <a:pt x="1186" y="16695"/>
                </a:cubicBezTo>
                <a:cubicBezTo>
                  <a:pt x="1565" y="16966"/>
                  <a:pt x="2011" y="17058"/>
                  <a:pt x="2463" y="17058"/>
                </a:cubicBezTo>
                <a:cubicBezTo>
                  <a:pt x="2614" y="17058"/>
                  <a:pt x="2766" y="17048"/>
                  <a:pt x="2915" y="17031"/>
                </a:cubicBezTo>
                <a:cubicBezTo>
                  <a:pt x="3625" y="16948"/>
                  <a:pt x="4330" y="16784"/>
                  <a:pt x="5032" y="16653"/>
                </a:cubicBezTo>
                <a:cubicBezTo>
                  <a:pt x="5778" y="16514"/>
                  <a:pt x="6525" y="16374"/>
                  <a:pt x="7271" y="16235"/>
                </a:cubicBezTo>
                <a:cubicBezTo>
                  <a:pt x="10255" y="15678"/>
                  <a:pt x="13240" y="15122"/>
                  <a:pt x="16225" y="14565"/>
                </a:cubicBezTo>
                <a:cubicBezTo>
                  <a:pt x="16319" y="14547"/>
                  <a:pt x="16369" y="14453"/>
                  <a:pt x="16334" y="14366"/>
                </a:cubicBezTo>
                <a:cubicBezTo>
                  <a:pt x="15910" y="13292"/>
                  <a:pt x="15542" y="12197"/>
                  <a:pt x="15242" y="11083"/>
                </a:cubicBezTo>
                <a:cubicBezTo>
                  <a:pt x="14709" y="9114"/>
                  <a:pt x="14380" y="7098"/>
                  <a:pt x="14239" y="5065"/>
                </a:cubicBezTo>
                <a:cubicBezTo>
                  <a:pt x="14136" y="3556"/>
                  <a:pt x="14047" y="1835"/>
                  <a:pt x="12931" y="701"/>
                </a:cubicBezTo>
                <a:cubicBezTo>
                  <a:pt x="13074" y="700"/>
                  <a:pt x="12339" y="230"/>
                  <a:pt x="12009" y="160"/>
                </a:cubicBezTo>
                <a:cubicBezTo>
                  <a:pt x="11529" y="58"/>
                  <a:pt x="11033" y="1"/>
                  <a:pt x="10538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6" name="Google Shape;486;p19"/>
          <p:cNvSpPr/>
          <p:nvPr/>
        </p:nvSpPr>
        <p:spPr>
          <a:xfrm rot="-5265980" flipH="1">
            <a:off x="9358547" y="658901"/>
            <a:ext cx="4369421" cy="1801401"/>
          </a:xfrm>
          <a:custGeom>
            <a:avLst/>
            <a:gdLst/>
            <a:ahLst/>
            <a:cxnLst/>
            <a:rect l="l" t="t" r="r" b="b"/>
            <a:pathLst>
              <a:path w="18551" h="7648" extrusionOk="0">
                <a:moveTo>
                  <a:pt x="8398" y="1"/>
                </a:moveTo>
                <a:cubicBezTo>
                  <a:pt x="8203" y="1"/>
                  <a:pt x="8005" y="44"/>
                  <a:pt x="7810" y="140"/>
                </a:cubicBezTo>
                <a:cubicBezTo>
                  <a:pt x="7272" y="403"/>
                  <a:pt x="6909" y="991"/>
                  <a:pt x="6614" y="1543"/>
                </a:cubicBezTo>
                <a:cubicBezTo>
                  <a:pt x="6307" y="2117"/>
                  <a:pt x="6031" y="2729"/>
                  <a:pt x="5562" y="3157"/>
                </a:cubicBezTo>
                <a:cubicBezTo>
                  <a:pt x="5343" y="3357"/>
                  <a:pt x="5078" y="3500"/>
                  <a:pt x="4796" y="3515"/>
                </a:cubicBezTo>
                <a:cubicBezTo>
                  <a:pt x="4779" y="3516"/>
                  <a:pt x="4761" y="3516"/>
                  <a:pt x="4744" y="3516"/>
                </a:cubicBezTo>
                <a:cubicBezTo>
                  <a:pt x="4475" y="3516"/>
                  <a:pt x="4218" y="3410"/>
                  <a:pt x="3979" y="3274"/>
                </a:cubicBezTo>
                <a:cubicBezTo>
                  <a:pt x="3615" y="3067"/>
                  <a:pt x="3265" y="2787"/>
                  <a:pt x="2878" y="2633"/>
                </a:cubicBezTo>
                <a:lnTo>
                  <a:pt x="2848" y="2622"/>
                </a:lnTo>
                <a:cubicBezTo>
                  <a:pt x="2713" y="2571"/>
                  <a:pt x="2573" y="2535"/>
                  <a:pt x="2426" y="2524"/>
                </a:cubicBezTo>
                <a:cubicBezTo>
                  <a:pt x="2397" y="2522"/>
                  <a:pt x="2367" y="2521"/>
                  <a:pt x="2338" y="2521"/>
                </a:cubicBezTo>
                <a:cubicBezTo>
                  <a:pt x="1819" y="2521"/>
                  <a:pt x="1364" y="2853"/>
                  <a:pt x="878" y="3039"/>
                </a:cubicBezTo>
                <a:cubicBezTo>
                  <a:pt x="860" y="2988"/>
                  <a:pt x="814" y="2962"/>
                  <a:pt x="771" y="2962"/>
                </a:cubicBezTo>
                <a:cubicBezTo>
                  <a:pt x="719" y="2962"/>
                  <a:pt x="671" y="2999"/>
                  <a:pt x="675" y="3075"/>
                </a:cubicBezTo>
                <a:cubicBezTo>
                  <a:pt x="676" y="3085"/>
                  <a:pt x="676" y="3095"/>
                  <a:pt x="677" y="3105"/>
                </a:cubicBezTo>
                <a:cubicBezTo>
                  <a:pt x="641" y="3115"/>
                  <a:pt x="663" y="3351"/>
                  <a:pt x="684" y="3351"/>
                </a:cubicBezTo>
                <a:cubicBezTo>
                  <a:pt x="684" y="3351"/>
                  <a:pt x="684" y="3351"/>
                  <a:pt x="684" y="3351"/>
                </a:cubicBezTo>
                <a:lnTo>
                  <a:pt x="684" y="3351"/>
                </a:lnTo>
                <a:cubicBezTo>
                  <a:pt x="700" y="4396"/>
                  <a:pt x="480" y="5438"/>
                  <a:pt x="40" y="6361"/>
                </a:cubicBezTo>
                <a:cubicBezTo>
                  <a:pt x="1" y="6444"/>
                  <a:pt x="42" y="6541"/>
                  <a:pt x="125" y="6547"/>
                </a:cubicBezTo>
                <a:cubicBezTo>
                  <a:pt x="520" y="6573"/>
                  <a:pt x="913" y="6601"/>
                  <a:pt x="1308" y="6628"/>
                </a:cubicBezTo>
                <a:cubicBezTo>
                  <a:pt x="2919" y="6739"/>
                  <a:pt x="4531" y="6851"/>
                  <a:pt x="6142" y="6962"/>
                </a:cubicBezTo>
                <a:cubicBezTo>
                  <a:pt x="7754" y="7074"/>
                  <a:pt x="9365" y="7184"/>
                  <a:pt x="10977" y="7295"/>
                </a:cubicBezTo>
                <a:cubicBezTo>
                  <a:pt x="12587" y="7407"/>
                  <a:pt x="14196" y="7526"/>
                  <a:pt x="15806" y="7629"/>
                </a:cubicBezTo>
                <a:cubicBezTo>
                  <a:pt x="15970" y="7639"/>
                  <a:pt x="16139" y="7648"/>
                  <a:pt x="16308" y="7648"/>
                </a:cubicBezTo>
                <a:cubicBezTo>
                  <a:pt x="16770" y="7648"/>
                  <a:pt x="17238" y="7584"/>
                  <a:pt x="17642" y="7319"/>
                </a:cubicBezTo>
                <a:cubicBezTo>
                  <a:pt x="18126" y="7004"/>
                  <a:pt x="18405" y="6441"/>
                  <a:pt x="18479" y="5822"/>
                </a:cubicBezTo>
                <a:cubicBezTo>
                  <a:pt x="18551" y="5210"/>
                  <a:pt x="18426" y="4561"/>
                  <a:pt x="18155" y="4033"/>
                </a:cubicBezTo>
                <a:cubicBezTo>
                  <a:pt x="18001" y="3734"/>
                  <a:pt x="17799" y="3450"/>
                  <a:pt x="17538" y="3266"/>
                </a:cubicBezTo>
                <a:cubicBezTo>
                  <a:pt x="17335" y="3121"/>
                  <a:pt x="17111" y="3062"/>
                  <a:pt x="16880" y="3062"/>
                </a:cubicBezTo>
                <a:cubicBezTo>
                  <a:pt x="16779" y="3062"/>
                  <a:pt x="16677" y="3073"/>
                  <a:pt x="16575" y="3094"/>
                </a:cubicBezTo>
                <a:cubicBezTo>
                  <a:pt x="16223" y="3166"/>
                  <a:pt x="15888" y="3319"/>
                  <a:pt x="15537" y="3397"/>
                </a:cubicBezTo>
                <a:cubicBezTo>
                  <a:pt x="15268" y="3457"/>
                  <a:pt x="14994" y="3485"/>
                  <a:pt x="14721" y="3485"/>
                </a:cubicBezTo>
                <a:cubicBezTo>
                  <a:pt x="14673" y="3485"/>
                  <a:pt x="14624" y="3484"/>
                  <a:pt x="14575" y="3482"/>
                </a:cubicBezTo>
                <a:cubicBezTo>
                  <a:pt x="13922" y="3460"/>
                  <a:pt x="13281" y="3278"/>
                  <a:pt x="12679" y="2996"/>
                </a:cubicBezTo>
                <a:cubicBezTo>
                  <a:pt x="12065" y="2707"/>
                  <a:pt x="11491" y="2306"/>
                  <a:pt x="10973" y="1835"/>
                </a:cubicBezTo>
                <a:cubicBezTo>
                  <a:pt x="10470" y="1378"/>
                  <a:pt x="10039" y="821"/>
                  <a:pt x="9498" y="418"/>
                </a:cubicBezTo>
                <a:cubicBezTo>
                  <a:pt x="9163" y="167"/>
                  <a:pt x="8785" y="1"/>
                  <a:pt x="8398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7" name="Google Shape;487;p19"/>
          <p:cNvSpPr/>
          <p:nvPr/>
        </p:nvSpPr>
        <p:spPr>
          <a:xfrm rot="10800000">
            <a:off x="-80601" y="5442088"/>
            <a:ext cx="5768573" cy="1555944"/>
          </a:xfrm>
          <a:custGeom>
            <a:avLst/>
            <a:gdLst/>
            <a:ahLst/>
            <a:cxnLst/>
            <a:rect l="l" t="t" r="r" b="b"/>
            <a:pathLst>
              <a:path w="25667" h="6923" extrusionOk="0">
                <a:moveTo>
                  <a:pt x="95" y="1"/>
                </a:moveTo>
                <a:lnTo>
                  <a:pt x="95" y="1"/>
                </a:lnTo>
                <a:cubicBezTo>
                  <a:pt x="3" y="325"/>
                  <a:pt x="0" y="652"/>
                  <a:pt x="124" y="980"/>
                </a:cubicBezTo>
                <a:cubicBezTo>
                  <a:pt x="169" y="1098"/>
                  <a:pt x="231" y="1215"/>
                  <a:pt x="310" y="1328"/>
                </a:cubicBezTo>
                <a:cubicBezTo>
                  <a:pt x="324" y="1349"/>
                  <a:pt x="339" y="1369"/>
                  <a:pt x="355" y="1389"/>
                </a:cubicBezTo>
                <a:cubicBezTo>
                  <a:pt x="699" y="1846"/>
                  <a:pt x="1304" y="2249"/>
                  <a:pt x="2067" y="2533"/>
                </a:cubicBezTo>
                <a:cubicBezTo>
                  <a:pt x="2123" y="2554"/>
                  <a:pt x="2182" y="2574"/>
                  <a:pt x="2240" y="2594"/>
                </a:cubicBezTo>
                <a:cubicBezTo>
                  <a:pt x="2505" y="2684"/>
                  <a:pt x="2788" y="2761"/>
                  <a:pt x="3082" y="2820"/>
                </a:cubicBezTo>
                <a:cubicBezTo>
                  <a:pt x="3121" y="2828"/>
                  <a:pt x="3160" y="2836"/>
                  <a:pt x="3199" y="2843"/>
                </a:cubicBezTo>
                <a:cubicBezTo>
                  <a:pt x="3235" y="2848"/>
                  <a:pt x="3269" y="2855"/>
                  <a:pt x="3304" y="2861"/>
                </a:cubicBezTo>
                <a:cubicBezTo>
                  <a:pt x="4479" y="3062"/>
                  <a:pt x="5837" y="3029"/>
                  <a:pt x="6823" y="3420"/>
                </a:cubicBezTo>
                <a:cubicBezTo>
                  <a:pt x="7054" y="3512"/>
                  <a:pt x="7246" y="3619"/>
                  <a:pt x="7410" y="3737"/>
                </a:cubicBezTo>
                <a:cubicBezTo>
                  <a:pt x="7438" y="3757"/>
                  <a:pt x="7465" y="3777"/>
                  <a:pt x="7492" y="3798"/>
                </a:cubicBezTo>
                <a:cubicBezTo>
                  <a:pt x="7907" y="4126"/>
                  <a:pt x="8126" y="4532"/>
                  <a:pt x="8351" y="4940"/>
                </a:cubicBezTo>
                <a:cubicBezTo>
                  <a:pt x="8363" y="4960"/>
                  <a:pt x="8375" y="4981"/>
                  <a:pt x="8386" y="5002"/>
                </a:cubicBezTo>
                <a:cubicBezTo>
                  <a:pt x="8613" y="5409"/>
                  <a:pt x="8857" y="5814"/>
                  <a:pt x="9326" y="6143"/>
                </a:cubicBezTo>
                <a:cubicBezTo>
                  <a:pt x="9338" y="6152"/>
                  <a:pt x="9350" y="6161"/>
                  <a:pt x="9363" y="6170"/>
                </a:cubicBezTo>
                <a:cubicBezTo>
                  <a:pt x="9381" y="6181"/>
                  <a:pt x="9399" y="6193"/>
                  <a:pt x="9417" y="6205"/>
                </a:cubicBezTo>
                <a:cubicBezTo>
                  <a:pt x="10107" y="6649"/>
                  <a:pt x="11200" y="6895"/>
                  <a:pt x="12290" y="6920"/>
                </a:cubicBezTo>
                <a:cubicBezTo>
                  <a:pt x="12359" y="6922"/>
                  <a:pt x="12429" y="6922"/>
                  <a:pt x="12498" y="6922"/>
                </a:cubicBezTo>
                <a:cubicBezTo>
                  <a:pt x="13546" y="6922"/>
                  <a:pt x="14580" y="6739"/>
                  <a:pt x="15482" y="6457"/>
                </a:cubicBezTo>
                <a:cubicBezTo>
                  <a:pt x="15733" y="6379"/>
                  <a:pt x="15977" y="6292"/>
                  <a:pt x="16221" y="6206"/>
                </a:cubicBezTo>
                <a:cubicBezTo>
                  <a:pt x="16279" y="6185"/>
                  <a:pt x="16336" y="6163"/>
                  <a:pt x="16394" y="6143"/>
                </a:cubicBezTo>
                <a:cubicBezTo>
                  <a:pt x="17021" y="5919"/>
                  <a:pt x="17650" y="5699"/>
                  <a:pt x="18381" y="5606"/>
                </a:cubicBezTo>
                <a:cubicBezTo>
                  <a:pt x="18666" y="5570"/>
                  <a:pt x="18954" y="5554"/>
                  <a:pt x="19242" y="5554"/>
                </a:cubicBezTo>
                <a:cubicBezTo>
                  <a:pt x="20278" y="5554"/>
                  <a:pt x="21323" y="5757"/>
                  <a:pt x="22324" y="5932"/>
                </a:cubicBezTo>
                <a:cubicBezTo>
                  <a:pt x="22780" y="6013"/>
                  <a:pt x="23253" y="6086"/>
                  <a:pt x="23731" y="6144"/>
                </a:cubicBezTo>
                <a:cubicBezTo>
                  <a:pt x="23920" y="6169"/>
                  <a:pt x="24110" y="6189"/>
                  <a:pt x="24302" y="6207"/>
                </a:cubicBezTo>
                <a:cubicBezTo>
                  <a:pt x="24756" y="6249"/>
                  <a:pt x="25213" y="6274"/>
                  <a:pt x="25664" y="6275"/>
                </a:cubicBezTo>
                <a:lnTo>
                  <a:pt x="25664" y="6144"/>
                </a:lnTo>
                <a:lnTo>
                  <a:pt x="25665" y="5003"/>
                </a:lnTo>
                <a:lnTo>
                  <a:pt x="25665" y="3738"/>
                </a:lnTo>
                <a:lnTo>
                  <a:pt x="25666" y="2596"/>
                </a:lnTo>
                <a:lnTo>
                  <a:pt x="25666" y="1331"/>
                </a:lnTo>
                <a:lnTo>
                  <a:pt x="25667" y="5"/>
                </a:lnTo>
                <a:lnTo>
                  <a:pt x="3200" y="2"/>
                </a:lnTo>
                <a:lnTo>
                  <a:pt x="3083" y="2"/>
                </a:lnTo>
                <a:lnTo>
                  <a:pt x="95" y="1"/>
                </a:ln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8" name="Google Shape;488;p19"/>
          <p:cNvSpPr/>
          <p:nvPr/>
        </p:nvSpPr>
        <p:spPr>
          <a:xfrm rot="-163619" flipH="1">
            <a:off x="8400599" y="4532019"/>
            <a:ext cx="4386403" cy="3657140"/>
          </a:xfrm>
          <a:custGeom>
            <a:avLst/>
            <a:gdLst/>
            <a:ahLst/>
            <a:cxnLst/>
            <a:rect l="l" t="t" r="r" b="b"/>
            <a:pathLst>
              <a:path w="21485" h="17913" extrusionOk="0">
                <a:moveTo>
                  <a:pt x="16498" y="0"/>
                </a:moveTo>
                <a:cubicBezTo>
                  <a:pt x="16431" y="0"/>
                  <a:pt x="16363" y="2"/>
                  <a:pt x="16295" y="5"/>
                </a:cubicBezTo>
                <a:cubicBezTo>
                  <a:pt x="14773" y="76"/>
                  <a:pt x="13358" y="913"/>
                  <a:pt x="11838" y="913"/>
                </a:cubicBezTo>
                <a:cubicBezTo>
                  <a:pt x="11828" y="913"/>
                  <a:pt x="11819" y="913"/>
                  <a:pt x="11809" y="913"/>
                </a:cubicBezTo>
                <a:cubicBezTo>
                  <a:pt x="10328" y="903"/>
                  <a:pt x="8942" y="90"/>
                  <a:pt x="7502" y="90"/>
                </a:cubicBezTo>
                <a:cubicBezTo>
                  <a:pt x="7296" y="90"/>
                  <a:pt x="7089" y="106"/>
                  <a:pt x="6880" y="144"/>
                </a:cubicBezTo>
                <a:cubicBezTo>
                  <a:pt x="6031" y="300"/>
                  <a:pt x="5298" y="798"/>
                  <a:pt x="4738" y="1383"/>
                </a:cubicBezTo>
                <a:cubicBezTo>
                  <a:pt x="4125" y="2021"/>
                  <a:pt x="3678" y="2792"/>
                  <a:pt x="3546" y="3606"/>
                </a:cubicBezTo>
                <a:cubicBezTo>
                  <a:pt x="3331" y="4945"/>
                  <a:pt x="3958" y="6365"/>
                  <a:pt x="3330" y="7612"/>
                </a:cubicBezTo>
                <a:cubicBezTo>
                  <a:pt x="2843" y="8573"/>
                  <a:pt x="1725" y="9179"/>
                  <a:pt x="1025" y="10039"/>
                </a:cubicBezTo>
                <a:cubicBezTo>
                  <a:pt x="129" y="11143"/>
                  <a:pt x="1" y="12623"/>
                  <a:pt x="493" y="13871"/>
                </a:cubicBezTo>
                <a:cubicBezTo>
                  <a:pt x="985" y="15119"/>
                  <a:pt x="2039" y="16147"/>
                  <a:pt x="3280" y="16894"/>
                </a:cubicBezTo>
                <a:cubicBezTo>
                  <a:pt x="4303" y="17509"/>
                  <a:pt x="5501" y="17913"/>
                  <a:pt x="6745" y="17913"/>
                </a:cubicBezTo>
                <a:cubicBezTo>
                  <a:pt x="7100" y="17913"/>
                  <a:pt x="7459" y="17880"/>
                  <a:pt x="7819" y="17810"/>
                </a:cubicBezTo>
                <a:cubicBezTo>
                  <a:pt x="9799" y="17422"/>
                  <a:pt x="10027" y="16541"/>
                  <a:pt x="10831" y="15097"/>
                </a:cubicBezTo>
                <a:cubicBezTo>
                  <a:pt x="11709" y="13519"/>
                  <a:pt x="13719" y="12697"/>
                  <a:pt x="15584" y="12036"/>
                </a:cubicBezTo>
                <a:cubicBezTo>
                  <a:pt x="17450" y="11376"/>
                  <a:pt x="19474" y="10648"/>
                  <a:pt x="20504" y="9137"/>
                </a:cubicBezTo>
                <a:cubicBezTo>
                  <a:pt x="21026" y="8370"/>
                  <a:pt x="21230" y="7476"/>
                  <a:pt x="21324" y="6598"/>
                </a:cubicBezTo>
                <a:cubicBezTo>
                  <a:pt x="21484" y="5087"/>
                  <a:pt x="21327" y="3511"/>
                  <a:pt x="20489" y="2207"/>
                </a:cubicBezTo>
                <a:cubicBezTo>
                  <a:pt x="19684" y="953"/>
                  <a:pt x="18161" y="0"/>
                  <a:pt x="1649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9" name="Google Shape;489;p19"/>
          <p:cNvSpPr txBox="1">
            <a:spLocks noGrp="1"/>
          </p:cNvSpPr>
          <p:nvPr>
            <p:ph type="title"/>
          </p:nvPr>
        </p:nvSpPr>
        <p:spPr>
          <a:xfrm>
            <a:off x="4517200" y="1011936"/>
            <a:ext cx="3157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90" name="Google Shape;490;p19"/>
          <p:cNvGrpSpPr/>
          <p:nvPr/>
        </p:nvGrpSpPr>
        <p:grpSpPr>
          <a:xfrm rot="-9900030">
            <a:off x="361879" y="1126937"/>
            <a:ext cx="287909" cy="260807"/>
            <a:chOff x="1640475" y="1197075"/>
            <a:chExt cx="55475" cy="50250"/>
          </a:xfrm>
        </p:grpSpPr>
        <p:sp>
          <p:nvSpPr>
            <p:cNvPr id="491" name="Google Shape;491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94" name="Google Shape;494;p19"/>
          <p:cNvGrpSpPr/>
          <p:nvPr/>
        </p:nvGrpSpPr>
        <p:grpSpPr>
          <a:xfrm rot="6524430">
            <a:off x="466505" y="3171502"/>
            <a:ext cx="372824" cy="337725"/>
            <a:chOff x="1640475" y="1197075"/>
            <a:chExt cx="55475" cy="50250"/>
          </a:xfrm>
        </p:grpSpPr>
        <p:sp>
          <p:nvSpPr>
            <p:cNvPr id="495" name="Google Shape;495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7" name="Google Shape;497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98" name="Google Shape;498;p19"/>
          <p:cNvSpPr/>
          <p:nvPr/>
        </p:nvSpPr>
        <p:spPr>
          <a:xfrm rot="-2121718" flipH="1">
            <a:off x="8984850" y="301765"/>
            <a:ext cx="1184137" cy="2773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9" name="Google Shape;499;p19"/>
          <p:cNvSpPr/>
          <p:nvPr/>
        </p:nvSpPr>
        <p:spPr>
          <a:xfrm rot="-10799883" flipH="1">
            <a:off x="1717479" y="549031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500" name="Google Shape;500;p19"/>
          <p:cNvGrpSpPr/>
          <p:nvPr/>
        </p:nvGrpSpPr>
        <p:grpSpPr>
          <a:xfrm rot="6300012">
            <a:off x="11436127" y="5233933"/>
            <a:ext cx="387720" cy="351216"/>
            <a:chOff x="1640475" y="1197075"/>
            <a:chExt cx="55475" cy="50250"/>
          </a:xfrm>
        </p:grpSpPr>
        <p:sp>
          <p:nvSpPr>
            <p:cNvPr id="501" name="Google Shape;501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2" name="Google Shape;502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3" name="Google Shape;503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04" name="Google Shape;504;p19"/>
          <p:cNvSpPr/>
          <p:nvPr/>
        </p:nvSpPr>
        <p:spPr>
          <a:xfrm rot="10800000">
            <a:off x="7770700" y="5363934"/>
            <a:ext cx="1556765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05" name="Google Shape;505;p19"/>
          <p:cNvSpPr/>
          <p:nvPr/>
        </p:nvSpPr>
        <p:spPr>
          <a:xfrm rot="-10431843">
            <a:off x="-72187" y="-158169"/>
            <a:ext cx="694643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7866850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0"/>
          <p:cNvSpPr/>
          <p:nvPr/>
        </p:nvSpPr>
        <p:spPr>
          <a:xfrm>
            <a:off x="-336009" y="4769192"/>
            <a:ext cx="5205223" cy="2449568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08" name="Google Shape;508;p20"/>
          <p:cNvSpPr/>
          <p:nvPr/>
        </p:nvSpPr>
        <p:spPr>
          <a:xfrm>
            <a:off x="-712930" y="-424399"/>
            <a:ext cx="4487668" cy="2477116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09" name="Google Shape;509;p20"/>
          <p:cNvSpPr/>
          <p:nvPr/>
        </p:nvSpPr>
        <p:spPr>
          <a:xfrm>
            <a:off x="9857037" y="-327547"/>
            <a:ext cx="2843764" cy="2852072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0" name="Google Shape;510;p20"/>
          <p:cNvSpPr/>
          <p:nvPr/>
        </p:nvSpPr>
        <p:spPr>
          <a:xfrm>
            <a:off x="7189949" y="5631912"/>
            <a:ext cx="5329407" cy="1883089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1" name="Google Shape;511;p20"/>
          <p:cNvSpPr txBox="1">
            <a:spLocks noGrp="1"/>
          </p:cNvSpPr>
          <p:nvPr>
            <p:ph type="title"/>
          </p:nvPr>
        </p:nvSpPr>
        <p:spPr>
          <a:xfrm>
            <a:off x="3849367" y="1195376"/>
            <a:ext cx="44940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6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512" name="Google Shape;512;p20"/>
          <p:cNvGrpSpPr/>
          <p:nvPr/>
        </p:nvGrpSpPr>
        <p:grpSpPr>
          <a:xfrm rot="-6282408">
            <a:off x="1034922" y="1271614"/>
            <a:ext cx="295695" cy="267844"/>
            <a:chOff x="1640475" y="1197075"/>
            <a:chExt cx="55475" cy="50250"/>
          </a:xfrm>
        </p:grpSpPr>
        <p:sp>
          <p:nvSpPr>
            <p:cNvPr id="513" name="Google Shape;513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16" name="Google Shape;516;p20"/>
          <p:cNvGrpSpPr/>
          <p:nvPr/>
        </p:nvGrpSpPr>
        <p:grpSpPr>
          <a:xfrm rot="-3600037">
            <a:off x="11155789" y="489176"/>
            <a:ext cx="287913" cy="260805"/>
            <a:chOff x="1640475" y="1197075"/>
            <a:chExt cx="55475" cy="50250"/>
          </a:xfrm>
        </p:grpSpPr>
        <p:sp>
          <p:nvSpPr>
            <p:cNvPr id="517" name="Google Shape;517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20" name="Google Shape;520;p20"/>
          <p:cNvSpPr/>
          <p:nvPr/>
        </p:nvSpPr>
        <p:spPr>
          <a:xfrm rot="-8431516">
            <a:off x="1321869" y="400041"/>
            <a:ext cx="70637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521" name="Google Shape;521;p20"/>
          <p:cNvGrpSpPr/>
          <p:nvPr/>
        </p:nvGrpSpPr>
        <p:grpSpPr>
          <a:xfrm rot="900000">
            <a:off x="10282021" y="6127427"/>
            <a:ext cx="462887" cy="419283"/>
            <a:chOff x="1640475" y="1197075"/>
            <a:chExt cx="55475" cy="50250"/>
          </a:xfrm>
        </p:grpSpPr>
        <p:sp>
          <p:nvSpPr>
            <p:cNvPr id="522" name="Google Shape;522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25" name="Google Shape;525;p20"/>
          <p:cNvGrpSpPr/>
          <p:nvPr/>
        </p:nvGrpSpPr>
        <p:grpSpPr>
          <a:xfrm rot="899970">
            <a:off x="2022839" y="5829401"/>
            <a:ext cx="287909" cy="260807"/>
            <a:chOff x="1640475" y="1197075"/>
            <a:chExt cx="55475" cy="50250"/>
          </a:xfrm>
        </p:grpSpPr>
        <p:sp>
          <p:nvSpPr>
            <p:cNvPr id="526" name="Google Shape;526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29" name="Google Shape;529;p20"/>
          <p:cNvSpPr/>
          <p:nvPr/>
        </p:nvSpPr>
        <p:spPr>
          <a:xfrm rot="2510220">
            <a:off x="99982" y="3245402"/>
            <a:ext cx="1538337" cy="112545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30" name="Google Shape;530;p20"/>
          <p:cNvSpPr/>
          <p:nvPr/>
        </p:nvSpPr>
        <p:spPr>
          <a:xfrm rot="10799880">
            <a:off x="9289627" y="5911238"/>
            <a:ext cx="706389" cy="16548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163242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1"/>
          <p:cNvSpPr/>
          <p:nvPr/>
        </p:nvSpPr>
        <p:spPr>
          <a:xfrm>
            <a:off x="-601547" y="3868491"/>
            <a:ext cx="3448184" cy="3593324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33" name="Google Shape;533;p21"/>
          <p:cNvSpPr/>
          <p:nvPr/>
        </p:nvSpPr>
        <p:spPr>
          <a:xfrm>
            <a:off x="8630827" y="5542353"/>
            <a:ext cx="3908040" cy="1610867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34" name="Google Shape;534;p21"/>
          <p:cNvSpPr/>
          <p:nvPr/>
        </p:nvSpPr>
        <p:spPr>
          <a:xfrm>
            <a:off x="-392787" y="-106839"/>
            <a:ext cx="5407049" cy="1457932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35" name="Google Shape;535;p21"/>
          <p:cNvSpPr/>
          <p:nvPr/>
        </p:nvSpPr>
        <p:spPr>
          <a:xfrm>
            <a:off x="7900065" y="-295733"/>
            <a:ext cx="4672080" cy="3727300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36" name="Google Shape;536;p21"/>
          <p:cNvSpPr txBox="1">
            <a:spLocks noGrp="1"/>
          </p:cNvSpPr>
          <p:nvPr>
            <p:ph type="title"/>
          </p:nvPr>
        </p:nvSpPr>
        <p:spPr>
          <a:xfrm>
            <a:off x="3620900" y="1011936"/>
            <a:ext cx="495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title" idx="2"/>
          </p:nvPr>
        </p:nvSpPr>
        <p:spPr>
          <a:xfrm>
            <a:off x="938933" y="3377667"/>
            <a:ext cx="3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subTitle" idx="1"/>
          </p:nvPr>
        </p:nvSpPr>
        <p:spPr>
          <a:xfrm>
            <a:off x="939833" y="4018400"/>
            <a:ext cx="3328400" cy="1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39" name="Google Shape;539;p21"/>
          <p:cNvSpPr txBox="1">
            <a:spLocks noGrp="1"/>
          </p:cNvSpPr>
          <p:nvPr>
            <p:ph type="title" idx="3"/>
          </p:nvPr>
        </p:nvSpPr>
        <p:spPr>
          <a:xfrm>
            <a:off x="4431801" y="3377667"/>
            <a:ext cx="3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0" name="Google Shape;540;p21"/>
          <p:cNvSpPr txBox="1">
            <a:spLocks noGrp="1"/>
          </p:cNvSpPr>
          <p:nvPr>
            <p:ph type="subTitle" idx="4"/>
          </p:nvPr>
        </p:nvSpPr>
        <p:spPr>
          <a:xfrm>
            <a:off x="4433303" y="4018400"/>
            <a:ext cx="3328000" cy="1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1" name="Google Shape;541;p21"/>
          <p:cNvSpPr txBox="1">
            <a:spLocks noGrp="1"/>
          </p:cNvSpPr>
          <p:nvPr>
            <p:ph type="title" idx="5"/>
          </p:nvPr>
        </p:nvSpPr>
        <p:spPr>
          <a:xfrm>
            <a:off x="7924669" y="3377667"/>
            <a:ext cx="3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2" name="Google Shape;542;p21"/>
          <p:cNvSpPr txBox="1">
            <a:spLocks noGrp="1"/>
          </p:cNvSpPr>
          <p:nvPr>
            <p:ph type="subTitle" idx="6"/>
          </p:nvPr>
        </p:nvSpPr>
        <p:spPr>
          <a:xfrm>
            <a:off x="7926371" y="4018400"/>
            <a:ext cx="3325200" cy="1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43" name="Google Shape;543;p21"/>
          <p:cNvGrpSpPr/>
          <p:nvPr/>
        </p:nvGrpSpPr>
        <p:grpSpPr>
          <a:xfrm rot="899970">
            <a:off x="11413835" y="5429217"/>
            <a:ext cx="287909" cy="260807"/>
            <a:chOff x="1640475" y="1197075"/>
            <a:chExt cx="55475" cy="50250"/>
          </a:xfrm>
        </p:grpSpPr>
        <p:sp>
          <p:nvSpPr>
            <p:cNvPr id="544" name="Google Shape;54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47" name="Google Shape;547;p21"/>
          <p:cNvGrpSpPr/>
          <p:nvPr/>
        </p:nvGrpSpPr>
        <p:grpSpPr>
          <a:xfrm rot="-4275570">
            <a:off x="11224293" y="3307732"/>
            <a:ext cx="372824" cy="337725"/>
            <a:chOff x="1640475" y="1197075"/>
            <a:chExt cx="55475" cy="50250"/>
          </a:xfrm>
        </p:grpSpPr>
        <p:sp>
          <p:nvSpPr>
            <p:cNvPr id="548" name="Google Shape;548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51" name="Google Shape;551;p21"/>
          <p:cNvSpPr/>
          <p:nvPr/>
        </p:nvSpPr>
        <p:spPr>
          <a:xfrm rot="8678282" flipH="1">
            <a:off x="1894637" y="6237795"/>
            <a:ext cx="1184137" cy="2773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52" name="Google Shape;552;p21"/>
          <p:cNvSpPr/>
          <p:nvPr/>
        </p:nvSpPr>
        <p:spPr>
          <a:xfrm rot="117" flipH="1">
            <a:off x="11047241" y="249903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553" name="Google Shape;553;p21"/>
          <p:cNvGrpSpPr/>
          <p:nvPr/>
        </p:nvGrpSpPr>
        <p:grpSpPr>
          <a:xfrm rot="-4499988">
            <a:off x="239776" y="1231809"/>
            <a:ext cx="387720" cy="351216"/>
            <a:chOff x="1640475" y="1197075"/>
            <a:chExt cx="55475" cy="50250"/>
          </a:xfrm>
        </p:grpSpPr>
        <p:sp>
          <p:nvSpPr>
            <p:cNvPr id="554" name="Google Shape;55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57" name="Google Shape;557;p21"/>
          <p:cNvSpPr/>
          <p:nvPr/>
        </p:nvSpPr>
        <p:spPr>
          <a:xfrm>
            <a:off x="2736158" y="314092"/>
            <a:ext cx="1556765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58" name="Google Shape;558;p21"/>
          <p:cNvSpPr/>
          <p:nvPr/>
        </p:nvSpPr>
        <p:spPr>
          <a:xfrm rot="368157">
            <a:off x="11441165" y="5886744"/>
            <a:ext cx="694643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37118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67" y="6375402"/>
            <a:ext cx="12192189" cy="482591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960400" y="603100"/>
            <a:ext cx="1027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48" name="Google Shape;4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96921">
            <a:off x="10838725" y="5289461"/>
            <a:ext cx="2030719" cy="234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99993" flipH="1">
            <a:off x="-559231" y="437536"/>
            <a:ext cx="1130076" cy="159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87320" flipH="1">
            <a:off x="-34973" y="-298149"/>
            <a:ext cx="1043783" cy="1223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708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2"/>
          <p:cNvSpPr/>
          <p:nvPr/>
        </p:nvSpPr>
        <p:spPr>
          <a:xfrm rot="10800000">
            <a:off x="7261647" y="-141483"/>
            <a:ext cx="5042852" cy="2373156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61" name="Google Shape;561;p22"/>
          <p:cNvSpPr/>
          <p:nvPr/>
        </p:nvSpPr>
        <p:spPr>
          <a:xfrm rot="10800000">
            <a:off x="8127487" y="4779187"/>
            <a:ext cx="4347680" cy="2399845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62" name="Google Shape;562;p22"/>
          <p:cNvSpPr/>
          <p:nvPr/>
        </p:nvSpPr>
        <p:spPr>
          <a:xfrm rot="10800000">
            <a:off x="-520264" y="4322094"/>
            <a:ext cx="2755056" cy="2763105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63" name="Google Shape;563;p22"/>
          <p:cNvSpPr/>
          <p:nvPr/>
        </p:nvSpPr>
        <p:spPr>
          <a:xfrm rot="10800000">
            <a:off x="-344447" y="-512797"/>
            <a:ext cx="5163161" cy="1824348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64" name="Google Shape;564;p22"/>
          <p:cNvSpPr txBox="1">
            <a:spLocks noGrp="1"/>
          </p:cNvSpPr>
          <p:nvPr>
            <p:ph type="title"/>
          </p:nvPr>
        </p:nvSpPr>
        <p:spPr>
          <a:xfrm>
            <a:off x="3760400" y="1012539"/>
            <a:ext cx="4671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5" name="Google Shape;565;p22"/>
          <p:cNvSpPr txBox="1">
            <a:spLocks noGrp="1"/>
          </p:cNvSpPr>
          <p:nvPr>
            <p:ph type="title" idx="2"/>
          </p:nvPr>
        </p:nvSpPr>
        <p:spPr>
          <a:xfrm>
            <a:off x="2148365" y="2404100"/>
            <a:ext cx="291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6" name="Google Shape;566;p22"/>
          <p:cNvSpPr txBox="1">
            <a:spLocks noGrp="1"/>
          </p:cNvSpPr>
          <p:nvPr>
            <p:ph type="subTitle" idx="1"/>
          </p:nvPr>
        </p:nvSpPr>
        <p:spPr>
          <a:xfrm>
            <a:off x="1696100" y="3032233"/>
            <a:ext cx="3822800" cy="9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7" name="Google Shape;567;p22"/>
          <p:cNvSpPr txBox="1">
            <a:spLocks noGrp="1"/>
          </p:cNvSpPr>
          <p:nvPr>
            <p:ph type="title" idx="3"/>
          </p:nvPr>
        </p:nvSpPr>
        <p:spPr>
          <a:xfrm>
            <a:off x="7127531" y="2404100"/>
            <a:ext cx="291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8" name="Google Shape;568;p22"/>
          <p:cNvSpPr txBox="1">
            <a:spLocks noGrp="1"/>
          </p:cNvSpPr>
          <p:nvPr>
            <p:ph type="subTitle" idx="4"/>
          </p:nvPr>
        </p:nvSpPr>
        <p:spPr>
          <a:xfrm>
            <a:off x="6673136" y="3032233"/>
            <a:ext cx="3822800" cy="9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9" name="Google Shape;569;p22"/>
          <p:cNvSpPr txBox="1">
            <a:spLocks noGrp="1"/>
          </p:cNvSpPr>
          <p:nvPr>
            <p:ph type="title" idx="5"/>
          </p:nvPr>
        </p:nvSpPr>
        <p:spPr>
          <a:xfrm>
            <a:off x="2148365" y="4330300"/>
            <a:ext cx="291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0" name="Google Shape;570;p22"/>
          <p:cNvSpPr txBox="1">
            <a:spLocks noGrp="1"/>
          </p:cNvSpPr>
          <p:nvPr>
            <p:ph type="subTitle" idx="6"/>
          </p:nvPr>
        </p:nvSpPr>
        <p:spPr>
          <a:xfrm>
            <a:off x="1696092" y="4953301"/>
            <a:ext cx="3822800" cy="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1" name="Google Shape;571;p22"/>
          <p:cNvSpPr txBox="1">
            <a:spLocks noGrp="1"/>
          </p:cNvSpPr>
          <p:nvPr>
            <p:ph type="title" idx="7"/>
          </p:nvPr>
        </p:nvSpPr>
        <p:spPr>
          <a:xfrm>
            <a:off x="7127531" y="4330300"/>
            <a:ext cx="291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2" name="Google Shape;572;p22"/>
          <p:cNvSpPr txBox="1">
            <a:spLocks noGrp="1"/>
          </p:cNvSpPr>
          <p:nvPr>
            <p:ph type="subTitle" idx="8"/>
          </p:nvPr>
        </p:nvSpPr>
        <p:spPr>
          <a:xfrm>
            <a:off x="6673131" y="4953301"/>
            <a:ext cx="3822800" cy="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73" name="Google Shape;573;p22"/>
          <p:cNvGrpSpPr/>
          <p:nvPr/>
        </p:nvGrpSpPr>
        <p:grpSpPr>
          <a:xfrm rot="9300375">
            <a:off x="1502709" y="5869517"/>
            <a:ext cx="302068" cy="273615"/>
            <a:chOff x="1640475" y="1197075"/>
            <a:chExt cx="55475" cy="50250"/>
          </a:xfrm>
        </p:grpSpPr>
        <p:sp>
          <p:nvSpPr>
            <p:cNvPr id="574" name="Google Shape;57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77" name="Google Shape;577;p22"/>
          <p:cNvSpPr/>
          <p:nvPr/>
        </p:nvSpPr>
        <p:spPr>
          <a:xfrm rot="-510326" flipH="1">
            <a:off x="500423" y="363208"/>
            <a:ext cx="766524" cy="17956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78" name="Google Shape;578;p22"/>
          <p:cNvSpPr/>
          <p:nvPr/>
        </p:nvSpPr>
        <p:spPr>
          <a:xfrm rot="-9899901" flipH="1">
            <a:off x="6602048" y="6093592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579" name="Google Shape;579;p22"/>
          <p:cNvGrpSpPr/>
          <p:nvPr/>
        </p:nvGrpSpPr>
        <p:grpSpPr>
          <a:xfrm rot="2217042">
            <a:off x="9668924" y="6197330"/>
            <a:ext cx="487819" cy="441908"/>
            <a:chOff x="1640475" y="1197075"/>
            <a:chExt cx="55475" cy="50250"/>
          </a:xfrm>
        </p:grpSpPr>
        <p:sp>
          <p:nvSpPr>
            <p:cNvPr id="580" name="Google Shape;580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83" name="Google Shape;583;p22"/>
          <p:cNvGrpSpPr/>
          <p:nvPr/>
        </p:nvGrpSpPr>
        <p:grpSpPr>
          <a:xfrm rot="-7117196">
            <a:off x="10310776" y="469866"/>
            <a:ext cx="432205" cy="391509"/>
            <a:chOff x="1640475" y="1197075"/>
            <a:chExt cx="55475" cy="50250"/>
          </a:xfrm>
        </p:grpSpPr>
        <p:sp>
          <p:nvSpPr>
            <p:cNvPr id="584" name="Google Shape;58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87" name="Google Shape;587;p22"/>
          <p:cNvGrpSpPr/>
          <p:nvPr/>
        </p:nvGrpSpPr>
        <p:grpSpPr>
          <a:xfrm rot="-7256213">
            <a:off x="573406" y="1302602"/>
            <a:ext cx="300244" cy="355949"/>
            <a:chOff x="1640475" y="1197075"/>
            <a:chExt cx="55475" cy="50250"/>
          </a:xfrm>
        </p:grpSpPr>
        <p:sp>
          <p:nvSpPr>
            <p:cNvPr id="588" name="Google Shape;588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91" name="Google Shape;591;p22"/>
          <p:cNvSpPr/>
          <p:nvPr/>
        </p:nvSpPr>
        <p:spPr>
          <a:xfrm rot="-5211900">
            <a:off x="-23560" y="3520666"/>
            <a:ext cx="1318469" cy="120106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1141778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3"/>
          <p:cNvSpPr/>
          <p:nvPr/>
        </p:nvSpPr>
        <p:spPr>
          <a:xfrm rot="10800000">
            <a:off x="-338118" y="-144975"/>
            <a:ext cx="4810151" cy="1559501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4" name="Google Shape;594;p23"/>
          <p:cNvSpPr/>
          <p:nvPr/>
        </p:nvSpPr>
        <p:spPr>
          <a:xfrm rot="10800000">
            <a:off x="9461333" y="5734068"/>
            <a:ext cx="2894407" cy="1420449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5" name="Google Shape;595;p23"/>
          <p:cNvSpPr/>
          <p:nvPr/>
        </p:nvSpPr>
        <p:spPr>
          <a:xfrm rot="10800000">
            <a:off x="-675627" y="5233526"/>
            <a:ext cx="6347893" cy="2140575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6" name="Google Shape;596;p23"/>
          <p:cNvSpPr/>
          <p:nvPr/>
        </p:nvSpPr>
        <p:spPr>
          <a:xfrm rot="10800000">
            <a:off x="9687299" y="-516098"/>
            <a:ext cx="3220701" cy="4595337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7" name="Google Shape;597;p23"/>
          <p:cNvSpPr txBox="1">
            <a:spLocks noGrp="1"/>
          </p:cNvSpPr>
          <p:nvPr>
            <p:ph type="title"/>
          </p:nvPr>
        </p:nvSpPr>
        <p:spPr>
          <a:xfrm>
            <a:off x="4410000" y="1011933"/>
            <a:ext cx="3372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8" name="Google Shape;598;p23"/>
          <p:cNvSpPr txBox="1">
            <a:spLocks noGrp="1"/>
          </p:cNvSpPr>
          <p:nvPr>
            <p:ph type="title" idx="2"/>
          </p:nvPr>
        </p:nvSpPr>
        <p:spPr>
          <a:xfrm>
            <a:off x="950967" y="4479933"/>
            <a:ext cx="249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9" name="Google Shape;599;p23"/>
          <p:cNvSpPr txBox="1">
            <a:spLocks noGrp="1"/>
          </p:cNvSpPr>
          <p:nvPr>
            <p:ph type="subTitle" idx="1"/>
          </p:nvPr>
        </p:nvSpPr>
        <p:spPr>
          <a:xfrm>
            <a:off x="950967" y="5086667"/>
            <a:ext cx="249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0" name="Google Shape;600;p23"/>
          <p:cNvSpPr txBox="1">
            <a:spLocks noGrp="1"/>
          </p:cNvSpPr>
          <p:nvPr>
            <p:ph type="title" idx="3"/>
          </p:nvPr>
        </p:nvSpPr>
        <p:spPr>
          <a:xfrm>
            <a:off x="3553440" y="4479933"/>
            <a:ext cx="249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1" name="Google Shape;601;p23"/>
          <p:cNvSpPr txBox="1">
            <a:spLocks noGrp="1"/>
          </p:cNvSpPr>
          <p:nvPr>
            <p:ph type="subTitle" idx="4"/>
          </p:nvPr>
        </p:nvSpPr>
        <p:spPr>
          <a:xfrm>
            <a:off x="3553467" y="5086667"/>
            <a:ext cx="249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2" name="Google Shape;602;p23"/>
          <p:cNvSpPr txBox="1">
            <a:spLocks noGrp="1"/>
          </p:cNvSpPr>
          <p:nvPr>
            <p:ph type="title" idx="5"/>
          </p:nvPr>
        </p:nvSpPr>
        <p:spPr>
          <a:xfrm>
            <a:off x="6155912" y="4479933"/>
            <a:ext cx="249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3" name="Google Shape;603;p23"/>
          <p:cNvSpPr txBox="1">
            <a:spLocks noGrp="1"/>
          </p:cNvSpPr>
          <p:nvPr>
            <p:ph type="subTitle" idx="6"/>
          </p:nvPr>
        </p:nvSpPr>
        <p:spPr>
          <a:xfrm>
            <a:off x="6155800" y="5086667"/>
            <a:ext cx="249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4" name="Google Shape;604;p23"/>
          <p:cNvSpPr txBox="1">
            <a:spLocks noGrp="1"/>
          </p:cNvSpPr>
          <p:nvPr>
            <p:ph type="title" idx="7"/>
          </p:nvPr>
        </p:nvSpPr>
        <p:spPr>
          <a:xfrm>
            <a:off x="8758385" y="4479933"/>
            <a:ext cx="249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5" name="Google Shape;605;p23"/>
          <p:cNvSpPr txBox="1">
            <a:spLocks noGrp="1"/>
          </p:cNvSpPr>
          <p:nvPr>
            <p:ph type="subTitle" idx="8"/>
          </p:nvPr>
        </p:nvSpPr>
        <p:spPr>
          <a:xfrm>
            <a:off x="8758332" y="5086667"/>
            <a:ext cx="249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606" name="Google Shape;606;p23"/>
          <p:cNvGrpSpPr/>
          <p:nvPr/>
        </p:nvGrpSpPr>
        <p:grpSpPr>
          <a:xfrm rot="6299945">
            <a:off x="10388811" y="6084647"/>
            <a:ext cx="479661" cy="434492"/>
            <a:chOff x="1640475" y="1197075"/>
            <a:chExt cx="55475" cy="50250"/>
          </a:xfrm>
        </p:grpSpPr>
        <p:sp>
          <p:nvSpPr>
            <p:cNvPr id="607" name="Google Shape;607;p2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10" name="Google Shape;610;p23"/>
          <p:cNvSpPr/>
          <p:nvPr/>
        </p:nvSpPr>
        <p:spPr>
          <a:xfrm rot="8615811" flipH="1">
            <a:off x="302884" y="6130723"/>
            <a:ext cx="1130787" cy="22887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11" name="Google Shape;611;p23"/>
          <p:cNvSpPr/>
          <p:nvPr/>
        </p:nvSpPr>
        <p:spPr>
          <a:xfrm rot="-9000285">
            <a:off x="8745469" y="312131"/>
            <a:ext cx="1293379" cy="30298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612" name="Google Shape;612;p23"/>
          <p:cNvGrpSpPr/>
          <p:nvPr/>
        </p:nvGrpSpPr>
        <p:grpSpPr>
          <a:xfrm rot="10799841">
            <a:off x="2147570" y="6013993"/>
            <a:ext cx="319869" cy="289748"/>
            <a:chOff x="1640475" y="1197075"/>
            <a:chExt cx="55475" cy="50250"/>
          </a:xfrm>
        </p:grpSpPr>
        <p:sp>
          <p:nvSpPr>
            <p:cNvPr id="613" name="Google Shape;613;p2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16" name="Google Shape;616;p23"/>
          <p:cNvGrpSpPr/>
          <p:nvPr/>
        </p:nvGrpSpPr>
        <p:grpSpPr>
          <a:xfrm rot="-5400235">
            <a:off x="10821533" y="847200"/>
            <a:ext cx="324144" cy="293621"/>
            <a:chOff x="1640475" y="1197075"/>
            <a:chExt cx="55475" cy="50250"/>
          </a:xfrm>
        </p:grpSpPr>
        <p:sp>
          <p:nvSpPr>
            <p:cNvPr id="617" name="Google Shape;617;p2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20" name="Google Shape;620;p23"/>
          <p:cNvSpPr/>
          <p:nvPr/>
        </p:nvSpPr>
        <p:spPr>
          <a:xfrm rot="-9900095">
            <a:off x="11132193" y="5408083"/>
            <a:ext cx="565912" cy="836675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21" name="Google Shape;621;p23"/>
          <p:cNvSpPr/>
          <p:nvPr/>
        </p:nvSpPr>
        <p:spPr>
          <a:xfrm rot="-3511162">
            <a:off x="1410770" y="359121"/>
            <a:ext cx="984713" cy="72041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622" name="Google Shape;622;p23"/>
          <p:cNvGrpSpPr/>
          <p:nvPr/>
        </p:nvGrpSpPr>
        <p:grpSpPr>
          <a:xfrm rot="-10374925">
            <a:off x="439203" y="650948"/>
            <a:ext cx="479660" cy="434489"/>
            <a:chOff x="1640475" y="1197075"/>
            <a:chExt cx="55475" cy="50250"/>
          </a:xfrm>
        </p:grpSpPr>
        <p:sp>
          <p:nvSpPr>
            <p:cNvPr id="623" name="Google Shape;623;p2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00231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4"/>
          <p:cNvSpPr/>
          <p:nvPr/>
        </p:nvSpPr>
        <p:spPr>
          <a:xfrm>
            <a:off x="-287795" y="4787105"/>
            <a:ext cx="5249664" cy="2470481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28" name="Google Shape;628;p24"/>
          <p:cNvSpPr/>
          <p:nvPr/>
        </p:nvSpPr>
        <p:spPr>
          <a:xfrm>
            <a:off x="-667933" y="-450815"/>
            <a:ext cx="4525983" cy="2498265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29" name="Google Shape;629;p24"/>
          <p:cNvSpPr/>
          <p:nvPr/>
        </p:nvSpPr>
        <p:spPr>
          <a:xfrm>
            <a:off x="9992259" y="-353136"/>
            <a:ext cx="2868044" cy="2876423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30" name="Google Shape;630;p24"/>
          <p:cNvSpPr/>
          <p:nvPr/>
        </p:nvSpPr>
        <p:spPr>
          <a:xfrm>
            <a:off x="7302406" y="5657189"/>
            <a:ext cx="5374908" cy="189916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31" name="Google Shape;631;p24"/>
          <p:cNvSpPr txBox="1">
            <a:spLocks noGrp="1"/>
          </p:cNvSpPr>
          <p:nvPr>
            <p:ph type="title" hasCustomPrompt="1"/>
          </p:nvPr>
        </p:nvSpPr>
        <p:spPr>
          <a:xfrm>
            <a:off x="1591400" y="2857616"/>
            <a:ext cx="20604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32" name="Google Shape;632;p24"/>
          <p:cNvSpPr txBox="1">
            <a:spLocks noGrp="1"/>
          </p:cNvSpPr>
          <p:nvPr>
            <p:ph type="subTitle" idx="1"/>
          </p:nvPr>
        </p:nvSpPr>
        <p:spPr>
          <a:xfrm>
            <a:off x="1043700" y="39038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3" name="Google Shape;633;p24"/>
          <p:cNvSpPr txBox="1">
            <a:spLocks noGrp="1"/>
          </p:cNvSpPr>
          <p:nvPr>
            <p:ph type="title" idx="2" hasCustomPrompt="1"/>
          </p:nvPr>
        </p:nvSpPr>
        <p:spPr>
          <a:xfrm>
            <a:off x="5065817" y="2857616"/>
            <a:ext cx="20604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34" name="Google Shape;634;p24"/>
          <p:cNvSpPr txBox="1">
            <a:spLocks noGrp="1"/>
          </p:cNvSpPr>
          <p:nvPr>
            <p:ph type="subTitle" idx="3"/>
          </p:nvPr>
        </p:nvSpPr>
        <p:spPr>
          <a:xfrm>
            <a:off x="4518417" y="39038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5" name="Google Shape;635;p24"/>
          <p:cNvSpPr txBox="1">
            <a:spLocks noGrp="1"/>
          </p:cNvSpPr>
          <p:nvPr>
            <p:ph type="title" idx="4" hasCustomPrompt="1"/>
          </p:nvPr>
        </p:nvSpPr>
        <p:spPr>
          <a:xfrm>
            <a:off x="8540267" y="2857616"/>
            <a:ext cx="20604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36" name="Google Shape;636;p24"/>
          <p:cNvSpPr txBox="1">
            <a:spLocks noGrp="1"/>
          </p:cNvSpPr>
          <p:nvPr>
            <p:ph type="subTitle" idx="5"/>
          </p:nvPr>
        </p:nvSpPr>
        <p:spPr>
          <a:xfrm>
            <a:off x="7993133" y="39038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7" name="Google Shape;637;p24"/>
          <p:cNvSpPr txBox="1">
            <a:spLocks noGrp="1"/>
          </p:cNvSpPr>
          <p:nvPr>
            <p:ph type="title" idx="6"/>
          </p:nvPr>
        </p:nvSpPr>
        <p:spPr>
          <a:xfrm>
            <a:off x="4518600" y="1011936"/>
            <a:ext cx="315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8" name="Google Shape;638;p24"/>
          <p:cNvSpPr txBox="1">
            <a:spLocks noGrp="1"/>
          </p:cNvSpPr>
          <p:nvPr>
            <p:ph type="title" idx="7"/>
          </p:nvPr>
        </p:nvSpPr>
        <p:spPr>
          <a:xfrm>
            <a:off x="4578647" y="1976600"/>
            <a:ext cx="30348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639" name="Google Shape;639;p24"/>
          <p:cNvGrpSpPr/>
          <p:nvPr/>
        </p:nvGrpSpPr>
        <p:grpSpPr>
          <a:xfrm rot="4517592">
            <a:off x="11400977" y="5254553"/>
            <a:ext cx="295695" cy="267844"/>
            <a:chOff x="1640475" y="1197075"/>
            <a:chExt cx="55475" cy="50250"/>
          </a:xfrm>
        </p:grpSpPr>
        <p:sp>
          <p:nvSpPr>
            <p:cNvPr id="640" name="Google Shape;640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43" name="Google Shape;643;p24"/>
          <p:cNvGrpSpPr/>
          <p:nvPr/>
        </p:nvGrpSpPr>
        <p:grpSpPr>
          <a:xfrm rot="7199963">
            <a:off x="1287892" y="6044028"/>
            <a:ext cx="287913" cy="260805"/>
            <a:chOff x="1640475" y="1197075"/>
            <a:chExt cx="55475" cy="50250"/>
          </a:xfrm>
        </p:grpSpPr>
        <p:sp>
          <p:nvSpPr>
            <p:cNvPr id="644" name="Google Shape;644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47" name="Google Shape;647;p24"/>
          <p:cNvSpPr/>
          <p:nvPr/>
        </p:nvSpPr>
        <p:spPr>
          <a:xfrm rot="2368484">
            <a:off x="4779444" y="464043"/>
            <a:ext cx="70637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648" name="Google Shape;648;p24"/>
          <p:cNvGrpSpPr/>
          <p:nvPr/>
        </p:nvGrpSpPr>
        <p:grpSpPr>
          <a:xfrm rot="-9900000">
            <a:off x="1986687" y="247300"/>
            <a:ext cx="462887" cy="419283"/>
            <a:chOff x="1640475" y="1197075"/>
            <a:chExt cx="55475" cy="50250"/>
          </a:xfrm>
        </p:grpSpPr>
        <p:sp>
          <p:nvSpPr>
            <p:cNvPr id="649" name="Google Shape;649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52" name="Google Shape;652;p24"/>
          <p:cNvGrpSpPr/>
          <p:nvPr/>
        </p:nvGrpSpPr>
        <p:grpSpPr>
          <a:xfrm rot="-9900030">
            <a:off x="10420846" y="703803"/>
            <a:ext cx="287909" cy="260807"/>
            <a:chOff x="1640475" y="1197075"/>
            <a:chExt cx="55475" cy="50250"/>
          </a:xfrm>
        </p:grpSpPr>
        <p:sp>
          <p:nvSpPr>
            <p:cNvPr id="653" name="Google Shape;653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56" name="Google Shape;656;p24"/>
          <p:cNvSpPr/>
          <p:nvPr/>
        </p:nvSpPr>
        <p:spPr>
          <a:xfrm rot="-8289780">
            <a:off x="10474408" y="1972257"/>
            <a:ext cx="1538337" cy="112545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57" name="Google Shape;657;p24"/>
          <p:cNvSpPr/>
          <p:nvPr/>
        </p:nvSpPr>
        <p:spPr>
          <a:xfrm rot="-120">
            <a:off x="11037478" y="6369982"/>
            <a:ext cx="706389" cy="16548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58" name="Google Shape;658;p24"/>
          <p:cNvSpPr txBox="1">
            <a:spLocks noGrp="1"/>
          </p:cNvSpPr>
          <p:nvPr>
            <p:ph type="title" idx="8" hasCustomPrompt="1"/>
          </p:nvPr>
        </p:nvSpPr>
        <p:spPr>
          <a:xfrm>
            <a:off x="1591400" y="4507099"/>
            <a:ext cx="20604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59" name="Google Shape;659;p24"/>
          <p:cNvSpPr txBox="1">
            <a:spLocks noGrp="1"/>
          </p:cNvSpPr>
          <p:nvPr>
            <p:ph type="subTitle" idx="9"/>
          </p:nvPr>
        </p:nvSpPr>
        <p:spPr>
          <a:xfrm>
            <a:off x="1043700" y="55743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0" name="Google Shape;660;p24"/>
          <p:cNvSpPr txBox="1">
            <a:spLocks noGrp="1"/>
          </p:cNvSpPr>
          <p:nvPr>
            <p:ph type="title" idx="13" hasCustomPrompt="1"/>
          </p:nvPr>
        </p:nvSpPr>
        <p:spPr>
          <a:xfrm>
            <a:off x="5065817" y="4507099"/>
            <a:ext cx="20604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61" name="Google Shape;661;p24"/>
          <p:cNvSpPr txBox="1">
            <a:spLocks noGrp="1"/>
          </p:cNvSpPr>
          <p:nvPr>
            <p:ph type="subTitle" idx="14"/>
          </p:nvPr>
        </p:nvSpPr>
        <p:spPr>
          <a:xfrm>
            <a:off x="4518417" y="55743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2" name="Google Shape;662;p24"/>
          <p:cNvSpPr txBox="1">
            <a:spLocks noGrp="1"/>
          </p:cNvSpPr>
          <p:nvPr>
            <p:ph type="title" idx="15" hasCustomPrompt="1"/>
          </p:nvPr>
        </p:nvSpPr>
        <p:spPr>
          <a:xfrm>
            <a:off x="8540267" y="4507099"/>
            <a:ext cx="20604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63" name="Google Shape;663;p24"/>
          <p:cNvSpPr txBox="1">
            <a:spLocks noGrp="1"/>
          </p:cNvSpPr>
          <p:nvPr>
            <p:ph type="subTitle" idx="16"/>
          </p:nvPr>
        </p:nvSpPr>
        <p:spPr>
          <a:xfrm>
            <a:off x="7993133" y="55743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44812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5"/>
          <p:cNvSpPr/>
          <p:nvPr/>
        </p:nvSpPr>
        <p:spPr>
          <a:xfrm rot="10800000">
            <a:off x="9177697" y="-469964"/>
            <a:ext cx="3466136" cy="3612032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66" name="Google Shape;666;p25"/>
          <p:cNvSpPr/>
          <p:nvPr/>
        </p:nvSpPr>
        <p:spPr>
          <a:xfrm rot="10800000">
            <a:off x="-598384" y="-267558"/>
            <a:ext cx="3928387" cy="1619252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67" name="Google Shape;667;p25"/>
          <p:cNvSpPr/>
          <p:nvPr/>
        </p:nvSpPr>
        <p:spPr>
          <a:xfrm rot="10800000">
            <a:off x="6998790" y="5570438"/>
            <a:ext cx="5435199" cy="1465521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68" name="Google Shape;668;p25"/>
          <p:cNvSpPr/>
          <p:nvPr/>
        </p:nvSpPr>
        <p:spPr>
          <a:xfrm rot="10800000">
            <a:off x="-598406" y="3581260"/>
            <a:ext cx="4696403" cy="3746704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69" name="Google Shape;669;p25">
            <a:hlinkClick r:id="" action="ppaction://noaction"/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20284" y="3468833"/>
            <a:ext cx="14020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70" name="Google Shape;670;p25"/>
          <p:cNvSpPr txBox="1">
            <a:spLocks noGrp="1"/>
          </p:cNvSpPr>
          <p:nvPr>
            <p:ph type="subTitle" idx="1"/>
          </p:nvPr>
        </p:nvSpPr>
        <p:spPr>
          <a:xfrm>
            <a:off x="1043700" y="4619900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1" name="Google Shape;671;p25"/>
          <p:cNvSpPr txBox="1">
            <a:spLocks noGrp="1"/>
          </p:cNvSpPr>
          <p:nvPr>
            <p:ph type="title" idx="2" hasCustomPrompt="1"/>
          </p:nvPr>
        </p:nvSpPr>
        <p:spPr>
          <a:xfrm>
            <a:off x="5397357" y="3468833"/>
            <a:ext cx="13980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72" name="Google Shape;672;p25"/>
          <p:cNvSpPr txBox="1">
            <a:spLocks noGrp="1"/>
          </p:cNvSpPr>
          <p:nvPr>
            <p:ph type="subTitle" idx="3"/>
          </p:nvPr>
        </p:nvSpPr>
        <p:spPr>
          <a:xfrm>
            <a:off x="4518400" y="4619900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3" name="Google Shape;673;p25"/>
          <p:cNvSpPr txBox="1">
            <a:spLocks noGrp="1"/>
          </p:cNvSpPr>
          <p:nvPr>
            <p:ph type="title" idx="4" hasCustomPrompt="1"/>
          </p:nvPr>
        </p:nvSpPr>
        <p:spPr>
          <a:xfrm>
            <a:off x="8869717" y="3468833"/>
            <a:ext cx="14020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674" name="Google Shape;674;p25"/>
          <p:cNvSpPr txBox="1">
            <a:spLocks noGrp="1"/>
          </p:cNvSpPr>
          <p:nvPr>
            <p:ph type="subTitle" idx="5"/>
          </p:nvPr>
        </p:nvSpPr>
        <p:spPr>
          <a:xfrm>
            <a:off x="7993133" y="4619900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5" name="Google Shape;675;p25"/>
          <p:cNvSpPr txBox="1">
            <a:spLocks noGrp="1"/>
          </p:cNvSpPr>
          <p:nvPr>
            <p:ph type="title" idx="6"/>
          </p:nvPr>
        </p:nvSpPr>
        <p:spPr>
          <a:xfrm>
            <a:off x="4518600" y="1011936"/>
            <a:ext cx="315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6" name="Google Shape;676;p25"/>
          <p:cNvSpPr txBox="1">
            <a:spLocks noGrp="1"/>
          </p:cNvSpPr>
          <p:nvPr>
            <p:ph type="title" idx="7"/>
          </p:nvPr>
        </p:nvSpPr>
        <p:spPr>
          <a:xfrm>
            <a:off x="4578600" y="2286267"/>
            <a:ext cx="30348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677" name="Google Shape;677;p25"/>
          <p:cNvGrpSpPr/>
          <p:nvPr/>
        </p:nvGrpSpPr>
        <p:grpSpPr>
          <a:xfrm rot="-9900030">
            <a:off x="361879" y="1126937"/>
            <a:ext cx="287909" cy="260807"/>
            <a:chOff x="1640475" y="1197075"/>
            <a:chExt cx="55475" cy="50250"/>
          </a:xfrm>
        </p:grpSpPr>
        <p:sp>
          <p:nvSpPr>
            <p:cNvPr id="678" name="Google Shape;678;p2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0" name="Google Shape;680;p2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81" name="Google Shape;681;p25"/>
          <p:cNvGrpSpPr/>
          <p:nvPr/>
        </p:nvGrpSpPr>
        <p:grpSpPr>
          <a:xfrm rot="6524430">
            <a:off x="466505" y="3171502"/>
            <a:ext cx="372824" cy="337725"/>
            <a:chOff x="1640475" y="1197075"/>
            <a:chExt cx="55475" cy="50250"/>
          </a:xfrm>
        </p:grpSpPr>
        <p:sp>
          <p:nvSpPr>
            <p:cNvPr id="682" name="Google Shape;682;p2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85" name="Google Shape;685;p25"/>
          <p:cNvSpPr/>
          <p:nvPr/>
        </p:nvSpPr>
        <p:spPr>
          <a:xfrm rot="-2121718" flipH="1">
            <a:off x="8984850" y="301765"/>
            <a:ext cx="1184137" cy="2773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86" name="Google Shape;686;p25"/>
          <p:cNvSpPr/>
          <p:nvPr/>
        </p:nvSpPr>
        <p:spPr>
          <a:xfrm rot="-10799883" flipH="1">
            <a:off x="289479" y="6396764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687" name="Google Shape;687;p25"/>
          <p:cNvGrpSpPr/>
          <p:nvPr/>
        </p:nvGrpSpPr>
        <p:grpSpPr>
          <a:xfrm rot="6300012">
            <a:off x="11436127" y="5233933"/>
            <a:ext cx="387720" cy="351216"/>
            <a:chOff x="1640475" y="1197075"/>
            <a:chExt cx="55475" cy="50250"/>
          </a:xfrm>
        </p:grpSpPr>
        <p:sp>
          <p:nvSpPr>
            <p:cNvPr id="688" name="Google Shape;688;p2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91" name="Google Shape;691;p25"/>
          <p:cNvSpPr/>
          <p:nvPr/>
        </p:nvSpPr>
        <p:spPr>
          <a:xfrm rot="10800000">
            <a:off x="7770700" y="5363934"/>
            <a:ext cx="1556765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92" name="Google Shape;692;p25"/>
          <p:cNvSpPr/>
          <p:nvPr/>
        </p:nvSpPr>
        <p:spPr>
          <a:xfrm rot="-10431843">
            <a:off x="-72187" y="-158169"/>
            <a:ext cx="694643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430496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6"/>
          <p:cNvSpPr/>
          <p:nvPr/>
        </p:nvSpPr>
        <p:spPr>
          <a:xfrm rot="10800000">
            <a:off x="-170213" y="-91691"/>
            <a:ext cx="4710751" cy="1527299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95" name="Google Shape;695;p26"/>
          <p:cNvSpPr/>
          <p:nvPr/>
        </p:nvSpPr>
        <p:spPr>
          <a:xfrm rot="10800000">
            <a:off x="9426598" y="5665774"/>
            <a:ext cx="2834596" cy="1391117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96" name="Google Shape;696;p26"/>
          <p:cNvSpPr/>
          <p:nvPr/>
        </p:nvSpPr>
        <p:spPr>
          <a:xfrm rot="10800000">
            <a:off x="-500768" y="5175562"/>
            <a:ext cx="6216717" cy="2096372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97" name="Google Shape;697;p26"/>
          <p:cNvSpPr/>
          <p:nvPr/>
        </p:nvSpPr>
        <p:spPr>
          <a:xfrm rot="10800000">
            <a:off x="9647886" y="-455233"/>
            <a:ext cx="3154148" cy="4500445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98" name="Google Shape;698;p26"/>
          <p:cNvSpPr txBox="1">
            <a:spLocks noGrp="1"/>
          </p:cNvSpPr>
          <p:nvPr>
            <p:ph type="title"/>
          </p:nvPr>
        </p:nvSpPr>
        <p:spPr>
          <a:xfrm>
            <a:off x="4517200" y="1011936"/>
            <a:ext cx="3157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699" name="Google Shape;699;p26"/>
          <p:cNvGrpSpPr/>
          <p:nvPr/>
        </p:nvGrpSpPr>
        <p:grpSpPr>
          <a:xfrm rot="6299945">
            <a:off x="10388811" y="6084647"/>
            <a:ext cx="479661" cy="434492"/>
            <a:chOff x="1640475" y="1197075"/>
            <a:chExt cx="55475" cy="50250"/>
          </a:xfrm>
        </p:grpSpPr>
        <p:sp>
          <p:nvSpPr>
            <p:cNvPr id="700" name="Google Shape;700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703" name="Google Shape;703;p26"/>
          <p:cNvSpPr/>
          <p:nvPr/>
        </p:nvSpPr>
        <p:spPr>
          <a:xfrm rot="8615811" flipH="1">
            <a:off x="302884" y="6130723"/>
            <a:ext cx="1130787" cy="22887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04" name="Google Shape;704;p26"/>
          <p:cNvSpPr/>
          <p:nvPr/>
        </p:nvSpPr>
        <p:spPr>
          <a:xfrm rot="-9000285">
            <a:off x="8745469" y="312131"/>
            <a:ext cx="1293379" cy="30298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705" name="Google Shape;705;p26"/>
          <p:cNvGrpSpPr/>
          <p:nvPr/>
        </p:nvGrpSpPr>
        <p:grpSpPr>
          <a:xfrm rot="10799841">
            <a:off x="2147570" y="6013993"/>
            <a:ext cx="319869" cy="289748"/>
            <a:chOff x="1640475" y="1197075"/>
            <a:chExt cx="55475" cy="50250"/>
          </a:xfrm>
        </p:grpSpPr>
        <p:sp>
          <p:nvSpPr>
            <p:cNvPr id="706" name="Google Shape;706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09" name="Google Shape;709;p26"/>
          <p:cNvGrpSpPr/>
          <p:nvPr/>
        </p:nvGrpSpPr>
        <p:grpSpPr>
          <a:xfrm rot="-5400235">
            <a:off x="10821533" y="847200"/>
            <a:ext cx="324144" cy="293621"/>
            <a:chOff x="1640475" y="1197075"/>
            <a:chExt cx="55475" cy="50250"/>
          </a:xfrm>
        </p:grpSpPr>
        <p:sp>
          <p:nvSpPr>
            <p:cNvPr id="710" name="Google Shape;710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713" name="Google Shape;713;p26"/>
          <p:cNvSpPr/>
          <p:nvPr/>
        </p:nvSpPr>
        <p:spPr>
          <a:xfrm rot="-9900095">
            <a:off x="11132193" y="5408083"/>
            <a:ext cx="565912" cy="836675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14" name="Google Shape;714;p26"/>
          <p:cNvSpPr/>
          <p:nvPr/>
        </p:nvSpPr>
        <p:spPr>
          <a:xfrm rot="-3511162">
            <a:off x="1410770" y="359121"/>
            <a:ext cx="984713" cy="72041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715" name="Google Shape;715;p26"/>
          <p:cNvGrpSpPr/>
          <p:nvPr/>
        </p:nvGrpSpPr>
        <p:grpSpPr>
          <a:xfrm rot="-10374925">
            <a:off x="439203" y="650948"/>
            <a:ext cx="479660" cy="434489"/>
            <a:chOff x="1640475" y="1197075"/>
            <a:chExt cx="55475" cy="50250"/>
          </a:xfrm>
        </p:grpSpPr>
        <p:sp>
          <p:nvSpPr>
            <p:cNvPr id="716" name="Google Shape;716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1315021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7"/>
          <p:cNvSpPr/>
          <p:nvPr/>
        </p:nvSpPr>
        <p:spPr>
          <a:xfrm>
            <a:off x="-170701" y="5475218"/>
            <a:ext cx="4620031" cy="1612071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21" name="Google Shape;721;p27"/>
          <p:cNvSpPr/>
          <p:nvPr/>
        </p:nvSpPr>
        <p:spPr>
          <a:xfrm>
            <a:off x="9520278" y="-284726"/>
            <a:ext cx="2780133" cy="146833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22" name="Google Shape;722;p27"/>
          <p:cNvSpPr/>
          <p:nvPr/>
        </p:nvSpPr>
        <p:spPr>
          <a:xfrm>
            <a:off x="-335969" y="-565834"/>
            <a:ext cx="6097485" cy="2212731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23" name="Google Shape;723;p27"/>
          <p:cNvSpPr/>
          <p:nvPr/>
        </p:nvSpPr>
        <p:spPr>
          <a:xfrm>
            <a:off x="9617965" y="4068396"/>
            <a:ext cx="3093335" cy="3464315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24" name="Google Shape;724;p27"/>
          <p:cNvSpPr txBox="1">
            <a:spLocks noGrp="1"/>
          </p:cNvSpPr>
          <p:nvPr>
            <p:ph type="title"/>
          </p:nvPr>
        </p:nvSpPr>
        <p:spPr>
          <a:xfrm>
            <a:off x="2257400" y="593367"/>
            <a:ext cx="767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5" name="Google Shape;725;p27"/>
          <p:cNvSpPr txBox="1">
            <a:spLocks noGrp="1"/>
          </p:cNvSpPr>
          <p:nvPr>
            <p:ph type="body" idx="1"/>
          </p:nvPr>
        </p:nvSpPr>
        <p:spPr>
          <a:xfrm>
            <a:off x="950967" y="1923533"/>
            <a:ext cx="10290000" cy="41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867">
                <a:latin typeface="Raleway"/>
                <a:ea typeface="Raleway"/>
                <a:cs typeface="Raleway"/>
                <a:sym typeface="Raleway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26" name="Google Shape;726;p27"/>
          <p:cNvGrpSpPr/>
          <p:nvPr/>
        </p:nvGrpSpPr>
        <p:grpSpPr>
          <a:xfrm rot="899945">
            <a:off x="10368798" y="355490"/>
            <a:ext cx="479661" cy="434492"/>
            <a:chOff x="1640475" y="1197075"/>
            <a:chExt cx="55475" cy="50250"/>
          </a:xfrm>
        </p:grpSpPr>
        <p:sp>
          <p:nvSpPr>
            <p:cNvPr id="727" name="Google Shape;727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730" name="Google Shape;730;p27"/>
          <p:cNvSpPr/>
          <p:nvPr/>
        </p:nvSpPr>
        <p:spPr>
          <a:xfrm rot="997180" flipH="1">
            <a:off x="294028" y="458290"/>
            <a:ext cx="1130776" cy="22887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31" name="Google Shape;731;p27"/>
          <p:cNvSpPr/>
          <p:nvPr/>
        </p:nvSpPr>
        <p:spPr>
          <a:xfrm rot="-10262709">
            <a:off x="9152207" y="6270998"/>
            <a:ext cx="1293375" cy="30298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732" name="Google Shape;732;p27"/>
          <p:cNvGrpSpPr/>
          <p:nvPr/>
        </p:nvGrpSpPr>
        <p:grpSpPr>
          <a:xfrm rot="-3600132">
            <a:off x="2121067" y="536921"/>
            <a:ext cx="319868" cy="289748"/>
            <a:chOff x="1640475" y="1197075"/>
            <a:chExt cx="55475" cy="50250"/>
          </a:xfrm>
        </p:grpSpPr>
        <p:sp>
          <p:nvSpPr>
            <p:cNvPr id="733" name="Google Shape;733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36" name="Google Shape;736;p27"/>
          <p:cNvGrpSpPr/>
          <p:nvPr/>
        </p:nvGrpSpPr>
        <p:grpSpPr>
          <a:xfrm rot="10799765">
            <a:off x="10885300" y="5705134"/>
            <a:ext cx="324144" cy="293621"/>
            <a:chOff x="1640475" y="1197075"/>
            <a:chExt cx="55475" cy="50250"/>
          </a:xfrm>
        </p:grpSpPr>
        <p:sp>
          <p:nvSpPr>
            <p:cNvPr id="737" name="Google Shape;737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740" name="Google Shape;740;p27"/>
          <p:cNvSpPr/>
          <p:nvPr/>
        </p:nvSpPr>
        <p:spPr>
          <a:xfrm flipH="1">
            <a:off x="11189182" y="540835"/>
            <a:ext cx="680652" cy="1006365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41" name="Google Shape;741;p27"/>
          <p:cNvSpPr/>
          <p:nvPr/>
        </p:nvSpPr>
        <p:spPr>
          <a:xfrm rot="-9876870">
            <a:off x="1195365" y="5628132"/>
            <a:ext cx="1279019" cy="9357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742" name="Google Shape;742;p27"/>
          <p:cNvGrpSpPr/>
          <p:nvPr/>
        </p:nvGrpSpPr>
        <p:grpSpPr>
          <a:xfrm rot="-5400000">
            <a:off x="357893" y="5727704"/>
            <a:ext cx="479659" cy="434488"/>
            <a:chOff x="1640475" y="1197075"/>
            <a:chExt cx="55475" cy="50250"/>
          </a:xfrm>
        </p:grpSpPr>
        <p:sp>
          <p:nvSpPr>
            <p:cNvPr id="743" name="Google Shape;743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847341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8"/>
          <p:cNvSpPr/>
          <p:nvPr/>
        </p:nvSpPr>
        <p:spPr>
          <a:xfrm rot="10800000">
            <a:off x="7338614" y="-261150"/>
            <a:ext cx="5042852" cy="2373156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48" name="Google Shape;748;p28"/>
          <p:cNvSpPr/>
          <p:nvPr/>
        </p:nvSpPr>
        <p:spPr>
          <a:xfrm rot="10800000">
            <a:off x="8127487" y="4779187"/>
            <a:ext cx="4347680" cy="2399845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49" name="Google Shape;749;p28"/>
          <p:cNvSpPr/>
          <p:nvPr/>
        </p:nvSpPr>
        <p:spPr>
          <a:xfrm rot="10800000">
            <a:off x="-520264" y="4322094"/>
            <a:ext cx="2755056" cy="2763105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50" name="Google Shape;750;p28"/>
          <p:cNvSpPr/>
          <p:nvPr/>
        </p:nvSpPr>
        <p:spPr>
          <a:xfrm rot="10800000">
            <a:off x="-344447" y="-512797"/>
            <a:ext cx="5163161" cy="1824348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51" name="Google Shape;751;p28"/>
          <p:cNvSpPr txBox="1">
            <a:spLocks noGrp="1"/>
          </p:cNvSpPr>
          <p:nvPr>
            <p:ph type="title"/>
          </p:nvPr>
        </p:nvSpPr>
        <p:spPr>
          <a:xfrm>
            <a:off x="4106600" y="1288339"/>
            <a:ext cx="3978800" cy="11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2" name="Google Shape;752;p28"/>
          <p:cNvSpPr txBox="1">
            <a:spLocks noGrp="1"/>
          </p:cNvSpPr>
          <p:nvPr>
            <p:ph type="body" idx="1"/>
          </p:nvPr>
        </p:nvSpPr>
        <p:spPr>
          <a:xfrm>
            <a:off x="1645833" y="4314333"/>
            <a:ext cx="3629200" cy="13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6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3" name="Google Shape;753;p28"/>
          <p:cNvSpPr txBox="1"/>
          <p:nvPr/>
        </p:nvSpPr>
        <p:spPr>
          <a:xfrm>
            <a:off x="7187876" y="4251863"/>
            <a:ext cx="30532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33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333"/>
          </a:p>
        </p:txBody>
      </p:sp>
      <p:grpSp>
        <p:nvGrpSpPr>
          <p:cNvPr id="754" name="Google Shape;754;p28"/>
          <p:cNvGrpSpPr/>
          <p:nvPr/>
        </p:nvGrpSpPr>
        <p:grpSpPr>
          <a:xfrm rot="9300375">
            <a:off x="1502709" y="5869517"/>
            <a:ext cx="302068" cy="273615"/>
            <a:chOff x="1640475" y="1197075"/>
            <a:chExt cx="55475" cy="50250"/>
          </a:xfrm>
        </p:grpSpPr>
        <p:sp>
          <p:nvSpPr>
            <p:cNvPr id="755" name="Google Shape;755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758" name="Google Shape;758;p28"/>
          <p:cNvSpPr/>
          <p:nvPr/>
        </p:nvSpPr>
        <p:spPr>
          <a:xfrm rot="-510326" flipH="1">
            <a:off x="500423" y="363208"/>
            <a:ext cx="766524" cy="17956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59" name="Google Shape;759;p28"/>
          <p:cNvSpPr/>
          <p:nvPr/>
        </p:nvSpPr>
        <p:spPr>
          <a:xfrm rot="-9899901" flipH="1">
            <a:off x="6602048" y="6093592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760" name="Google Shape;760;p28"/>
          <p:cNvGrpSpPr/>
          <p:nvPr/>
        </p:nvGrpSpPr>
        <p:grpSpPr>
          <a:xfrm rot="2217042">
            <a:off x="9668924" y="6197330"/>
            <a:ext cx="487819" cy="441908"/>
            <a:chOff x="1640475" y="1197075"/>
            <a:chExt cx="55475" cy="50250"/>
          </a:xfrm>
        </p:grpSpPr>
        <p:sp>
          <p:nvSpPr>
            <p:cNvPr id="761" name="Google Shape;761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64" name="Google Shape;764;p28"/>
          <p:cNvGrpSpPr/>
          <p:nvPr/>
        </p:nvGrpSpPr>
        <p:grpSpPr>
          <a:xfrm rot="-7117196">
            <a:off x="10310776" y="469866"/>
            <a:ext cx="432205" cy="391509"/>
            <a:chOff x="1640475" y="1197075"/>
            <a:chExt cx="55475" cy="50250"/>
          </a:xfrm>
        </p:grpSpPr>
        <p:sp>
          <p:nvSpPr>
            <p:cNvPr id="765" name="Google Shape;765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68" name="Google Shape;768;p28"/>
          <p:cNvGrpSpPr/>
          <p:nvPr/>
        </p:nvGrpSpPr>
        <p:grpSpPr>
          <a:xfrm rot="-7256213">
            <a:off x="573406" y="1302602"/>
            <a:ext cx="300244" cy="355949"/>
            <a:chOff x="1640475" y="1197075"/>
            <a:chExt cx="55475" cy="50250"/>
          </a:xfrm>
        </p:grpSpPr>
        <p:sp>
          <p:nvSpPr>
            <p:cNvPr id="769" name="Google Shape;769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772" name="Google Shape;772;p28"/>
          <p:cNvSpPr/>
          <p:nvPr/>
        </p:nvSpPr>
        <p:spPr>
          <a:xfrm rot="-5211900">
            <a:off x="-23560" y="3520666"/>
            <a:ext cx="1318469" cy="120106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3320959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7285113" y="-228666"/>
            <a:ext cx="4954655" cy="2527372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75" name="Google Shape;775;p29"/>
          <p:cNvSpPr/>
          <p:nvPr/>
        </p:nvSpPr>
        <p:spPr>
          <a:xfrm flipH="1">
            <a:off x="8413543" y="4453999"/>
            <a:ext cx="4176324" cy="2766635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76" name="Google Shape;776;p29"/>
          <p:cNvSpPr/>
          <p:nvPr/>
        </p:nvSpPr>
        <p:spPr>
          <a:xfrm flipH="1">
            <a:off x="-406706" y="4668132"/>
            <a:ext cx="4669340" cy="2423544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77" name="Google Shape;777;p29"/>
          <p:cNvSpPr/>
          <p:nvPr/>
        </p:nvSpPr>
        <p:spPr>
          <a:xfrm flipH="1">
            <a:off x="-230622" y="-461966"/>
            <a:ext cx="5169956" cy="2672269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355296" y="269176"/>
            <a:ext cx="605555" cy="548555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11002652" y="2028966"/>
            <a:ext cx="372821" cy="337725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4259115" y="6095818"/>
            <a:ext cx="926732" cy="21710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10498933" y="200179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9910323" y="5922909"/>
            <a:ext cx="263693" cy="28508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1188816" y="5495984"/>
            <a:ext cx="1556765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93" name="Google Shape;793;p29"/>
          <p:cNvSpPr/>
          <p:nvPr/>
        </p:nvSpPr>
        <p:spPr>
          <a:xfrm rot="368157">
            <a:off x="11025491" y="5660185"/>
            <a:ext cx="694643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366172" y="4065178"/>
            <a:ext cx="295683" cy="267847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3973030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71765" y="5412084"/>
            <a:ext cx="4754840" cy="1541664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00" name="Google Shape;800;p30"/>
          <p:cNvSpPr/>
          <p:nvPr/>
        </p:nvSpPr>
        <p:spPr>
          <a:xfrm>
            <a:off x="9426752" y="-171713"/>
            <a:ext cx="2861256" cy="140420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01" name="Google Shape;801;p30"/>
          <p:cNvSpPr/>
          <p:nvPr/>
        </p:nvSpPr>
        <p:spPr>
          <a:xfrm>
            <a:off x="-594066" y="-388999"/>
            <a:ext cx="6275407" cy="2116089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02" name="Google Shape;802;p30"/>
          <p:cNvSpPr/>
          <p:nvPr/>
        </p:nvSpPr>
        <p:spPr>
          <a:xfrm>
            <a:off x="9650347" y="4042864"/>
            <a:ext cx="3183596" cy="3313011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10097977" y="4182405"/>
            <a:ext cx="16767" cy="540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9788710" y="4726639"/>
            <a:ext cx="14567" cy="11467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9363810" y="2853906"/>
            <a:ext cx="984733" cy="7204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06" name="Google Shape;806;p30"/>
          <p:cNvSpPr/>
          <p:nvPr/>
        </p:nvSpPr>
        <p:spPr>
          <a:xfrm rot="9893225">
            <a:off x="2369448" y="495825"/>
            <a:ext cx="807728" cy="1892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371780" y="6049007"/>
            <a:ext cx="295696" cy="267845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11395348" y="484581"/>
            <a:ext cx="1325152" cy="2076284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9684739" y="544391"/>
            <a:ext cx="578189" cy="523765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761623" y="1413196"/>
            <a:ext cx="326429" cy="295697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11064199" y="6015703"/>
            <a:ext cx="773556" cy="18122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10066781" y="5978563"/>
            <a:ext cx="295696" cy="267845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4353975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9300535" y="3731314"/>
            <a:ext cx="3554583" cy="370420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27" name="Google Shape;827;p31"/>
          <p:cNvSpPr/>
          <p:nvPr/>
        </p:nvSpPr>
        <p:spPr>
          <a:xfrm flipH="1">
            <a:off x="-690653" y="5456811"/>
            <a:ext cx="4028628" cy="1660572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28" name="Google Shape;828;p31"/>
          <p:cNvSpPr/>
          <p:nvPr/>
        </p:nvSpPr>
        <p:spPr>
          <a:xfrm flipH="1">
            <a:off x="7066029" y="-261913"/>
            <a:ext cx="5573892" cy="150291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29" name="Google Shape;829;p31"/>
          <p:cNvSpPr/>
          <p:nvPr/>
        </p:nvSpPr>
        <p:spPr>
          <a:xfrm flipH="1">
            <a:off x="-724966" y="-561368"/>
            <a:ext cx="4816244" cy="3842311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30" name="Google Shape;830;p31"/>
          <p:cNvSpPr/>
          <p:nvPr/>
        </p:nvSpPr>
        <p:spPr>
          <a:xfrm>
            <a:off x="2593767" y="2802867"/>
            <a:ext cx="16767" cy="540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31" name="Google Shape;831;p31"/>
          <p:cNvSpPr/>
          <p:nvPr/>
        </p:nvSpPr>
        <p:spPr>
          <a:xfrm>
            <a:off x="2905234" y="2252567"/>
            <a:ext cx="14567" cy="11467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32" name="Google Shape;832;p31"/>
          <p:cNvSpPr/>
          <p:nvPr/>
        </p:nvSpPr>
        <p:spPr>
          <a:xfrm>
            <a:off x="2359967" y="3416334"/>
            <a:ext cx="984733" cy="7204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33" name="Google Shape;833;p31"/>
          <p:cNvSpPr/>
          <p:nvPr/>
        </p:nvSpPr>
        <p:spPr>
          <a:xfrm rot="-906775">
            <a:off x="9449117" y="394933"/>
            <a:ext cx="807728" cy="1892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11528233" y="1336920"/>
            <a:ext cx="295696" cy="267845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675091" y="5146259"/>
            <a:ext cx="1325152" cy="2076284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502116" y="640483"/>
            <a:ext cx="578189" cy="523765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2344590" y="6285813"/>
            <a:ext cx="326429" cy="295697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579857" y="327181"/>
            <a:ext cx="773556" cy="1812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10921965" y="6155063"/>
            <a:ext cx="295696" cy="267845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31246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3656800" y="3553200"/>
            <a:ext cx="4878400" cy="1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2616400" y="5236000"/>
            <a:ext cx="69596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54" name="Google Shape;5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372736">
            <a:off x="10462772" y="-586830"/>
            <a:ext cx="1556385" cy="182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372736" flipH="1">
            <a:off x="-200295" y="-586830"/>
            <a:ext cx="1556385" cy="18245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7"/>
          <p:cNvGrpSpPr/>
          <p:nvPr/>
        </p:nvGrpSpPr>
        <p:grpSpPr>
          <a:xfrm rot="-2463782">
            <a:off x="-244437" y="-1171955"/>
            <a:ext cx="4613201" cy="5191963"/>
            <a:chOff x="713389" y="-262634"/>
            <a:chExt cx="3459843" cy="3893906"/>
          </a:xfrm>
        </p:grpSpPr>
        <p:pic>
          <p:nvPicPr>
            <p:cNvPr id="57" name="Google Shape;57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4265453" flipH="1">
              <a:off x="1683657" y="2589867"/>
              <a:ext cx="1097963" cy="357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 flipH="1">
              <a:off x="2046540" y="2903763"/>
              <a:ext cx="1097964" cy="357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6306671" flipH="1">
              <a:off x="1371644" y="1704035"/>
              <a:ext cx="990786" cy="1395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392348">
              <a:off x="1080136" y="176558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p7"/>
          <p:cNvSpPr/>
          <p:nvPr/>
        </p:nvSpPr>
        <p:spPr>
          <a:xfrm>
            <a:off x="67" y="6321601"/>
            <a:ext cx="12192189" cy="536409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" name="Google Shape;62;p7"/>
          <p:cNvGrpSpPr/>
          <p:nvPr/>
        </p:nvGrpSpPr>
        <p:grpSpPr>
          <a:xfrm>
            <a:off x="8078297" y="-896500"/>
            <a:ext cx="4038955" cy="4502299"/>
            <a:chOff x="5325298" y="1401875"/>
            <a:chExt cx="3029216" cy="3376724"/>
          </a:xfrm>
        </p:grpSpPr>
        <p:pic>
          <p:nvPicPr>
            <p:cNvPr id="63" name="Google Shape;63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3834659">
              <a:off x="6665023" y="2077497"/>
              <a:ext cx="1097961" cy="357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244271">
              <a:off x="6493573" y="1779848"/>
              <a:ext cx="1097958" cy="357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172484" flipH="1">
              <a:off x="7130170" y="2170760"/>
              <a:ext cx="990785" cy="1395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25298" y="2329184"/>
              <a:ext cx="2914801" cy="2449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148156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5370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56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3099600" y="1968500"/>
            <a:ext cx="5993600" cy="2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2499314" y="-2705098"/>
            <a:ext cx="16521315" cy="11947033"/>
            <a:chOff x="-1874485" y="-2028824"/>
            <a:chExt cx="12390986" cy="8960275"/>
          </a:xfrm>
        </p:grpSpPr>
        <p:pic>
          <p:nvPicPr>
            <p:cNvPr id="70" name="Google Shape;70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3644114">
              <a:off x="6600143" y="3683219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799995" flipH="1">
              <a:off x="-410290" y="745942"/>
              <a:ext cx="1184750" cy="166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146030" flipH="1">
              <a:off x="5984582" y="4265175"/>
              <a:ext cx="1480484" cy="1735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 flipH="1">
              <a:off x="-410300" y="4210776"/>
              <a:ext cx="3237624" cy="272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7155886" flipH="1">
              <a:off x="-1515157" y="3152620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4822065" flipH="1">
              <a:off x="-1107394" y="-1441475"/>
              <a:ext cx="3641590" cy="3060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8406173" flipH="1">
              <a:off x="1605199" y="-1681245"/>
              <a:ext cx="1864251" cy="2150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5977938">
              <a:off x="7947059" y="2454176"/>
              <a:ext cx="2574835" cy="2163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7910329" flipH="1">
              <a:off x="8161624" y="-624731"/>
              <a:ext cx="1864251" cy="2150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219239" flipH="1">
              <a:off x="7417688" y="-683442"/>
              <a:ext cx="1184749" cy="1668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3550003" flipH="1">
              <a:off x="166269" y="2486299"/>
              <a:ext cx="1094281" cy="1282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7249997" flipH="1">
              <a:off x="6376569" y="-428351"/>
              <a:ext cx="1094281" cy="128284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3386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6605143">
            <a:off x="8698826" y="-736351"/>
            <a:ext cx="1497847" cy="175596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2601600" y="653800"/>
            <a:ext cx="69888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2982400" y="4907600"/>
            <a:ext cx="62272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86" name="Google Shape;86;p9"/>
          <p:cNvGrpSpPr/>
          <p:nvPr/>
        </p:nvGrpSpPr>
        <p:grpSpPr>
          <a:xfrm>
            <a:off x="-1654404" y="2758703"/>
            <a:ext cx="5211208" cy="5529008"/>
            <a:chOff x="-952500" y="1792053"/>
            <a:chExt cx="3908406" cy="4146756"/>
          </a:xfrm>
        </p:grpSpPr>
        <p:pic>
          <p:nvPicPr>
            <p:cNvPr id="87" name="Google Shape;87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883189">
              <a:off x="-476188" y="1978486"/>
              <a:ext cx="1184750" cy="1668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7005392" flipH="1">
              <a:off x="1351862" y="4026961"/>
              <a:ext cx="1184751" cy="1668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91162">
              <a:off x="638601" y="2012429"/>
              <a:ext cx="1167273" cy="1368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>
              <a:off x="-1243224" y="2587944"/>
              <a:ext cx="3641590" cy="30601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" name="Google Shape;91;p9"/>
          <p:cNvGrpSpPr/>
          <p:nvPr/>
        </p:nvGrpSpPr>
        <p:grpSpPr>
          <a:xfrm rot="10800000">
            <a:off x="9574915" y="-1373412"/>
            <a:ext cx="4080191" cy="5529008"/>
            <a:chOff x="-895350" y="1792053"/>
            <a:chExt cx="3060143" cy="4146756"/>
          </a:xfrm>
        </p:grpSpPr>
        <p:pic>
          <p:nvPicPr>
            <p:cNvPr id="92" name="Google Shape;92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883189">
              <a:off x="-476188" y="1978486"/>
              <a:ext cx="1184750" cy="1668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91162">
              <a:off x="638601" y="2012429"/>
              <a:ext cx="1167273" cy="1368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>
              <a:off x="-1186074" y="2587944"/>
              <a:ext cx="3641590" cy="306014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9034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>
            <a:spLocks noGrp="1"/>
          </p:cNvSpPr>
          <p:nvPr>
            <p:ph type="title"/>
          </p:nvPr>
        </p:nvSpPr>
        <p:spPr>
          <a:xfrm>
            <a:off x="906800" y="4900200"/>
            <a:ext cx="3347600" cy="12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899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image" Target="../media/image7.jpg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400" y="603100"/>
            <a:ext cx="10271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400" y="1536633"/>
            <a:ext cx="10271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97997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47" name="Google Shape;347;p30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04984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14525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32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854" name="Google Shape;854;p32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8361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4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858" name="Google Shape;858;p34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28807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A2CC84-A10D-4B79-B2B7-3B3FBF576523}"/>
              </a:ext>
            </a:extLst>
          </p:cNvPr>
          <p:cNvSpPr txBox="1"/>
          <p:nvPr/>
        </p:nvSpPr>
        <p:spPr>
          <a:xfrm>
            <a:off x="2020957" y="860582"/>
            <a:ext cx="6506816" cy="398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		</a:t>
            </a:r>
            <a:r>
              <a:rPr lang="en-ID" sz="20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Kelompok</a:t>
            </a:r>
            <a:r>
              <a:rPr lang="en-ID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5</a:t>
            </a:r>
            <a:endParaRPr lang="en-US" sz="20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indent="457200">
              <a:lnSpc>
                <a:spcPct val="107000"/>
              </a:lnSpc>
              <a:spcAft>
                <a:spcPts val="800"/>
              </a:spcAft>
            </a:pPr>
            <a:r>
              <a:rPr lang="en-ID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Nama				NPM</a:t>
            </a:r>
            <a:endParaRPr lang="en-US" sz="20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indent="457200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Arina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Izzati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			</a:t>
            </a:r>
            <a:r>
              <a:rPr lang="en-ID" sz="20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2013053096</a:t>
            </a:r>
            <a:endParaRPr lang="en-US" sz="20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indent="457200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Perhanda Hapit			</a:t>
            </a:r>
            <a:r>
              <a:rPr lang="en-ID" sz="20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2013053179</a:t>
            </a:r>
            <a:endParaRPr lang="en-US" sz="20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ID" sz="20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Utchi</a:t>
            </a:r>
            <a:r>
              <a:rPr lang="en-ID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Umairoh</a:t>
            </a:r>
            <a:r>
              <a:rPr lang="en-ID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		</a:t>
            </a:r>
            <a:r>
              <a:rPr lang="en-US" sz="20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2013053094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Kelas : 3B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Mata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Kuliah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Manajemen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Pendidikan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Kode Mata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Kuliah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: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KIP620201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8710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1ECED-1208-4592-A0BD-614CBED2B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Kriteria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Keberhasilan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Lembaga Pendidikan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C85B0-B49F-4B1D-8881-B4BBC4EBE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262" indent="0">
              <a:buNone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Kejelasan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kriteria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indikator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keberhasilan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memperjelas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target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setiap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tahapan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Kemampuan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menyusun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kriteria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indikator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keberhasilan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Guru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Kepala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agar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menjalankan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tugas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masing-masing.</a:t>
            </a:r>
            <a:endParaRPr lang="en-ID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6262" indent="0">
              <a:buNone/>
            </a:pPr>
            <a:endParaRPr lang="en-ID" sz="1800" dirty="0">
              <a:latin typeface="Times New Roman" panose="02020603050405020304" pitchFamily="18" charset="0"/>
            </a:endParaRPr>
          </a:p>
          <a:p>
            <a:pPr marL="186262" indent="0">
              <a:buNone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Keberhasilan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mengandung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ketuntasan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belajar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ketuntasan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Artinya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tercapainya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kompetensi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meliputi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pengetahuan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ketrampilan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sikap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diwujudkan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kebiasaan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berpikir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bertindak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Fungsi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ketuntasan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belajar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memastikan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semua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peserta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didik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menguasai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kompetensi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diharapkan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sebelum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pindah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kompetensi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selanjutnya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186262" indent="0">
              <a:buNone/>
            </a:pPr>
            <a:endParaRPr lang="en-ID" sz="1800" dirty="0">
              <a:latin typeface="Times New Roman" panose="02020603050405020304" pitchFamily="18" charset="0"/>
            </a:endParaRPr>
          </a:p>
          <a:p>
            <a:pPr marL="186262" indent="0">
              <a:buNone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Kriteria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keberhasilan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ukuran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tingkat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pencapaian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prestasi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belajar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mengacu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kompetensi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dasar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standar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kompetensi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ditetapkan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mencirikan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penguasaan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konsep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ketrampilan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diamati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diukur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9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C0847-68D7-492E-B3DD-428F669DB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8202" y="998814"/>
            <a:ext cx="10290000" cy="4058000"/>
          </a:xfrm>
        </p:spPr>
        <p:txBody>
          <a:bodyPr/>
          <a:lstStyle/>
          <a:p>
            <a:pPr marL="186262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kriteria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keberhasilan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Keberhasilan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menyelesaikan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serangkaian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formatif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sumatif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maupun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keberhasilan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dihubungkan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mengacu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Kriteria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Ketuntasan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Minimal (KKM),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Kriteria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Ketuntasan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Ideal (KKI) 75%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Ketercapaian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vokasional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praktik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bergantung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KKM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KKI.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Sedangkan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indikator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apakah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berhasil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menguasai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6262" indent="0">
              <a:buNone/>
            </a:pPr>
            <a:endParaRPr lang="en-US" dirty="0"/>
          </a:p>
          <a:p>
            <a:pPr marL="186262" indent="0">
              <a:buNone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mengumpulkan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informasi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apakah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indikator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dicapai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siswa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dilakukan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penilaian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sewaktu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berlangsung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sesudahnya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43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00682-5574-4534-93F6-1629B60C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089" y="2665400"/>
            <a:ext cx="6631200" cy="763600"/>
          </a:xfrm>
        </p:spPr>
        <p:txBody>
          <a:bodyPr/>
          <a:lstStyle/>
          <a:p>
            <a:r>
              <a:rPr lang="en-US" sz="4800" dirty="0" err="1"/>
              <a:t>Terima</a:t>
            </a:r>
            <a:r>
              <a:rPr lang="en-US" sz="4800" dirty="0"/>
              <a:t> Kasih </a:t>
            </a:r>
          </a:p>
        </p:txBody>
      </p:sp>
    </p:spTree>
    <p:extLst>
      <p:ext uri="{BB962C8B-B14F-4D97-AF65-F5344CB8AC3E}">
        <p14:creationId xmlns:p14="http://schemas.microsoft.com/office/powerpoint/2010/main" val="315271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F4158-0CBB-49BD-9688-508B3B87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775" y="714507"/>
            <a:ext cx="7423807" cy="763600"/>
          </a:xfrm>
        </p:spPr>
        <p:txBody>
          <a:bodyPr/>
          <a:lstStyle/>
          <a:p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ORGANISASI LEMBAGA PENDIDIKAN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4D4A-EF56-4632-9CD8-CC5B86203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1000" y="1966223"/>
            <a:ext cx="10290000" cy="4058000"/>
          </a:xfrm>
        </p:spPr>
        <p:txBody>
          <a:bodyPr/>
          <a:lstStyle/>
          <a:p>
            <a:pPr marL="186262" indent="0">
              <a:buNone/>
            </a:pP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Organisasi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dasarnya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digunakan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sebagai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tempat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wadah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dimana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orang-orang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berkumpul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bekerjasama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secara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rasional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sistematis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terencana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terorganisasi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terpimpin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terkendali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memanfaatkan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sumber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daya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organisasi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yaitu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seperti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uang, material,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mesin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metode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lingkungan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sarana-parasarana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data, dan lain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sebagainya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dipergunakan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secara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efisien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efektif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mencapai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tujuan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telah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ditentukan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86262" indent="0">
              <a:buNone/>
            </a:pPr>
            <a:endParaRPr lang="en-ID" sz="18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86262" indent="0">
              <a:buNone/>
            </a:pP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Struktur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organisasi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merupakan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kerangka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dalam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dimana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organisasi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itu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beroperasi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dan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merupakan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cara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suatu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aktivitas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organisasi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dibagi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diorganisir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dan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dikoordinasikan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pPr marL="186262" indent="0">
              <a:buNone/>
            </a:pPr>
            <a:endParaRPr lang="en-ID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86262" indent="0">
              <a:buNone/>
            </a:pP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Lembaga Pendidikan (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baik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formal, nonformal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atau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informal)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adalah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tempat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transfer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ilmu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pengetahuan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dan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budaya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peradaban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</a:p>
          <a:p>
            <a:pPr marL="186262" indent="0">
              <a:buNone/>
            </a:pPr>
            <a:endParaRPr lang="en-ID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86262" indent="0">
              <a:buNone/>
            </a:pPr>
            <a:r>
              <a:rPr lang="en-ID" sz="1800" dirty="0">
                <a:latin typeface="Roboto" panose="02000000000000000000" pitchFamily="2" charset="0"/>
                <a:ea typeface="Roboto" panose="02000000000000000000" pitchFamily="2" charset="0"/>
              </a:rPr>
              <a:t>P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endidikan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nasional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bertujuan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mempersiapkan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masyarakat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baru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yang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lebih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ideal,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yaitu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masyarakat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yang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mengerti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hak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dan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kewajiban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dan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berperan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aktif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dalam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proses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pembangunan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bangsa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8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AEF9-1ABE-4EC0-B53C-23726163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Pengertian</a:t>
            </a:r>
            <a:r>
              <a:rPr lang="en-ID" sz="2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Organisasi</a:t>
            </a:r>
            <a:r>
              <a:rPr lang="en-ID" sz="2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Lembaga Pendidikan</a:t>
            </a:r>
            <a:br>
              <a:rPr lang="en-US" sz="2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F649D-4E23-46E3-8AE9-E9808CB4D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0967" y="2350537"/>
            <a:ext cx="10290000" cy="4058000"/>
          </a:xfrm>
        </p:spPr>
        <p:txBody>
          <a:bodyPr/>
          <a:lstStyle/>
          <a:p>
            <a:pPr marL="186262" indent="0">
              <a:buNone/>
            </a:pP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Organisasi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adalah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sekelompok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orang (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dua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atau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lebih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) yang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secara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formal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dipersatukan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dalam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suatu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kerjasama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untuk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mencapai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tujuan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yang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telah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ditetapkan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Organisasi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menggambarkan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adanya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pembidangan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fungsi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dan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tugas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dari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masing-masing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kesatuan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186262" indent="0">
              <a:buNone/>
            </a:pPr>
            <a:endParaRPr lang="en-ID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86262" indent="0">
              <a:buNone/>
            </a:pP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Lembaga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pendidikan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adalah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suatu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lembaga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yang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bertujuan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mengembangkan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potensi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manusiawi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yang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dimiliki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anak-anak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agar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mampu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menjalankan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tugas-tugas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kehidupan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sebagai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manusia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baik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secara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individual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maupun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sebagai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anggota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masyarakat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186262" indent="0">
              <a:buNone/>
            </a:pPr>
            <a:endParaRPr lang="en-ID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86262" indent="0">
              <a:buNone/>
            </a:pP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Organisasi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Lembaga Pendidikan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adalah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koordinasi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secara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rasional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sejumlah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orang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dalam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membentuk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institusi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Pendidikan.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3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3824-2748-4E50-AD32-B531A8C0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 b="1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Struktur</a:t>
            </a:r>
            <a:r>
              <a:rPr lang="en-ID" sz="2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Lembaga Pendidikan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A0240-CD9B-4871-8824-B93902B6F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6254" y="2655337"/>
            <a:ext cx="10290000" cy="4058000"/>
          </a:xfrm>
        </p:spPr>
        <p:txBody>
          <a:bodyPr/>
          <a:lstStyle/>
          <a:p>
            <a:pPr marL="186262" indent="0">
              <a:buNone/>
            </a:pP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Struktur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organisasi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adalah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susunan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komponen-komponen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(unit-unit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kerja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)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dalam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organisasi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Struktur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organisasi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menunjukkan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adanya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pembagian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kerja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dan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meninjukkan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bagaimana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fungsi-fungsi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atau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kegiatan-kegiatan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yang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berbeda-beda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tersebut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diintegrasikan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koordinasi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</a:p>
          <a:p>
            <a:pPr marL="186262" indent="0">
              <a:buNone/>
            </a:pPr>
            <a:endParaRPr lang="en-ID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86262" indent="0">
              <a:buNone/>
            </a:pP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struktur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organisasi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garis dan staff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suatu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bentuk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organisasi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terdiri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satu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pimpinan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dimana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pelimpahan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wewenang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terjadi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secara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vertikal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kepada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bagian-bagian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dibawahnya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dan di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organisasinya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terdapat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beberapa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staff yang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bertugas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memberi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saran dan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nasihat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bidangnya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kepada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pimpinan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organisasi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86262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E57F-FBE4-4F27-AF86-EB3BBE43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367" y="394371"/>
            <a:ext cx="6631200" cy="763600"/>
          </a:xfrm>
        </p:spPr>
        <p:txBody>
          <a:bodyPr/>
          <a:lstStyle/>
          <a:p>
            <a:r>
              <a:rPr lang="en-ID" sz="2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Jalur, </a:t>
            </a:r>
            <a:r>
              <a:rPr lang="en-ID" sz="2400" b="1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Jenjang</a:t>
            </a:r>
            <a:r>
              <a:rPr lang="en-ID" sz="2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dan </a:t>
            </a:r>
            <a:r>
              <a:rPr lang="en-ID" sz="2400" b="1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Jenis</a:t>
            </a:r>
            <a:r>
              <a:rPr lang="en-ID" sz="2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Lembaga Pendidikan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F012D-8EFE-4D7F-A601-EDEBC9C86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1000" y="998944"/>
            <a:ext cx="10290000" cy="5700029"/>
          </a:xfrm>
        </p:spPr>
        <p:txBody>
          <a:bodyPr/>
          <a:lstStyle/>
          <a:p>
            <a:pPr marL="186262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Jalur Pendidikan</a:t>
            </a:r>
            <a:endParaRPr lang="en-US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86262" indent="0">
              <a:buNone/>
            </a:pP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Jalur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pendidikan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adalah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wahana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yang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dilalui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peserta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didik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untuk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mengembangkan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potensi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diri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dalam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suatu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proses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pendidikan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yang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sesuai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dengan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tujuan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Pendidikan</a:t>
            </a:r>
          </a:p>
          <a:p>
            <a:pPr marL="186262" indent="0">
              <a:buNone/>
            </a:pPr>
            <a:endParaRPr lang="en-ID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dirty="0">
                <a:latin typeface="Roboto" panose="02000000000000000000" pitchFamily="2" charset="0"/>
                <a:ea typeface="Roboto" panose="02000000000000000000" pitchFamily="2" charset="0"/>
              </a:rPr>
              <a:t>1. 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Jalur Pendidikan formal</a:t>
            </a:r>
            <a:endParaRPr lang="en-US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86262" indent="0">
              <a:buNone/>
            </a:pP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Pendidikan formal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merupakan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pendidikan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yang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diselenggarakan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di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sekolah-sekolah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pada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umumnya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. Jalur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pendidikan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mempunyai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jenjang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pendidikan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yang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jelas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mulai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dari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pendidikan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dasar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pendidikan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menengah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sampai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pendidikan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tinggi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186262" indent="0">
              <a:buNone/>
            </a:pPr>
            <a:endParaRPr lang="en-ID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2. Jalur Pendidikan nonformal</a:t>
            </a:r>
            <a:endParaRPr lang="en-US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86262" indent="0">
              <a:buNone/>
            </a:pP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Pendidikan nonformal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adalah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jalur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pendidikan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di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luar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pendidikan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formal yang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dapat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dilaksanakan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secara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terstruktur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dan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berjenjang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. Pendidikan nonformal juga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disebut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pendidikan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luar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sekolah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186262" indent="0">
              <a:buNone/>
            </a:pPr>
            <a:endParaRPr lang="en-ID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3. 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Jalur Pendidikan informal</a:t>
            </a:r>
            <a:endParaRPr lang="en-US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86262" indent="0">
              <a:buNone/>
            </a:pP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Pendidikan informal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adalah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jalur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pendidikan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keluarga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dan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lingkungan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berbentuk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kegiatan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belajar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secara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mandiri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. Hasil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pendidikan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sama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dengan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pendidikan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formal dan nonformal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setelah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peserta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didik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lulus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ujian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sesuai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dengan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standar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nasional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pendidikan</a:t>
            </a:r>
            <a:r>
              <a:rPr lang="en-ID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7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8E7D3-0151-4DD0-937E-B20C41052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689" y="477079"/>
            <a:ext cx="10290000" cy="5614020"/>
          </a:xfrm>
        </p:spPr>
        <p:txBody>
          <a:bodyPr/>
          <a:lstStyle/>
          <a:p>
            <a:pPr marL="186262" indent="0">
              <a:buNone/>
            </a:pP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Jenjang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Pendidikan</a:t>
            </a:r>
          </a:p>
          <a:p>
            <a:pPr marL="186262" indent="0">
              <a:buNone/>
            </a:pPr>
            <a:endParaRPr lang="en-ID" sz="1800" b="1" dirty="0">
              <a:latin typeface="Times New Roman" panose="02020603050405020304" pitchFamily="18" charset="0"/>
            </a:endParaRPr>
          </a:p>
          <a:p>
            <a:pPr marL="186262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Jenjang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tahapan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ditetapkan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dicapai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dikembangkan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Pendidikan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6262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jenjang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(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sembilan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anak-anak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melandasi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jenjang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menengah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Pendidikan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menengah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6262" indent="0"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Pendidikan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menengah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jenjang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pendidikan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lanjutan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pendidikan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dasar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Pendidikan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menengah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terdiri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pendidikan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menengah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umum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pendidikan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menengah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kejuruan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186262" indent="0">
              <a:buNone/>
            </a:pPr>
            <a:endParaRPr lang="en-ID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3.Pendidikan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6262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jenjang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menengah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mencakup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diploma,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sarjana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magister,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spesialis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diselenggarakan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perguruan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0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EC681-5278-48C4-BBA9-B1BA8471B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1000" y="481981"/>
            <a:ext cx="10290000" cy="5362228"/>
          </a:xfrm>
        </p:spPr>
        <p:txBody>
          <a:bodyPr/>
          <a:lstStyle/>
          <a:p>
            <a:pPr marL="186262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Jenis-Jenis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Lembaga Pendidikan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6262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didasarkan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kekhususan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mencakup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kejuruan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akademik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vokasi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keagamaan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Pendidikan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6262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menengah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mengutamakan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perluasan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melanjutkan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jenjang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Bentuknya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Dasar (SD),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Menengah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(SMP),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Menengah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Atas (SMA).</a:t>
            </a: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Pendidikan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kejuruan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6262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kejuruan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menengah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mempersiapkan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terutama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Menengah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Kejuruan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(SMK).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6262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626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6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5288C-C490-45D1-B01A-626348114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1000" y="1025317"/>
            <a:ext cx="10290000" cy="4699621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Pendidikan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akademik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6262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akademik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sarjana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pascasarjana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diarahkan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terutama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penguasaan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disiplin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Pendidikan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profesi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6262" indent="0"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sarjana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mempersiapkan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memasuki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6262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Pendidikan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vokasi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6262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vokasi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mempersiapkan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keahlian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terapan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maksimal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jenjang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diploma 4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sarjana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(strata 1).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6262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56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3DB6F-6780-4F8F-AFC9-D187DF10D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1000" y="1674676"/>
            <a:ext cx="10290000" cy="4058000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keagamaan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6262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keagamaan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menengah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mempersiapkan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menjalankan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menuntut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penguasaan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ajaran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agama dan/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ahli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agama.</a:t>
            </a: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Pendidikan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6262" indent="0"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Pendidikan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khusus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pendidikan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peserta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didik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tingkat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kesulitan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mengikuti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kelainan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fisik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emosional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mental,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sosial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dan/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potensi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kecerdasan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bakat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istimewa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626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72584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Arts Subject for Highschool - 9th Grade: Comparing Texts">
  <a:themeElements>
    <a:clrScheme name="Simple Light">
      <a:dk1>
        <a:srgbClr val="462D1D"/>
      </a:dk1>
      <a:lt1>
        <a:srgbClr val="FFFFFF"/>
      </a:lt1>
      <a:dk2>
        <a:srgbClr val="462D1D"/>
      </a:dk2>
      <a:lt2>
        <a:srgbClr val="FFFFFF"/>
      </a:lt2>
      <a:accent1>
        <a:srgbClr val="FBF0ED"/>
      </a:accent1>
      <a:accent2>
        <a:srgbClr val="F9E2DA"/>
      </a:accent2>
      <a:accent3>
        <a:srgbClr val="724332"/>
      </a:accent3>
      <a:accent4>
        <a:srgbClr val="FBF0ED"/>
      </a:accent4>
      <a:accent5>
        <a:srgbClr val="F9E2DA"/>
      </a:accent5>
      <a:accent6>
        <a:srgbClr val="AA7F70"/>
      </a:accent6>
      <a:hlink>
        <a:srgbClr val="AA7F7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6EA7"/>
      </a:accent1>
      <a:accent2>
        <a:srgbClr val="CCB1FE"/>
      </a:accent2>
      <a:accent3>
        <a:srgbClr val="B2F7EF"/>
      </a:accent3>
      <a:accent4>
        <a:srgbClr val="FFE652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Language Arts Subject for Highschool - 9th Grade_ Comparing Texts by Slidesgo</Template>
  <TotalTime>63</TotalTime>
  <Words>1069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32" baseType="lpstr">
      <vt:lpstr>Arial</vt:lpstr>
      <vt:lpstr>Calibri</vt:lpstr>
      <vt:lpstr>Fira Sans Extra Condensed</vt:lpstr>
      <vt:lpstr>Gloria Hallelujah</vt:lpstr>
      <vt:lpstr>Karla</vt:lpstr>
      <vt:lpstr>Muli</vt:lpstr>
      <vt:lpstr>Open Sans</vt:lpstr>
      <vt:lpstr>Proxima Nova</vt:lpstr>
      <vt:lpstr>Proxima Nova Semibold</vt:lpstr>
      <vt:lpstr>Raleway</vt:lpstr>
      <vt:lpstr>Raleway Thin</vt:lpstr>
      <vt:lpstr>Roboto</vt:lpstr>
      <vt:lpstr>Roboto Condensed Light</vt:lpstr>
      <vt:lpstr>Rochester</vt:lpstr>
      <vt:lpstr>Times New Roman</vt:lpstr>
      <vt:lpstr>Language Arts Subject for Highschool - 9th Grade: Comparing Texts</vt:lpstr>
      <vt:lpstr>Slidesgo Final Pages</vt:lpstr>
      <vt:lpstr>Team Building Class for Elementary by Slidesgo</vt:lpstr>
      <vt:lpstr>1_Slidesgo Final Pages</vt:lpstr>
      <vt:lpstr>2_Slidesgo Final Pages</vt:lpstr>
      <vt:lpstr>PowerPoint Presentation</vt:lpstr>
      <vt:lpstr>ORGANISASI LEMBAGA PENDIDIKAN </vt:lpstr>
      <vt:lpstr>Pengertian Organisasi Lembaga Pendidikan </vt:lpstr>
      <vt:lpstr>Struktur Lembaga Pendidikan</vt:lpstr>
      <vt:lpstr>Jalur, Jenjang dan Jenis Lembaga Pendidikan</vt:lpstr>
      <vt:lpstr>PowerPoint Presentation</vt:lpstr>
      <vt:lpstr>PowerPoint Presentation</vt:lpstr>
      <vt:lpstr>PowerPoint Presentation</vt:lpstr>
      <vt:lpstr>PowerPoint Presentation</vt:lpstr>
      <vt:lpstr>Kriteria Keberhasilan Lembaga Pendidikan</vt:lpstr>
      <vt:lpstr>PowerPoint Presentation</vt:lpstr>
      <vt:lpstr>Terima Kasih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perhanda hapit</dc:creator>
  <cp:lastModifiedBy>perhanda hapit</cp:lastModifiedBy>
  <cp:revision>1</cp:revision>
  <dcterms:created xsi:type="dcterms:W3CDTF">2021-09-16T05:39:13Z</dcterms:created>
  <dcterms:modified xsi:type="dcterms:W3CDTF">2021-09-16T06:42:21Z</dcterms:modified>
</cp:coreProperties>
</file>