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303" r:id="rId4"/>
    <p:sldId id="258" r:id="rId5"/>
    <p:sldId id="259" r:id="rId6"/>
    <p:sldId id="260" r:id="rId7"/>
    <p:sldId id="304" r:id="rId8"/>
    <p:sldId id="264" r:id="rId9"/>
    <p:sldId id="305" r:id="rId10"/>
  </p:sldIdLst>
  <p:sldSz cx="9144000" cy="5143500" type="screen16x9"/>
  <p:notesSz cx="6858000" cy="9144000"/>
  <p:embeddedFontLst>
    <p:embeddedFont>
      <p:font typeface="Arial Black" panose="020B0A04020102020204" pitchFamily="34" charset="0"/>
      <p:bold r:id="rId12"/>
    </p:embeddedFont>
    <p:embeddedFont>
      <p:font typeface="Calibri" panose="020F0502020204030204" pitchFamily="34" charset="0"/>
      <p:regular r:id="rId13"/>
      <p:bold r:id="rId14"/>
      <p:italic r:id="rId15"/>
      <p:boldItalic r:id="rId16"/>
    </p:embeddedFont>
    <p:embeddedFont>
      <p:font typeface="Fira Sans" panose="020B0503050000020004" pitchFamily="34" charset="0"/>
      <p:regular r:id="rId17"/>
      <p:bold r:id="rId18"/>
      <p:italic r:id="rId19"/>
      <p:boldItalic r:id="rId20"/>
    </p:embeddedFont>
    <p:embeddedFont>
      <p:font typeface="Oswald" panose="00000500000000000000" pitchFamily="2" charset="0"/>
      <p:regular r:id="rId21"/>
      <p:bold r:id="rId22"/>
    </p:embeddedFont>
    <p:embeddedFont>
      <p:font typeface="Pacifico"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0" roundtripDataSignature="AMtx7mhhDU1QrqPIdm6V5Z1taymc9umr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99425E-A038-4597-B3B8-E74706D7F26A}">
  <a:tblStyle styleId="{B799425E-A038-4597-B3B8-E74706D7F26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80"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0.fntdata"/><Relationship Id="rId8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9" name="Google Shape;134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3" name="Google Shape;13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9" name="Google Shape;13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5" name="Google Shape;139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3" name="Google Shape;14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8" name="Google Shape;154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49"/>
          <p:cNvSpPr txBox="1">
            <a:spLocks noGrp="1"/>
          </p:cNvSpPr>
          <p:nvPr>
            <p:ph type="ctrTitle"/>
          </p:nvPr>
        </p:nvSpPr>
        <p:spPr>
          <a:xfrm>
            <a:off x="4572000" y="1504950"/>
            <a:ext cx="3852000" cy="181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49"/>
          <p:cNvSpPr txBox="1">
            <a:spLocks noGrp="1"/>
          </p:cNvSpPr>
          <p:nvPr>
            <p:ph type="title" idx="2"/>
          </p:nvPr>
        </p:nvSpPr>
        <p:spPr>
          <a:xfrm>
            <a:off x="4572000" y="3228979"/>
            <a:ext cx="3852000" cy="524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1600"/>
              <a:buFont typeface="Fira Sans"/>
              <a:buNone/>
              <a:defRPr sz="1600">
                <a:solidFill>
                  <a:schemeClr val="accent5"/>
                </a:solidFill>
                <a:latin typeface="Fira Sans"/>
                <a:ea typeface="Fira Sans"/>
                <a:cs typeface="Fira Sans"/>
                <a:sym typeface="Fira Sans"/>
              </a:defRPr>
            </a:lvl1pPr>
            <a:lvl2pPr lvl="1" algn="l">
              <a:lnSpc>
                <a:spcPct val="100000"/>
              </a:lnSpc>
              <a:spcBef>
                <a:spcPts val="0"/>
              </a:spcBef>
              <a:spcAft>
                <a:spcPts val="0"/>
              </a:spcAft>
              <a:buSzPts val="2800"/>
              <a:buNone/>
              <a:defRPr>
                <a:latin typeface="Oswald"/>
                <a:ea typeface="Oswald"/>
                <a:cs typeface="Oswald"/>
                <a:sym typeface="Oswald"/>
              </a:defRPr>
            </a:lvl2pPr>
            <a:lvl3pPr lvl="2" algn="l">
              <a:lnSpc>
                <a:spcPct val="100000"/>
              </a:lnSpc>
              <a:spcBef>
                <a:spcPts val="0"/>
              </a:spcBef>
              <a:spcAft>
                <a:spcPts val="0"/>
              </a:spcAft>
              <a:buSzPts val="2800"/>
              <a:buNone/>
              <a:defRPr>
                <a:latin typeface="Oswald"/>
                <a:ea typeface="Oswald"/>
                <a:cs typeface="Oswald"/>
                <a:sym typeface="Oswald"/>
              </a:defRPr>
            </a:lvl3pPr>
            <a:lvl4pPr lvl="3" algn="l">
              <a:lnSpc>
                <a:spcPct val="100000"/>
              </a:lnSpc>
              <a:spcBef>
                <a:spcPts val="0"/>
              </a:spcBef>
              <a:spcAft>
                <a:spcPts val="0"/>
              </a:spcAft>
              <a:buSzPts val="2800"/>
              <a:buNone/>
              <a:defRPr>
                <a:latin typeface="Oswald"/>
                <a:ea typeface="Oswald"/>
                <a:cs typeface="Oswald"/>
                <a:sym typeface="Oswald"/>
              </a:defRPr>
            </a:lvl4pPr>
            <a:lvl5pPr lvl="4" algn="l">
              <a:lnSpc>
                <a:spcPct val="100000"/>
              </a:lnSpc>
              <a:spcBef>
                <a:spcPts val="0"/>
              </a:spcBef>
              <a:spcAft>
                <a:spcPts val="0"/>
              </a:spcAft>
              <a:buSzPts val="2800"/>
              <a:buNone/>
              <a:defRPr>
                <a:latin typeface="Oswald"/>
                <a:ea typeface="Oswald"/>
                <a:cs typeface="Oswald"/>
                <a:sym typeface="Oswald"/>
              </a:defRPr>
            </a:lvl5pPr>
            <a:lvl6pPr lvl="5" algn="l">
              <a:lnSpc>
                <a:spcPct val="100000"/>
              </a:lnSpc>
              <a:spcBef>
                <a:spcPts val="0"/>
              </a:spcBef>
              <a:spcAft>
                <a:spcPts val="0"/>
              </a:spcAft>
              <a:buSzPts val="2800"/>
              <a:buNone/>
              <a:defRPr>
                <a:latin typeface="Oswald"/>
                <a:ea typeface="Oswald"/>
                <a:cs typeface="Oswald"/>
                <a:sym typeface="Oswald"/>
              </a:defRPr>
            </a:lvl6pPr>
            <a:lvl7pPr lvl="6" algn="l">
              <a:lnSpc>
                <a:spcPct val="100000"/>
              </a:lnSpc>
              <a:spcBef>
                <a:spcPts val="0"/>
              </a:spcBef>
              <a:spcAft>
                <a:spcPts val="0"/>
              </a:spcAft>
              <a:buSzPts val="2800"/>
              <a:buNone/>
              <a:defRPr>
                <a:latin typeface="Oswald"/>
                <a:ea typeface="Oswald"/>
                <a:cs typeface="Oswald"/>
                <a:sym typeface="Oswald"/>
              </a:defRPr>
            </a:lvl7pPr>
            <a:lvl8pPr lvl="7" algn="l">
              <a:lnSpc>
                <a:spcPct val="100000"/>
              </a:lnSpc>
              <a:spcBef>
                <a:spcPts val="0"/>
              </a:spcBef>
              <a:spcAft>
                <a:spcPts val="0"/>
              </a:spcAft>
              <a:buSzPts val="2800"/>
              <a:buNone/>
              <a:defRPr>
                <a:latin typeface="Oswald"/>
                <a:ea typeface="Oswald"/>
                <a:cs typeface="Oswald"/>
                <a:sym typeface="Oswald"/>
              </a:defRPr>
            </a:lvl8pPr>
            <a:lvl9pPr lvl="8" algn="l">
              <a:lnSpc>
                <a:spcPct val="100000"/>
              </a:lnSpc>
              <a:spcBef>
                <a:spcPts val="0"/>
              </a:spcBef>
              <a:spcAft>
                <a:spcPts val="0"/>
              </a:spcAft>
              <a:buSzPts val="2800"/>
              <a:buNone/>
              <a:defRPr>
                <a:latin typeface="Oswald"/>
                <a:ea typeface="Oswald"/>
                <a:cs typeface="Oswald"/>
                <a:sym typeface="Oswald"/>
              </a:defRPr>
            </a:lvl9pPr>
          </a:lstStyle>
          <a:p>
            <a:endParaRPr/>
          </a:p>
        </p:txBody>
      </p:sp>
      <p:grpSp>
        <p:nvGrpSpPr>
          <p:cNvPr id="11" name="Google Shape;11;p49"/>
          <p:cNvGrpSpPr/>
          <p:nvPr/>
        </p:nvGrpSpPr>
        <p:grpSpPr>
          <a:xfrm rot="-5739702">
            <a:off x="3851044" y="862428"/>
            <a:ext cx="6358803" cy="4566588"/>
            <a:chOff x="1758627" y="657949"/>
            <a:chExt cx="5621198" cy="4036876"/>
          </a:xfrm>
        </p:grpSpPr>
        <p:sp>
          <p:nvSpPr>
            <p:cNvPr id="12" name="Google Shape;12;p49"/>
            <p:cNvSpPr/>
            <p:nvPr/>
          </p:nvSpPr>
          <p:spPr>
            <a:xfrm rot="-5400000">
              <a:off x="6429988" y="2205583"/>
              <a:ext cx="296723" cy="275608"/>
            </a:xfrm>
            <a:custGeom>
              <a:avLst/>
              <a:gdLst/>
              <a:ahLst/>
              <a:cxnLst/>
              <a:rect l="l" t="t" r="r" b="b"/>
              <a:pathLst>
                <a:path w="8496" h="7892" extrusionOk="0">
                  <a:moveTo>
                    <a:pt x="4537" y="0"/>
                  </a:moveTo>
                  <a:lnTo>
                    <a:pt x="3602" y="3107"/>
                  </a:lnTo>
                  <a:lnTo>
                    <a:pt x="0" y="4207"/>
                  </a:lnTo>
                  <a:lnTo>
                    <a:pt x="3464" y="4620"/>
                  </a:lnTo>
                  <a:lnTo>
                    <a:pt x="4317" y="7891"/>
                  </a:lnTo>
                  <a:lnTo>
                    <a:pt x="5114" y="4675"/>
                  </a:lnTo>
                  <a:lnTo>
                    <a:pt x="8496" y="3877"/>
                  </a:lnTo>
                  <a:lnTo>
                    <a:pt x="5197" y="3135"/>
                  </a:lnTo>
                  <a:lnTo>
                    <a:pt x="453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49"/>
            <p:cNvSpPr/>
            <p:nvPr/>
          </p:nvSpPr>
          <p:spPr>
            <a:xfrm>
              <a:off x="6319900" y="4289250"/>
              <a:ext cx="213100" cy="197300"/>
            </a:xfrm>
            <a:custGeom>
              <a:avLst/>
              <a:gdLst/>
              <a:ahLst/>
              <a:cxnLst/>
              <a:rect l="l" t="t" r="r" b="b"/>
              <a:pathLst>
                <a:path w="8524" h="7892" extrusionOk="0">
                  <a:moveTo>
                    <a:pt x="4537" y="1"/>
                  </a:moveTo>
                  <a:lnTo>
                    <a:pt x="3629" y="3080"/>
                  </a:lnTo>
                  <a:lnTo>
                    <a:pt x="0" y="4207"/>
                  </a:lnTo>
                  <a:lnTo>
                    <a:pt x="3492" y="4620"/>
                  </a:lnTo>
                  <a:lnTo>
                    <a:pt x="4317" y="7892"/>
                  </a:lnTo>
                  <a:lnTo>
                    <a:pt x="5142" y="4675"/>
                  </a:lnTo>
                  <a:lnTo>
                    <a:pt x="8523" y="3877"/>
                  </a:lnTo>
                  <a:lnTo>
                    <a:pt x="5224" y="3135"/>
                  </a:lnTo>
                  <a:lnTo>
                    <a:pt x="453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49"/>
            <p:cNvSpPr/>
            <p:nvPr/>
          </p:nvSpPr>
          <p:spPr>
            <a:xfrm>
              <a:off x="1758627" y="657949"/>
              <a:ext cx="151250" cy="140225"/>
            </a:xfrm>
            <a:custGeom>
              <a:avLst/>
              <a:gdLst/>
              <a:ahLst/>
              <a:cxnLst/>
              <a:rect l="l" t="t" r="r" b="b"/>
              <a:pathLst>
                <a:path w="6050" h="5609" extrusionOk="0">
                  <a:moveTo>
                    <a:pt x="3217" y="0"/>
                  </a:moveTo>
                  <a:lnTo>
                    <a:pt x="2557" y="2200"/>
                  </a:lnTo>
                  <a:lnTo>
                    <a:pt x="0" y="2997"/>
                  </a:lnTo>
                  <a:lnTo>
                    <a:pt x="2475" y="3299"/>
                  </a:lnTo>
                  <a:lnTo>
                    <a:pt x="3080" y="5609"/>
                  </a:lnTo>
                  <a:lnTo>
                    <a:pt x="3630" y="3327"/>
                  </a:lnTo>
                  <a:lnTo>
                    <a:pt x="6049" y="2750"/>
                  </a:lnTo>
                  <a:lnTo>
                    <a:pt x="3712" y="2227"/>
                  </a:lnTo>
                  <a:lnTo>
                    <a:pt x="321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9"/>
            <p:cNvSpPr/>
            <p:nvPr/>
          </p:nvSpPr>
          <p:spPr>
            <a:xfrm rot="-5400000">
              <a:off x="6710679" y="1955812"/>
              <a:ext cx="151225" cy="140250"/>
            </a:xfrm>
            <a:custGeom>
              <a:avLst/>
              <a:gdLst/>
              <a:ahLst/>
              <a:cxnLst/>
              <a:rect l="l" t="t" r="r" b="b"/>
              <a:pathLst>
                <a:path w="6049" h="5610" extrusionOk="0">
                  <a:moveTo>
                    <a:pt x="3217" y="1"/>
                  </a:moveTo>
                  <a:lnTo>
                    <a:pt x="2557" y="2200"/>
                  </a:lnTo>
                  <a:lnTo>
                    <a:pt x="0" y="2970"/>
                  </a:lnTo>
                  <a:lnTo>
                    <a:pt x="2475" y="3300"/>
                  </a:lnTo>
                  <a:lnTo>
                    <a:pt x="3052" y="5610"/>
                  </a:lnTo>
                  <a:lnTo>
                    <a:pt x="3629" y="3328"/>
                  </a:lnTo>
                  <a:lnTo>
                    <a:pt x="6049" y="2750"/>
                  </a:lnTo>
                  <a:lnTo>
                    <a:pt x="3712" y="2228"/>
                  </a:lnTo>
                  <a:lnTo>
                    <a:pt x="321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9"/>
            <p:cNvSpPr/>
            <p:nvPr/>
          </p:nvSpPr>
          <p:spPr>
            <a:xfrm>
              <a:off x="7227900" y="1012625"/>
              <a:ext cx="151925" cy="140225"/>
            </a:xfrm>
            <a:custGeom>
              <a:avLst/>
              <a:gdLst/>
              <a:ahLst/>
              <a:cxnLst/>
              <a:rect l="l" t="t" r="r" b="b"/>
              <a:pathLst>
                <a:path w="6077" h="5609" extrusionOk="0">
                  <a:moveTo>
                    <a:pt x="3245" y="0"/>
                  </a:moveTo>
                  <a:lnTo>
                    <a:pt x="2585" y="2200"/>
                  </a:lnTo>
                  <a:lnTo>
                    <a:pt x="0" y="2997"/>
                  </a:lnTo>
                  <a:lnTo>
                    <a:pt x="2475" y="3299"/>
                  </a:lnTo>
                  <a:lnTo>
                    <a:pt x="3080" y="5609"/>
                  </a:lnTo>
                  <a:lnTo>
                    <a:pt x="3657" y="3327"/>
                  </a:lnTo>
                  <a:lnTo>
                    <a:pt x="6077" y="2750"/>
                  </a:lnTo>
                  <a:lnTo>
                    <a:pt x="3712" y="2227"/>
                  </a:lnTo>
                  <a:lnTo>
                    <a:pt x="324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9"/>
            <p:cNvSpPr/>
            <p:nvPr/>
          </p:nvSpPr>
          <p:spPr>
            <a:xfrm>
              <a:off x="6043575" y="4554575"/>
              <a:ext cx="151925" cy="140250"/>
            </a:xfrm>
            <a:custGeom>
              <a:avLst/>
              <a:gdLst/>
              <a:ahLst/>
              <a:cxnLst/>
              <a:rect l="l" t="t" r="r" b="b"/>
              <a:pathLst>
                <a:path w="6077" h="5610" extrusionOk="0">
                  <a:moveTo>
                    <a:pt x="3245" y="1"/>
                  </a:moveTo>
                  <a:lnTo>
                    <a:pt x="2585" y="2200"/>
                  </a:lnTo>
                  <a:lnTo>
                    <a:pt x="0" y="2997"/>
                  </a:lnTo>
                  <a:lnTo>
                    <a:pt x="2475" y="3300"/>
                  </a:lnTo>
                  <a:lnTo>
                    <a:pt x="3080" y="5609"/>
                  </a:lnTo>
                  <a:lnTo>
                    <a:pt x="3657" y="3327"/>
                  </a:lnTo>
                  <a:lnTo>
                    <a:pt x="6077" y="2750"/>
                  </a:lnTo>
                  <a:lnTo>
                    <a:pt x="3712" y="2228"/>
                  </a:lnTo>
                  <a:lnTo>
                    <a:pt x="324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9"/>
            <p:cNvSpPr/>
            <p:nvPr/>
          </p:nvSpPr>
          <p:spPr>
            <a:xfrm>
              <a:off x="7041625" y="3173675"/>
              <a:ext cx="212425" cy="197300"/>
            </a:xfrm>
            <a:custGeom>
              <a:avLst/>
              <a:gdLst/>
              <a:ahLst/>
              <a:cxnLst/>
              <a:rect l="l" t="t" r="r" b="b"/>
              <a:pathLst>
                <a:path w="8497" h="7892" extrusionOk="0">
                  <a:moveTo>
                    <a:pt x="4537" y="0"/>
                  </a:moveTo>
                  <a:lnTo>
                    <a:pt x="3602" y="3080"/>
                  </a:lnTo>
                  <a:lnTo>
                    <a:pt x="0" y="4207"/>
                  </a:lnTo>
                  <a:lnTo>
                    <a:pt x="3465" y="4619"/>
                  </a:lnTo>
                  <a:lnTo>
                    <a:pt x="4317" y="7891"/>
                  </a:lnTo>
                  <a:lnTo>
                    <a:pt x="5114" y="4674"/>
                  </a:lnTo>
                  <a:lnTo>
                    <a:pt x="8496" y="3877"/>
                  </a:lnTo>
                  <a:lnTo>
                    <a:pt x="5197" y="3135"/>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 name="Google Shape;19;p49"/>
          <p:cNvGrpSpPr/>
          <p:nvPr/>
        </p:nvGrpSpPr>
        <p:grpSpPr>
          <a:xfrm rot="2837351">
            <a:off x="3318605" y="467799"/>
            <a:ext cx="6358772" cy="4566566"/>
            <a:chOff x="1758627" y="657949"/>
            <a:chExt cx="5621198" cy="4036876"/>
          </a:xfrm>
        </p:grpSpPr>
        <p:sp>
          <p:nvSpPr>
            <p:cNvPr id="20" name="Google Shape;20;p49"/>
            <p:cNvSpPr/>
            <p:nvPr/>
          </p:nvSpPr>
          <p:spPr>
            <a:xfrm rot="-5400000">
              <a:off x="6429988" y="2205583"/>
              <a:ext cx="296723" cy="275608"/>
            </a:xfrm>
            <a:custGeom>
              <a:avLst/>
              <a:gdLst/>
              <a:ahLst/>
              <a:cxnLst/>
              <a:rect l="l" t="t" r="r" b="b"/>
              <a:pathLst>
                <a:path w="8496" h="7892" extrusionOk="0">
                  <a:moveTo>
                    <a:pt x="4537" y="0"/>
                  </a:moveTo>
                  <a:lnTo>
                    <a:pt x="3602" y="3107"/>
                  </a:lnTo>
                  <a:lnTo>
                    <a:pt x="0" y="4207"/>
                  </a:lnTo>
                  <a:lnTo>
                    <a:pt x="3464" y="4620"/>
                  </a:lnTo>
                  <a:lnTo>
                    <a:pt x="4317" y="7891"/>
                  </a:lnTo>
                  <a:lnTo>
                    <a:pt x="5114" y="4675"/>
                  </a:lnTo>
                  <a:lnTo>
                    <a:pt x="8496" y="3877"/>
                  </a:lnTo>
                  <a:lnTo>
                    <a:pt x="5197" y="3135"/>
                  </a:lnTo>
                  <a:lnTo>
                    <a:pt x="453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9"/>
            <p:cNvSpPr/>
            <p:nvPr/>
          </p:nvSpPr>
          <p:spPr>
            <a:xfrm>
              <a:off x="6319900" y="4289250"/>
              <a:ext cx="213100" cy="197300"/>
            </a:xfrm>
            <a:custGeom>
              <a:avLst/>
              <a:gdLst/>
              <a:ahLst/>
              <a:cxnLst/>
              <a:rect l="l" t="t" r="r" b="b"/>
              <a:pathLst>
                <a:path w="8524" h="7892" extrusionOk="0">
                  <a:moveTo>
                    <a:pt x="4537" y="1"/>
                  </a:moveTo>
                  <a:lnTo>
                    <a:pt x="3629" y="3080"/>
                  </a:lnTo>
                  <a:lnTo>
                    <a:pt x="0" y="4207"/>
                  </a:lnTo>
                  <a:lnTo>
                    <a:pt x="3492" y="4620"/>
                  </a:lnTo>
                  <a:lnTo>
                    <a:pt x="4317" y="7892"/>
                  </a:lnTo>
                  <a:lnTo>
                    <a:pt x="5142" y="4675"/>
                  </a:lnTo>
                  <a:lnTo>
                    <a:pt x="8523" y="3877"/>
                  </a:lnTo>
                  <a:lnTo>
                    <a:pt x="5224" y="3135"/>
                  </a:lnTo>
                  <a:lnTo>
                    <a:pt x="453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9"/>
            <p:cNvSpPr/>
            <p:nvPr/>
          </p:nvSpPr>
          <p:spPr>
            <a:xfrm>
              <a:off x="1758627" y="657949"/>
              <a:ext cx="151250" cy="140225"/>
            </a:xfrm>
            <a:custGeom>
              <a:avLst/>
              <a:gdLst/>
              <a:ahLst/>
              <a:cxnLst/>
              <a:rect l="l" t="t" r="r" b="b"/>
              <a:pathLst>
                <a:path w="6050" h="5609" extrusionOk="0">
                  <a:moveTo>
                    <a:pt x="3217" y="0"/>
                  </a:moveTo>
                  <a:lnTo>
                    <a:pt x="2557" y="2200"/>
                  </a:lnTo>
                  <a:lnTo>
                    <a:pt x="0" y="2997"/>
                  </a:lnTo>
                  <a:lnTo>
                    <a:pt x="2475" y="3299"/>
                  </a:lnTo>
                  <a:lnTo>
                    <a:pt x="3080" y="5609"/>
                  </a:lnTo>
                  <a:lnTo>
                    <a:pt x="3630" y="3327"/>
                  </a:lnTo>
                  <a:lnTo>
                    <a:pt x="6049" y="2750"/>
                  </a:lnTo>
                  <a:lnTo>
                    <a:pt x="3712" y="2227"/>
                  </a:lnTo>
                  <a:lnTo>
                    <a:pt x="321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49"/>
            <p:cNvSpPr/>
            <p:nvPr/>
          </p:nvSpPr>
          <p:spPr>
            <a:xfrm rot="-5400000">
              <a:off x="6710679" y="1955812"/>
              <a:ext cx="151225" cy="140250"/>
            </a:xfrm>
            <a:custGeom>
              <a:avLst/>
              <a:gdLst/>
              <a:ahLst/>
              <a:cxnLst/>
              <a:rect l="l" t="t" r="r" b="b"/>
              <a:pathLst>
                <a:path w="6049" h="5610" extrusionOk="0">
                  <a:moveTo>
                    <a:pt x="3217" y="1"/>
                  </a:moveTo>
                  <a:lnTo>
                    <a:pt x="2557" y="2200"/>
                  </a:lnTo>
                  <a:lnTo>
                    <a:pt x="0" y="2970"/>
                  </a:lnTo>
                  <a:lnTo>
                    <a:pt x="2475" y="3300"/>
                  </a:lnTo>
                  <a:lnTo>
                    <a:pt x="3052" y="5610"/>
                  </a:lnTo>
                  <a:lnTo>
                    <a:pt x="3629" y="3328"/>
                  </a:lnTo>
                  <a:lnTo>
                    <a:pt x="6049" y="2750"/>
                  </a:lnTo>
                  <a:lnTo>
                    <a:pt x="3712" y="2228"/>
                  </a:lnTo>
                  <a:lnTo>
                    <a:pt x="321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9"/>
            <p:cNvSpPr/>
            <p:nvPr/>
          </p:nvSpPr>
          <p:spPr>
            <a:xfrm>
              <a:off x="7227900" y="1012625"/>
              <a:ext cx="151925" cy="140225"/>
            </a:xfrm>
            <a:custGeom>
              <a:avLst/>
              <a:gdLst/>
              <a:ahLst/>
              <a:cxnLst/>
              <a:rect l="l" t="t" r="r" b="b"/>
              <a:pathLst>
                <a:path w="6077" h="5609" extrusionOk="0">
                  <a:moveTo>
                    <a:pt x="3245" y="0"/>
                  </a:moveTo>
                  <a:lnTo>
                    <a:pt x="2585" y="2200"/>
                  </a:lnTo>
                  <a:lnTo>
                    <a:pt x="0" y="2997"/>
                  </a:lnTo>
                  <a:lnTo>
                    <a:pt x="2475" y="3299"/>
                  </a:lnTo>
                  <a:lnTo>
                    <a:pt x="3080" y="5609"/>
                  </a:lnTo>
                  <a:lnTo>
                    <a:pt x="3657" y="3327"/>
                  </a:lnTo>
                  <a:lnTo>
                    <a:pt x="6077" y="2750"/>
                  </a:lnTo>
                  <a:lnTo>
                    <a:pt x="3712" y="2227"/>
                  </a:lnTo>
                  <a:lnTo>
                    <a:pt x="324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9"/>
            <p:cNvSpPr/>
            <p:nvPr/>
          </p:nvSpPr>
          <p:spPr>
            <a:xfrm>
              <a:off x="6043575" y="4554575"/>
              <a:ext cx="151925" cy="140250"/>
            </a:xfrm>
            <a:custGeom>
              <a:avLst/>
              <a:gdLst/>
              <a:ahLst/>
              <a:cxnLst/>
              <a:rect l="l" t="t" r="r" b="b"/>
              <a:pathLst>
                <a:path w="6077" h="5610" extrusionOk="0">
                  <a:moveTo>
                    <a:pt x="3245" y="1"/>
                  </a:moveTo>
                  <a:lnTo>
                    <a:pt x="2585" y="2200"/>
                  </a:lnTo>
                  <a:lnTo>
                    <a:pt x="0" y="2997"/>
                  </a:lnTo>
                  <a:lnTo>
                    <a:pt x="2475" y="3300"/>
                  </a:lnTo>
                  <a:lnTo>
                    <a:pt x="3080" y="5609"/>
                  </a:lnTo>
                  <a:lnTo>
                    <a:pt x="3657" y="3327"/>
                  </a:lnTo>
                  <a:lnTo>
                    <a:pt x="6077" y="2750"/>
                  </a:lnTo>
                  <a:lnTo>
                    <a:pt x="3712" y="2228"/>
                  </a:lnTo>
                  <a:lnTo>
                    <a:pt x="324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9"/>
            <p:cNvSpPr/>
            <p:nvPr/>
          </p:nvSpPr>
          <p:spPr>
            <a:xfrm>
              <a:off x="7041625" y="3173675"/>
              <a:ext cx="212425" cy="197300"/>
            </a:xfrm>
            <a:custGeom>
              <a:avLst/>
              <a:gdLst/>
              <a:ahLst/>
              <a:cxnLst/>
              <a:rect l="l" t="t" r="r" b="b"/>
              <a:pathLst>
                <a:path w="8497" h="7892" extrusionOk="0">
                  <a:moveTo>
                    <a:pt x="4537" y="0"/>
                  </a:moveTo>
                  <a:lnTo>
                    <a:pt x="3602" y="3080"/>
                  </a:lnTo>
                  <a:lnTo>
                    <a:pt x="0" y="4207"/>
                  </a:lnTo>
                  <a:lnTo>
                    <a:pt x="3465" y="4619"/>
                  </a:lnTo>
                  <a:lnTo>
                    <a:pt x="4317" y="7891"/>
                  </a:lnTo>
                  <a:lnTo>
                    <a:pt x="5114" y="4674"/>
                  </a:lnTo>
                  <a:lnTo>
                    <a:pt x="8496" y="3877"/>
                  </a:lnTo>
                  <a:lnTo>
                    <a:pt x="5197" y="3135"/>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5">
    <p:spTree>
      <p:nvGrpSpPr>
        <p:cNvPr id="1" name="Shape 1331"/>
        <p:cNvGrpSpPr/>
        <p:nvPr/>
      </p:nvGrpSpPr>
      <p:grpSpPr>
        <a:xfrm>
          <a:off x="0" y="0"/>
          <a:ext cx="0" cy="0"/>
          <a:chOff x="0" y="0"/>
          <a:chExt cx="0" cy="0"/>
        </a:xfrm>
      </p:grpSpPr>
      <p:pic>
        <p:nvPicPr>
          <p:cNvPr id="1332" name="Google Shape;1332;p79"/>
          <p:cNvPicPr preferRelativeResize="0"/>
          <p:nvPr/>
        </p:nvPicPr>
        <p:blipFill rotWithShape="1">
          <a:blip r:embed="rId2">
            <a:alphaModFix/>
          </a:blip>
          <a:srcRect/>
          <a:stretch/>
        </p:blipFill>
        <p:spPr>
          <a:xfrm>
            <a:off x="6583643" y="1043800"/>
            <a:ext cx="1630930" cy="480201"/>
          </a:xfrm>
          <a:prstGeom prst="rect">
            <a:avLst/>
          </a:prstGeom>
          <a:noFill/>
          <a:ln>
            <a:noFill/>
          </a:ln>
        </p:spPr>
      </p:pic>
      <p:pic>
        <p:nvPicPr>
          <p:cNvPr id="1333" name="Google Shape;1333;p79"/>
          <p:cNvPicPr preferRelativeResize="0"/>
          <p:nvPr/>
        </p:nvPicPr>
        <p:blipFill rotWithShape="1">
          <a:blip r:embed="rId2">
            <a:alphaModFix/>
          </a:blip>
          <a:srcRect/>
          <a:stretch/>
        </p:blipFill>
        <p:spPr>
          <a:xfrm flipH="1">
            <a:off x="276225" y="777100"/>
            <a:ext cx="3442550" cy="1013599"/>
          </a:xfrm>
          <a:prstGeom prst="rect">
            <a:avLst/>
          </a:prstGeom>
          <a:noFill/>
          <a:ln>
            <a:noFill/>
          </a:ln>
        </p:spPr>
      </p:pic>
      <p:pic>
        <p:nvPicPr>
          <p:cNvPr id="1334" name="Google Shape;1334;p79"/>
          <p:cNvPicPr preferRelativeResize="0"/>
          <p:nvPr/>
        </p:nvPicPr>
        <p:blipFill rotWithShape="1">
          <a:blip r:embed="rId2">
            <a:alphaModFix/>
          </a:blip>
          <a:srcRect/>
          <a:stretch/>
        </p:blipFill>
        <p:spPr>
          <a:xfrm flipH="1">
            <a:off x="3371852" y="4191000"/>
            <a:ext cx="1630930" cy="480201"/>
          </a:xfrm>
          <a:prstGeom prst="rect">
            <a:avLst/>
          </a:prstGeom>
          <a:noFill/>
          <a:ln>
            <a:noFill/>
          </a:ln>
        </p:spPr>
      </p:pic>
      <p:grpSp>
        <p:nvGrpSpPr>
          <p:cNvPr id="1335" name="Google Shape;1335;p79"/>
          <p:cNvGrpSpPr/>
          <p:nvPr/>
        </p:nvGrpSpPr>
        <p:grpSpPr>
          <a:xfrm flipH="1">
            <a:off x="111250" y="235851"/>
            <a:ext cx="8296680" cy="4684714"/>
            <a:chOff x="175045" y="831366"/>
            <a:chExt cx="7317588" cy="4131870"/>
          </a:xfrm>
        </p:grpSpPr>
        <p:sp>
          <p:nvSpPr>
            <p:cNvPr id="1336" name="Google Shape;1336;p79"/>
            <p:cNvSpPr/>
            <p:nvPr/>
          </p:nvSpPr>
          <p:spPr>
            <a:xfrm>
              <a:off x="1098957" y="831366"/>
              <a:ext cx="301367" cy="279894"/>
            </a:xfrm>
            <a:custGeom>
              <a:avLst/>
              <a:gdLst/>
              <a:ahLst/>
              <a:cxnLst/>
              <a:rect l="l" t="t" r="r" b="b"/>
              <a:pathLst>
                <a:path w="8497" h="7891" extrusionOk="0">
                  <a:moveTo>
                    <a:pt x="4537" y="0"/>
                  </a:moveTo>
                  <a:lnTo>
                    <a:pt x="3602" y="3107"/>
                  </a:lnTo>
                  <a:lnTo>
                    <a:pt x="0" y="4207"/>
                  </a:lnTo>
                  <a:lnTo>
                    <a:pt x="3465" y="4619"/>
                  </a:lnTo>
                  <a:lnTo>
                    <a:pt x="4317" y="7891"/>
                  </a:lnTo>
                  <a:lnTo>
                    <a:pt x="5114" y="4674"/>
                  </a:lnTo>
                  <a:lnTo>
                    <a:pt x="8496" y="3877"/>
                  </a:lnTo>
                  <a:lnTo>
                    <a:pt x="5197" y="3134"/>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79"/>
            <p:cNvSpPr/>
            <p:nvPr/>
          </p:nvSpPr>
          <p:spPr>
            <a:xfrm>
              <a:off x="6877796" y="3561546"/>
              <a:ext cx="212400" cy="197300"/>
            </a:xfrm>
            <a:custGeom>
              <a:avLst/>
              <a:gdLst/>
              <a:ahLst/>
              <a:cxnLst/>
              <a:rect l="l" t="t" r="r" b="b"/>
              <a:pathLst>
                <a:path w="8496" h="7892" extrusionOk="0">
                  <a:moveTo>
                    <a:pt x="4537" y="0"/>
                  </a:moveTo>
                  <a:lnTo>
                    <a:pt x="3602" y="3107"/>
                  </a:lnTo>
                  <a:lnTo>
                    <a:pt x="0" y="4207"/>
                  </a:lnTo>
                  <a:lnTo>
                    <a:pt x="3464" y="4620"/>
                  </a:lnTo>
                  <a:lnTo>
                    <a:pt x="4317" y="7891"/>
                  </a:lnTo>
                  <a:lnTo>
                    <a:pt x="5114" y="4675"/>
                  </a:lnTo>
                  <a:lnTo>
                    <a:pt x="8496" y="3877"/>
                  </a:lnTo>
                  <a:lnTo>
                    <a:pt x="5197" y="3135"/>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79"/>
            <p:cNvSpPr/>
            <p:nvPr/>
          </p:nvSpPr>
          <p:spPr>
            <a:xfrm>
              <a:off x="6646010" y="2442613"/>
              <a:ext cx="151225" cy="140250"/>
            </a:xfrm>
            <a:custGeom>
              <a:avLst/>
              <a:gdLst/>
              <a:ahLst/>
              <a:cxnLst/>
              <a:rect l="l" t="t" r="r" b="b"/>
              <a:pathLst>
                <a:path w="6049" h="5610" extrusionOk="0">
                  <a:moveTo>
                    <a:pt x="3217" y="1"/>
                  </a:moveTo>
                  <a:lnTo>
                    <a:pt x="2557" y="2200"/>
                  </a:lnTo>
                  <a:lnTo>
                    <a:pt x="0" y="2970"/>
                  </a:lnTo>
                  <a:lnTo>
                    <a:pt x="2475" y="3300"/>
                  </a:lnTo>
                  <a:lnTo>
                    <a:pt x="3052" y="5610"/>
                  </a:lnTo>
                  <a:lnTo>
                    <a:pt x="3629" y="3328"/>
                  </a:lnTo>
                  <a:lnTo>
                    <a:pt x="6049" y="2750"/>
                  </a:lnTo>
                  <a:lnTo>
                    <a:pt x="3712" y="2228"/>
                  </a:lnTo>
                  <a:lnTo>
                    <a:pt x="321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79"/>
            <p:cNvSpPr/>
            <p:nvPr/>
          </p:nvSpPr>
          <p:spPr>
            <a:xfrm>
              <a:off x="7227900" y="1012625"/>
              <a:ext cx="151925" cy="140225"/>
            </a:xfrm>
            <a:custGeom>
              <a:avLst/>
              <a:gdLst/>
              <a:ahLst/>
              <a:cxnLst/>
              <a:rect l="l" t="t" r="r" b="b"/>
              <a:pathLst>
                <a:path w="6077" h="5609" extrusionOk="0">
                  <a:moveTo>
                    <a:pt x="3245" y="0"/>
                  </a:moveTo>
                  <a:lnTo>
                    <a:pt x="2585" y="2200"/>
                  </a:lnTo>
                  <a:lnTo>
                    <a:pt x="0" y="2997"/>
                  </a:lnTo>
                  <a:lnTo>
                    <a:pt x="2475" y="3299"/>
                  </a:lnTo>
                  <a:lnTo>
                    <a:pt x="3080" y="5609"/>
                  </a:lnTo>
                  <a:lnTo>
                    <a:pt x="3657" y="3327"/>
                  </a:lnTo>
                  <a:lnTo>
                    <a:pt x="6077" y="2750"/>
                  </a:lnTo>
                  <a:lnTo>
                    <a:pt x="3712" y="2227"/>
                  </a:lnTo>
                  <a:lnTo>
                    <a:pt x="324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79"/>
            <p:cNvSpPr/>
            <p:nvPr/>
          </p:nvSpPr>
          <p:spPr>
            <a:xfrm>
              <a:off x="175045" y="4423157"/>
              <a:ext cx="301387" cy="279996"/>
            </a:xfrm>
            <a:custGeom>
              <a:avLst/>
              <a:gdLst/>
              <a:ahLst/>
              <a:cxnLst/>
              <a:rect l="l" t="t" r="r" b="b"/>
              <a:pathLst>
                <a:path w="8524" h="7919" extrusionOk="0">
                  <a:moveTo>
                    <a:pt x="4537" y="0"/>
                  </a:moveTo>
                  <a:lnTo>
                    <a:pt x="3629" y="3107"/>
                  </a:lnTo>
                  <a:lnTo>
                    <a:pt x="0" y="4207"/>
                  </a:lnTo>
                  <a:lnTo>
                    <a:pt x="3492" y="4647"/>
                  </a:lnTo>
                  <a:lnTo>
                    <a:pt x="4317" y="7919"/>
                  </a:lnTo>
                  <a:lnTo>
                    <a:pt x="5141" y="4702"/>
                  </a:lnTo>
                  <a:lnTo>
                    <a:pt x="8523" y="3877"/>
                  </a:lnTo>
                  <a:lnTo>
                    <a:pt x="5224" y="3135"/>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p79"/>
            <p:cNvSpPr/>
            <p:nvPr/>
          </p:nvSpPr>
          <p:spPr>
            <a:xfrm>
              <a:off x="1803434" y="831376"/>
              <a:ext cx="151250" cy="140250"/>
            </a:xfrm>
            <a:custGeom>
              <a:avLst/>
              <a:gdLst/>
              <a:ahLst/>
              <a:cxnLst/>
              <a:rect l="l" t="t" r="r" b="b"/>
              <a:pathLst>
                <a:path w="6050" h="5610" extrusionOk="0">
                  <a:moveTo>
                    <a:pt x="3218" y="0"/>
                  </a:moveTo>
                  <a:lnTo>
                    <a:pt x="2558" y="2200"/>
                  </a:lnTo>
                  <a:lnTo>
                    <a:pt x="1" y="2970"/>
                  </a:lnTo>
                  <a:lnTo>
                    <a:pt x="2475" y="3300"/>
                  </a:lnTo>
                  <a:lnTo>
                    <a:pt x="3053" y="5609"/>
                  </a:lnTo>
                  <a:lnTo>
                    <a:pt x="3630" y="3327"/>
                  </a:lnTo>
                  <a:lnTo>
                    <a:pt x="6050" y="2750"/>
                  </a:lnTo>
                  <a:lnTo>
                    <a:pt x="3713" y="2227"/>
                  </a:lnTo>
                  <a:lnTo>
                    <a:pt x="321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79"/>
            <p:cNvSpPr/>
            <p:nvPr/>
          </p:nvSpPr>
          <p:spPr>
            <a:xfrm>
              <a:off x="7279508" y="4765936"/>
              <a:ext cx="213125" cy="197300"/>
            </a:xfrm>
            <a:custGeom>
              <a:avLst/>
              <a:gdLst/>
              <a:ahLst/>
              <a:cxnLst/>
              <a:rect l="l" t="t" r="r" b="b"/>
              <a:pathLst>
                <a:path w="8525" h="7892" extrusionOk="0">
                  <a:moveTo>
                    <a:pt x="4565" y="0"/>
                  </a:moveTo>
                  <a:lnTo>
                    <a:pt x="3630" y="3080"/>
                  </a:lnTo>
                  <a:lnTo>
                    <a:pt x="1" y="4179"/>
                  </a:lnTo>
                  <a:lnTo>
                    <a:pt x="3493" y="4619"/>
                  </a:lnTo>
                  <a:lnTo>
                    <a:pt x="4345" y="7891"/>
                  </a:lnTo>
                  <a:lnTo>
                    <a:pt x="5142" y="4674"/>
                  </a:lnTo>
                  <a:lnTo>
                    <a:pt x="8524" y="3877"/>
                  </a:lnTo>
                  <a:lnTo>
                    <a:pt x="5225" y="3107"/>
                  </a:lnTo>
                  <a:lnTo>
                    <a:pt x="456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4">
  <p:cSld name="ONE_COLUMN_TEXT_2">
    <p:spTree>
      <p:nvGrpSpPr>
        <p:cNvPr id="1" name="Shape 27"/>
        <p:cNvGrpSpPr/>
        <p:nvPr/>
      </p:nvGrpSpPr>
      <p:grpSpPr>
        <a:xfrm>
          <a:off x="0" y="0"/>
          <a:ext cx="0" cy="0"/>
          <a:chOff x="0" y="0"/>
          <a:chExt cx="0" cy="0"/>
        </a:xfrm>
      </p:grpSpPr>
      <p:pic>
        <p:nvPicPr>
          <p:cNvPr id="28" name="Google Shape;28;p50"/>
          <p:cNvPicPr preferRelativeResize="0"/>
          <p:nvPr/>
        </p:nvPicPr>
        <p:blipFill rotWithShape="1">
          <a:blip r:embed="rId2">
            <a:alphaModFix/>
          </a:blip>
          <a:srcRect/>
          <a:stretch/>
        </p:blipFill>
        <p:spPr>
          <a:xfrm>
            <a:off x="6121461" y="4168650"/>
            <a:ext cx="2953810" cy="869699"/>
          </a:xfrm>
          <a:prstGeom prst="rect">
            <a:avLst/>
          </a:prstGeom>
          <a:noFill/>
          <a:ln>
            <a:noFill/>
          </a:ln>
        </p:spPr>
      </p:pic>
      <p:sp>
        <p:nvSpPr>
          <p:cNvPr id="29" name="Google Shape;29;p50"/>
          <p:cNvSpPr txBox="1">
            <a:spLocks noGrp="1"/>
          </p:cNvSpPr>
          <p:nvPr>
            <p:ph type="title"/>
          </p:nvPr>
        </p:nvSpPr>
        <p:spPr>
          <a:xfrm>
            <a:off x="720000" y="540000"/>
            <a:ext cx="3852000" cy="869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50"/>
          <p:cNvSpPr txBox="1">
            <a:spLocks noGrp="1"/>
          </p:cNvSpPr>
          <p:nvPr>
            <p:ph type="body" idx="1"/>
          </p:nvPr>
        </p:nvSpPr>
        <p:spPr>
          <a:xfrm>
            <a:off x="702000" y="1209675"/>
            <a:ext cx="7740000" cy="33939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chemeClr val="accent5"/>
              </a:buClr>
              <a:buSzPts val="1200"/>
              <a:buFont typeface="Fira Sans"/>
              <a:buChar char="●"/>
              <a:defRPr sz="1200" b="0">
                <a:solidFill>
                  <a:schemeClr val="accent5"/>
                </a:solidFill>
                <a:latin typeface="Fira Sans"/>
                <a:ea typeface="Fira Sans"/>
                <a:cs typeface="Fira Sans"/>
                <a:sym typeface="Fira Sans"/>
              </a:defRPr>
            </a:lvl1pPr>
            <a:lvl2pPr marL="914400" lvl="1" indent="-304800" algn="l">
              <a:lnSpc>
                <a:spcPct val="100000"/>
              </a:lnSpc>
              <a:spcBef>
                <a:spcPts val="1600"/>
              </a:spcBef>
              <a:spcAft>
                <a:spcPts val="0"/>
              </a:spcAft>
              <a:buClr>
                <a:schemeClr val="accent5"/>
              </a:buClr>
              <a:buSzPts val="1200"/>
              <a:buFont typeface="Fira Sans"/>
              <a:buChar char="○"/>
              <a:defRPr sz="1200" b="0">
                <a:solidFill>
                  <a:schemeClr val="accent5"/>
                </a:solidFill>
                <a:latin typeface="Fira Sans"/>
                <a:ea typeface="Fira Sans"/>
                <a:cs typeface="Fira Sans"/>
                <a:sym typeface="Fira Sans"/>
              </a:defRPr>
            </a:lvl2pPr>
            <a:lvl3pPr marL="1371600" lvl="2" indent="-304800" algn="l">
              <a:lnSpc>
                <a:spcPct val="100000"/>
              </a:lnSpc>
              <a:spcBef>
                <a:spcPts val="1600"/>
              </a:spcBef>
              <a:spcAft>
                <a:spcPts val="0"/>
              </a:spcAft>
              <a:buClr>
                <a:schemeClr val="accent5"/>
              </a:buClr>
              <a:buSzPts val="1200"/>
              <a:buFont typeface="Fira Sans"/>
              <a:buChar char="■"/>
              <a:defRPr sz="1200" b="0">
                <a:solidFill>
                  <a:schemeClr val="accent5"/>
                </a:solidFill>
                <a:latin typeface="Fira Sans"/>
                <a:ea typeface="Fira Sans"/>
                <a:cs typeface="Fira Sans"/>
                <a:sym typeface="Fira Sans"/>
              </a:defRPr>
            </a:lvl3pPr>
            <a:lvl4pPr marL="1828800" lvl="3" indent="-304800" algn="l">
              <a:lnSpc>
                <a:spcPct val="100000"/>
              </a:lnSpc>
              <a:spcBef>
                <a:spcPts val="1600"/>
              </a:spcBef>
              <a:spcAft>
                <a:spcPts val="0"/>
              </a:spcAft>
              <a:buClr>
                <a:schemeClr val="accent5"/>
              </a:buClr>
              <a:buSzPts val="1200"/>
              <a:buFont typeface="Fira Sans"/>
              <a:buChar char="●"/>
              <a:defRPr sz="1200" b="0">
                <a:solidFill>
                  <a:schemeClr val="accent5"/>
                </a:solidFill>
                <a:latin typeface="Fira Sans"/>
                <a:ea typeface="Fira Sans"/>
                <a:cs typeface="Fira Sans"/>
                <a:sym typeface="Fira Sans"/>
              </a:defRPr>
            </a:lvl4pPr>
            <a:lvl5pPr marL="2286000" lvl="4" indent="-304800" algn="l">
              <a:lnSpc>
                <a:spcPct val="100000"/>
              </a:lnSpc>
              <a:spcBef>
                <a:spcPts val="1600"/>
              </a:spcBef>
              <a:spcAft>
                <a:spcPts val="0"/>
              </a:spcAft>
              <a:buClr>
                <a:schemeClr val="accent5"/>
              </a:buClr>
              <a:buSzPts val="1200"/>
              <a:buFont typeface="Fira Sans"/>
              <a:buChar char="○"/>
              <a:defRPr sz="1200" b="0">
                <a:solidFill>
                  <a:schemeClr val="accent5"/>
                </a:solidFill>
                <a:latin typeface="Fira Sans"/>
                <a:ea typeface="Fira Sans"/>
                <a:cs typeface="Fira Sans"/>
                <a:sym typeface="Fira Sans"/>
              </a:defRPr>
            </a:lvl5pPr>
            <a:lvl6pPr marL="2743200" lvl="5" indent="-304800" algn="l">
              <a:lnSpc>
                <a:spcPct val="100000"/>
              </a:lnSpc>
              <a:spcBef>
                <a:spcPts val="1600"/>
              </a:spcBef>
              <a:spcAft>
                <a:spcPts val="0"/>
              </a:spcAft>
              <a:buClr>
                <a:schemeClr val="accent5"/>
              </a:buClr>
              <a:buSzPts val="1200"/>
              <a:buFont typeface="Fira Sans"/>
              <a:buChar char="■"/>
              <a:defRPr sz="1200" b="0">
                <a:solidFill>
                  <a:schemeClr val="accent5"/>
                </a:solidFill>
                <a:latin typeface="Fira Sans"/>
                <a:ea typeface="Fira Sans"/>
                <a:cs typeface="Fira Sans"/>
                <a:sym typeface="Fira Sans"/>
              </a:defRPr>
            </a:lvl6pPr>
            <a:lvl7pPr marL="3200400" lvl="6" indent="-317500" algn="r">
              <a:lnSpc>
                <a:spcPct val="115000"/>
              </a:lnSpc>
              <a:spcBef>
                <a:spcPts val="1600"/>
              </a:spcBef>
              <a:spcAft>
                <a:spcPts val="0"/>
              </a:spcAft>
              <a:buClr>
                <a:schemeClr val="lt1"/>
              </a:buClr>
              <a:buSzPts val="1400"/>
              <a:buChar char="●"/>
              <a:defRPr b="0">
                <a:solidFill>
                  <a:schemeClr val="lt1"/>
                </a:solidFill>
              </a:defRPr>
            </a:lvl7pPr>
            <a:lvl8pPr marL="3657600" lvl="7" indent="-317500" algn="r">
              <a:lnSpc>
                <a:spcPct val="115000"/>
              </a:lnSpc>
              <a:spcBef>
                <a:spcPts val="1600"/>
              </a:spcBef>
              <a:spcAft>
                <a:spcPts val="0"/>
              </a:spcAft>
              <a:buSzPts val="1400"/>
              <a:buChar char="○"/>
              <a:defRPr/>
            </a:lvl8pPr>
            <a:lvl9pPr marL="4114800" lvl="8" indent="-317500" algn="r">
              <a:lnSpc>
                <a:spcPct val="115000"/>
              </a:lnSpc>
              <a:spcBef>
                <a:spcPts val="1600"/>
              </a:spcBef>
              <a:spcAft>
                <a:spcPts val="1600"/>
              </a:spcAft>
              <a:buSzPts val="1400"/>
              <a:buChar char="■"/>
              <a:defRPr/>
            </a:lvl9pPr>
          </a:lstStyle>
          <a:p>
            <a:endParaRPr/>
          </a:p>
        </p:txBody>
      </p:sp>
      <p:grpSp>
        <p:nvGrpSpPr>
          <p:cNvPr id="31" name="Google Shape;31;p50"/>
          <p:cNvGrpSpPr/>
          <p:nvPr/>
        </p:nvGrpSpPr>
        <p:grpSpPr>
          <a:xfrm rot="10800000">
            <a:off x="266712" y="199207"/>
            <a:ext cx="8568932" cy="2882055"/>
            <a:chOff x="-422602" y="1922013"/>
            <a:chExt cx="7575081" cy="2547785"/>
          </a:xfrm>
        </p:grpSpPr>
        <p:sp>
          <p:nvSpPr>
            <p:cNvPr id="32" name="Google Shape;32;p50"/>
            <p:cNvSpPr/>
            <p:nvPr/>
          </p:nvSpPr>
          <p:spPr>
            <a:xfrm rot="-5400000">
              <a:off x="1528600" y="4107855"/>
              <a:ext cx="296723" cy="275608"/>
            </a:xfrm>
            <a:custGeom>
              <a:avLst/>
              <a:gdLst/>
              <a:ahLst/>
              <a:cxnLst/>
              <a:rect l="l" t="t" r="r" b="b"/>
              <a:pathLst>
                <a:path w="8496" h="7892" extrusionOk="0">
                  <a:moveTo>
                    <a:pt x="4537" y="0"/>
                  </a:moveTo>
                  <a:lnTo>
                    <a:pt x="3602" y="3107"/>
                  </a:lnTo>
                  <a:lnTo>
                    <a:pt x="0" y="4207"/>
                  </a:lnTo>
                  <a:lnTo>
                    <a:pt x="3464" y="4620"/>
                  </a:lnTo>
                  <a:lnTo>
                    <a:pt x="4317" y="7891"/>
                  </a:lnTo>
                  <a:lnTo>
                    <a:pt x="5114" y="4675"/>
                  </a:lnTo>
                  <a:lnTo>
                    <a:pt x="8496" y="3877"/>
                  </a:lnTo>
                  <a:lnTo>
                    <a:pt x="5197" y="3135"/>
                  </a:lnTo>
                  <a:lnTo>
                    <a:pt x="4537" y="0"/>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50"/>
            <p:cNvSpPr/>
            <p:nvPr/>
          </p:nvSpPr>
          <p:spPr>
            <a:xfrm>
              <a:off x="484040" y="4132249"/>
              <a:ext cx="213100" cy="197300"/>
            </a:xfrm>
            <a:custGeom>
              <a:avLst/>
              <a:gdLst/>
              <a:ahLst/>
              <a:cxnLst/>
              <a:rect l="l" t="t" r="r" b="b"/>
              <a:pathLst>
                <a:path w="8524" h="7892" extrusionOk="0">
                  <a:moveTo>
                    <a:pt x="4537" y="1"/>
                  </a:moveTo>
                  <a:lnTo>
                    <a:pt x="3629" y="3080"/>
                  </a:lnTo>
                  <a:lnTo>
                    <a:pt x="0" y="4207"/>
                  </a:lnTo>
                  <a:lnTo>
                    <a:pt x="3492" y="4620"/>
                  </a:lnTo>
                  <a:lnTo>
                    <a:pt x="4317" y="7892"/>
                  </a:lnTo>
                  <a:lnTo>
                    <a:pt x="5142" y="4675"/>
                  </a:lnTo>
                  <a:lnTo>
                    <a:pt x="8523" y="3877"/>
                  </a:lnTo>
                  <a:lnTo>
                    <a:pt x="5224" y="3135"/>
                  </a:lnTo>
                  <a:lnTo>
                    <a:pt x="453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50"/>
            <p:cNvSpPr/>
            <p:nvPr/>
          </p:nvSpPr>
          <p:spPr>
            <a:xfrm rot="-5400000">
              <a:off x="-428090" y="2174739"/>
              <a:ext cx="151225" cy="140250"/>
            </a:xfrm>
            <a:custGeom>
              <a:avLst/>
              <a:gdLst/>
              <a:ahLst/>
              <a:cxnLst/>
              <a:rect l="l" t="t" r="r" b="b"/>
              <a:pathLst>
                <a:path w="6049" h="5610" extrusionOk="0">
                  <a:moveTo>
                    <a:pt x="3217" y="1"/>
                  </a:moveTo>
                  <a:lnTo>
                    <a:pt x="2557" y="2200"/>
                  </a:lnTo>
                  <a:lnTo>
                    <a:pt x="0" y="2970"/>
                  </a:lnTo>
                  <a:lnTo>
                    <a:pt x="2475" y="3300"/>
                  </a:lnTo>
                  <a:lnTo>
                    <a:pt x="3052" y="5610"/>
                  </a:lnTo>
                  <a:lnTo>
                    <a:pt x="3629" y="3328"/>
                  </a:lnTo>
                  <a:lnTo>
                    <a:pt x="6049" y="2750"/>
                  </a:lnTo>
                  <a:lnTo>
                    <a:pt x="3712" y="2228"/>
                  </a:lnTo>
                  <a:lnTo>
                    <a:pt x="321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50"/>
            <p:cNvSpPr/>
            <p:nvPr/>
          </p:nvSpPr>
          <p:spPr>
            <a:xfrm>
              <a:off x="7000553" y="1922013"/>
              <a:ext cx="151925" cy="140225"/>
            </a:xfrm>
            <a:custGeom>
              <a:avLst/>
              <a:gdLst/>
              <a:ahLst/>
              <a:cxnLst/>
              <a:rect l="l" t="t" r="r" b="b"/>
              <a:pathLst>
                <a:path w="6077" h="5609" extrusionOk="0">
                  <a:moveTo>
                    <a:pt x="3245" y="0"/>
                  </a:moveTo>
                  <a:lnTo>
                    <a:pt x="2585" y="2200"/>
                  </a:lnTo>
                  <a:lnTo>
                    <a:pt x="0" y="2997"/>
                  </a:lnTo>
                  <a:lnTo>
                    <a:pt x="2475" y="3299"/>
                  </a:lnTo>
                  <a:lnTo>
                    <a:pt x="3080" y="5609"/>
                  </a:lnTo>
                  <a:lnTo>
                    <a:pt x="3657" y="3327"/>
                  </a:lnTo>
                  <a:lnTo>
                    <a:pt x="6077" y="2750"/>
                  </a:lnTo>
                  <a:lnTo>
                    <a:pt x="3712" y="2227"/>
                  </a:lnTo>
                  <a:lnTo>
                    <a:pt x="3245" y="0"/>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50"/>
            <p:cNvSpPr/>
            <p:nvPr/>
          </p:nvSpPr>
          <p:spPr>
            <a:xfrm>
              <a:off x="6397226" y="4329548"/>
              <a:ext cx="151925" cy="140250"/>
            </a:xfrm>
            <a:custGeom>
              <a:avLst/>
              <a:gdLst/>
              <a:ahLst/>
              <a:cxnLst/>
              <a:rect l="l" t="t" r="r" b="b"/>
              <a:pathLst>
                <a:path w="6077" h="5610" extrusionOk="0">
                  <a:moveTo>
                    <a:pt x="3245" y="1"/>
                  </a:moveTo>
                  <a:lnTo>
                    <a:pt x="2585" y="2200"/>
                  </a:lnTo>
                  <a:lnTo>
                    <a:pt x="0" y="2997"/>
                  </a:lnTo>
                  <a:lnTo>
                    <a:pt x="2475" y="3300"/>
                  </a:lnTo>
                  <a:lnTo>
                    <a:pt x="3080" y="5609"/>
                  </a:lnTo>
                  <a:lnTo>
                    <a:pt x="3657" y="3327"/>
                  </a:lnTo>
                  <a:lnTo>
                    <a:pt x="6077" y="2750"/>
                  </a:lnTo>
                  <a:lnTo>
                    <a:pt x="3712" y="2228"/>
                  </a:lnTo>
                  <a:lnTo>
                    <a:pt x="3245" y="1"/>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0"/>
            <p:cNvSpPr/>
            <p:nvPr/>
          </p:nvSpPr>
          <p:spPr>
            <a:xfrm>
              <a:off x="6883461" y="2734505"/>
              <a:ext cx="259180" cy="240686"/>
            </a:xfrm>
            <a:custGeom>
              <a:avLst/>
              <a:gdLst/>
              <a:ahLst/>
              <a:cxnLst/>
              <a:rect l="l" t="t" r="r" b="b"/>
              <a:pathLst>
                <a:path w="8497" h="7892" extrusionOk="0">
                  <a:moveTo>
                    <a:pt x="4537" y="0"/>
                  </a:moveTo>
                  <a:lnTo>
                    <a:pt x="3602" y="3080"/>
                  </a:lnTo>
                  <a:lnTo>
                    <a:pt x="0" y="4207"/>
                  </a:lnTo>
                  <a:lnTo>
                    <a:pt x="3465" y="4619"/>
                  </a:lnTo>
                  <a:lnTo>
                    <a:pt x="4317" y="7891"/>
                  </a:lnTo>
                  <a:lnTo>
                    <a:pt x="5114" y="4674"/>
                  </a:lnTo>
                  <a:lnTo>
                    <a:pt x="8496" y="3877"/>
                  </a:lnTo>
                  <a:lnTo>
                    <a:pt x="5197" y="3135"/>
                  </a:lnTo>
                  <a:lnTo>
                    <a:pt x="4537" y="0"/>
                  </a:lnTo>
                  <a:close/>
                </a:path>
              </a:pathLst>
            </a:custGeom>
            <a:solidFill>
              <a:srgbClr val="D29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 name="Google Shape;38;p50"/>
          <p:cNvSpPr/>
          <p:nvPr/>
        </p:nvSpPr>
        <p:spPr>
          <a:xfrm rot="10800000">
            <a:off x="5654465" y="500733"/>
            <a:ext cx="241059" cy="223186"/>
          </a:xfrm>
          <a:custGeom>
            <a:avLst/>
            <a:gdLst/>
            <a:ahLst/>
            <a:cxnLst/>
            <a:rect l="l" t="t" r="r" b="b"/>
            <a:pathLst>
              <a:path w="8524" h="7892" extrusionOk="0">
                <a:moveTo>
                  <a:pt x="4537" y="1"/>
                </a:moveTo>
                <a:lnTo>
                  <a:pt x="3629" y="3080"/>
                </a:lnTo>
                <a:lnTo>
                  <a:pt x="0" y="4207"/>
                </a:lnTo>
                <a:lnTo>
                  <a:pt x="3492" y="4620"/>
                </a:lnTo>
                <a:lnTo>
                  <a:pt x="4317" y="7892"/>
                </a:lnTo>
                <a:lnTo>
                  <a:pt x="5142" y="4675"/>
                </a:lnTo>
                <a:lnTo>
                  <a:pt x="8523" y="3877"/>
                </a:lnTo>
                <a:lnTo>
                  <a:pt x="5224" y="3135"/>
                </a:lnTo>
                <a:lnTo>
                  <a:pt x="453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50"/>
          <p:cNvSpPr/>
          <p:nvPr/>
        </p:nvSpPr>
        <p:spPr>
          <a:xfrm rot="10800000">
            <a:off x="7416590" y="4053558"/>
            <a:ext cx="241059" cy="223186"/>
          </a:xfrm>
          <a:custGeom>
            <a:avLst/>
            <a:gdLst/>
            <a:ahLst/>
            <a:cxnLst/>
            <a:rect l="l" t="t" r="r" b="b"/>
            <a:pathLst>
              <a:path w="8524" h="7892" extrusionOk="0">
                <a:moveTo>
                  <a:pt x="4537" y="1"/>
                </a:moveTo>
                <a:lnTo>
                  <a:pt x="3629" y="3080"/>
                </a:lnTo>
                <a:lnTo>
                  <a:pt x="0" y="4207"/>
                </a:lnTo>
                <a:lnTo>
                  <a:pt x="3492" y="4620"/>
                </a:lnTo>
                <a:lnTo>
                  <a:pt x="4317" y="7892"/>
                </a:lnTo>
                <a:lnTo>
                  <a:pt x="5142" y="4675"/>
                </a:lnTo>
                <a:lnTo>
                  <a:pt x="8523" y="3877"/>
                </a:lnTo>
                <a:lnTo>
                  <a:pt x="5224" y="3135"/>
                </a:lnTo>
                <a:lnTo>
                  <a:pt x="453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50"/>
          <p:cNvSpPr/>
          <p:nvPr/>
        </p:nvSpPr>
        <p:spPr>
          <a:xfrm rot="10800000">
            <a:off x="4778165" y="3882108"/>
            <a:ext cx="241059" cy="223186"/>
          </a:xfrm>
          <a:custGeom>
            <a:avLst/>
            <a:gdLst/>
            <a:ahLst/>
            <a:cxnLst/>
            <a:rect l="l" t="t" r="r" b="b"/>
            <a:pathLst>
              <a:path w="8524" h="7892" extrusionOk="0">
                <a:moveTo>
                  <a:pt x="4537" y="1"/>
                </a:moveTo>
                <a:lnTo>
                  <a:pt x="3629" y="3080"/>
                </a:lnTo>
                <a:lnTo>
                  <a:pt x="0" y="4207"/>
                </a:lnTo>
                <a:lnTo>
                  <a:pt x="3492" y="4620"/>
                </a:lnTo>
                <a:lnTo>
                  <a:pt x="4317" y="7892"/>
                </a:lnTo>
                <a:lnTo>
                  <a:pt x="5142" y="4675"/>
                </a:lnTo>
                <a:lnTo>
                  <a:pt x="8523" y="3877"/>
                </a:lnTo>
                <a:lnTo>
                  <a:pt x="5224" y="3135"/>
                </a:lnTo>
                <a:lnTo>
                  <a:pt x="453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 name="Google Shape;41;p50"/>
          <p:cNvPicPr preferRelativeResize="0"/>
          <p:nvPr/>
        </p:nvPicPr>
        <p:blipFill rotWithShape="1">
          <a:blip r:embed="rId2">
            <a:alphaModFix/>
          </a:blip>
          <a:srcRect/>
          <a:stretch/>
        </p:blipFill>
        <p:spPr>
          <a:xfrm flipH="1">
            <a:off x="7239002" y="199200"/>
            <a:ext cx="1536276" cy="4523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2"/>
        <p:cNvGrpSpPr/>
        <p:nvPr/>
      </p:nvGrpSpPr>
      <p:grpSpPr>
        <a:xfrm>
          <a:off x="0" y="0"/>
          <a:ext cx="0" cy="0"/>
          <a:chOff x="0" y="0"/>
          <a:chExt cx="0" cy="0"/>
        </a:xfrm>
      </p:grpSpPr>
      <p:sp>
        <p:nvSpPr>
          <p:cNvPr id="43" name="Google Shape;43;p51"/>
          <p:cNvSpPr txBox="1">
            <a:spLocks noGrp="1"/>
          </p:cNvSpPr>
          <p:nvPr>
            <p:ph type="title"/>
          </p:nvPr>
        </p:nvSpPr>
        <p:spPr>
          <a:xfrm>
            <a:off x="630000" y="540000"/>
            <a:ext cx="4294500" cy="62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3400"/>
            </a:lvl1pPr>
            <a:lvl2pPr lvl="1" algn="l">
              <a:lnSpc>
                <a:spcPct val="100000"/>
              </a:lnSpc>
              <a:spcBef>
                <a:spcPts val="0"/>
              </a:spcBef>
              <a:spcAft>
                <a:spcPts val="0"/>
              </a:spcAft>
              <a:buSzPts val="2800"/>
              <a:buNone/>
              <a:defRPr>
                <a:latin typeface="Oswald"/>
                <a:ea typeface="Oswald"/>
                <a:cs typeface="Oswald"/>
                <a:sym typeface="Oswald"/>
              </a:defRPr>
            </a:lvl2pPr>
            <a:lvl3pPr lvl="2" algn="l">
              <a:lnSpc>
                <a:spcPct val="100000"/>
              </a:lnSpc>
              <a:spcBef>
                <a:spcPts val="0"/>
              </a:spcBef>
              <a:spcAft>
                <a:spcPts val="0"/>
              </a:spcAft>
              <a:buSzPts val="2800"/>
              <a:buNone/>
              <a:defRPr>
                <a:latin typeface="Oswald"/>
                <a:ea typeface="Oswald"/>
                <a:cs typeface="Oswald"/>
                <a:sym typeface="Oswald"/>
              </a:defRPr>
            </a:lvl3pPr>
            <a:lvl4pPr lvl="3" algn="l">
              <a:lnSpc>
                <a:spcPct val="100000"/>
              </a:lnSpc>
              <a:spcBef>
                <a:spcPts val="0"/>
              </a:spcBef>
              <a:spcAft>
                <a:spcPts val="0"/>
              </a:spcAft>
              <a:buSzPts val="2800"/>
              <a:buNone/>
              <a:defRPr>
                <a:latin typeface="Oswald"/>
                <a:ea typeface="Oswald"/>
                <a:cs typeface="Oswald"/>
                <a:sym typeface="Oswald"/>
              </a:defRPr>
            </a:lvl4pPr>
            <a:lvl5pPr lvl="4" algn="l">
              <a:lnSpc>
                <a:spcPct val="100000"/>
              </a:lnSpc>
              <a:spcBef>
                <a:spcPts val="0"/>
              </a:spcBef>
              <a:spcAft>
                <a:spcPts val="0"/>
              </a:spcAft>
              <a:buSzPts val="2800"/>
              <a:buNone/>
              <a:defRPr>
                <a:latin typeface="Oswald"/>
                <a:ea typeface="Oswald"/>
                <a:cs typeface="Oswald"/>
                <a:sym typeface="Oswald"/>
              </a:defRPr>
            </a:lvl5pPr>
            <a:lvl6pPr lvl="5" algn="l">
              <a:lnSpc>
                <a:spcPct val="100000"/>
              </a:lnSpc>
              <a:spcBef>
                <a:spcPts val="0"/>
              </a:spcBef>
              <a:spcAft>
                <a:spcPts val="0"/>
              </a:spcAft>
              <a:buSzPts val="2800"/>
              <a:buNone/>
              <a:defRPr>
                <a:latin typeface="Oswald"/>
                <a:ea typeface="Oswald"/>
                <a:cs typeface="Oswald"/>
                <a:sym typeface="Oswald"/>
              </a:defRPr>
            </a:lvl6pPr>
            <a:lvl7pPr lvl="6" algn="l">
              <a:lnSpc>
                <a:spcPct val="100000"/>
              </a:lnSpc>
              <a:spcBef>
                <a:spcPts val="0"/>
              </a:spcBef>
              <a:spcAft>
                <a:spcPts val="0"/>
              </a:spcAft>
              <a:buSzPts val="2800"/>
              <a:buNone/>
              <a:defRPr>
                <a:latin typeface="Oswald"/>
                <a:ea typeface="Oswald"/>
                <a:cs typeface="Oswald"/>
                <a:sym typeface="Oswald"/>
              </a:defRPr>
            </a:lvl7pPr>
            <a:lvl8pPr lvl="7" algn="l">
              <a:lnSpc>
                <a:spcPct val="100000"/>
              </a:lnSpc>
              <a:spcBef>
                <a:spcPts val="0"/>
              </a:spcBef>
              <a:spcAft>
                <a:spcPts val="0"/>
              </a:spcAft>
              <a:buSzPts val="2800"/>
              <a:buNone/>
              <a:defRPr>
                <a:latin typeface="Oswald"/>
                <a:ea typeface="Oswald"/>
                <a:cs typeface="Oswald"/>
                <a:sym typeface="Oswald"/>
              </a:defRPr>
            </a:lvl8pPr>
            <a:lvl9pPr lvl="8" algn="l">
              <a:lnSpc>
                <a:spcPct val="100000"/>
              </a:lnSpc>
              <a:spcBef>
                <a:spcPts val="0"/>
              </a:spcBef>
              <a:spcAft>
                <a:spcPts val="0"/>
              </a:spcAft>
              <a:buSzPts val="2800"/>
              <a:buNone/>
              <a:defRPr>
                <a:latin typeface="Oswald"/>
                <a:ea typeface="Oswald"/>
                <a:cs typeface="Oswald"/>
                <a:sym typeface="Oswald"/>
              </a:defRPr>
            </a:lvl9pPr>
          </a:lstStyle>
          <a:p>
            <a:endParaRPr/>
          </a:p>
        </p:txBody>
      </p:sp>
      <p:sp>
        <p:nvSpPr>
          <p:cNvPr id="44" name="Google Shape;44;p51"/>
          <p:cNvSpPr txBox="1">
            <a:spLocks noGrp="1"/>
          </p:cNvSpPr>
          <p:nvPr>
            <p:ph type="title" idx="2"/>
          </p:nvPr>
        </p:nvSpPr>
        <p:spPr>
          <a:xfrm>
            <a:off x="381825" y="2179876"/>
            <a:ext cx="1114500" cy="507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1pPr>
            <a:lvl2pPr lvl="1" algn="ctr">
              <a:lnSpc>
                <a:spcPct val="100000"/>
              </a:lnSpc>
              <a:spcBef>
                <a:spcPts val="0"/>
              </a:spcBef>
              <a:spcAft>
                <a:spcPts val="0"/>
              </a:spcAft>
              <a:buSzPts val="12000"/>
              <a:buFont typeface="Fira Sans"/>
              <a:buNone/>
              <a:defRPr sz="12000" b="1">
                <a:latin typeface="Fira Sans"/>
                <a:ea typeface="Fira Sans"/>
                <a:cs typeface="Fira Sans"/>
                <a:sym typeface="Fira Sans"/>
              </a:defRPr>
            </a:lvl2pPr>
            <a:lvl3pPr lvl="2" algn="ctr">
              <a:lnSpc>
                <a:spcPct val="100000"/>
              </a:lnSpc>
              <a:spcBef>
                <a:spcPts val="0"/>
              </a:spcBef>
              <a:spcAft>
                <a:spcPts val="0"/>
              </a:spcAft>
              <a:buSzPts val="12000"/>
              <a:buFont typeface="Fira Sans"/>
              <a:buNone/>
              <a:defRPr sz="12000" b="1">
                <a:latin typeface="Fira Sans"/>
                <a:ea typeface="Fira Sans"/>
                <a:cs typeface="Fira Sans"/>
                <a:sym typeface="Fira Sans"/>
              </a:defRPr>
            </a:lvl3pPr>
            <a:lvl4pPr lvl="3" algn="ctr">
              <a:lnSpc>
                <a:spcPct val="100000"/>
              </a:lnSpc>
              <a:spcBef>
                <a:spcPts val="0"/>
              </a:spcBef>
              <a:spcAft>
                <a:spcPts val="0"/>
              </a:spcAft>
              <a:buSzPts val="12000"/>
              <a:buFont typeface="Fira Sans"/>
              <a:buNone/>
              <a:defRPr sz="12000" b="1">
                <a:latin typeface="Fira Sans"/>
                <a:ea typeface="Fira Sans"/>
                <a:cs typeface="Fira Sans"/>
                <a:sym typeface="Fira Sans"/>
              </a:defRPr>
            </a:lvl4pPr>
            <a:lvl5pPr lvl="4" algn="ctr">
              <a:lnSpc>
                <a:spcPct val="100000"/>
              </a:lnSpc>
              <a:spcBef>
                <a:spcPts val="0"/>
              </a:spcBef>
              <a:spcAft>
                <a:spcPts val="0"/>
              </a:spcAft>
              <a:buSzPts val="12000"/>
              <a:buFont typeface="Fira Sans"/>
              <a:buNone/>
              <a:defRPr sz="12000" b="1">
                <a:latin typeface="Fira Sans"/>
                <a:ea typeface="Fira Sans"/>
                <a:cs typeface="Fira Sans"/>
                <a:sym typeface="Fira Sans"/>
              </a:defRPr>
            </a:lvl5pPr>
            <a:lvl6pPr lvl="5" algn="ctr">
              <a:lnSpc>
                <a:spcPct val="100000"/>
              </a:lnSpc>
              <a:spcBef>
                <a:spcPts val="0"/>
              </a:spcBef>
              <a:spcAft>
                <a:spcPts val="0"/>
              </a:spcAft>
              <a:buSzPts val="12000"/>
              <a:buFont typeface="Fira Sans"/>
              <a:buNone/>
              <a:defRPr sz="12000" b="1">
                <a:latin typeface="Fira Sans"/>
                <a:ea typeface="Fira Sans"/>
                <a:cs typeface="Fira Sans"/>
                <a:sym typeface="Fira Sans"/>
              </a:defRPr>
            </a:lvl6pPr>
            <a:lvl7pPr lvl="6" algn="ctr">
              <a:lnSpc>
                <a:spcPct val="100000"/>
              </a:lnSpc>
              <a:spcBef>
                <a:spcPts val="0"/>
              </a:spcBef>
              <a:spcAft>
                <a:spcPts val="0"/>
              </a:spcAft>
              <a:buSzPts val="12000"/>
              <a:buFont typeface="Fira Sans"/>
              <a:buNone/>
              <a:defRPr sz="12000" b="1">
                <a:latin typeface="Fira Sans"/>
                <a:ea typeface="Fira Sans"/>
                <a:cs typeface="Fira Sans"/>
                <a:sym typeface="Fira Sans"/>
              </a:defRPr>
            </a:lvl7pPr>
            <a:lvl8pPr lvl="7" algn="ctr">
              <a:lnSpc>
                <a:spcPct val="100000"/>
              </a:lnSpc>
              <a:spcBef>
                <a:spcPts val="0"/>
              </a:spcBef>
              <a:spcAft>
                <a:spcPts val="0"/>
              </a:spcAft>
              <a:buSzPts val="12000"/>
              <a:buFont typeface="Fira Sans"/>
              <a:buNone/>
              <a:defRPr sz="12000" b="1">
                <a:latin typeface="Fira Sans"/>
                <a:ea typeface="Fira Sans"/>
                <a:cs typeface="Fira Sans"/>
                <a:sym typeface="Fira Sans"/>
              </a:defRPr>
            </a:lvl8pPr>
            <a:lvl9pPr lvl="8" algn="ctr">
              <a:lnSpc>
                <a:spcPct val="100000"/>
              </a:lnSpc>
              <a:spcBef>
                <a:spcPts val="0"/>
              </a:spcBef>
              <a:spcAft>
                <a:spcPts val="0"/>
              </a:spcAft>
              <a:buSzPts val="12000"/>
              <a:buFont typeface="Fira Sans"/>
              <a:buNone/>
              <a:defRPr sz="12000" b="1">
                <a:latin typeface="Fira Sans"/>
                <a:ea typeface="Fira Sans"/>
                <a:cs typeface="Fira Sans"/>
                <a:sym typeface="Fira Sans"/>
              </a:defRPr>
            </a:lvl9pPr>
          </a:lstStyle>
          <a:p>
            <a:endParaRPr/>
          </a:p>
        </p:txBody>
      </p:sp>
      <p:sp>
        <p:nvSpPr>
          <p:cNvPr id="45" name="Google Shape;45;p51"/>
          <p:cNvSpPr txBox="1">
            <a:spLocks noGrp="1"/>
          </p:cNvSpPr>
          <p:nvPr>
            <p:ph type="title" idx="3"/>
          </p:nvPr>
        </p:nvSpPr>
        <p:spPr>
          <a:xfrm>
            <a:off x="381825" y="2845069"/>
            <a:ext cx="1114500" cy="507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1pPr>
            <a:lvl2pPr lvl="1" algn="ctr">
              <a:lnSpc>
                <a:spcPct val="100000"/>
              </a:lnSpc>
              <a:spcBef>
                <a:spcPts val="0"/>
              </a:spcBef>
              <a:spcAft>
                <a:spcPts val="0"/>
              </a:spcAft>
              <a:buSzPts val="12000"/>
              <a:buFont typeface="Fira Sans"/>
              <a:buNone/>
              <a:defRPr sz="12000" b="1">
                <a:latin typeface="Fira Sans"/>
                <a:ea typeface="Fira Sans"/>
                <a:cs typeface="Fira Sans"/>
                <a:sym typeface="Fira Sans"/>
              </a:defRPr>
            </a:lvl2pPr>
            <a:lvl3pPr lvl="2" algn="ctr">
              <a:lnSpc>
                <a:spcPct val="100000"/>
              </a:lnSpc>
              <a:spcBef>
                <a:spcPts val="0"/>
              </a:spcBef>
              <a:spcAft>
                <a:spcPts val="0"/>
              </a:spcAft>
              <a:buSzPts val="12000"/>
              <a:buFont typeface="Fira Sans"/>
              <a:buNone/>
              <a:defRPr sz="12000" b="1">
                <a:latin typeface="Fira Sans"/>
                <a:ea typeface="Fira Sans"/>
                <a:cs typeface="Fira Sans"/>
                <a:sym typeface="Fira Sans"/>
              </a:defRPr>
            </a:lvl3pPr>
            <a:lvl4pPr lvl="3" algn="ctr">
              <a:lnSpc>
                <a:spcPct val="100000"/>
              </a:lnSpc>
              <a:spcBef>
                <a:spcPts val="0"/>
              </a:spcBef>
              <a:spcAft>
                <a:spcPts val="0"/>
              </a:spcAft>
              <a:buSzPts val="12000"/>
              <a:buFont typeface="Fira Sans"/>
              <a:buNone/>
              <a:defRPr sz="12000" b="1">
                <a:latin typeface="Fira Sans"/>
                <a:ea typeface="Fira Sans"/>
                <a:cs typeface="Fira Sans"/>
                <a:sym typeface="Fira Sans"/>
              </a:defRPr>
            </a:lvl4pPr>
            <a:lvl5pPr lvl="4" algn="ctr">
              <a:lnSpc>
                <a:spcPct val="100000"/>
              </a:lnSpc>
              <a:spcBef>
                <a:spcPts val="0"/>
              </a:spcBef>
              <a:spcAft>
                <a:spcPts val="0"/>
              </a:spcAft>
              <a:buSzPts val="12000"/>
              <a:buFont typeface="Fira Sans"/>
              <a:buNone/>
              <a:defRPr sz="12000" b="1">
                <a:latin typeface="Fira Sans"/>
                <a:ea typeface="Fira Sans"/>
                <a:cs typeface="Fira Sans"/>
                <a:sym typeface="Fira Sans"/>
              </a:defRPr>
            </a:lvl5pPr>
            <a:lvl6pPr lvl="5" algn="ctr">
              <a:lnSpc>
                <a:spcPct val="100000"/>
              </a:lnSpc>
              <a:spcBef>
                <a:spcPts val="0"/>
              </a:spcBef>
              <a:spcAft>
                <a:spcPts val="0"/>
              </a:spcAft>
              <a:buSzPts val="12000"/>
              <a:buFont typeface="Fira Sans"/>
              <a:buNone/>
              <a:defRPr sz="12000" b="1">
                <a:latin typeface="Fira Sans"/>
                <a:ea typeface="Fira Sans"/>
                <a:cs typeface="Fira Sans"/>
                <a:sym typeface="Fira Sans"/>
              </a:defRPr>
            </a:lvl6pPr>
            <a:lvl7pPr lvl="6" algn="ctr">
              <a:lnSpc>
                <a:spcPct val="100000"/>
              </a:lnSpc>
              <a:spcBef>
                <a:spcPts val="0"/>
              </a:spcBef>
              <a:spcAft>
                <a:spcPts val="0"/>
              </a:spcAft>
              <a:buSzPts val="12000"/>
              <a:buFont typeface="Fira Sans"/>
              <a:buNone/>
              <a:defRPr sz="12000" b="1">
                <a:latin typeface="Fira Sans"/>
                <a:ea typeface="Fira Sans"/>
                <a:cs typeface="Fira Sans"/>
                <a:sym typeface="Fira Sans"/>
              </a:defRPr>
            </a:lvl7pPr>
            <a:lvl8pPr lvl="7" algn="ctr">
              <a:lnSpc>
                <a:spcPct val="100000"/>
              </a:lnSpc>
              <a:spcBef>
                <a:spcPts val="0"/>
              </a:spcBef>
              <a:spcAft>
                <a:spcPts val="0"/>
              </a:spcAft>
              <a:buSzPts val="12000"/>
              <a:buFont typeface="Fira Sans"/>
              <a:buNone/>
              <a:defRPr sz="12000" b="1">
                <a:latin typeface="Fira Sans"/>
                <a:ea typeface="Fira Sans"/>
                <a:cs typeface="Fira Sans"/>
                <a:sym typeface="Fira Sans"/>
              </a:defRPr>
            </a:lvl8pPr>
            <a:lvl9pPr lvl="8" algn="ctr">
              <a:lnSpc>
                <a:spcPct val="100000"/>
              </a:lnSpc>
              <a:spcBef>
                <a:spcPts val="0"/>
              </a:spcBef>
              <a:spcAft>
                <a:spcPts val="0"/>
              </a:spcAft>
              <a:buSzPts val="12000"/>
              <a:buFont typeface="Fira Sans"/>
              <a:buNone/>
              <a:defRPr sz="12000" b="1">
                <a:latin typeface="Fira Sans"/>
                <a:ea typeface="Fira Sans"/>
                <a:cs typeface="Fira Sans"/>
                <a:sym typeface="Fira Sans"/>
              </a:defRPr>
            </a:lvl9pPr>
          </a:lstStyle>
          <a:p>
            <a:endParaRPr/>
          </a:p>
        </p:txBody>
      </p:sp>
      <p:sp>
        <p:nvSpPr>
          <p:cNvPr id="46" name="Google Shape;46;p51"/>
          <p:cNvSpPr txBox="1">
            <a:spLocks noGrp="1"/>
          </p:cNvSpPr>
          <p:nvPr>
            <p:ph type="title" idx="4"/>
          </p:nvPr>
        </p:nvSpPr>
        <p:spPr>
          <a:xfrm>
            <a:off x="381825" y="3497761"/>
            <a:ext cx="1114500" cy="507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1pPr>
            <a:lvl2pPr lvl="1" algn="ctr">
              <a:lnSpc>
                <a:spcPct val="100000"/>
              </a:lnSpc>
              <a:spcBef>
                <a:spcPts val="0"/>
              </a:spcBef>
              <a:spcAft>
                <a:spcPts val="0"/>
              </a:spcAft>
              <a:buSzPts val="12000"/>
              <a:buFont typeface="Fira Sans"/>
              <a:buNone/>
              <a:defRPr sz="12000" b="1">
                <a:latin typeface="Fira Sans"/>
                <a:ea typeface="Fira Sans"/>
                <a:cs typeface="Fira Sans"/>
                <a:sym typeface="Fira Sans"/>
              </a:defRPr>
            </a:lvl2pPr>
            <a:lvl3pPr lvl="2" algn="ctr">
              <a:lnSpc>
                <a:spcPct val="100000"/>
              </a:lnSpc>
              <a:spcBef>
                <a:spcPts val="0"/>
              </a:spcBef>
              <a:spcAft>
                <a:spcPts val="0"/>
              </a:spcAft>
              <a:buSzPts val="12000"/>
              <a:buFont typeface="Fira Sans"/>
              <a:buNone/>
              <a:defRPr sz="12000" b="1">
                <a:latin typeface="Fira Sans"/>
                <a:ea typeface="Fira Sans"/>
                <a:cs typeface="Fira Sans"/>
                <a:sym typeface="Fira Sans"/>
              </a:defRPr>
            </a:lvl3pPr>
            <a:lvl4pPr lvl="3" algn="ctr">
              <a:lnSpc>
                <a:spcPct val="100000"/>
              </a:lnSpc>
              <a:spcBef>
                <a:spcPts val="0"/>
              </a:spcBef>
              <a:spcAft>
                <a:spcPts val="0"/>
              </a:spcAft>
              <a:buSzPts val="12000"/>
              <a:buFont typeface="Fira Sans"/>
              <a:buNone/>
              <a:defRPr sz="12000" b="1">
                <a:latin typeface="Fira Sans"/>
                <a:ea typeface="Fira Sans"/>
                <a:cs typeface="Fira Sans"/>
                <a:sym typeface="Fira Sans"/>
              </a:defRPr>
            </a:lvl4pPr>
            <a:lvl5pPr lvl="4" algn="ctr">
              <a:lnSpc>
                <a:spcPct val="100000"/>
              </a:lnSpc>
              <a:spcBef>
                <a:spcPts val="0"/>
              </a:spcBef>
              <a:spcAft>
                <a:spcPts val="0"/>
              </a:spcAft>
              <a:buSzPts val="12000"/>
              <a:buFont typeface="Fira Sans"/>
              <a:buNone/>
              <a:defRPr sz="12000" b="1">
                <a:latin typeface="Fira Sans"/>
                <a:ea typeface="Fira Sans"/>
                <a:cs typeface="Fira Sans"/>
                <a:sym typeface="Fira Sans"/>
              </a:defRPr>
            </a:lvl5pPr>
            <a:lvl6pPr lvl="5" algn="ctr">
              <a:lnSpc>
                <a:spcPct val="100000"/>
              </a:lnSpc>
              <a:spcBef>
                <a:spcPts val="0"/>
              </a:spcBef>
              <a:spcAft>
                <a:spcPts val="0"/>
              </a:spcAft>
              <a:buSzPts val="12000"/>
              <a:buFont typeface="Fira Sans"/>
              <a:buNone/>
              <a:defRPr sz="12000" b="1">
                <a:latin typeface="Fira Sans"/>
                <a:ea typeface="Fira Sans"/>
                <a:cs typeface="Fira Sans"/>
                <a:sym typeface="Fira Sans"/>
              </a:defRPr>
            </a:lvl6pPr>
            <a:lvl7pPr lvl="6" algn="ctr">
              <a:lnSpc>
                <a:spcPct val="100000"/>
              </a:lnSpc>
              <a:spcBef>
                <a:spcPts val="0"/>
              </a:spcBef>
              <a:spcAft>
                <a:spcPts val="0"/>
              </a:spcAft>
              <a:buSzPts val="12000"/>
              <a:buFont typeface="Fira Sans"/>
              <a:buNone/>
              <a:defRPr sz="12000" b="1">
                <a:latin typeface="Fira Sans"/>
                <a:ea typeface="Fira Sans"/>
                <a:cs typeface="Fira Sans"/>
                <a:sym typeface="Fira Sans"/>
              </a:defRPr>
            </a:lvl7pPr>
            <a:lvl8pPr lvl="7" algn="ctr">
              <a:lnSpc>
                <a:spcPct val="100000"/>
              </a:lnSpc>
              <a:spcBef>
                <a:spcPts val="0"/>
              </a:spcBef>
              <a:spcAft>
                <a:spcPts val="0"/>
              </a:spcAft>
              <a:buSzPts val="12000"/>
              <a:buFont typeface="Fira Sans"/>
              <a:buNone/>
              <a:defRPr sz="12000" b="1">
                <a:latin typeface="Fira Sans"/>
                <a:ea typeface="Fira Sans"/>
                <a:cs typeface="Fira Sans"/>
                <a:sym typeface="Fira Sans"/>
              </a:defRPr>
            </a:lvl8pPr>
            <a:lvl9pPr lvl="8" algn="ctr">
              <a:lnSpc>
                <a:spcPct val="100000"/>
              </a:lnSpc>
              <a:spcBef>
                <a:spcPts val="0"/>
              </a:spcBef>
              <a:spcAft>
                <a:spcPts val="0"/>
              </a:spcAft>
              <a:buSzPts val="12000"/>
              <a:buFont typeface="Fira Sans"/>
              <a:buNone/>
              <a:defRPr sz="12000" b="1">
                <a:latin typeface="Fira Sans"/>
                <a:ea typeface="Fira Sans"/>
                <a:cs typeface="Fira Sans"/>
                <a:sym typeface="Fira Sans"/>
              </a:defRPr>
            </a:lvl9pPr>
          </a:lstStyle>
          <a:p>
            <a:endParaRPr/>
          </a:p>
        </p:txBody>
      </p:sp>
      <p:sp>
        <p:nvSpPr>
          <p:cNvPr id="47" name="Google Shape;47;p51"/>
          <p:cNvSpPr txBox="1">
            <a:spLocks noGrp="1"/>
          </p:cNvSpPr>
          <p:nvPr>
            <p:ph type="title" idx="5"/>
          </p:nvPr>
        </p:nvSpPr>
        <p:spPr>
          <a:xfrm>
            <a:off x="381825" y="4148645"/>
            <a:ext cx="1114500" cy="507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1pPr>
            <a:lvl2pPr lvl="1" algn="ctr">
              <a:lnSpc>
                <a:spcPct val="100000"/>
              </a:lnSpc>
              <a:spcBef>
                <a:spcPts val="0"/>
              </a:spcBef>
              <a:spcAft>
                <a:spcPts val="0"/>
              </a:spcAft>
              <a:buSzPts val="12000"/>
              <a:buFont typeface="Fira Sans"/>
              <a:buNone/>
              <a:defRPr sz="12000" b="1">
                <a:latin typeface="Fira Sans"/>
                <a:ea typeface="Fira Sans"/>
                <a:cs typeface="Fira Sans"/>
                <a:sym typeface="Fira Sans"/>
              </a:defRPr>
            </a:lvl2pPr>
            <a:lvl3pPr lvl="2" algn="ctr">
              <a:lnSpc>
                <a:spcPct val="100000"/>
              </a:lnSpc>
              <a:spcBef>
                <a:spcPts val="0"/>
              </a:spcBef>
              <a:spcAft>
                <a:spcPts val="0"/>
              </a:spcAft>
              <a:buSzPts val="12000"/>
              <a:buFont typeface="Fira Sans"/>
              <a:buNone/>
              <a:defRPr sz="12000" b="1">
                <a:latin typeface="Fira Sans"/>
                <a:ea typeface="Fira Sans"/>
                <a:cs typeface="Fira Sans"/>
                <a:sym typeface="Fira Sans"/>
              </a:defRPr>
            </a:lvl3pPr>
            <a:lvl4pPr lvl="3" algn="ctr">
              <a:lnSpc>
                <a:spcPct val="100000"/>
              </a:lnSpc>
              <a:spcBef>
                <a:spcPts val="0"/>
              </a:spcBef>
              <a:spcAft>
                <a:spcPts val="0"/>
              </a:spcAft>
              <a:buSzPts val="12000"/>
              <a:buFont typeface="Fira Sans"/>
              <a:buNone/>
              <a:defRPr sz="12000" b="1">
                <a:latin typeface="Fira Sans"/>
                <a:ea typeface="Fira Sans"/>
                <a:cs typeface="Fira Sans"/>
                <a:sym typeface="Fira Sans"/>
              </a:defRPr>
            </a:lvl4pPr>
            <a:lvl5pPr lvl="4" algn="ctr">
              <a:lnSpc>
                <a:spcPct val="100000"/>
              </a:lnSpc>
              <a:spcBef>
                <a:spcPts val="0"/>
              </a:spcBef>
              <a:spcAft>
                <a:spcPts val="0"/>
              </a:spcAft>
              <a:buSzPts val="12000"/>
              <a:buFont typeface="Fira Sans"/>
              <a:buNone/>
              <a:defRPr sz="12000" b="1">
                <a:latin typeface="Fira Sans"/>
                <a:ea typeface="Fira Sans"/>
                <a:cs typeface="Fira Sans"/>
                <a:sym typeface="Fira Sans"/>
              </a:defRPr>
            </a:lvl5pPr>
            <a:lvl6pPr lvl="5" algn="ctr">
              <a:lnSpc>
                <a:spcPct val="100000"/>
              </a:lnSpc>
              <a:spcBef>
                <a:spcPts val="0"/>
              </a:spcBef>
              <a:spcAft>
                <a:spcPts val="0"/>
              </a:spcAft>
              <a:buSzPts val="12000"/>
              <a:buFont typeface="Fira Sans"/>
              <a:buNone/>
              <a:defRPr sz="12000" b="1">
                <a:latin typeface="Fira Sans"/>
                <a:ea typeface="Fira Sans"/>
                <a:cs typeface="Fira Sans"/>
                <a:sym typeface="Fira Sans"/>
              </a:defRPr>
            </a:lvl6pPr>
            <a:lvl7pPr lvl="6" algn="ctr">
              <a:lnSpc>
                <a:spcPct val="100000"/>
              </a:lnSpc>
              <a:spcBef>
                <a:spcPts val="0"/>
              </a:spcBef>
              <a:spcAft>
                <a:spcPts val="0"/>
              </a:spcAft>
              <a:buSzPts val="12000"/>
              <a:buFont typeface="Fira Sans"/>
              <a:buNone/>
              <a:defRPr sz="12000" b="1">
                <a:latin typeface="Fira Sans"/>
                <a:ea typeface="Fira Sans"/>
                <a:cs typeface="Fira Sans"/>
                <a:sym typeface="Fira Sans"/>
              </a:defRPr>
            </a:lvl7pPr>
            <a:lvl8pPr lvl="7" algn="ctr">
              <a:lnSpc>
                <a:spcPct val="100000"/>
              </a:lnSpc>
              <a:spcBef>
                <a:spcPts val="0"/>
              </a:spcBef>
              <a:spcAft>
                <a:spcPts val="0"/>
              </a:spcAft>
              <a:buSzPts val="12000"/>
              <a:buFont typeface="Fira Sans"/>
              <a:buNone/>
              <a:defRPr sz="12000" b="1">
                <a:latin typeface="Fira Sans"/>
                <a:ea typeface="Fira Sans"/>
                <a:cs typeface="Fira Sans"/>
                <a:sym typeface="Fira Sans"/>
              </a:defRPr>
            </a:lvl8pPr>
            <a:lvl9pPr lvl="8" algn="ctr">
              <a:lnSpc>
                <a:spcPct val="100000"/>
              </a:lnSpc>
              <a:spcBef>
                <a:spcPts val="0"/>
              </a:spcBef>
              <a:spcAft>
                <a:spcPts val="0"/>
              </a:spcAft>
              <a:buSzPts val="12000"/>
              <a:buFont typeface="Fira Sans"/>
              <a:buNone/>
              <a:defRPr sz="12000" b="1">
                <a:latin typeface="Fira Sans"/>
                <a:ea typeface="Fira Sans"/>
                <a:cs typeface="Fira Sans"/>
                <a:sym typeface="Fira Sans"/>
              </a:defRPr>
            </a:lvl9pPr>
          </a:lstStyle>
          <a:p>
            <a:endParaRPr/>
          </a:p>
        </p:txBody>
      </p:sp>
      <p:sp>
        <p:nvSpPr>
          <p:cNvPr id="48" name="Google Shape;48;p51"/>
          <p:cNvSpPr txBox="1">
            <a:spLocks noGrp="1"/>
          </p:cNvSpPr>
          <p:nvPr>
            <p:ph type="subTitle" idx="1"/>
          </p:nvPr>
        </p:nvSpPr>
        <p:spPr>
          <a:xfrm>
            <a:off x="1493350" y="1591452"/>
            <a:ext cx="4418700" cy="390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b="0">
                <a:solidFill>
                  <a:schemeClr val="accent5"/>
                </a:solidFill>
                <a:latin typeface="Fira Sans"/>
                <a:ea typeface="Fira Sans"/>
                <a:cs typeface="Fira Sans"/>
                <a:sym typeface="Fira Sans"/>
              </a:defRPr>
            </a:lvl1pPr>
            <a:lvl2pPr lvl="1"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2pPr>
            <a:lvl3pPr lvl="2"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3pPr>
            <a:lvl4pPr lvl="3"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4pPr>
            <a:lvl5pPr lvl="4"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5pPr>
            <a:lvl6pPr lvl="5"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6pPr>
            <a:lvl7pPr lvl="6"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7pPr>
            <a:lvl8pPr lvl="7"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8pPr>
            <a:lvl9pPr lvl="8" algn="l">
              <a:lnSpc>
                <a:spcPct val="100000"/>
              </a:lnSpc>
              <a:spcBef>
                <a:spcPts val="1600"/>
              </a:spcBef>
              <a:spcAft>
                <a:spcPts val="1600"/>
              </a:spcAft>
              <a:buSzPts val="1400"/>
              <a:buNone/>
              <a:defRPr sz="1400" b="0">
                <a:solidFill>
                  <a:schemeClr val="accent5"/>
                </a:solidFill>
                <a:latin typeface="Fira Sans"/>
                <a:ea typeface="Fira Sans"/>
                <a:cs typeface="Fira Sans"/>
                <a:sym typeface="Fira Sans"/>
              </a:defRPr>
            </a:lvl9pPr>
          </a:lstStyle>
          <a:p>
            <a:endParaRPr/>
          </a:p>
        </p:txBody>
      </p:sp>
      <p:sp>
        <p:nvSpPr>
          <p:cNvPr id="49" name="Google Shape;49;p51"/>
          <p:cNvSpPr txBox="1">
            <a:spLocks noGrp="1"/>
          </p:cNvSpPr>
          <p:nvPr>
            <p:ph type="subTitle" idx="6"/>
          </p:nvPr>
        </p:nvSpPr>
        <p:spPr>
          <a:xfrm>
            <a:off x="1493350" y="1315152"/>
            <a:ext cx="3638100" cy="390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000" b="0">
                <a:latin typeface="Pacifico"/>
                <a:ea typeface="Pacifico"/>
                <a:cs typeface="Pacifico"/>
                <a:sym typeface="Pacifico"/>
              </a:defRPr>
            </a:lvl1pPr>
            <a:lvl2pPr lvl="1" algn="l">
              <a:lnSpc>
                <a:spcPct val="115000"/>
              </a:lnSpc>
              <a:spcBef>
                <a:spcPts val="1600"/>
              </a:spcBef>
              <a:spcAft>
                <a:spcPts val="0"/>
              </a:spcAft>
              <a:buSzPts val="1400"/>
              <a:buNone/>
              <a:defRPr sz="2000">
                <a:latin typeface="Pacifico"/>
                <a:ea typeface="Pacifico"/>
                <a:cs typeface="Pacifico"/>
                <a:sym typeface="Pacifico"/>
              </a:defRPr>
            </a:lvl2pPr>
            <a:lvl3pPr lvl="2" algn="l">
              <a:lnSpc>
                <a:spcPct val="115000"/>
              </a:lnSpc>
              <a:spcBef>
                <a:spcPts val="1600"/>
              </a:spcBef>
              <a:spcAft>
                <a:spcPts val="0"/>
              </a:spcAft>
              <a:buSzPts val="1400"/>
              <a:buNone/>
              <a:defRPr sz="2000">
                <a:latin typeface="Pacifico"/>
                <a:ea typeface="Pacifico"/>
                <a:cs typeface="Pacifico"/>
                <a:sym typeface="Pacifico"/>
              </a:defRPr>
            </a:lvl3pPr>
            <a:lvl4pPr lvl="3" algn="l">
              <a:lnSpc>
                <a:spcPct val="115000"/>
              </a:lnSpc>
              <a:spcBef>
                <a:spcPts val="1600"/>
              </a:spcBef>
              <a:spcAft>
                <a:spcPts val="0"/>
              </a:spcAft>
              <a:buSzPts val="1400"/>
              <a:buNone/>
              <a:defRPr sz="2000">
                <a:latin typeface="Pacifico"/>
                <a:ea typeface="Pacifico"/>
                <a:cs typeface="Pacifico"/>
                <a:sym typeface="Pacifico"/>
              </a:defRPr>
            </a:lvl4pPr>
            <a:lvl5pPr lvl="4" algn="l">
              <a:lnSpc>
                <a:spcPct val="115000"/>
              </a:lnSpc>
              <a:spcBef>
                <a:spcPts val="1600"/>
              </a:spcBef>
              <a:spcAft>
                <a:spcPts val="0"/>
              </a:spcAft>
              <a:buSzPts val="1400"/>
              <a:buNone/>
              <a:defRPr sz="2000">
                <a:latin typeface="Pacifico"/>
                <a:ea typeface="Pacifico"/>
                <a:cs typeface="Pacifico"/>
                <a:sym typeface="Pacifico"/>
              </a:defRPr>
            </a:lvl5pPr>
            <a:lvl6pPr lvl="5" algn="l">
              <a:lnSpc>
                <a:spcPct val="115000"/>
              </a:lnSpc>
              <a:spcBef>
                <a:spcPts val="1600"/>
              </a:spcBef>
              <a:spcAft>
                <a:spcPts val="0"/>
              </a:spcAft>
              <a:buSzPts val="1400"/>
              <a:buNone/>
              <a:defRPr sz="2000">
                <a:latin typeface="Pacifico"/>
                <a:ea typeface="Pacifico"/>
                <a:cs typeface="Pacifico"/>
                <a:sym typeface="Pacifico"/>
              </a:defRPr>
            </a:lvl6pPr>
            <a:lvl7pPr lvl="6" algn="l">
              <a:lnSpc>
                <a:spcPct val="115000"/>
              </a:lnSpc>
              <a:spcBef>
                <a:spcPts val="1600"/>
              </a:spcBef>
              <a:spcAft>
                <a:spcPts val="0"/>
              </a:spcAft>
              <a:buSzPts val="1400"/>
              <a:buNone/>
              <a:defRPr sz="2000">
                <a:latin typeface="Pacifico"/>
                <a:ea typeface="Pacifico"/>
                <a:cs typeface="Pacifico"/>
                <a:sym typeface="Pacifico"/>
              </a:defRPr>
            </a:lvl7pPr>
            <a:lvl8pPr lvl="7" algn="l">
              <a:lnSpc>
                <a:spcPct val="115000"/>
              </a:lnSpc>
              <a:spcBef>
                <a:spcPts val="1600"/>
              </a:spcBef>
              <a:spcAft>
                <a:spcPts val="0"/>
              </a:spcAft>
              <a:buSzPts val="1400"/>
              <a:buNone/>
              <a:defRPr sz="2000">
                <a:latin typeface="Pacifico"/>
                <a:ea typeface="Pacifico"/>
                <a:cs typeface="Pacifico"/>
                <a:sym typeface="Pacifico"/>
              </a:defRPr>
            </a:lvl8pPr>
            <a:lvl9pPr lvl="8" algn="l">
              <a:lnSpc>
                <a:spcPct val="115000"/>
              </a:lnSpc>
              <a:spcBef>
                <a:spcPts val="1600"/>
              </a:spcBef>
              <a:spcAft>
                <a:spcPts val="1600"/>
              </a:spcAft>
              <a:buSzPts val="1400"/>
              <a:buNone/>
              <a:defRPr sz="2000">
                <a:latin typeface="Pacifico"/>
                <a:ea typeface="Pacifico"/>
                <a:cs typeface="Pacifico"/>
                <a:sym typeface="Pacifico"/>
              </a:defRPr>
            </a:lvl9pPr>
          </a:lstStyle>
          <a:p>
            <a:endParaRPr/>
          </a:p>
        </p:txBody>
      </p:sp>
      <p:sp>
        <p:nvSpPr>
          <p:cNvPr id="50" name="Google Shape;50;p51"/>
          <p:cNvSpPr txBox="1">
            <a:spLocks noGrp="1"/>
          </p:cNvSpPr>
          <p:nvPr>
            <p:ph type="title" idx="7"/>
          </p:nvPr>
        </p:nvSpPr>
        <p:spPr>
          <a:xfrm>
            <a:off x="381825" y="1525481"/>
            <a:ext cx="1114500" cy="507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1pPr>
            <a:lvl2pPr lvl="1" algn="ctr">
              <a:lnSpc>
                <a:spcPct val="100000"/>
              </a:lnSpc>
              <a:spcBef>
                <a:spcPts val="0"/>
              </a:spcBef>
              <a:spcAft>
                <a:spcPts val="0"/>
              </a:spcAft>
              <a:buSzPts val="12000"/>
              <a:buFont typeface="Fira Sans"/>
              <a:buNone/>
              <a:defRPr sz="12000" b="1">
                <a:latin typeface="Fira Sans"/>
                <a:ea typeface="Fira Sans"/>
                <a:cs typeface="Fira Sans"/>
                <a:sym typeface="Fira Sans"/>
              </a:defRPr>
            </a:lvl2pPr>
            <a:lvl3pPr lvl="2" algn="ctr">
              <a:lnSpc>
                <a:spcPct val="100000"/>
              </a:lnSpc>
              <a:spcBef>
                <a:spcPts val="0"/>
              </a:spcBef>
              <a:spcAft>
                <a:spcPts val="0"/>
              </a:spcAft>
              <a:buSzPts val="12000"/>
              <a:buFont typeface="Fira Sans"/>
              <a:buNone/>
              <a:defRPr sz="12000" b="1">
                <a:latin typeface="Fira Sans"/>
                <a:ea typeface="Fira Sans"/>
                <a:cs typeface="Fira Sans"/>
                <a:sym typeface="Fira Sans"/>
              </a:defRPr>
            </a:lvl3pPr>
            <a:lvl4pPr lvl="3" algn="ctr">
              <a:lnSpc>
                <a:spcPct val="100000"/>
              </a:lnSpc>
              <a:spcBef>
                <a:spcPts val="0"/>
              </a:spcBef>
              <a:spcAft>
                <a:spcPts val="0"/>
              </a:spcAft>
              <a:buSzPts val="12000"/>
              <a:buFont typeface="Fira Sans"/>
              <a:buNone/>
              <a:defRPr sz="12000" b="1">
                <a:latin typeface="Fira Sans"/>
                <a:ea typeface="Fira Sans"/>
                <a:cs typeface="Fira Sans"/>
                <a:sym typeface="Fira Sans"/>
              </a:defRPr>
            </a:lvl4pPr>
            <a:lvl5pPr lvl="4" algn="ctr">
              <a:lnSpc>
                <a:spcPct val="100000"/>
              </a:lnSpc>
              <a:spcBef>
                <a:spcPts val="0"/>
              </a:spcBef>
              <a:spcAft>
                <a:spcPts val="0"/>
              </a:spcAft>
              <a:buSzPts val="12000"/>
              <a:buFont typeface="Fira Sans"/>
              <a:buNone/>
              <a:defRPr sz="12000" b="1">
                <a:latin typeface="Fira Sans"/>
                <a:ea typeface="Fira Sans"/>
                <a:cs typeface="Fira Sans"/>
                <a:sym typeface="Fira Sans"/>
              </a:defRPr>
            </a:lvl5pPr>
            <a:lvl6pPr lvl="5" algn="ctr">
              <a:lnSpc>
                <a:spcPct val="100000"/>
              </a:lnSpc>
              <a:spcBef>
                <a:spcPts val="0"/>
              </a:spcBef>
              <a:spcAft>
                <a:spcPts val="0"/>
              </a:spcAft>
              <a:buSzPts val="12000"/>
              <a:buFont typeface="Fira Sans"/>
              <a:buNone/>
              <a:defRPr sz="12000" b="1">
                <a:latin typeface="Fira Sans"/>
                <a:ea typeface="Fira Sans"/>
                <a:cs typeface="Fira Sans"/>
                <a:sym typeface="Fira Sans"/>
              </a:defRPr>
            </a:lvl6pPr>
            <a:lvl7pPr lvl="6" algn="ctr">
              <a:lnSpc>
                <a:spcPct val="100000"/>
              </a:lnSpc>
              <a:spcBef>
                <a:spcPts val="0"/>
              </a:spcBef>
              <a:spcAft>
                <a:spcPts val="0"/>
              </a:spcAft>
              <a:buSzPts val="12000"/>
              <a:buFont typeface="Fira Sans"/>
              <a:buNone/>
              <a:defRPr sz="12000" b="1">
                <a:latin typeface="Fira Sans"/>
                <a:ea typeface="Fira Sans"/>
                <a:cs typeface="Fira Sans"/>
                <a:sym typeface="Fira Sans"/>
              </a:defRPr>
            </a:lvl7pPr>
            <a:lvl8pPr lvl="7" algn="ctr">
              <a:lnSpc>
                <a:spcPct val="100000"/>
              </a:lnSpc>
              <a:spcBef>
                <a:spcPts val="0"/>
              </a:spcBef>
              <a:spcAft>
                <a:spcPts val="0"/>
              </a:spcAft>
              <a:buSzPts val="12000"/>
              <a:buFont typeface="Fira Sans"/>
              <a:buNone/>
              <a:defRPr sz="12000" b="1">
                <a:latin typeface="Fira Sans"/>
                <a:ea typeface="Fira Sans"/>
                <a:cs typeface="Fira Sans"/>
                <a:sym typeface="Fira Sans"/>
              </a:defRPr>
            </a:lvl8pPr>
            <a:lvl9pPr lvl="8" algn="ctr">
              <a:lnSpc>
                <a:spcPct val="100000"/>
              </a:lnSpc>
              <a:spcBef>
                <a:spcPts val="0"/>
              </a:spcBef>
              <a:spcAft>
                <a:spcPts val="0"/>
              </a:spcAft>
              <a:buSzPts val="12000"/>
              <a:buFont typeface="Fira Sans"/>
              <a:buNone/>
              <a:defRPr sz="12000" b="1">
                <a:latin typeface="Fira Sans"/>
                <a:ea typeface="Fira Sans"/>
                <a:cs typeface="Fira Sans"/>
                <a:sym typeface="Fira Sans"/>
              </a:defRPr>
            </a:lvl9pPr>
          </a:lstStyle>
          <a:p>
            <a:endParaRPr/>
          </a:p>
        </p:txBody>
      </p:sp>
      <p:sp>
        <p:nvSpPr>
          <p:cNvPr id="51" name="Google Shape;51;p51"/>
          <p:cNvSpPr txBox="1">
            <a:spLocks noGrp="1"/>
          </p:cNvSpPr>
          <p:nvPr>
            <p:ph type="subTitle" idx="8"/>
          </p:nvPr>
        </p:nvSpPr>
        <p:spPr>
          <a:xfrm>
            <a:off x="1493350" y="2249183"/>
            <a:ext cx="4418700" cy="390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b="0">
                <a:solidFill>
                  <a:schemeClr val="accent5"/>
                </a:solidFill>
                <a:latin typeface="Fira Sans"/>
                <a:ea typeface="Fira Sans"/>
                <a:cs typeface="Fira Sans"/>
                <a:sym typeface="Fira Sans"/>
              </a:defRPr>
            </a:lvl1pPr>
            <a:lvl2pPr lvl="1"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2pPr>
            <a:lvl3pPr lvl="2"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3pPr>
            <a:lvl4pPr lvl="3"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4pPr>
            <a:lvl5pPr lvl="4"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5pPr>
            <a:lvl6pPr lvl="5"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6pPr>
            <a:lvl7pPr lvl="6"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7pPr>
            <a:lvl8pPr lvl="7"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8pPr>
            <a:lvl9pPr lvl="8" algn="l">
              <a:lnSpc>
                <a:spcPct val="100000"/>
              </a:lnSpc>
              <a:spcBef>
                <a:spcPts val="1600"/>
              </a:spcBef>
              <a:spcAft>
                <a:spcPts val="1600"/>
              </a:spcAft>
              <a:buSzPts val="1400"/>
              <a:buNone/>
              <a:defRPr sz="1400" b="0">
                <a:solidFill>
                  <a:schemeClr val="accent5"/>
                </a:solidFill>
                <a:latin typeface="Fira Sans"/>
                <a:ea typeface="Fira Sans"/>
                <a:cs typeface="Fira Sans"/>
                <a:sym typeface="Fira Sans"/>
              </a:defRPr>
            </a:lvl9pPr>
          </a:lstStyle>
          <a:p>
            <a:endParaRPr/>
          </a:p>
        </p:txBody>
      </p:sp>
      <p:sp>
        <p:nvSpPr>
          <p:cNvPr id="52" name="Google Shape;52;p51"/>
          <p:cNvSpPr txBox="1">
            <a:spLocks noGrp="1"/>
          </p:cNvSpPr>
          <p:nvPr>
            <p:ph type="subTitle" idx="9"/>
          </p:nvPr>
        </p:nvSpPr>
        <p:spPr>
          <a:xfrm>
            <a:off x="1493350" y="1972883"/>
            <a:ext cx="3638100" cy="390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000" b="0">
                <a:latin typeface="Pacifico"/>
                <a:ea typeface="Pacifico"/>
                <a:cs typeface="Pacifico"/>
                <a:sym typeface="Pacifico"/>
              </a:defRPr>
            </a:lvl1pPr>
            <a:lvl2pPr lvl="1" algn="l">
              <a:lnSpc>
                <a:spcPct val="115000"/>
              </a:lnSpc>
              <a:spcBef>
                <a:spcPts val="1600"/>
              </a:spcBef>
              <a:spcAft>
                <a:spcPts val="0"/>
              </a:spcAft>
              <a:buSzPts val="1400"/>
              <a:buNone/>
              <a:defRPr sz="2000">
                <a:latin typeface="Pacifico"/>
                <a:ea typeface="Pacifico"/>
                <a:cs typeface="Pacifico"/>
                <a:sym typeface="Pacifico"/>
              </a:defRPr>
            </a:lvl2pPr>
            <a:lvl3pPr lvl="2" algn="l">
              <a:lnSpc>
                <a:spcPct val="115000"/>
              </a:lnSpc>
              <a:spcBef>
                <a:spcPts val="1600"/>
              </a:spcBef>
              <a:spcAft>
                <a:spcPts val="0"/>
              </a:spcAft>
              <a:buSzPts val="1400"/>
              <a:buNone/>
              <a:defRPr sz="2000">
                <a:latin typeface="Pacifico"/>
                <a:ea typeface="Pacifico"/>
                <a:cs typeface="Pacifico"/>
                <a:sym typeface="Pacifico"/>
              </a:defRPr>
            </a:lvl3pPr>
            <a:lvl4pPr lvl="3" algn="l">
              <a:lnSpc>
                <a:spcPct val="115000"/>
              </a:lnSpc>
              <a:spcBef>
                <a:spcPts val="1600"/>
              </a:spcBef>
              <a:spcAft>
                <a:spcPts val="0"/>
              </a:spcAft>
              <a:buSzPts val="1400"/>
              <a:buNone/>
              <a:defRPr sz="2000">
                <a:latin typeface="Pacifico"/>
                <a:ea typeface="Pacifico"/>
                <a:cs typeface="Pacifico"/>
                <a:sym typeface="Pacifico"/>
              </a:defRPr>
            </a:lvl4pPr>
            <a:lvl5pPr lvl="4" algn="l">
              <a:lnSpc>
                <a:spcPct val="115000"/>
              </a:lnSpc>
              <a:spcBef>
                <a:spcPts val="1600"/>
              </a:spcBef>
              <a:spcAft>
                <a:spcPts val="0"/>
              </a:spcAft>
              <a:buSzPts val="1400"/>
              <a:buNone/>
              <a:defRPr sz="2000">
                <a:latin typeface="Pacifico"/>
                <a:ea typeface="Pacifico"/>
                <a:cs typeface="Pacifico"/>
                <a:sym typeface="Pacifico"/>
              </a:defRPr>
            </a:lvl5pPr>
            <a:lvl6pPr lvl="5" algn="l">
              <a:lnSpc>
                <a:spcPct val="115000"/>
              </a:lnSpc>
              <a:spcBef>
                <a:spcPts val="1600"/>
              </a:spcBef>
              <a:spcAft>
                <a:spcPts val="0"/>
              </a:spcAft>
              <a:buSzPts val="1400"/>
              <a:buNone/>
              <a:defRPr sz="2000">
                <a:latin typeface="Pacifico"/>
                <a:ea typeface="Pacifico"/>
                <a:cs typeface="Pacifico"/>
                <a:sym typeface="Pacifico"/>
              </a:defRPr>
            </a:lvl6pPr>
            <a:lvl7pPr lvl="6" algn="l">
              <a:lnSpc>
                <a:spcPct val="115000"/>
              </a:lnSpc>
              <a:spcBef>
                <a:spcPts val="1600"/>
              </a:spcBef>
              <a:spcAft>
                <a:spcPts val="0"/>
              </a:spcAft>
              <a:buSzPts val="1400"/>
              <a:buNone/>
              <a:defRPr sz="2000">
                <a:latin typeface="Pacifico"/>
                <a:ea typeface="Pacifico"/>
                <a:cs typeface="Pacifico"/>
                <a:sym typeface="Pacifico"/>
              </a:defRPr>
            </a:lvl7pPr>
            <a:lvl8pPr lvl="7" algn="l">
              <a:lnSpc>
                <a:spcPct val="115000"/>
              </a:lnSpc>
              <a:spcBef>
                <a:spcPts val="1600"/>
              </a:spcBef>
              <a:spcAft>
                <a:spcPts val="0"/>
              </a:spcAft>
              <a:buSzPts val="1400"/>
              <a:buNone/>
              <a:defRPr sz="2000">
                <a:latin typeface="Pacifico"/>
                <a:ea typeface="Pacifico"/>
                <a:cs typeface="Pacifico"/>
                <a:sym typeface="Pacifico"/>
              </a:defRPr>
            </a:lvl8pPr>
            <a:lvl9pPr lvl="8" algn="l">
              <a:lnSpc>
                <a:spcPct val="115000"/>
              </a:lnSpc>
              <a:spcBef>
                <a:spcPts val="1600"/>
              </a:spcBef>
              <a:spcAft>
                <a:spcPts val="1600"/>
              </a:spcAft>
              <a:buSzPts val="1400"/>
              <a:buNone/>
              <a:defRPr sz="2000">
                <a:latin typeface="Pacifico"/>
                <a:ea typeface="Pacifico"/>
                <a:cs typeface="Pacifico"/>
                <a:sym typeface="Pacifico"/>
              </a:defRPr>
            </a:lvl9pPr>
          </a:lstStyle>
          <a:p>
            <a:endParaRPr/>
          </a:p>
        </p:txBody>
      </p:sp>
      <p:sp>
        <p:nvSpPr>
          <p:cNvPr id="53" name="Google Shape;53;p51"/>
          <p:cNvSpPr txBox="1">
            <a:spLocks noGrp="1"/>
          </p:cNvSpPr>
          <p:nvPr>
            <p:ph type="subTitle" idx="13"/>
          </p:nvPr>
        </p:nvSpPr>
        <p:spPr>
          <a:xfrm>
            <a:off x="1493350" y="2914200"/>
            <a:ext cx="4418700" cy="390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b="0">
                <a:solidFill>
                  <a:schemeClr val="accent5"/>
                </a:solidFill>
                <a:latin typeface="Fira Sans"/>
                <a:ea typeface="Fira Sans"/>
                <a:cs typeface="Fira Sans"/>
                <a:sym typeface="Fira Sans"/>
              </a:defRPr>
            </a:lvl1pPr>
            <a:lvl2pPr lvl="1"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2pPr>
            <a:lvl3pPr lvl="2"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3pPr>
            <a:lvl4pPr lvl="3"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4pPr>
            <a:lvl5pPr lvl="4"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5pPr>
            <a:lvl6pPr lvl="5"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6pPr>
            <a:lvl7pPr lvl="6"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7pPr>
            <a:lvl8pPr lvl="7"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8pPr>
            <a:lvl9pPr lvl="8" algn="l">
              <a:lnSpc>
                <a:spcPct val="100000"/>
              </a:lnSpc>
              <a:spcBef>
                <a:spcPts val="1600"/>
              </a:spcBef>
              <a:spcAft>
                <a:spcPts val="1600"/>
              </a:spcAft>
              <a:buSzPts val="1400"/>
              <a:buNone/>
              <a:defRPr sz="1400" b="0">
                <a:solidFill>
                  <a:schemeClr val="accent5"/>
                </a:solidFill>
                <a:latin typeface="Fira Sans"/>
                <a:ea typeface="Fira Sans"/>
                <a:cs typeface="Fira Sans"/>
                <a:sym typeface="Fira Sans"/>
              </a:defRPr>
            </a:lvl9pPr>
          </a:lstStyle>
          <a:p>
            <a:endParaRPr/>
          </a:p>
        </p:txBody>
      </p:sp>
      <p:sp>
        <p:nvSpPr>
          <p:cNvPr id="54" name="Google Shape;54;p51"/>
          <p:cNvSpPr txBox="1">
            <a:spLocks noGrp="1"/>
          </p:cNvSpPr>
          <p:nvPr>
            <p:ph type="subTitle" idx="14"/>
          </p:nvPr>
        </p:nvSpPr>
        <p:spPr>
          <a:xfrm>
            <a:off x="1493350" y="2637900"/>
            <a:ext cx="3638100" cy="390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000" b="0">
                <a:latin typeface="Pacifico"/>
                <a:ea typeface="Pacifico"/>
                <a:cs typeface="Pacifico"/>
                <a:sym typeface="Pacifico"/>
              </a:defRPr>
            </a:lvl1pPr>
            <a:lvl2pPr lvl="1" algn="l">
              <a:lnSpc>
                <a:spcPct val="115000"/>
              </a:lnSpc>
              <a:spcBef>
                <a:spcPts val="1600"/>
              </a:spcBef>
              <a:spcAft>
                <a:spcPts val="0"/>
              </a:spcAft>
              <a:buSzPts val="1400"/>
              <a:buNone/>
              <a:defRPr sz="2000">
                <a:latin typeface="Pacifico"/>
                <a:ea typeface="Pacifico"/>
                <a:cs typeface="Pacifico"/>
                <a:sym typeface="Pacifico"/>
              </a:defRPr>
            </a:lvl2pPr>
            <a:lvl3pPr lvl="2" algn="l">
              <a:lnSpc>
                <a:spcPct val="115000"/>
              </a:lnSpc>
              <a:spcBef>
                <a:spcPts val="1600"/>
              </a:spcBef>
              <a:spcAft>
                <a:spcPts val="0"/>
              </a:spcAft>
              <a:buSzPts val="1400"/>
              <a:buNone/>
              <a:defRPr sz="2000">
                <a:latin typeface="Pacifico"/>
                <a:ea typeface="Pacifico"/>
                <a:cs typeface="Pacifico"/>
                <a:sym typeface="Pacifico"/>
              </a:defRPr>
            </a:lvl3pPr>
            <a:lvl4pPr lvl="3" algn="l">
              <a:lnSpc>
                <a:spcPct val="115000"/>
              </a:lnSpc>
              <a:spcBef>
                <a:spcPts val="1600"/>
              </a:spcBef>
              <a:spcAft>
                <a:spcPts val="0"/>
              </a:spcAft>
              <a:buSzPts val="1400"/>
              <a:buNone/>
              <a:defRPr sz="2000">
                <a:latin typeface="Pacifico"/>
                <a:ea typeface="Pacifico"/>
                <a:cs typeface="Pacifico"/>
                <a:sym typeface="Pacifico"/>
              </a:defRPr>
            </a:lvl4pPr>
            <a:lvl5pPr lvl="4" algn="l">
              <a:lnSpc>
                <a:spcPct val="115000"/>
              </a:lnSpc>
              <a:spcBef>
                <a:spcPts val="1600"/>
              </a:spcBef>
              <a:spcAft>
                <a:spcPts val="0"/>
              </a:spcAft>
              <a:buSzPts val="1400"/>
              <a:buNone/>
              <a:defRPr sz="2000">
                <a:latin typeface="Pacifico"/>
                <a:ea typeface="Pacifico"/>
                <a:cs typeface="Pacifico"/>
                <a:sym typeface="Pacifico"/>
              </a:defRPr>
            </a:lvl5pPr>
            <a:lvl6pPr lvl="5" algn="l">
              <a:lnSpc>
                <a:spcPct val="115000"/>
              </a:lnSpc>
              <a:spcBef>
                <a:spcPts val="1600"/>
              </a:spcBef>
              <a:spcAft>
                <a:spcPts val="0"/>
              </a:spcAft>
              <a:buSzPts val="1400"/>
              <a:buNone/>
              <a:defRPr sz="2000">
                <a:latin typeface="Pacifico"/>
                <a:ea typeface="Pacifico"/>
                <a:cs typeface="Pacifico"/>
                <a:sym typeface="Pacifico"/>
              </a:defRPr>
            </a:lvl6pPr>
            <a:lvl7pPr lvl="6" algn="l">
              <a:lnSpc>
                <a:spcPct val="115000"/>
              </a:lnSpc>
              <a:spcBef>
                <a:spcPts val="1600"/>
              </a:spcBef>
              <a:spcAft>
                <a:spcPts val="0"/>
              </a:spcAft>
              <a:buSzPts val="1400"/>
              <a:buNone/>
              <a:defRPr sz="2000">
                <a:latin typeface="Pacifico"/>
                <a:ea typeface="Pacifico"/>
                <a:cs typeface="Pacifico"/>
                <a:sym typeface="Pacifico"/>
              </a:defRPr>
            </a:lvl7pPr>
            <a:lvl8pPr lvl="7" algn="l">
              <a:lnSpc>
                <a:spcPct val="115000"/>
              </a:lnSpc>
              <a:spcBef>
                <a:spcPts val="1600"/>
              </a:spcBef>
              <a:spcAft>
                <a:spcPts val="0"/>
              </a:spcAft>
              <a:buSzPts val="1400"/>
              <a:buNone/>
              <a:defRPr sz="2000">
                <a:latin typeface="Pacifico"/>
                <a:ea typeface="Pacifico"/>
                <a:cs typeface="Pacifico"/>
                <a:sym typeface="Pacifico"/>
              </a:defRPr>
            </a:lvl8pPr>
            <a:lvl9pPr lvl="8" algn="l">
              <a:lnSpc>
                <a:spcPct val="115000"/>
              </a:lnSpc>
              <a:spcBef>
                <a:spcPts val="1600"/>
              </a:spcBef>
              <a:spcAft>
                <a:spcPts val="1600"/>
              </a:spcAft>
              <a:buSzPts val="1400"/>
              <a:buNone/>
              <a:defRPr sz="2000">
                <a:latin typeface="Pacifico"/>
                <a:ea typeface="Pacifico"/>
                <a:cs typeface="Pacifico"/>
                <a:sym typeface="Pacifico"/>
              </a:defRPr>
            </a:lvl9pPr>
          </a:lstStyle>
          <a:p>
            <a:endParaRPr/>
          </a:p>
        </p:txBody>
      </p:sp>
      <p:sp>
        <p:nvSpPr>
          <p:cNvPr id="55" name="Google Shape;55;p51"/>
          <p:cNvSpPr txBox="1">
            <a:spLocks noGrp="1"/>
          </p:cNvSpPr>
          <p:nvPr>
            <p:ph type="subTitle" idx="15"/>
          </p:nvPr>
        </p:nvSpPr>
        <p:spPr>
          <a:xfrm>
            <a:off x="1493350" y="3567029"/>
            <a:ext cx="4418700" cy="390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b="0">
                <a:solidFill>
                  <a:schemeClr val="accent5"/>
                </a:solidFill>
                <a:latin typeface="Fira Sans"/>
                <a:ea typeface="Fira Sans"/>
                <a:cs typeface="Fira Sans"/>
                <a:sym typeface="Fira Sans"/>
              </a:defRPr>
            </a:lvl1pPr>
            <a:lvl2pPr lvl="1"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2pPr>
            <a:lvl3pPr lvl="2"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3pPr>
            <a:lvl4pPr lvl="3"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4pPr>
            <a:lvl5pPr lvl="4"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5pPr>
            <a:lvl6pPr lvl="5"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6pPr>
            <a:lvl7pPr lvl="6"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7pPr>
            <a:lvl8pPr lvl="7"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8pPr>
            <a:lvl9pPr lvl="8" algn="l">
              <a:lnSpc>
                <a:spcPct val="100000"/>
              </a:lnSpc>
              <a:spcBef>
                <a:spcPts val="1600"/>
              </a:spcBef>
              <a:spcAft>
                <a:spcPts val="1600"/>
              </a:spcAft>
              <a:buSzPts val="1400"/>
              <a:buNone/>
              <a:defRPr sz="1400" b="0">
                <a:solidFill>
                  <a:schemeClr val="accent5"/>
                </a:solidFill>
                <a:latin typeface="Fira Sans"/>
                <a:ea typeface="Fira Sans"/>
                <a:cs typeface="Fira Sans"/>
                <a:sym typeface="Fira Sans"/>
              </a:defRPr>
            </a:lvl9pPr>
          </a:lstStyle>
          <a:p>
            <a:endParaRPr/>
          </a:p>
        </p:txBody>
      </p:sp>
      <p:sp>
        <p:nvSpPr>
          <p:cNvPr id="56" name="Google Shape;56;p51"/>
          <p:cNvSpPr txBox="1">
            <a:spLocks noGrp="1"/>
          </p:cNvSpPr>
          <p:nvPr>
            <p:ph type="subTitle" idx="16"/>
          </p:nvPr>
        </p:nvSpPr>
        <p:spPr>
          <a:xfrm>
            <a:off x="1493350" y="3290729"/>
            <a:ext cx="3638100" cy="390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000" b="0">
                <a:latin typeface="Pacifico"/>
                <a:ea typeface="Pacifico"/>
                <a:cs typeface="Pacifico"/>
                <a:sym typeface="Pacifico"/>
              </a:defRPr>
            </a:lvl1pPr>
            <a:lvl2pPr lvl="1" algn="l">
              <a:lnSpc>
                <a:spcPct val="115000"/>
              </a:lnSpc>
              <a:spcBef>
                <a:spcPts val="1600"/>
              </a:spcBef>
              <a:spcAft>
                <a:spcPts val="0"/>
              </a:spcAft>
              <a:buSzPts val="1400"/>
              <a:buNone/>
              <a:defRPr sz="2000">
                <a:latin typeface="Pacifico"/>
                <a:ea typeface="Pacifico"/>
                <a:cs typeface="Pacifico"/>
                <a:sym typeface="Pacifico"/>
              </a:defRPr>
            </a:lvl2pPr>
            <a:lvl3pPr lvl="2" algn="l">
              <a:lnSpc>
                <a:spcPct val="115000"/>
              </a:lnSpc>
              <a:spcBef>
                <a:spcPts val="1600"/>
              </a:spcBef>
              <a:spcAft>
                <a:spcPts val="0"/>
              </a:spcAft>
              <a:buSzPts val="1400"/>
              <a:buNone/>
              <a:defRPr sz="2000">
                <a:latin typeface="Pacifico"/>
                <a:ea typeface="Pacifico"/>
                <a:cs typeface="Pacifico"/>
                <a:sym typeface="Pacifico"/>
              </a:defRPr>
            </a:lvl3pPr>
            <a:lvl4pPr lvl="3" algn="l">
              <a:lnSpc>
                <a:spcPct val="115000"/>
              </a:lnSpc>
              <a:spcBef>
                <a:spcPts val="1600"/>
              </a:spcBef>
              <a:spcAft>
                <a:spcPts val="0"/>
              </a:spcAft>
              <a:buSzPts val="1400"/>
              <a:buNone/>
              <a:defRPr sz="2000">
                <a:latin typeface="Pacifico"/>
                <a:ea typeface="Pacifico"/>
                <a:cs typeface="Pacifico"/>
                <a:sym typeface="Pacifico"/>
              </a:defRPr>
            </a:lvl4pPr>
            <a:lvl5pPr lvl="4" algn="l">
              <a:lnSpc>
                <a:spcPct val="115000"/>
              </a:lnSpc>
              <a:spcBef>
                <a:spcPts val="1600"/>
              </a:spcBef>
              <a:spcAft>
                <a:spcPts val="0"/>
              </a:spcAft>
              <a:buSzPts val="1400"/>
              <a:buNone/>
              <a:defRPr sz="2000">
                <a:latin typeface="Pacifico"/>
                <a:ea typeface="Pacifico"/>
                <a:cs typeface="Pacifico"/>
                <a:sym typeface="Pacifico"/>
              </a:defRPr>
            </a:lvl5pPr>
            <a:lvl6pPr lvl="5" algn="l">
              <a:lnSpc>
                <a:spcPct val="115000"/>
              </a:lnSpc>
              <a:spcBef>
                <a:spcPts val="1600"/>
              </a:spcBef>
              <a:spcAft>
                <a:spcPts val="0"/>
              </a:spcAft>
              <a:buSzPts val="1400"/>
              <a:buNone/>
              <a:defRPr sz="2000">
                <a:latin typeface="Pacifico"/>
                <a:ea typeface="Pacifico"/>
                <a:cs typeface="Pacifico"/>
                <a:sym typeface="Pacifico"/>
              </a:defRPr>
            </a:lvl6pPr>
            <a:lvl7pPr lvl="6" algn="l">
              <a:lnSpc>
                <a:spcPct val="115000"/>
              </a:lnSpc>
              <a:spcBef>
                <a:spcPts val="1600"/>
              </a:spcBef>
              <a:spcAft>
                <a:spcPts val="0"/>
              </a:spcAft>
              <a:buSzPts val="1400"/>
              <a:buNone/>
              <a:defRPr sz="2000">
                <a:latin typeface="Pacifico"/>
                <a:ea typeface="Pacifico"/>
                <a:cs typeface="Pacifico"/>
                <a:sym typeface="Pacifico"/>
              </a:defRPr>
            </a:lvl7pPr>
            <a:lvl8pPr lvl="7" algn="l">
              <a:lnSpc>
                <a:spcPct val="115000"/>
              </a:lnSpc>
              <a:spcBef>
                <a:spcPts val="1600"/>
              </a:spcBef>
              <a:spcAft>
                <a:spcPts val="0"/>
              </a:spcAft>
              <a:buSzPts val="1400"/>
              <a:buNone/>
              <a:defRPr sz="2000">
                <a:latin typeface="Pacifico"/>
                <a:ea typeface="Pacifico"/>
                <a:cs typeface="Pacifico"/>
                <a:sym typeface="Pacifico"/>
              </a:defRPr>
            </a:lvl8pPr>
            <a:lvl9pPr lvl="8" algn="l">
              <a:lnSpc>
                <a:spcPct val="115000"/>
              </a:lnSpc>
              <a:spcBef>
                <a:spcPts val="1600"/>
              </a:spcBef>
              <a:spcAft>
                <a:spcPts val="1600"/>
              </a:spcAft>
              <a:buSzPts val="1400"/>
              <a:buNone/>
              <a:defRPr sz="2000">
                <a:latin typeface="Pacifico"/>
                <a:ea typeface="Pacifico"/>
                <a:cs typeface="Pacifico"/>
                <a:sym typeface="Pacifico"/>
              </a:defRPr>
            </a:lvl9pPr>
          </a:lstStyle>
          <a:p>
            <a:endParaRPr/>
          </a:p>
        </p:txBody>
      </p:sp>
      <p:grpSp>
        <p:nvGrpSpPr>
          <p:cNvPr id="57" name="Google Shape;57;p51"/>
          <p:cNvGrpSpPr/>
          <p:nvPr/>
        </p:nvGrpSpPr>
        <p:grpSpPr>
          <a:xfrm>
            <a:off x="-1922" y="4464849"/>
            <a:ext cx="9895001" cy="1227070"/>
            <a:chOff x="-154322" y="4312449"/>
            <a:chExt cx="9895001" cy="1227070"/>
          </a:xfrm>
        </p:grpSpPr>
        <p:grpSp>
          <p:nvGrpSpPr>
            <p:cNvPr id="58" name="Google Shape;58;p51"/>
            <p:cNvGrpSpPr/>
            <p:nvPr/>
          </p:nvGrpSpPr>
          <p:grpSpPr>
            <a:xfrm>
              <a:off x="-154322" y="4312449"/>
              <a:ext cx="1265446" cy="877688"/>
              <a:chOff x="-136831" y="3869609"/>
              <a:chExt cx="1888442" cy="1309787"/>
            </a:xfrm>
          </p:grpSpPr>
          <p:sp>
            <p:nvSpPr>
              <p:cNvPr id="59" name="Google Shape;59;p51"/>
              <p:cNvSpPr/>
              <p:nvPr/>
            </p:nvSpPr>
            <p:spPr>
              <a:xfrm>
                <a:off x="978171" y="45486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51"/>
              <p:cNvSpPr/>
              <p:nvPr/>
            </p:nvSpPr>
            <p:spPr>
              <a:xfrm rot="10800000" flipH="1">
                <a:off x="1088305" y="46317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51"/>
              <p:cNvSpPr/>
              <p:nvPr/>
            </p:nvSpPr>
            <p:spPr>
              <a:xfrm>
                <a:off x="812969" y="465880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51"/>
              <p:cNvSpPr/>
              <p:nvPr/>
            </p:nvSpPr>
            <p:spPr>
              <a:xfrm rot="10800000" flipH="1">
                <a:off x="923104" y="47419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51"/>
              <p:cNvSpPr/>
              <p:nvPr/>
            </p:nvSpPr>
            <p:spPr>
              <a:xfrm>
                <a:off x="1101410" y="475348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51"/>
              <p:cNvSpPr/>
              <p:nvPr/>
            </p:nvSpPr>
            <p:spPr>
              <a:xfrm rot="10800000" flipH="1">
                <a:off x="1211545" y="483660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51"/>
              <p:cNvSpPr/>
              <p:nvPr/>
            </p:nvSpPr>
            <p:spPr>
              <a:xfrm>
                <a:off x="936209" y="48636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51"/>
              <p:cNvSpPr/>
              <p:nvPr/>
            </p:nvSpPr>
            <p:spPr>
              <a:xfrm rot="10800000" flipH="1">
                <a:off x="1046343" y="494673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51"/>
              <p:cNvSpPr/>
              <p:nvPr/>
            </p:nvSpPr>
            <p:spPr>
              <a:xfrm>
                <a:off x="1483673" y="45932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51"/>
              <p:cNvSpPr/>
              <p:nvPr/>
            </p:nvSpPr>
            <p:spPr>
              <a:xfrm rot="10800000" flipH="1">
                <a:off x="1593807" y="46763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51"/>
              <p:cNvSpPr/>
              <p:nvPr/>
            </p:nvSpPr>
            <p:spPr>
              <a:xfrm>
                <a:off x="1318472" y="47033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51"/>
              <p:cNvSpPr/>
              <p:nvPr/>
            </p:nvSpPr>
            <p:spPr>
              <a:xfrm rot="10800000" flipH="1">
                <a:off x="1428606" y="47864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51"/>
              <p:cNvSpPr/>
              <p:nvPr/>
            </p:nvSpPr>
            <p:spPr>
              <a:xfrm>
                <a:off x="1584476" y="48636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51"/>
              <p:cNvSpPr/>
              <p:nvPr/>
            </p:nvSpPr>
            <p:spPr>
              <a:xfrm rot="10800000" flipH="1">
                <a:off x="1694611" y="494673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51"/>
              <p:cNvSpPr/>
              <p:nvPr/>
            </p:nvSpPr>
            <p:spPr>
              <a:xfrm>
                <a:off x="1419275" y="49737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51"/>
              <p:cNvSpPr/>
              <p:nvPr/>
            </p:nvSpPr>
            <p:spPr>
              <a:xfrm rot="10800000" flipH="1">
                <a:off x="1529409" y="505687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51"/>
              <p:cNvSpPr/>
              <p:nvPr/>
            </p:nvSpPr>
            <p:spPr>
              <a:xfrm>
                <a:off x="1211546" y="49603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51"/>
              <p:cNvSpPr/>
              <p:nvPr/>
            </p:nvSpPr>
            <p:spPr>
              <a:xfrm rot="10800000" flipH="1">
                <a:off x="1321680" y="504346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51"/>
              <p:cNvSpPr/>
              <p:nvPr/>
            </p:nvSpPr>
            <p:spPr>
              <a:xfrm>
                <a:off x="1046344" y="50704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51"/>
              <p:cNvSpPr/>
              <p:nvPr/>
            </p:nvSpPr>
            <p:spPr>
              <a:xfrm rot="10800000" flipH="1">
                <a:off x="1156479" y="51535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51"/>
              <p:cNvSpPr/>
              <p:nvPr/>
            </p:nvSpPr>
            <p:spPr>
              <a:xfrm>
                <a:off x="1006671" y="388414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51"/>
              <p:cNvSpPr/>
              <p:nvPr/>
            </p:nvSpPr>
            <p:spPr>
              <a:xfrm rot="10800000" flipH="1">
                <a:off x="1116805" y="396726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51"/>
              <p:cNvSpPr/>
              <p:nvPr/>
            </p:nvSpPr>
            <p:spPr>
              <a:xfrm>
                <a:off x="841469" y="399427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51"/>
              <p:cNvSpPr/>
              <p:nvPr/>
            </p:nvSpPr>
            <p:spPr>
              <a:xfrm rot="10800000" flipH="1">
                <a:off x="951604" y="407740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51"/>
              <p:cNvSpPr/>
              <p:nvPr/>
            </p:nvSpPr>
            <p:spPr>
              <a:xfrm>
                <a:off x="1129910" y="408895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51"/>
              <p:cNvSpPr/>
              <p:nvPr/>
            </p:nvSpPr>
            <p:spPr>
              <a:xfrm rot="10800000" flipH="1">
                <a:off x="1240045" y="41720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1"/>
              <p:cNvSpPr/>
              <p:nvPr/>
            </p:nvSpPr>
            <p:spPr>
              <a:xfrm>
                <a:off x="964709" y="41990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1"/>
              <p:cNvSpPr/>
              <p:nvPr/>
            </p:nvSpPr>
            <p:spPr>
              <a:xfrm rot="10800000" flipH="1">
                <a:off x="1074843" y="428221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51"/>
              <p:cNvSpPr/>
              <p:nvPr/>
            </p:nvSpPr>
            <p:spPr>
              <a:xfrm>
                <a:off x="1512173" y="392869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1"/>
              <p:cNvSpPr/>
              <p:nvPr/>
            </p:nvSpPr>
            <p:spPr>
              <a:xfrm rot="10800000" flipH="1">
                <a:off x="1622307" y="401181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51"/>
              <p:cNvSpPr/>
              <p:nvPr/>
            </p:nvSpPr>
            <p:spPr>
              <a:xfrm>
                <a:off x="1346972" y="403883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51"/>
              <p:cNvSpPr/>
              <p:nvPr/>
            </p:nvSpPr>
            <p:spPr>
              <a:xfrm rot="10800000" flipH="1">
                <a:off x="1457106" y="412195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51"/>
              <p:cNvSpPr/>
              <p:nvPr/>
            </p:nvSpPr>
            <p:spPr>
              <a:xfrm>
                <a:off x="1612976" y="41990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51"/>
              <p:cNvSpPr/>
              <p:nvPr/>
            </p:nvSpPr>
            <p:spPr>
              <a:xfrm rot="10800000" flipH="1">
                <a:off x="1723111" y="428221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1"/>
              <p:cNvSpPr/>
              <p:nvPr/>
            </p:nvSpPr>
            <p:spPr>
              <a:xfrm>
                <a:off x="1447775" y="43092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51"/>
              <p:cNvSpPr/>
              <p:nvPr/>
            </p:nvSpPr>
            <p:spPr>
              <a:xfrm rot="10800000" flipH="1">
                <a:off x="1557909" y="439234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51"/>
              <p:cNvSpPr/>
              <p:nvPr/>
            </p:nvSpPr>
            <p:spPr>
              <a:xfrm>
                <a:off x="1240046" y="429581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51"/>
              <p:cNvSpPr/>
              <p:nvPr/>
            </p:nvSpPr>
            <p:spPr>
              <a:xfrm rot="10800000" flipH="1">
                <a:off x="1350180" y="437893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1"/>
              <p:cNvSpPr/>
              <p:nvPr/>
            </p:nvSpPr>
            <p:spPr>
              <a:xfrm>
                <a:off x="1074844" y="440595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51"/>
              <p:cNvSpPr/>
              <p:nvPr/>
            </p:nvSpPr>
            <p:spPr>
              <a:xfrm rot="10800000" flipH="1">
                <a:off x="1184979" y="44890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1"/>
              <p:cNvSpPr/>
              <p:nvPr/>
            </p:nvSpPr>
            <p:spPr>
              <a:xfrm>
                <a:off x="56871" y="386960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1"/>
              <p:cNvSpPr/>
              <p:nvPr/>
            </p:nvSpPr>
            <p:spPr>
              <a:xfrm rot="10800000" flipH="1">
                <a:off x="167005" y="395272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1"/>
              <p:cNvSpPr/>
              <p:nvPr/>
            </p:nvSpPr>
            <p:spPr>
              <a:xfrm>
                <a:off x="-108331" y="39797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1"/>
              <p:cNvSpPr/>
              <p:nvPr/>
            </p:nvSpPr>
            <p:spPr>
              <a:xfrm rot="10800000" flipH="1">
                <a:off x="1804" y="406286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1"/>
              <p:cNvSpPr/>
              <p:nvPr/>
            </p:nvSpPr>
            <p:spPr>
              <a:xfrm>
                <a:off x="180110" y="40744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1"/>
              <p:cNvSpPr/>
              <p:nvPr/>
            </p:nvSpPr>
            <p:spPr>
              <a:xfrm rot="10800000" flipH="1">
                <a:off x="290245" y="41575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1"/>
              <p:cNvSpPr/>
              <p:nvPr/>
            </p:nvSpPr>
            <p:spPr>
              <a:xfrm>
                <a:off x="14909" y="41845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51"/>
              <p:cNvSpPr/>
              <p:nvPr/>
            </p:nvSpPr>
            <p:spPr>
              <a:xfrm rot="10800000" flipH="1">
                <a:off x="125043" y="42676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1"/>
              <p:cNvSpPr/>
              <p:nvPr/>
            </p:nvSpPr>
            <p:spPr>
              <a:xfrm>
                <a:off x="562373" y="391416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51"/>
              <p:cNvSpPr/>
              <p:nvPr/>
            </p:nvSpPr>
            <p:spPr>
              <a:xfrm rot="10800000" flipH="1">
                <a:off x="672507" y="39972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51"/>
              <p:cNvSpPr/>
              <p:nvPr/>
            </p:nvSpPr>
            <p:spPr>
              <a:xfrm>
                <a:off x="397172" y="402429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51"/>
              <p:cNvSpPr/>
              <p:nvPr/>
            </p:nvSpPr>
            <p:spPr>
              <a:xfrm rot="10800000" flipH="1">
                <a:off x="507306" y="410741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51"/>
              <p:cNvSpPr/>
              <p:nvPr/>
            </p:nvSpPr>
            <p:spPr>
              <a:xfrm>
                <a:off x="663176" y="41845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1"/>
              <p:cNvSpPr/>
              <p:nvPr/>
            </p:nvSpPr>
            <p:spPr>
              <a:xfrm rot="10800000" flipH="1">
                <a:off x="773311" y="42676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51"/>
              <p:cNvSpPr/>
              <p:nvPr/>
            </p:nvSpPr>
            <p:spPr>
              <a:xfrm>
                <a:off x="497975" y="429468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51"/>
              <p:cNvSpPr/>
              <p:nvPr/>
            </p:nvSpPr>
            <p:spPr>
              <a:xfrm rot="10800000" flipH="1">
                <a:off x="608109" y="437780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1"/>
              <p:cNvSpPr/>
              <p:nvPr/>
            </p:nvSpPr>
            <p:spPr>
              <a:xfrm>
                <a:off x="290246" y="428128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1"/>
              <p:cNvSpPr/>
              <p:nvPr/>
            </p:nvSpPr>
            <p:spPr>
              <a:xfrm rot="10800000" flipH="1">
                <a:off x="400380" y="43644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51"/>
              <p:cNvSpPr/>
              <p:nvPr/>
            </p:nvSpPr>
            <p:spPr>
              <a:xfrm>
                <a:off x="125044" y="439141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51"/>
              <p:cNvSpPr/>
              <p:nvPr/>
            </p:nvSpPr>
            <p:spPr>
              <a:xfrm rot="10800000" flipH="1">
                <a:off x="235179" y="447453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51"/>
              <p:cNvSpPr/>
              <p:nvPr/>
            </p:nvSpPr>
            <p:spPr>
              <a:xfrm>
                <a:off x="28371" y="44049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51"/>
              <p:cNvSpPr/>
              <p:nvPr/>
            </p:nvSpPr>
            <p:spPr>
              <a:xfrm rot="10800000" flipH="1">
                <a:off x="138505" y="44881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51"/>
              <p:cNvSpPr/>
              <p:nvPr/>
            </p:nvSpPr>
            <p:spPr>
              <a:xfrm>
                <a:off x="-136831" y="451512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1"/>
              <p:cNvSpPr/>
              <p:nvPr/>
            </p:nvSpPr>
            <p:spPr>
              <a:xfrm rot="10800000" flipH="1">
                <a:off x="-26696" y="45982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1"/>
              <p:cNvSpPr/>
              <p:nvPr/>
            </p:nvSpPr>
            <p:spPr>
              <a:xfrm>
                <a:off x="151610" y="460980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1"/>
              <p:cNvSpPr/>
              <p:nvPr/>
            </p:nvSpPr>
            <p:spPr>
              <a:xfrm rot="10800000" flipH="1">
                <a:off x="261745" y="469293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1"/>
              <p:cNvSpPr/>
              <p:nvPr/>
            </p:nvSpPr>
            <p:spPr>
              <a:xfrm>
                <a:off x="-13591" y="47199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51"/>
              <p:cNvSpPr/>
              <p:nvPr/>
            </p:nvSpPr>
            <p:spPr>
              <a:xfrm rot="10800000" flipH="1">
                <a:off x="96543" y="480306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1"/>
              <p:cNvSpPr/>
              <p:nvPr/>
            </p:nvSpPr>
            <p:spPr>
              <a:xfrm>
                <a:off x="533873" y="444954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51"/>
              <p:cNvSpPr/>
              <p:nvPr/>
            </p:nvSpPr>
            <p:spPr>
              <a:xfrm rot="10800000" flipH="1">
                <a:off x="644007" y="453266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51"/>
              <p:cNvSpPr/>
              <p:nvPr/>
            </p:nvSpPr>
            <p:spPr>
              <a:xfrm>
                <a:off x="368672" y="45596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1"/>
              <p:cNvSpPr/>
              <p:nvPr/>
            </p:nvSpPr>
            <p:spPr>
              <a:xfrm rot="10800000" flipH="1">
                <a:off x="478806" y="46428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1"/>
              <p:cNvSpPr/>
              <p:nvPr/>
            </p:nvSpPr>
            <p:spPr>
              <a:xfrm>
                <a:off x="634676" y="47199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1"/>
              <p:cNvSpPr/>
              <p:nvPr/>
            </p:nvSpPr>
            <p:spPr>
              <a:xfrm rot="10800000" flipH="1">
                <a:off x="744811" y="480306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1"/>
              <p:cNvSpPr/>
              <p:nvPr/>
            </p:nvSpPr>
            <p:spPr>
              <a:xfrm>
                <a:off x="469475" y="48300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51"/>
              <p:cNvSpPr/>
              <p:nvPr/>
            </p:nvSpPr>
            <p:spPr>
              <a:xfrm rot="10800000" flipH="1">
                <a:off x="579609" y="491319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51"/>
              <p:cNvSpPr/>
              <p:nvPr/>
            </p:nvSpPr>
            <p:spPr>
              <a:xfrm>
                <a:off x="261746" y="481666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1"/>
              <p:cNvSpPr/>
              <p:nvPr/>
            </p:nvSpPr>
            <p:spPr>
              <a:xfrm rot="10800000" flipH="1">
                <a:off x="371880" y="489978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1"/>
              <p:cNvSpPr/>
              <p:nvPr/>
            </p:nvSpPr>
            <p:spPr>
              <a:xfrm>
                <a:off x="96544" y="49268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1"/>
              <p:cNvSpPr/>
              <p:nvPr/>
            </p:nvSpPr>
            <p:spPr>
              <a:xfrm rot="10800000" flipH="1">
                <a:off x="206679" y="500992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1"/>
              <p:cNvSpPr/>
              <p:nvPr/>
            </p:nvSpPr>
            <p:spPr>
              <a:xfrm>
                <a:off x="648458" y="41527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1"/>
              <p:cNvSpPr/>
              <p:nvPr/>
            </p:nvSpPr>
            <p:spPr>
              <a:xfrm rot="10800000" flipH="1">
                <a:off x="758592" y="42358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51"/>
              <p:cNvSpPr/>
              <p:nvPr/>
            </p:nvSpPr>
            <p:spPr>
              <a:xfrm>
                <a:off x="483257" y="426290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1"/>
              <p:cNvSpPr/>
              <p:nvPr/>
            </p:nvSpPr>
            <p:spPr>
              <a:xfrm rot="10800000" flipH="1">
                <a:off x="593391" y="43460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1"/>
              <p:cNvSpPr/>
              <p:nvPr/>
            </p:nvSpPr>
            <p:spPr>
              <a:xfrm>
                <a:off x="771698" y="435758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1"/>
              <p:cNvSpPr/>
              <p:nvPr/>
            </p:nvSpPr>
            <p:spPr>
              <a:xfrm rot="10800000" flipH="1">
                <a:off x="881832" y="444070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1"/>
              <p:cNvSpPr/>
              <p:nvPr/>
            </p:nvSpPr>
            <p:spPr>
              <a:xfrm>
                <a:off x="606496" y="44677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1"/>
              <p:cNvSpPr/>
              <p:nvPr/>
            </p:nvSpPr>
            <p:spPr>
              <a:xfrm rot="10800000" flipH="1">
                <a:off x="716631" y="455083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1"/>
              <p:cNvSpPr/>
              <p:nvPr/>
            </p:nvSpPr>
            <p:spPr>
              <a:xfrm>
                <a:off x="1153961" y="41973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51"/>
              <p:cNvSpPr/>
              <p:nvPr/>
            </p:nvSpPr>
            <p:spPr>
              <a:xfrm rot="10800000" flipH="1">
                <a:off x="1264095" y="42804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51"/>
              <p:cNvSpPr/>
              <p:nvPr/>
            </p:nvSpPr>
            <p:spPr>
              <a:xfrm>
                <a:off x="988759" y="43074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1"/>
              <p:cNvSpPr/>
              <p:nvPr/>
            </p:nvSpPr>
            <p:spPr>
              <a:xfrm rot="10800000" flipH="1">
                <a:off x="1098894" y="43905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1"/>
              <p:cNvSpPr/>
              <p:nvPr/>
            </p:nvSpPr>
            <p:spPr>
              <a:xfrm>
                <a:off x="1254764" y="44677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51"/>
              <p:cNvSpPr/>
              <p:nvPr/>
            </p:nvSpPr>
            <p:spPr>
              <a:xfrm rot="10800000" flipH="1">
                <a:off x="1364898" y="455083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51"/>
              <p:cNvSpPr/>
              <p:nvPr/>
            </p:nvSpPr>
            <p:spPr>
              <a:xfrm>
                <a:off x="1089563" y="45778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1"/>
              <p:cNvSpPr/>
              <p:nvPr/>
            </p:nvSpPr>
            <p:spPr>
              <a:xfrm rot="10800000" flipH="1">
                <a:off x="1199697" y="466097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1"/>
              <p:cNvSpPr/>
              <p:nvPr/>
            </p:nvSpPr>
            <p:spPr>
              <a:xfrm>
                <a:off x="881833" y="45644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51"/>
              <p:cNvSpPr/>
              <p:nvPr/>
            </p:nvSpPr>
            <p:spPr>
              <a:xfrm rot="10800000" flipH="1">
                <a:off x="991968" y="464756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51"/>
              <p:cNvSpPr/>
              <p:nvPr/>
            </p:nvSpPr>
            <p:spPr>
              <a:xfrm>
                <a:off x="716632" y="46745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51"/>
              <p:cNvSpPr/>
              <p:nvPr/>
            </p:nvSpPr>
            <p:spPr>
              <a:xfrm rot="10800000" flipH="1">
                <a:off x="826766" y="47576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 name="Google Shape;159;p51"/>
            <p:cNvGrpSpPr/>
            <p:nvPr/>
          </p:nvGrpSpPr>
          <p:grpSpPr>
            <a:xfrm>
              <a:off x="1111134" y="4410469"/>
              <a:ext cx="1265446" cy="877688"/>
              <a:chOff x="-136831" y="3869609"/>
              <a:chExt cx="1888442" cy="1309787"/>
            </a:xfrm>
          </p:grpSpPr>
          <p:sp>
            <p:nvSpPr>
              <p:cNvPr id="160" name="Google Shape;160;p51"/>
              <p:cNvSpPr/>
              <p:nvPr/>
            </p:nvSpPr>
            <p:spPr>
              <a:xfrm>
                <a:off x="978171" y="45486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1"/>
              <p:cNvSpPr/>
              <p:nvPr/>
            </p:nvSpPr>
            <p:spPr>
              <a:xfrm rot="10800000" flipH="1">
                <a:off x="1088305" y="46317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1"/>
              <p:cNvSpPr/>
              <p:nvPr/>
            </p:nvSpPr>
            <p:spPr>
              <a:xfrm>
                <a:off x="812969" y="465880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1"/>
              <p:cNvSpPr/>
              <p:nvPr/>
            </p:nvSpPr>
            <p:spPr>
              <a:xfrm rot="10800000" flipH="1">
                <a:off x="923104" y="47419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51"/>
              <p:cNvSpPr/>
              <p:nvPr/>
            </p:nvSpPr>
            <p:spPr>
              <a:xfrm>
                <a:off x="1101410" y="475348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1"/>
              <p:cNvSpPr/>
              <p:nvPr/>
            </p:nvSpPr>
            <p:spPr>
              <a:xfrm rot="10800000" flipH="1">
                <a:off x="1211545" y="483660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51"/>
              <p:cNvSpPr/>
              <p:nvPr/>
            </p:nvSpPr>
            <p:spPr>
              <a:xfrm>
                <a:off x="936209" y="48636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1"/>
              <p:cNvSpPr/>
              <p:nvPr/>
            </p:nvSpPr>
            <p:spPr>
              <a:xfrm rot="10800000" flipH="1">
                <a:off x="1046343" y="494673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1"/>
              <p:cNvSpPr/>
              <p:nvPr/>
            </p:nvSpPr>
            <p:spPr>
              <a:xfrm>
                <a:off x="1483673" y="45932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1"/>
              <p:cNvSpPr/>
              <p:nvPr/>
            </p:nvSpPr>
            <p:spPr>
              <a:xfrm rot="10800000" flipH="1">
                <a:off x="1593807" y="46763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1"/>
              <p:cNvSpPr/>
              <p:nvPr/>
            </p:nvSpPr>
            <p:spPr>
              <a:xfrm>
                <a:off x="1318472" y="47033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1"/>
              <p:cNvSpPr/>
              <p:nvPr/>
            </p:nvSpPr>
            <p:spPr>
              <a:xfrm rot="10800000" flipH="1">
                <a:off x="1428606" y="47864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51"/>
              <p:cNvSpPr/>
              <p:nvPr/>
            </p:nvSpPr>
            <p:spPr>
              <a:xfrm>
                <a:off x="1584476" y="48636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51"/>
              <p:cNvSpPr/>
              <p:nvPr/>
            </p:nvSpPr>
            <p:spPr>
              <a:xfrm rot="10800000" flipH="1">
                <a:off x="1694611" y="494673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1"/>
              <p:cNvSpPr/>
              <p:nvPr/>
            </p:nvSpPr>
            <p:spPr>
              <a:xfrm>
                <a:off x="1419275" y="49737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1"/>
              <p:cNvSpPr/>
              <p:nvPr/>
            </p:nvSpPr>
            <p:spPr>
              <a:xfrm rot="10800000" flipH="1">
                <a:off x="1529409" y="505687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1"/>
              <p:cNvSpPr/>
              <p:nvPr/>
            </p:nvSpPr>
            <p:spPr>
              <a:xfrm>
                <a:off x="1211546" y="49603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1"/>
              <p:cNvSpPr/>
              <p:nvPr/>
            </p:nvSpPr>
            <p:spPr>
              <a:xfrm rot="10800000" flipH="1">
                <a:off x="1321680" y="504346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51"/>
              <p:cNvSpPr/>
              <p:nvPr/>
            </p:nvSpPr>
            <p:spPr>
              <a:xfrm>
                <a:off x="1046344" y="50704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51"/>
              <p:cNvSpPr/>
              <p:nvPr/>
            </p:nvSpPr>
            <p:spPr>
              <a:xfrm rot="10800000" flipH="1">
                <a:off x="1156479" y="51535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1"/>
              <p:cNvSpPr/>
              <p:nvPr/>
            </p:nvSpPr>
            <p:spPr>
              <a:xfrm>
                <a:off x="1006671" y="388414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1"/>
              <p:cNvSpPr/>
              <p:nvPr/>
            </p:nvSpPr>
            <p:spPr>
              <a:xfrm rot="10800000" flipH="1">
                <a:off x="1116805" y="396726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51"/>
              <p:cNvSpPr/>
              <p:nvPr/>
            </p:nvSpPr>
            <p:spPr>
              <a:xfrm>
                <a:off x="841469" y="399427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51"/>
              <p:cNvSpPr/>
              <p:nvPr/>
            </p:nvSpPr>
            <p:spPr>
              <a:xfrm rot="10800000" flipH="1">
                <a:off x="951604" y="407740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1"/>
              <p:cNvSpPr/>
              <p:nvPr/>
            </p:nvSpPr>
            <p:spPr>
              <a:xfrm>
                <a:off x="1129910" y="408895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1"/>
              <p:cNvSpPr/>
              <p:nvPr/>
            </p:nvSpPr>
            <p:spPr>
              <a:xfrm rot="10800000" flipH="1">
                <a:off x="1240045" y="41720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51"/>
              <p:cNvSpPr/>
              <p:nvPr/>
            </p:nvSpPr>
            <p:spPr>
              <a:xfrm>
                <a:off x="964709" y="41990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51"/>
              <p:cNvSpPr/>
              <p:nvPr/>
            </p:nvSpPr>
            <p:spPr>
              <a:xfrm rot="10800000" flipH="1">
                <a:off x="1074843" y="428221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51"/>
              <p:cNvSpPr/>
              <p:nvPr/>
            </p:nvSpPr>
            <p:spPr>
              <a:xfrm>
                <a:off x="1512173" y="392869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51"/>
              <p:cNvSpPr/>
              <p:nvPr/>
            </p:nvSpPr>
            <p:spPr>
              <a:xfrm rot="10800000" flipH="1">
                <a:off x="1622307" y="401181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51"/>
              <p:cNvSpPr/>
              <p:nvPr/>
            </p:nvSpPr>
            <p:spPr>
              <a:xfrm>
                <a:off x="1346972" y="403883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51"/>
              <p:cNvSpPr/>
              <p:nvPr/>
            </p:nvSpPr>
            <p:spPr>
              <a:xfrm rot="10800000" flipH="1">
                <a:off x="1457106" y="412195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51"/>
              <p:cNvSpPr/>
              <p:nvPr/>
            </p:nvSpPr>
            <p:spPr>
              <a:xfrm>
                <a:off x="1612976" y="41990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51"/>
              <p:cNvSpPr/>
              <p:nvPr/>
            </p:nvSpPr>
            <p:spPr>
              <a:xfrm rot="10800000" flipH="1">
                <a:off x="1723111" y="428221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51"/>
              <p:cNvSpPr/>
              <p:nvPr/>
            </p:nvSpPr>
            <p:spPr>
              <a:xfrm>
                <a:off x="1447775" y="43092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51"/>
              <p:cNvSpPr/>
              <p:nvPr/>
            </p:nvSpPr>
            <p:spPr>
              <a:xfrm rot="10800000" flipH="1">
                <a:off x="1557909" y="439234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51"/>
              <p:cNvSpPr/>
              <p:nvPr/>
            </p:nvSpPr>
            <p:spPr>
              <a:xfrm>
                <a:off x="1240046" y="429581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51"/>
              <p:cNvSpPr/>
              <p:nvPr/>
            </p:nvSpPr>
            <p:spPr>
              <a:xfrm rot="10800000" flipH="1">
                <a:off x="1350180" y="437893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51"/>
              <p:cNvSpPr/>
              <p:nvPr/>
            </p:nvSpPr>
            <p:spPr>
              <a:xfrm>
                <a:off x="1074844" y="440595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51"/>
              <p:cNvSpPr/>
              <p:nvPr/>
            </p:nvSpPr>
            <p:spPr>
              <a:xfrm rot="10800000" flipH="1">
                <a:off x="1184979" y="44890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51"/>
              <p:cNvSpPr/>
              <p:nvPr/>
            </p:nvSpPr>
            <p:spPr>
              <a:xfrm>
                <a:off x="56871" y="386960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51"/>
              <p:cNvSpPr/>
              <p:nvPr/>
            </p:nvSpPr>
            <p:spPr>
              <a:xfrm rot="10800000" flipH="1">
                <a:off x="167005" y="395272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51"/>
              <p:cNvSpPr/>
              <p:nvPr/>
            </p:nvSpPr>
            <p:spPr>
              <a:xfrm>
                <a:off x="-108331" y="39797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51"/>
              <p:cNvSpPr/>
              <p:nvPr/>
            </p:nvSpPr>
            <p:spPr>
              <a:xfrm rot="10800000" flipH="1">
                <a:off x="1804" y="406286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51"/>
              <p:cNvSpPr/>
              <p:nvPr/>
            </p:nvSpPr>
            <p:spPr>
              <a:xfrm>
                <a:off x="180110" y="40744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51"/>
              <p:cNvSpPr/>
              <p:nvPr/>
            </p:nvSpPr>
            <p:spPr>
              <a:xfrm rot="10800000" flipH="1">
                <a:off x="290245" y="41575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51"/>
              <p:cNvSpPr/>
              <p:nvPr/>
            </p:nvSpPr>
            <p:spPr>
              <a:xfrm>
                <a:off x="14909" y="41845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51"/>
              <p:cNvSpPr/>
              <p:nvPr/>
            </p:nvSpPr>
            <p:spPr>
              <a:xfrm rot="10800000" flipH="1">
                <a:off x="125043" y="42676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51"/>
              <p:cNvSpPr/>
              <p:nvPr/>
            </p:nvSpPr>
            <p:spPr>
              <a:xfrm>
                <a:off x="562373" y="391416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51"/>
              <p:cNvSpPr/>
              <p:nvPr/>
            </p:nvSpPr>
            <p:spPr>
              <a:xfrm rot="10800000" flipH="1">
                <a:off x="672507" y="39972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51"/>
              <p:cNvSpPr/>
              <p:nvPr/>
            </p:nvSpPr>
            <p:spPr>
              <a:xfrm>
                <a:off x="397172" y="402429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51"/>
              <p:cNvSpPr/>
              <p:nvPr/>
            </p:nvSpPr>
            <p:spPr>
              <a:xfrm rot="10800000" flipH="1">
                <a:off x="507306" y="410741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51"/>
              <p:cNvSpPr/>
              <p:nvPr/>
            </p:nvSpPr>
            <p:spPr>
              <a:xfrm>
                <a:off x="663176" y="41845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51"/>
              <p:cNvSpPr/>
              <p:nvPr/>
            </p:nvSpPr>
            <p:spPr>
              <a:xfrm rot="10800000" flipH="1">
                <a:off x="773311" y="42676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51"/>
              <p:cNvSpPr/>
              <p:nvPr/>
            </p:nvSpPr>
            <p:spPr>
              <a:xfrm>
                <a:off x="497975" y="429468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51"/>
              <p:cNvSpPr/>
              <p:nvPr/>
            </p:nvSpPr>
            <p:spPr>
              <a:xfrm rot="10800000" flipH="1">
                <a:off x="608109" y="437780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51"/>
              <p:cNvSpPr/>
              <p:nvPr/>
            </p:nvSpPr>
            <p:spPr>
              <a:xfrm>
                <a:off x="290246" y="428128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51"/>
              <p:cNvSpPr/>
              <p:nvPr/>
            </p:nvSpPr>
            <p:spPr>
              <a:xfrm rot="10800000" flipH="1">
                <a:off x="400380" y="43644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51"/>
              <p:cNvSpPr/>
              <p:nvPr/>
            </p:nvSpPr>
            <p:spPr>
              <a:xfrm>
                <a:off x="125044" y="439141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51"/>
              <p:cNvSpPr/>
              <p:nvPr/>
            </p:nvSpPr>
            <p:spPr>
              <a:xfrm rot="10800000" flipH="1">
                <a:off x="235179" y="447453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51"/>
              <p:cNvSpPr/>
              <p:nvPr/>
            </p:nvSpPr>
            <p:spPr>
              <a:xfrm>
                <a:off x="28371" y="44049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51"/>
              <p:cNvSpPr/>
              <p:nvPr/>
            </p:nvSpPr>
            <p:spPr>
              <a:xfrm rot="10800000" flipH="1">
                <a:off x="138505" y="44881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51"/>
              <p:cNvSpPr/>
              <p:nvPr/>
            </p:nvSpPr>
            <p:spPr>
              <a:xfrm>
                <a:off x="-136831" y="451512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51"/>
              <p:cNvSpPr/>
              <p:nvPr/>
            </p:nvSpPr>
            <p:spPr>
              <a:xfrm rot="10800000" flipH="1">
                <a:off x="-26696" y="45982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51"/>
              <p:cNvSpPr/>
              <p:nvPr/>
            </p:nvSpPr>
            <p:spPr>
              <a:xfrm>
                <a:off x="151610" y="460980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51"/>
              <p:cNvSpPr/>
              <p:nvPr/>
            </p:nvSpPr>
            <p:spPr>
              <a:xfrm rot="10800000" flipH="1">
                <a:off x="261745" y="469293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51"/>
              <p:cNvSpPr/>
              <p:nvPr/>
            </p:nvSpPr>
            <p:spPr>
              <a:xfrm>
                <a:off x="-13591" y="47199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51"/>
              <p:cNvSpPr/>
              <p:nvPr/>
            </p:nvSpPr>
            <p:spPr>
              <a:xfrm rot="10800000" flipH="1">
                <a:off x="96543" y="480306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51"/>
              <p:cNvSpPr/>
              <p:nvPr/>
            </p:nvSpPr>
            <p:spPr>
              <a:xfrm>
                <a:off x="533873" y="444954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51"/>
              <p:cNvSpPr/>
              <p:nvPr/>
            </p:nvSpPr>
            <p:spPr>
              <a:xfrm rot="10800000" flipH="1">
                <a:off x="644007" y="453266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51"/>
              <p:cNvSpPr/>
              <p:nvPr/>
            </p:nvSpPr>
            <p:spPr>
              <a:xfrm>
                <a:off x="368672" y="45596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51"/>
              <p:cNvSpPr/>
              <p:nvPr/>
            </p:nvSpPr>
            <p:spPr>
              <a:xfrm rot="10800000" flipH="1">
                <a:off x="478806" y="46428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51"/>
              <p:cNvSpPr/>
              <p:nvPr/>
            </p:nvSpPr>
            <p:spPr>
              <a:xfrm>
                <a:off x="634676" y="47199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51"/>
              <p:cNvSpPr/>
              <p:nvPr/>
            </p:nvSpPr>
            <p:spPr>
              <a:xfrm rot="10800000" flipH="1">
                <a:off x="744811" y="480306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51"/>
              <p:cNvSpPr/>
              <p:nvPr/>
            </p:nvSpPr>
            <p:spPr>
              <a:xfrm>
                <a:off x="469475" y="48300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51"/>
              <p:cNvSpPr/>
              <p:nvPr/>
            </p:nvSpPr>
            <p:spPr>
              <a:xfrm rot="10800000" flipH="1">
                <a:off x="579609" y="491319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51"/>
              <p:cNvSpPr/>
              <p:nvPr/>
            </p:nvSpPr>
            <p:spPr>
              <a:xfrm>
                <a:off x="261746" y="481666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51"/>
              <p:cNvSpPr/>
              <p:nvPr/>
            </p:nvSpPr>
            <p:spPr>
              <a:xfrm rot="10800000" flipH="1">
                <a:off x="371880" y="489978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51"/>
              <p:cNvSpPr/>
              <p:nvPr/>
            </p:nvSpPr>
            <p:spPr>
              <a:xfrm>
                <a:off x="96544" y="49268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51"/>
              <p:cNvSpPr/>
              <p:nvPr/>
            </p:nvSpPr>
            <p:spPr>
              <a:xfrm rot="10800000" flipH="1">
                <a:off x="206679" y="500992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51"/>
              <p:cNvSpPr/>
              <p:nvPr/>
            </p:nvSpPr>
            <p:spPr>
              <a:xfrm>
                <a:off x="648458" y="41527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51"/>
              <p:cNvSpPr/>
              <p:nvPr/>
            </p:nvSpPr>
            <p:spPr>
              <a:xfrm rot="10800000" flipH="1">
                <a:off x="758592" y="42358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51"/>
              <p:cNvSpPr/>
              <p:nvPr/>
            </p:nvSpPr>
            <p:spPr>
              <a:xfrm>
                <a:off x="483257" y="426290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51"/>
              <p:cNvSpPr/>
              <p:nvPr/>
            </p:nvSpPr>
            <p:spPr>
              <a:xfrm rot="10800000" flipH="1">
                <a:off x="593391" y="43460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51"/>
              <p:cNvSpPr/>
              <p:nvPr/>
            </p:nvSpPr>
            <p:spPr>
              <a:xfrm>
                <a:off x="771698" y="435758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51"/>
              <p:cNvSpPr/>
              <p:nvPr/>
            </p:nvSpPr>
            <p:spPr>
              <a:xfrm rot="10800000" flipH="1">
                <a:off x="881832" y="444070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51"/>
              <p:cNvSpPr/>
              <p:nvPr/>
            </p:nvSpPr>
            <p:spPr>
              <a:xfrm>
                <a:off x="606496" y="44677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51"/>
              <p:cNvSpPr/>
              <p:nvPr/>
            </p:nvSpPr>
            <p:spPr>
              <a:xfrm rot="10800000" flipH="1">
                <a:off x="716631" y="455083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51"/>
              <p:cNvSpPr/>
              <p:nvPr/>
            </p:nvSpPr>
            <p:spPr>
              <a:xfrm>
                <a:off x="1153961" y="41973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51"/>
              <p:cNvSpPr/>
              <p:nvPr/>
            </p:nvSpPr>
            <p:spPr>
              <a:xfrm rot="10800000" flipH="1">
                <a:off x="1264095" y="42804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51"/>
              <p:cNvSpPr/>
              <p:nvPr/>
            </p:nvSpPr>
            <p:spPr>
              <a:xfrm>
                <a:off x="988759" y="43074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51"/>
              <p:cNvSpPr/>
              <p:nvPr/>
            </p:nvSpPr>
            <p:spPr>
              <a:xfrm rot="10800000" flipH="1">
                <a:off x="1098894" y="43905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51"/>
              <p:cNvSpPr/>
              <p:nvPr/>
            </p:nvSpPr>
            <p:spPr>
              <a:xfrm>
                <a:off x="1254764" y="44677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51"/>
              <p:cNvSpPr/>
              <p:nvPr/>
            </p:nvSpPr>
            <p:spPr>
              <a:xfrm rot="10800000" flipH="1">
                <a:off x="1364898" y="455083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51"/>
              <p:cNvSpPr/>
              <p:nvPr/>
            </p:nvSpPr>
            <p:spPr>
              <a:xfrm>
                <a:off x="1089563" y="45778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51"/>
              <p:cNvSpPr/>
              <p:nvPr/>
            </p:nvSpPr>
            <p:spPr>
              <a:xfrm rot="10800000" flipH="1">
                <a:off x="1199697" y="466097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51"/>
              <p:cNvSpPr/>
              <p:nvPr/>
            </p:nvSpPr>
            <p:spPr>
              <a:xfrm>
                <a:off x="881833" y="45644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51"/>
              <p:cNvSpPr/>
              <p:nvPr/>
            </p:nvSpPr>
            <p:spPr>
              <a:xfrm rot="10800000" flipH="1">
                <a:off x="991968" y="464756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51"/>
              <p:cNvSpPr/>
              <p:nvPr/>
            </p:nvSpPr>
            <p:spPr>
              <a:xfrm>
                <a:off x="716632" y="46745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51"/>
              <p:cNvSpPr/>
              <p:nvPr/>
            </p:nvSpPr>
            <p:spPr>
              <a:xfrm rot="10800000" flipH="1">
                <a:off x="826766" y="47576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0" name="Google Shape;260;p51"/>
            <p:cNvGrpSpPr/>
            <p:nvPr/>
          </p:nvGrpSpPr>
          <p:grpSpPr>
            <a:xfrm>
              <a:off x="2376578" y="4447349"/>
              <a:ext cx="1265446" cy="877688"/>
              <a:chOff x="-136831" y="3869609"/>
              <a:chExt cx="1888442" cy="1309787"/>
            </a:xfrm>
          </p:grpSpPr>
          <p:sp>
            <p:nvSpPr>
              <p:cNvPr id="261" name="Google Shape;261;p51"/>
              <p:cNvSpPr/>
              <p:nvPr/>
            </p:nvSpPr>
            <p:spPr>
              <a:xfrm>
                <a:off x="978171" y="45486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51"/>
              <p:cNvSpPr/>
              <p:nvPr/>
            </p:nvSpPr>
            <p:spPr>
              <a:xfrm rot="10800000" flipH="1">
                <a:off x="1088305" y="46317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51"/>
              <p:cNvSpPr/>
              <p:nvPr/>
            </p:nvSpPr>
            <p:spPr>
              <a:xfrm>
                <a:off x="812969" y="465880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51"/>
              <p:cNvSpPr/>
              <p:nvPr/>
            </p:nvSpPr>
            <p:spPr>
              <a:xfrm rot="10800000" flipH="1">
                <a:off x="923104" y="47419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51"/>
              <p:cNvSpPr/>
              <p:nvPr/>
            </p:nvSpPr>
            <p:spPr>
              <a:xfrm>
                <a:off x="1101410" y="475348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51"/>
              <p:cNvSpPr/>
              <p:nvPr/>
            </p:nvSpPr>
            <p:spPr>
              <a:xfrm rot="10800000" flipH="1">
                <a:off x="1211545" y="483660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51"/>
              <p:cNvSpPr/>
              <p:nvPr/>
            </p:nvSpPr>
            <p:spPr>
              <a:xfrm>
                <a:off x="936209" y="48636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51"/>
              <p:cNvSpPr/>
              <p:nvPr/>
            </p:nvSpPr>
            <p:spPr>
              <a:xfrm rot="10800000" flipH="1">
                <a:off x="1046343" y="494673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51"/>
              <p:cNvSpPr/>
              <p:nvPr/>
            </p:nvSpPr>
            <p:spPr>
              <a:xfrm>
                <a:off x="1483673" y="45932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51"/>
              <p:cNvSpPr/>
              <p:nvPr/>
            </p:nvSpPr>
            <p:spPr>
              <a:xfrm rot="10800000" flipH="1">
                <a:off x="1593807" y="46763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51"/>
              <p:cNvSpPr/>
              <p:nvPr/>
            </p:nvSpPr>
            <p:spPr>
              <a:xfrm>
                <a:off x="1318472" y="47033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51"/>
              <p:cNvSpPr/>
              <p:nvPr/>
            </p:nvSpPr>
            <p:spPr>
              <a:xfrm rot="10800000" flipH="1">
                <a:off x="1428606" y="47864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51"/>
              <p:cNvSpPr/>
              <p:nvPr/>
            </p:nvSpPr>
            <p:spPr>
              <a:xfrm>
                <a:off x="1584476" y="48636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51"/>
              <p:cNvSpPr/>
              <p:nvPr/>
            </p:nvSpPr>
            <p:spPr>
              <a:xfrm rot="10800000" flipH="1">
                <a:off x="1694611" y="494673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51"/>
              <p:cNvSpPr/>
              <p:nvPr/>
            </p:nvSpPr>
            <p:spPr>
              <a:xfrm>
                <a:off x="1419275" y="49737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51"/>
              <p:cNvSpPr/>
              <p:nvPr/>
            </p:nvSpPr>
            <p:spPr>
              <a:xfrm rot="10800000" flipH="1">
                <a:off x="1529409" y="505687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51"/>
              <p:cNvSpPr/>
              <p:nvPr/>
            </p:nvSpPr>
            <p:spPr>
              <a:xfrm>
                <a:off x="1211546" y="49603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51"/>
              <p:cNvSpPr/>
              <p:nvPr/>
            </p:nvSpPr>
            <p:spPr>
              <a:xfrm rot="10800000" flipH="1">
                <a:off x="1321680" y="504346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51"/>
              <p:cNvSpPr/>
              <p:nvPr/>
            </p:nvSpPr>
            <p:spPr>
              <a:xfrm>
                <a:off x="1046344" y="50704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51"/>
              <p:cNvSpPr/>
              <p:nvPr/>
            </p:nvSpPr>
            <p:spPr>
              <a:xfrm rot="10800000" flipH="1">
                <a:off x="1156479" y="51535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51"/>
              <p:cNvSpPr/>
              <p:nvPr/>
            </p:nvSpPr>
            <p:spPr>
              <a:xfrm>
                <a:off x="1006671" y="388414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51"/>
              <p:cNvSpPr/>
              <p:nvPr/>
            </p:nvSpPr>
            <p:spPr>
              <a:xfrm rot="10800000" flipH="1">
                <a:off x="1116805" y="396726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51"/>
              <p:cNvSpPr/>
              <p:nvPr/>
            </p:nvSpPr>
            <p:spPr>
              <a:xfrm>
                <a:off x="841469" y="399427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51"/>
              <p:cNvSpPr/>
              <p:nvPr/>
            </p:nvSpPr>
            <p:spPr>
              <a:xfrm rot="10800000" flipH="1">
                <a:off x="951604" y="407740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51"/>
              <p:cNvSpPr/>
              <p:nvPr/>
            </p:nvSpPr>
            <p:spPr>
              <a:xfrm>
                <a:off x="1129910" y="408895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51"/>
              <p:cNvSpPr/>
              <p:nvPr/>
            </p:nvSpPr>
            <p:spPr>
              <a:xfrm rot="10800000" flipH="1">
                <a:off x="1240045" y="41720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51"/>
              <p:cNvSpPr/>
              <p:nvPr/>
            </p:nvSpPr>
            <p:spPr>
              <a:xfrm>
                <a:off x="964709" y="41990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51"/>
              <p:cNvSpPr/>
              <p:nvPr/>
            </p:nvSpPr>
            <p:spPr>
              <a:xfrm rot="10800000" flipH="1">
                <a:off x="1074843" y="428221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51"/>
              <p:cNvSpPr/>
              <p:nvPr/>
            </p:nvSpPr>
            <p:spPr>
              <a:xfrm>
                <a:off x="1512173" y="392869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51"/>
              <p:cNvSpPr/>
              <p:nvPr/>
            </p:nvSpPr>
            <p:spPr>
              <a:xfrm rot="10800000" flipH="1">
                <a:off x="1622307" y="401181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51"/>
              <p:cNvSpPr/>
              <p:nvPr/>
            </p:nvSpPr>
            <p:spPr>
              <a:xfrm>
                <a:off x="1346972" y="403883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51"/>
              <p:cNvSpPr/>
              <p:nvPr/>
            </p:nvSpPr>
            <p:spPr>
              <a:xfrm rot="10800000" flipH="1">
                <a:off x="1457106" y="412195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51"/>
              <p:cNvSpPr/>
              <p:nvPr/>
            </p:nvSpPr>
            <p:spPr>
              <a:xfrm>
                <a:off x="1612976" y="41990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51"/>
              <p:cNvSpPr/>
              <p:nvPr/>
            </p:nvSpPr>
            <p:spPr>
              <a:xfrm rot="10800000" flipH="1">
                <a:off x="1723111" y="428221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51"/>
              <p:cNvSpPr/>
              <p:nvPr/>
            </p:nvSpPr>
            <p:spPr>
              <a:xfrm>
                <a:off x="1447775" y="43092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51"/>
              <p:cNvSpPr/>
              <p:nvPr/>
            </p:nvSpPr>
            <p:spPr>
              <a:xfrm rot="10800000" flipH="1">
                <a:off x="1557909" y="439234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51"/>
              <p:cNvSpPr/>
              <p:nvPr/>
            </p:nvSpPr>
            <p:spPr>
              <a:xfrm>
                <a:off x="1240046" y="429581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51"/>
              <p:cNvSpPr/>
              <p:nvPr/>
            </p:nvSpPr>
            <p:spPr>
              <a:xfrm rot="10800000" flipH="1">
                <a:off x="1350180" y="437893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51"/>
              <p:cNvSpPr/>
              <p:nvPr/>
            </p:nvSpPr>
            <p:spPr>
              <a:xfrm>
                <a:off x="1074844" y="440595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51"/>
              <p:cNvSpPr/>
              <p:nvPr/>
            </p:nvSpPr>
            <p:spPr>
              <a:xfrm rot="10800000" flipH="1">
                <a:off x="1184979" y="44890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51"/>
              <p:cNvSpPr/>
              <p:nvPr/>
            </p:nvSpPr>
            <p:spPr>
              <a:xfrm>
                <a:off x="56871" y="386960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51"/>
              <p:cNvSpPr/>
              <p:nvPr/>
            </p:nvSpPr>
            <p:spPr>
              <a:xfrm rot="10800000" flipH="1">
                <a:off x="167005" y="395272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51"/>
              <p:cNvSpPr/>
              <p:nvPr/>
            </p:nvSpPr>
            <p:spPr>
              <a:xfrm>
                <a:off x="-108331" y="39797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51"/>
              <p:cNvSpPr/>
              <p:nvPr/>
            </p:nvSpPr>
            <p:spPr>
              <a:xfrm rot="10800000" flipH="1">
                <a:off x="1804" y="406286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51"/>
              <p:cNvSpPr/>
              <p:nvPr/>
            </p:nvSpPr>
            <p:spPr>
              <a:xfrm>
                <a:off x="180110" y="40744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51"/>
              <p:cNvSpPr/>
              <p:nvPr/>
            </p:nvSpPr>
            <p:spPr>
              <a:xfrm rot="10800000" flipH="1">
                <a:off x="290245" y="41575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51"/>
              <p:cNvSpPr/>
              <p:nvPr/>
            </p:nvSpPr>
            <p:spPr>
              <a:xfrm>
                <a:off x="14909" y="41845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51"/>
              <p:cNvSpPr/>
              <p:nvPr/>
            </p:nvSpPr>
            <p:spPr>
              <a:xfrm rot="10800000" flipH="1">
                <a:off x="125043" y="42676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51"/>
              <p:cNvSpPr/>
              <p:nvPr/>
            </p:nvSpPr>
            <p:spPr>
              <a:xfrm>
                <a:off x="562373" y="391416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51"/>
              <p:cNvSpPr/>
              <p:nvPr/>
            </p:nvSpPr>
            <p:spPr>
              <a:xfrm rot="10800000" flipH="1">
                <a:off x="672507" y="39972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51"/>
              <p:cNvSpPr/>
              <p:nvPr/>
            </p:nvSpPr>
            <p:spPr>
              <a:xfrm>
                <a:off x="397172" y="402429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51"/>
              <p:cNvSpPr/>
              <p:nvPr/>
            </p:nvSpPr>
            <p:spPr>
              <a:xfrm rot="10800000" flipH="1">
                <a:off x="507306" y="410741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51"/>
              <p:cNvSpPr/>
              <p:nvPr/>
            </p:nvSpPr>
            <p:spPr>
              <a:xfrm>
                <a:off x="663176" y="41845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51"/>
              <p:cNvSpPr/>
              <p:nvPr/>
            </p:nvSpPr>
            <p:spPr>
              <a:xfrm rot="10800000" flipH="1">
                <a:off x="773311" y="42676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51"/>
              <p:cNvSpPr/>
              <p:nvPr/>
            </p:nvSpPr>
            <p:spPr>
              <a:xfrm>
                <a:off x="497975" y="429468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51"/>
              <p:cNvSpPr/>
              <p:nvPr/>
            </p:nvSpPr>
            <p:spPr>
              <a:xfrm rot="10800000" flipH="1">
                <a:off x="608109" y="437780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51"/>
              <p:cNvSpPr/>
              <p:nvPr/>
            </p:nvSpPr>
            <p:spPr>
              <a:xfrm>
                <a:off x="290246" y="428128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51"/>
              <p:cNvSpPr/>
              <p:nvPr/>
            </p:nvSpPr>
            <p:spPr>
              <a:xfrm rot="10800000" flipH="1">
                <a:off x="400380" y="43644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51"/>
              <p:cNvSpPr/>
              <p:nvPr/>
            </p:nvSpPr>
            <p:spPr>
              <a:xfrm>
                <a:off x="125044" y="439141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51"/>
              <p:cNvSpPr/>
              <p:nvPr/>
            </p:nvSpPr>
            <p:spPr>
              <a:xfrm rot="10800000" flipH="1">
                <a:off x="235179" y="447453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51"/>
              <p:cNvSpPr/>
              <p:nvPr/>
            </p:nvSpPr>
            <p:spPr>
              <a:xfrm>
                <a:off x="28371" y="44049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51"/>
              <p:cNvSpPr/>
              <p:nvPr/>
            </p:nvSpPr>
            <p:spPr>
              <a:xfrm rot="10800000" flipH="1">
                <a:off x="138505" y="44881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51"/>
              <p:cNvSpPr/>
              <p:nvPr/>
            </p:nvSpPr>
            <p:spPr>
              <a:xfrm>
                <a:off x="-136831" y="451512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51"/>
              <p:cNvSpPr/>
              <p:nvPr/>
            </p:nvSpPr>
            <p:spPr>
              <a:xfrm rot="10800000" flipH="1">
                <a:off x="-26696" y="45982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51"/>
              <p:cNvSpPr/>
              <p:nvPr/>
            </p:nvSpPr>
            <p:spPr>
              <a:xfrm>
                <a:off x="151610" y="460980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51"/>
              <p:cNvSpPr/>
              <p:nvPr/>
            </p:nvSpPr>
            <p:spPr>
              <a:xfrm rot="10800000" flipH="1">
                <a:off x="261745" y="469293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51"/>
              <p:cNvSpPr/>
              <p:nvPr/>
            </p:nvSpPr>
            <p:spPr>
              <a:xfrm>
                <a:off x="-13591" y="47199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51"/>
              <p:cNvSpPr/>
              <p:nvPr/>
            </p:nvSpPr>
            <p:spPr>
              <a:xfrm rot="10800000" flipH="1">
                <a:off x="96543" y="480306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51"/>
              <p:cNvSpPr/>
              <p:nvPr/>
            </p:nvSpPr>
            <p:spPr>
              <a:xfrm>
                <a:off x="533873" y="444954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51"/>
              <p:cNvSpPr/>
              <p:nvPr/>
            </p:nvSpPr>
            <p:spPr>
              <a:xfrm rot="10800000" flipH="1">
                <a:off x="644007" y="453266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51"/>
              <p:cNvSpPr/>
              <p:nvPr/>
            </p:nvSpPr>
            <p:spPr>
              <a:xfrm>
                <a:off x="368672" y="45596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51"/>
              <p:cNvSpPr/>
              <p:nvPr/>
            </p:nvSpPr>
            <p:spPr>
              <a:xfrm rot="10800000" flipH="1">
                <a:off x="478806" y="46428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51"/>
              <p:cNvSpPr/>
              <p:nvPr/>
            </p:nvSpPr>
            <p:spPr>
              <a:xfrm>
                <a:off x="634676" y="47199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51"/>
              <p:cNvSpPr/>
              <p:nvPr/>
            </p:nvSpPr>
            <p:spPr>
              <a:xfrm rot="10800000" flipH="1">
                <a:off x="744811" y="480306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51"/>
              <p:cNvSpPr/>
              <p:nvPr/>
            </p:nvSpPr>
            <p:spPr>
              <a:xfrm>
                <a:off x="469475" y="48300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51"/>
              <p:cNvSpPr/>
              <p:nvPr/>
            </p:nvSpPr>
            <p:spPr>
              <a:xfrm rot="10800000" flipH="1">
                <a:off x="579609" y="491319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51"/>
              <p:cNvSpPr/>
              <p:nvPr/>
            </p:nvSpPr>
            <p:spPr>
              <a:xfrm>
                <a:off x="261746" y="481666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51"/>
              <p:cNvSpPr/>
              <p:nvPr/>
            </p:nvSpPr>
            <p:spPr>
              <a:xfrm rot="10800000" flipH="1">
                <a:off x="371880" y="489978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51"/>
              <p:cNvSpPr/>
              <p:nvPr/>
            </p:nvSpPr>
            <p:spPr>
              <a:xfrm>
                <a:off x="96544" y="49268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51"/>
              <p:cNvSpPr/>
              <p:nvPr/>
            </p:nvSpPr>
            <p:spPr>
              <a:xfrm rot="10800000" flipH="1">
                <a:off x="206679" y="500992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51"/>
              <p:cNvSpPr/>
              <p:nvPr/>
            </p:nvSpPr>
            <p:spPr>
              <a:xfrm>
                <a:off x="648458" y="41527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51"/>
              <p:cNvSpPr/>
              <p:nvPr/>
            </p:nvSpPr>
            <p:spPr>
              <a:xfrm rot="10800000" flipH="1">
                <a:off x="758592" y="42358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51"/>
              <p:cNvSpPr/>
              <p:nvPr/>
            </p:nvSpPr>
            <p:spPr>
              <a:xfrm>
                <a:off x="483257" y="426290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51"/>
              <p:cNvSpPr/>
              <p:nvPr/>
            </p:nvSpPr>
            <p:spPr>
              <a:xfrm rot="10800000" flipH="1">
                <a:off x="593391" y="43460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51"/>
              <p:cNvSpPr/>
              <p:nvPr/>
            </p:nvSpPr>
            <p:spPr>
              <a:xfrm>
                <a:off x="771698" y="435758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51"/>
              <p:cNvSpPr/>
              <p:nvPr/>
            </p:nvSpPr>
            <p:spPr>
              <a:xfrm rot="10800000" flipH="1">
                <a:off x="881832" y="444070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51"/>
              <p:cNvSpPr/>
              <p:nvPr/>
            </p:nvSpPr>
            <p:spPr>
              <a:xfrm>
                <a:off x="606496" y="44677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51"/>
              <p:cNvSpPr/>
              <p:nvPr/>
            </p:nvSpPr>
            <p:spPr>
              <a:xfrm rot="10800000" flipH="1">
                <a:off x="716631" y="455083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51"/>
              <p:cNvSpPr/>
              <p:nvPr/>
            </p:nvSpPr>
            <p:spPr>
              <a:xfrm>
                <a:off x="1153961" y="41973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51"/>
              <p:cNvSpPr/>
              <p:nvPr/>
            </p:nvSpPr>
            <p:spPr>
              <a:xfrm rot="10800000" flipH="1">
                <a:off x="1264095" y="42804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51"/>
              <p:cNvSpPr/>
              <p:nvPr/>
            </p:nvSpPr>
            <p:spPr>
              <a:xfrm>
                <a:off x="988759" y="43074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51"/>
              <p:cNvSpPr/>
              <p:nvPr/>
            </p:nvSpPr>
            <p:spPr>
              <a:xfrm rot="10800000" flipH="1">
                <a:off x="1098894" y="43905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51"/>
              <p:cNvSpPr/>
              <p:nvPr/>
            </p:nvSpPr>
            <p:spPr>
              <a:xfrm>
                <a:off x="1254764" y="44677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51"/>
              <p:cNvSpPr/>
              <p:nvPr/>
            </p:nvSpPr>
            <p:spPr>
              <a:xfrm rot="10800000" flipH="1">
                <a:off x="1364898" y="455083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51"/>
              <p:cNvSpPr/>
              <p:nvPr/>
            </p:nvSpPr>
            <p:spPr>
              <a:xfrm>
                <a:off x="1089563" y="45778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51"/>
              <p:cNvSpPr/>
              <p:nvPr/>
            </p:nvSpPr>
            <p:spPr>
              <a:xfrm rot="10800000" flipH="1">
                <a:off x="1199697" y="466097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51"/>
              <p:cNvSpPr/>
              <p:nvPr/>
            </p:nvSpPr>
            <p:spPr>
              <a:xfrm>
                <a:off x="881833" y="45644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51"/>
              <p:cNvSpPr/>
              <p:nvPr/>
            </p:nvSpPr>
            <p:spPr>
              <a:xfrm rot="10800000" flipH="1">
                <a:off x="991968" y="464756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51"/>
              <p:cNvSpPr/>
              <p:nvPr/>
            </p:nvSpPr>
            <p:spPr>
              <a:xfrm>
                <a:off x="716632" y="46745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51"/>
              <p:cNvSpPr/>
              <p:nvPr/>
            </p:nvSpPr>
            <p:spPr>
              <a:xfrm rot="10800000" flipH="1">
                <a:off x="826766" y="47576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1" name="Google Shape;361;p51"/>
            <p:cNvGrpSpPr/>
            <p:nvPr/>
          </p:nvGrpSpPr>
          <p:grpSpPr>
            <a:xfrm>
              <a:off x="3642034" y="4545369"/>
              <a:ext cx="1265446" cy="877688"/>
              <a:chOff x="-136831" y="3869609"/>
              <a:chExt cx="1888442" cy="1309787"/>
            </a:xfrm>
          </p:grpSpPr>
          <p:sp>
            <p:nvSpPr>
              <p:cNvPr id="362" name="Google Shape;362;p51"/>
              <p:cNvSpPr/>
              <p:nvPr/>
            </p:nvSpPr>
            <p:spPr>
              <a:xfrm>
                <a:off x="978171" y="45486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51"/>
              <p:cNvSpPr/>
              <p:nvPr/>
            </p:nvSpPr>
            <p:spPr>
              <a:xfrm rot="10800000" flipH="1">
                <a:off x="1088305" y="46317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51"/>
              <p:cNvSpPr/>
              <p:nvPr/>
            </p:nvSpPr>
            <p:spPr>
              <a:xfrm>
                <a:off x="812969" y="465880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51"/>
              <p:cNvSpPr/>
              <p:nvPr/>
            </p:nvSpPr>
            <p:spPr>
              <a:xfrm rot="10800000" flipH="1">
                <a:off x="923104" y="47419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51"/>
              <p:cNvSpPr/>
              <p:nvPr/>
            </p:nvSpPr>
            <p:spPr>
              <a:xfrm>
                <a:off x="1101410" y="475348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51"/>
              <p:cNvSpPr/>
              <p:nvPr/>
            </p:nvSpPr>
            <p:spPr>
              <a:xfrm rot="10800000" flipH="1">
                <a:off x="1211545" y="483660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51"/>
              <p:cNvSpPr/>
              <p:nvPr/>
            </p:nvSpPr>
            <p:spPr>
              <a:xfrm>
                <a:off x="936209" y="48636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51"/>
              <p:cNvSpPr/>
              <p:nvPr/>
            </p:nvSpPr>
            <p:spPr>
              <a:xfrm rot="10800000" flipH="1">
                <a:off x="1046343" y="494673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51"/>
              <p:cNvSpPr/>
              <p:nvPr/>
            </p:nvSpPr>
            <p:spPr>
              <a:xfrm>
                <a:off x="1483673" y="45932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51"/>
              <p:cNvSpPr/>
              <p:nvPr/>
            </p:nvSpPr>
            <p:spPr>
              <a:xfrm rot="10800000" flipH="1">
                <a:off x="1593807" y="46763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51"/>
              <p:cNvSpPr/>
              <p:nvPr/>
            </p:nvSpPr>
            <p:spPr>
              <a:xfrm>
                <a:off x="1318472" y="47033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51"/>
              <p:cNvSpPr/>
              <p:nvPr/>
            </p:nvSpPr>
            <p:spPr>
              <a:xfrm rot="10800000" flipH="1">
                <a:off x="1428606" y="47864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51"/>
              <p:cNvSpPr/>
              <p:nvPr/>
            </p:nvSpPr>
            <p:spPr>
              <a:xfrm>
                <a:off x="1584476" y="48636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51"/>
              <p:cNvSpPr/>
              <p:nvPr/>
            </p:nvSpPr>
            <p:spPr>
              <a:xfrm rot="10800000" flipH="1">
                <a:off x="1694611" y="494673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51"/>
              <p:cNvSpPr/>
              <p:nvPr/>
            </p:nvSpPr>
            <p:spPr>
              <a:xfrm>
                <a:off x="1419275" y="49737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51"/>
              <p:cNvSpPr/>
              <p:nvPr/>
            </p:nvSpPr>
            <p:spPr>
              <a:xfrm rot="10800000" flipH="1">
                <a:off x="1529409" y="505687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51"/>
              <p:cNvSpPr/>
              <p:nvPr/>
            </p:nvSpPr>
            <p:spPr>
              <a:xfrm>
                <a:off x="1211546" y="49603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51"/>
              <p:cNvSpPr/>
              <p:nvPr/>
            </p:nvSpPr>
            <p:spPr>
              <a:xfrm rot="10800000" flipH="1">
                <a:off x="1321680" y="504346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51"/>
              <p:cNvSpPr/>
              <p:nvPr/>
            </p:nvSpPr>
            <p:spPr>
              <a:xfrm>
                <a:off x="1046344" y="50704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51"/>
              <p:cNvSpPr/>
              <p:nvPr/>
            </p:nvSpPr>
            <p:spPr>
              <a:xfrm rot="10800000" flipH="1">
                <a:off x="1156479" y="51535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51"/>
              <p:cNvSpPr/>
              <p:nvPr/>
            </p:nvSpPr>
            <p:spPr>
              <a:xfrm>
                <a:off x="1006671" y="388414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51"/>
              <p:cNvSpPr/>
              <p:nvPr/>
            </p:nvSpPr>
            <p:spPr>
              <a:xfrm rot="10800000" flipH="1">
                <a:off x="1116805" y="396726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51"/>
              <p:cNvSpPr/>
              <p:nvPr/>
            </p:nvSpPr>
            <p:spPr>
              <a:xfrm>
                <a:off x="841469" y="399427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51"/>
              <p:cNvSpPr/>
              <p:nvPr/>
            </p:nvSpPr>
            <p:spPr>
              <a:xfrm rot="10800000" flipH="1">
                <a:off x="951604" y="407740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51"/>
              <p:cNvSpPr/>
              <p:nvPr/>
            </p:nvSpPr>
            <p:spPr>
              <a:xfrm>
                <a:off x="1129910" y="408895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51"/>
              <p:cNvSpPr/>
              <p:nvPr/>
            </p:nvSpPr>
            <p:spPr>
              <a:xfrm rot="10800000" flipH="1">
                <a:off x="1240045" y="41720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51"/>
              <p:cNvSpPr/>
              <p:nvPr/>
            </p:nvSpPr>
            <p:spPr>
              <a:xfrm>
                <a:off x="964709" y="41990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51"/>
              <p:cNvSpPr/>
              <p:nvPr/>
            </p:nvSpPr>
            <p:spPr>
              <a:xfrm rot="10800000" flipH="1">
                <a:off x="1074843" y="428221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51"/>
              <p:cNvSpPr/>
              <p:nvPr/>
            </p:nvSpPr>
            <p:spPr>
              <a:xfrm>
                <a:off x="1512173" y="392869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51"/>
              <p:cNvSpPr/>
              <p:nvPr/>
            </p:nvSpPr>
            <p:spPr>
              <a:xfrm rot="10800000" flipH="1">
                <a:off x="1622307" y="401181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51"/>
              <p:cNvSpPr/>
              <p:nvPr/>
            </p:nvSpPr>
            <p:spPr>
              <a:xfrm>
                <a:off x="1346972" y="403883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51"/>
              <p:cNvSpPr/>
              <p:nvPr/>
            </p:nvSpPr>
            <p:spPr>
              <a:xfrm rot="10800000" flipH="1">
                <a:off x="1457106" y="412195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51"/>
              <p:cNvSpPr/>
              <p:nvPr/>
            </p:nvSpPr>
            <p:spPr>
              <a:xfrm>
                <a:off x="1612976" y="41990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51"/>
              <p:cNvSpPr/>
              <p:nvPr/>
            </p:nvSpPr>
            <p:spPr>
              <a:xfrm rot="10800000" flipH="1">
                <a:off x="1723111" y="428221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51"/>
              <p:cNvSpPr/>
              <p:nvPr/>
            </p:nvSpPr>
            <p:spPr>
              <a:xfrm>
                <a:off x="1447775" y="43092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51"/>
              <p:cNvSpPr/>
              <p:nvPr/>
            </p:nvSpPr>
            <p:spPr>
              <a:xfrm rot="10800000" flipH="1">
                <a:off x="1557909" y="439234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51"/>
              <p:cNvSpPr/>
              <p:nvPr/>
            </p:nvSpPr>
            <p:spPr>
              <a:xfrm>
                <a:off x="1240046" y="429581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51"/>
              <p:cNvSpPr/>
              <p:nvPr/>
            </p:nvSpPr>
            <p:spPr>
              <a:xfrm rot="10800000" flipH="1">
                <a:off x="1350180" y="437893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51"/>
              <p:cNvSpPr/>
              <p:nvPr/>
            </p:nvSpPr>
            <p:spPr>
              <a:xfrm>
                <a:off x="1074844" y="440595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51"/>
              <p:cNvSpPr/>
              <p:nvPr/>
            </p:nvSpPr>
            <p:spPr>
              <a:xfrm rot="10800000" flipH="1">
                <a:off x="1184979" y="44890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51"/>
              <p:cNvSpPr/>
              <p:nvPr/>
            </p:nvSpPr>
            <p:spPr>
              <a:xfrm>
                <a:off x="56871" y="386960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51"/>
              <p:cNvSpPr/>
              <p:nvPr/>
            </p:nvSpPr>
            <p:spPr>
              <a:xfrm rot="10800000" flipH="1">
                <a:off x="167005" y="395272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51"/>
              <p:cNvSpPr/>
              <p:nvPr/>
            </p:nvSpPr>
            <p:spPr>
              <a:xfrm>
                <a:off x="-108331" y="39797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51"/>
              <p:cNvSpPr/>
              <p:nvPr/>
            </p:nvSpPr>
            <p:spPr>
              <a:xfrm rot="10800000" flipH="1">
                <a:off x="1804" y="406286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51"/>
              <p:cNvSpPr/>
              <p:nvPr/>
            </p:nvSpPr>
            <p:spPr>
              <a:xfrm>
                <a:off x="180110" y="40744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51"/>
              <p:cNvSpPr/>
              <p:nvPr/>
            </p:nvSpPr>
            <p:spPr>
              <a:xfrm rot="10800000" flipH="1">
                <a:off x="290245" y="41575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51"/>
              <p:cNvSpPr/>
              <p:nvPr/>
            </p:nvSpPr>
            <p:spPr>
              <a:xfrm>
                <a:off x="14909" y="41845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51"/>
              <p:cNvSpPr/>
              <p:nvPr/>
            </p:nvSpPr>
            <p:spPr>
              <a:xfrm rot="10800000" flipH="1">
                <a:off x="125043" y="42676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51"/>
              <p:cNvSpPr/>
              <p:nvPr/>
            </p:nvSpPr>
            <p:spPr>
              <a:xfrm>
                <a:off x="562373" y="391416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51"/>
              <p:cNvSpPr/>
              <p:nvPr/>
            </p:nvSpPr>
            <p:spPr>
              <a:xfrm rot="10800000" flipH="1">
                <a:off x="672507" y="39972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51"/>
              <p:cNvSpPr/>
              <p:nvPr/>
            </p:nvSpPr>
            <p:spPr>
              <a:xfrm>
                <a:off x="397172" y="402429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51"/>
              <p:cNvSpPr/>
              <p:nvPr/>
            </p:nvSpPr>
            <p:spPr>
              <a:xfrm rot="10800000" flipH="1">
                <a:off x="507306" y="410741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51"/>
              <p:cNvSpPr/>
              <p:nvPr/>
            </p:nvSpPr>
            <p:spPr>
              <a:xfrm>
                <a:off x="663176" y="41845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51"/>
              <p:cNvSpPr/>
              <p:nvPr/>
            </p:nvSpPr>
            <p:spPr>
              <a:xfrm rot="10800000" flipH="1">
                <a:off x="773311" y="42676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51"/>
              <p:cNvSpPr/>
              <p:nvPr/>
            </p:nvSpPr>
            <p:spPr>
              <a:xfrm>
                <a:off x="497975" y="429468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51"/>
              <p:cNvSpPr/>
              <p:nvPr/>
            </p:nvSpPr>
            <p:spPr>
              <a:xfrm rot="10800000" flipH="1">
                <a:off x="608109" y="437780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51"/>
              <p:cNvSpPr/>
              <p:nvPr/>
            </p:nvSpPr>
            <p:spPr>
              <a:xfrm>
                <a:off x="290246" y="428128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51"/>
              <p:cNvSpPr/>
              <p:nvPr/>
            </p:nvSpPr>
            <p:spPr>
              <a:xfrm rot="10800000" flipH="1">
                <a:off x="400380" y="43644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51"/>
              <p:cNvSpPr/>
              <p:nvPr/>
            </p:nvSpPr>
            <p:spPr>
              <a:xfrm>
                <a:off x="125044" y="439141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51"/>
              <p:cNvSpPr/>
              <p:nvPr/>
            </p:nvSpPr>
            <p:spPr>
              <a:xfrm rot="10800000" flipH="1">
                <a:off x="235179" y="447453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51"/>
              <p:cNvSpPr/>
              <p:nvPr/>
            </p:nvSpPr>
            <p:spPr>
              <a:xfrm>
                <a:off x="28371" y="44049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51"/>
              <p:cNvSpPr/>
              <p:nvPr/>
            </p:nvSpPr>
            <p:spPr>
              <a:xfrm rot="10800000" flipH="1">
                <a:off x="138505" y="44881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51"/>
              <p:cNvSpPr/>
              <p:nvPr/>
            </p:nvSpPr>
            <p:spPr>
              <a:xfrm>
                <a:off x="-136831" y="451512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51"/>
              <p:cNvSpPr/>
              <p:nvPr/>
            </p:nvSpPr>
            <p:spPr>
              <a:xfrm rot="10800000" flipH="1">
                <a:off x="-26696" y="45982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51"/>
              <p:cNvSpPr/>
              <p:nvPr/>
            </p:nvSpPr>
            <p:spPr>
              <a:xfrm>
                <a:off x="151610" y="460980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51"/>
              <p:cNvSpPr/>
              <p:nvPr/>
            </p:nvSpPr>
            <p:spPr>
              <a:xfrm rot="10800000" flipH="1">
                <a:off x="261745" y="469293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51"/>
              <p:cNvSpPr/>
              <p:nvPr/>
            </p:nvSpPr>
            <p:spPr>
              <a:xfrm>
                <a:off x="-13591" y="47199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51"/>
              <p:cNvSpPr/>
              <p:nvPr/>
            </p:nvSpPr>
            <p:spPr>
              <a:xfrm rot="10800000" flipH="1">
                <a:off x="96543" y="480306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51"/>
              <p:cNvSpPr/>
              <p:nvPr/>
            </p:nvSpPr>
            <p:spPr>
              <a:xfrm>
                <a:off x="533873" y="444954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51"/>
              <p:cNvSpPr/>
              <p:nvPr/>
            </p:nvSpPr>
            <p:spPr>
              <a:xfrm rot="10800000" flipH="1">
                <a:off x="644007" y="453266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51"/>
              <p:cNvSpPr/>
              <p:nvPr/>
            </p:nvSpPr>
            <p:spPr>
              <a:xfrm>
                <a:off x="368672" y="45596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51"/>
              <p:cNvSpPr/>
              <p:nvPr/>
            </p:nvSpPr>
            <p:spPr>
              <a:xfrm rot="10800000" flipH="1">
                <a:off x="478806" y="46428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51"/>
              <p:cNvSpPr/>
              <p:nvPr/>
            </p:nvSpPr>
            <p:spPr>
              <a:xfrm>
                <a:off x="634676" y="47199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51"/>
              <p:cNvSpPr/>
              <p:nvPr/>
            </p:nvSpPr>
            <p:spPr>
              <a:xfrm rot="10800000" flipH="1">
                <a:off x="744811" y="480306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51"/>
              <p:cNvSpPr/>
              <p:nvPr/>
            </p:nvSpPr>
            <p:spPr>
              <a:xfrm>
                <a:off x="469475" y="48300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51"/>
              <p:cNvSpPr/>
              <p:nvPr/>
            </p:nvSpPr>
            <p:spPr>
              <a:xfrm rot="10800000" flipH="1">
                <a:off x="579609" y="491319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51"/>
              <p:cNvSpPr/>
              <p:nvPr/>
            </p:nvSpPr>
            <p:spPr>
              <a:xfrm>
                <a:off x="261746" y="481666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51"/>
              <p:cNvSpPr/>
              <p:nvPr/>
            </p:nvSpPr>
            <p:spPr>
              <a:xfrm rot="10800000" flipH="1">
                <a:off x="371880" y="489978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51"/>
              <p:cNvSpPr/>
              <p:nvPr/>
            </p:nvSpPr>
            <p:spPr>
              <a:xfrm>
                <a:off x="96544" y="49268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51"/>
              <p:cNvSpPr/>
              <p:nvPr/>
            </p:nvSpPr>
            <p:spPr>
              <a:xfrm rot="10800000" flipH="1">
                <a:off x="206679" y="500992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51"/>
              <p:cNvSpPr/>
              <p:nvPr/>
            </p:nvSpPr>
            <p:spPr>
              <a:xfrm>
                <a:off x="648458" y="41527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51"/>
              <p:cNvSpPr/>
              <p:nvPr/>
            </p:nvSpPr>
            <p:spPr>
              <a:xfrm rot="10800000" flipH="1">
                <a:off x="758592" y="42358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51"/>
              <p:cNvSpPr/>
              <p:nvPr/>
            </p:nvSpPr>
            <p:spPr>
              <a:xfrm>
                <a:off x="483257" y="426290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51"/>
              <p:cNvSpPr/>
              <p:nvPr/>
            </p:nvSpPr>
            <p:spPr>
              <a:xfrm rot="10800000" flipH="1">
                <a:off x="593391" y="43460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51"/>
              <p:cNvSpPr/>
              <p:nvPr/>
            </p:nvSpPr>
            <p:spPr>
              <a:xfrm>
                <a:off x="771698" y="435758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51"/>
              <p:cNvSpPr/>
              <p:nvPr/>
            </p:nvSpPr>
            <p:spPr>
              <a:xfrm rot="10800000" flipH="1">
                <a:off x="881832" y="444070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51"/>
              <p:cNvSpPr/>
              <p:nvPr/>
            </p:nvSpPr>
            <p:spPr>
              <a:xfrm>
                <a:off x="606496" y="44677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51"/>
              <p:cNvSpPr/>
              <p:nvPr/>
            </p:nvSpPr>
            <p:spPr>
              <a:xfrm rot="10800000" flipH="1">
                <a:off x="716631" y="455083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51"/>
              <p:cNvSpPr/>
              <p:nvPr/>
            </p:nvSpPr>
            <p:spPr>
              <a:xfrm>
                <a:off x="1153961" y="41973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51"/>
              <p:cNvSpPr/>
              <p:nvPr/>
            </p:nvSpPr>
            <p:spPr>
              <a:xfrm rot="10800000" flipH="1">
                <a:off x="1264095" y="42804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51"/>
              <p:cNvSpPr/>
              <p:nvPr/>
            </p:nvSpPr>
            <p:spPr>
              <a:xfrm>
                <a:off x="988759" y="43074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51"/>
              <p:cNvSpPr/>
              <p:nvPr/>
            </p:nvSpPr>
            <p:spPr>
              <a:xfrm rot="10800000" flipH="1">
                <a:off x="1098894" y="43905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51"/>
              <p:cNvSpPr/>
              <p:nvPr/>
            </p:nvSpPr>
            <p:spPr>
              <a:xfrm>
                <a:off x="1254764" y="44677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51"/>
              <p:cNvSpPr/>
              <p:nvPr/>
            </p:nvSpPr>
            <p:spPr>
              <a:xfrm rot="10800000" flipH="1">
                <a:off x="1364898" y="455083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51"/>
              <p:cNvSpPr/>
              <p:nvPr/>
            </p:nvSpPr>
            <p:spPr>
              <a:xfrm>
                <a:off x="1089563" y="45778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51"/>
              <p:cNvSpPr/>
              <p:nvPr/>
            </p:nvSpPr>
            <p:spPr>
              <a:xfrm rot="10800000" flipH="1">
                <a:off x="1199697" y="466097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51"/>
              <p:cNvSpPr/>
              <p:nvPr/>
            </p:nvSpPr>
            <p:spPr>
              <a:xfrm>
                <a:off x="881833" y="45644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51"/>
              <p:cNvSpPr/>
              <p:nvPr/>
            </p:nvSpPr>
            <p:spPr>
              <a:xfrm rot="10800000" flipH="1">
                <a:off x="991968" y="464756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51"/>
              <p:cNvSpPr/>
              <p:nvPr/>
            </p:nvSpPr>
            <p:spPr>
              <a:xfrm>
                <a:off x="716632" y="46745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51"/>
              <p:cNvSpPr/>
              <p:nvPr/>
            </p:nvSpPr>
            <p:spPr>
              <a:xfrm rot="10800000" flipH="1">
                <a:off x="826766" y="47576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2" name="Google Shape;462;p51"/>
            <p:cNvGrpSpPr/>
            <p:nvPr/>
          </p:nvGrpSpPr>
          <p:grpSpPr>
            <a:xfrm>
              <a:off x="4678878" y="4428911"/>
              <a:ext cx="1265446" cy="877688"/>
              <a:chOff x="-136831" y="3869609"/>
              <a:chExt cx="1888442" cy="1309787"/>
            </a:xfrm>
          </p:grpSpPr>
          <p:sp>
            <p:nvSpPr>
              <p:cNvPr id="463" name="Google Shape;463;p51"/>
              <p:cNvSpPr/>
              <p:nvPr/>
            </p:nvSpPr>
            <p:spPr>
              <a:xfrm>
                <a:off x="978171" y="45486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51"/>
              <p:cNvSpPr/>
              <p:nvPr/>
            </p:nvSpPr>
            <p:spPr>
              <a:xfrm rot="10800000" flipH="1">
                <a:off x="1088305" y="46317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51"/>
              <p:cNvSpPr/>
              <p:nvPr/>
            </p:nvSpPr>
            <p:spPr>
              <a:xfrm>
                <a:off x="812969" y="465880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51"/>
              <p:cNvSpPr/>
              <p:nvPr/>
            </p:nvSpPr>
            <p:spPr>
              <a:xfrm rot="10800000" flipH="1">
                <a:off x="923104" y="47419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51"/>
              <p:cNvSpPr/>
              <p:nvPr/>
            </p:nvSpPr>
            <p:spPr>
              <a:xfrm>
                <a:off x="1101410" y="475348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51"/>
              <p:cNvSpPr/>
              <p:nvPr/>
            </p:nvSpPr>
            <p:spPr>
              <a:xfrm rot="10800000" flipH="1">
                <a:off x="1211545" y="483660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51"/>
              <p:cNvSpPr/>
              <p:nvPr/>
            </p:nvSpPr>
            <p:spPr>
              <a:xfrm>
                <a:off x="936209" y="48636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51"/>
              <p:cNvSpPr/>
              <p:nvPr/>
            </p:nvSpPr>
            <p:spPr>
              <a:xfrm rot="10800000" flipH="1">
                <a:off x="1046343" y="494673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51"/>
              <p:cNvSpPr/>
              <p:nvPr/>
            </p:nvSpPr>
            <p:spPr>
              <a:xfrm>
                <a:off x="1483673" y="45932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51"/>
              <p:cNvSpPr/>
              <p:nvPr/>
            </p:nvSpPr>
            <p:spPr>
              <a:xfrm rot="10800000" flipH="1">
                <a:off x="1593807" y="46763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51"/>
              <p:cNvSpPr/>
              <p:nvPr/>
            </p:nvSpPr>
            <p:spPr>
              <a:xfrm>
                <a:off x="1318472" y="47033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51"/>
              <p:cNvSpPr/>
              <p:nvPr/>
            </p:nvSpPr>
            <p:spPr>
              <a:xfrm rot="10800000" flipH="1">
                <a:off x="1428606" y="47864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51"/>
              <p:cNvSpPr/>
              <p:nvPr/>
            </p:nvSpPr>
            <p:spPr>
              <a:xfrm>
                <a:off x="1584476" y="48636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51"/>
              <p:cNvSpPr/>
              <p:nvPr/>
            </p:nvSpPr>
            <p:spPr>
              <a:xfrm rot="10800000" flipH="1">
                <a:off x="1694611" y="494673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51"/>
              <p:cNvSpPr/>
              <p:nvPr/>
            </p:nvSpPr>
            <p:spPr>
              <a:xfrm>
                <a:off x="1419275" y="49737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51"/>
              <p:cNvSpPr/>
              <p:nvPr/>
            </p:nvSpPr>
            <p:spPr>
              <a:xfrm rot="10800000" flipH="1">
                <a:off x="1529409" y="505687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51"/>
              <p:cNvSpPr/>
              <p:nvPr/>
            </p:nvSpPr>
            <p:spPr>
              <a:xfrm>
                <a:off x="1211546" y="49603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51"/>
              <p:cNvSpPr/>
              <p:nvPr/>
            </p:nvSpPr>
            <p:spPr>
              <a:xfrm rot="10800000" flipH="1">
                <a:off x="1321680" y="504346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51"/>
              <p:cNvSpPr/>
              <p:nvPr/>
            </p:nvSpPr>
            <p:spPr>
              <a:xfrm>
                <a:off x="1046344" y="50704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51"/>
              <p:cNvSpPr/>
              <p:nvPr/>
            </p:nvSpPr>
            <p:spPr>
              <a:xfrm rot="10800000" flipH="1">
                <a:off x="1156479" y="51535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51"/>
              <p:cNvSpPr/>
              <p:nvPr/>
            </p:nvSpPr>
            <p:spPr>
              <a:xfrm>
                <a:off x="1006671" y="388414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51"/>
              <p:cNvSpPr/>
              <p:nvPr/>
            </p:nvSpPr>
            <p:spPr>
              <a:xfrm rot="10800000" flipH="1">
                <a:off x="1116805" y="396726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51"/>
              <p:cNvSpPr/>
              <p:nvPr/>
            </p:nvSpPr>
            <p:spPr>
              <a:xfrm>
                <a:off x="841469" y="399427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51"/>
              <p:cNvSpPr/>
              <p:nvPr/>
            </p:nvSpPr>
            <p:spPr>
              <a:xfrm rot="10800000" flipH="1">
                <a:off x="951604" y="407740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51"/>
              <p:cNvSpPr/>
              <p:nvPr/>
            </p:nvSpPr>
            <p:spPr>
              <a:xfrm>
                <a:off x="1129910" y="408895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51"/>
              <p:cNvSpPr/>
              <p:nvPr/>
            </p:nvSpPr>
            <p:spPr>
              <a:xfrm rot="10800000" flipH="1">
                <a:off x="1240045" y="41720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51"/>
              <p:cNvSpPr/>
              <p:nvPr/>
            </p:nvSpPr>
            <p:spPr>
              <a:xfrm>
                <a:off x="964709" y="41990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51"/>
              <p:cNvSpPr/>
              <p:nvPr/>
            </p:nvSpPr>
            <p:spPr>
              <a:xfrm rot="10800000" flipH="1">
                <a:off x="1074843" y="428221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51"/>
              <p:cNvSpPr/>
              <p:nvPr/>
            </p:nvSpPr>
            <p:spPr>
              <a:xfrm>
                <a:off x="1512173" y="392869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51"/>
              <p:cNvSpPr/>
              <p:nvPr/>
            </p:nvSpPr>
            <p:spPr>
              <a:xfrm rot="10800000" flipH="1">
                <a:off x="1622307" y="401181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51"/>
              <p:cNvSpPr/>
              <p:nvPr/>
            </p:nvSpPr>
            <p:spPr>
              <a:xfrm>
                <a:off x="1346972" y="403883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51"/>
              <p:cNvSpPr/>
              <p:nvPr/>
            </p:nvSpPr>
            <p:spPr>
              <a:xfrm rot="10800000" flipH="1">
                <a:off x="1457106" y="412195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51"/>
              <p:cNvSpPr/>
              <p:nvPr/>
            </p:nvSpPr>
            <p:spPr>
              <a:xfrm>
                <a:off x="1612976" y="41990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51"/>
              <p:cNvSpPr/>
              <p:nvPr/>
            </p:nvSpPr>
            <p:spPr>
              <a:xfrm rot="10800000" flipH="1">
                <a:off x="1723111" y="428221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51"/>
              <p:cNvSpPr/>
              <p:nvPr/>
            </p:nvSpPr>
            <p:spPr>
              <a:xfrm>
                <a:off x="1447775" y="43092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51"/>
              <p:cNvSpPr/>
              <p:nvPr/>
            </p:nvSpPr>
            <p:spPr>
              <a:xfrm rot="10800000" flipH="1">
                <a:off x="1557909" y="439234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51"/>
              <p:cNvSpPr/>
              <p:nvPr/>
            </p:nvSpPr>
            <p:spPr>
              <a:xfrm>
                <a:off x="1240046" y="429581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51"/>
              <p:cNvSpPr/>
              <p:nvPr/>
            </p:nvSpPr>
            <p:spPr>
              <a:xfrm rot="10800000" flipH="1">
                <a:off x="1350180" y="437893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51"/>
              <p:cNvSpPr/>
              <p:nvPr/>
            </p:nvSpPr>
            <p:spPr>
              <a:xfrm>
                <a:off x="1074844" y="440595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51"/>
              <p:cNvSpPr/>
              <p:nvPr/>
            </p:nvSpPr>
            <p:spPr>
              <a:xfrm rot="10800000" flipH="1">
                <a:off x="1184979" y="44890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51"/>
              <p:cNvSpPr/>
              <p:nvPr/>
            </p:nvSpPr>
            <p:spPr>
              <a:xfrm>
                <a:off x="56871" y="386960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51"/>
              <p:cNvSpPr/>
              <p:nvPr/>
            </p:nvSpPr>
            <p:spPr>
              <a:xfrm rot="10800000" flipH="1">
                <a:off x="167005" y="395272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51"/>
              <p:cNvSpPr/>
              <p:nvPr/>
            </p:nvSpPr>
            <p:spPr>
              <a:xfrm>
                <a:off x="-108331" y="39797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51"/>
              <p:cNvSpPr/>
              <p:nvPr/>
            </p:nvSpPr>
            <p:spPr>
              <a:xfrm rot="10800000" flipH="1">
                <a:off x="1804" y="406286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51"/>
              <p:cNvSpPr/>
              <p:nvPr/>
            </p:nvSpPr>
            <p:spPr>
              <a:xfrm>
                <a:off x="180110" y="40744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51"/>
              <p:cNvSpPr/>
              <p:nvPr/>
            </p:nvSpPr>
            <p:spPr>
              <a:xfrm rot="10800000" flipH="1">
                <a:off x="290245" y="41575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51"/>
              <p:cNvSpPr/>
              <p:nvPr/>
            </p:nvSpPr>
            <p:spPr>
              <a:xfrm>
                <a:off x="14909" y="41845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51"/>
              <p:cNvSpPr/>
              <p:nvPr/>
            </p:nvSpPr>
            <p:spPr>
              <a:xfrm rot="10800000" flipH="1">
                <a:off x="125043" y="42676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51"/>
              <p:cNvSpPr/>
              <p:nvPr/>
            </p:nvSpPr>
            <p:spPr>
              <a:xfrm>
                <a:off x="562373" y="391416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51"/>
              <p:cNvSpPr/>
              <p:nvPr/>
            </p:nvSpPr>
            <p:spPr>
              <a:xfrm rot="10800000" flipH="1">
                <a:off x="672507" y="39972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51"/>
              <p:cNvSpPr/>
              <p:nvPr/>
            </p:nvSpPr>
            <p:spPr>
              <a:xfrm>
                <a:off x="397172" y="402429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51"/>
              <p:cNvSpPr/>
              <p:nvPr/>
            </p:nvSpPr>
            <p:spPr>
              <a:xfrm rot="10800000" flipH="1">
                <a:off x="507306" y="410741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51"/>
              <p:cNvSpPr/>
              <p:nvPr/>
            </p:nvSpPr>
            <p:spPr>
              <a:xfrm>
                <a:off x="663176" y="41845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51"/>
              <p:cNvSpPr/>
              <p:nvPr/>
            </p:nvSpPr>
            <p:spPr>
              <a:xfrm rot="10800000" flipH="1">
                <a:off x="773311" y="42676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51"/>
              <p:cNvSpPr/>
              <p:nvPr/>
            </p:nvSpPr>
            <p:spPr>
              <a:xfrm>
                <a:off x="497975" y="429468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51"/>
              <p:cNvSpPr/>
              <p:nvPr/>
            </p:nvSpPr>
            <p:spPr>
              <a:xfrm rot="10800000" flipH="1">
                <a:off x="608109" y="437780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51"/>
              <p:cNvSpPr/>
              <p:nvPr/>
            </p:nvSpPr>
            <p:spPr>
              <a:xfrm>
                <a:off x="290246" y="428128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51"/>
              <p:cNvSpPr/>
              <p:nvPr/>
            </p:nvSpPr>
            <p:spPr>
              <a:xfrm rot="10800000" flipH="1">
                <a:off x="400380" y="43644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51"/>
              <p:cNvSpPr/>
              <p:nvPr/>
            </p:nvSpPr>
            <p:spPr>
              <a:xfrm>
                <a:off x="125044" y="439141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51"/>
              <p:cNvSpPr/>
              <p:nvPr/>
            </p:nvSpPr>
            <p:spPr>
              <a:xfrm rot="10800000" flipH="1">
                <a:off x="235179" y="447453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51"/>
              <p:cNvSpPr/>
              <p:nvPr/>
            </p:nvSpPr>
            <p:spPr>
              <a:xfrm>
                <a:off x="28371" y="44049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51"/>
              <p:cNvSpPr/>
              <p:nvPr/>
            </p:nvSpPr>
            <p:spPr>
              <a:xfrm rot="10800000" flipH="1">
                <a:off x="138505" y="44881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51"/>
              <p:cNvSpPr/>
              <p:nvPr/>
            </p:nvSpPr>
            <p:spPr>
              <a:xfrm>
                <a:off x="-136831" y="451512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51"/>
              <p:cNvSpPr/>
              <p:nvPr/>
            </p:nvSpPr>
            <p:spPr>
              <a:xfrm rot="10800000" flipH="1">
                <a:off x="-26696" y="45982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51"/>
              <p:cNvSpPr/>
              <p:nvPr/>
            </p:nvSpPr>
            <p:spPr>
              <a:xfrm>
                <a:off x="151610" y="460980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51"/>
              <p:cNvSpPr/>
              <p:nvPr/>
            </p:nvSpPr>
            <p:spPr>
              <a:xfrm rot="10800000" flipH="1">
                <a:off x="261745" y="469293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51"/>
              <p:cNvSpPr/>
              <p:nvPr/>
            </p:nvSpPr>
            <p:spPr>
              <a:xfrm>
                <a:off x="-13591" y="47199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51"/>
              <p:cNvSpPr/>
              <p:nvPr/>
            </p:nvSpPr>
            <p:spPr>
              <a:xfrm rot="10800000" flipH="1">
                <a:off x="96543" y="480306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51"/>
              <p:cNvSpPr/>
              <p:nvPr/>
            </p:nvSpPr>
            <p:spPr>
              <a:xfrm>
                <a:off x="533873" y="444954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51"/>
              <p:cNvSpPr/>
              <p:nvPr/>
            </p:nvSpPr>
            <p:spPr>
              <a:xfrm rot="10800000" flipH="1">
                <a:off x="644007" y="453266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51"/>
              <p:cNvSpPr/>
              <p:nvPr/>
            </p:nvSpPr>
            <p:spPr>
              <a:xfrm>
                <a:off x="368672" y="45596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51"/>
              <p:cNvSpPr/>
              <p:nvPr/>
            </p:nvSpPr>
            <p:spPr>
              <a:xfrm rot="10800000" flipH="1">
                <a:off x="478806" y="46428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51"/>
              <p:cNvSpPr/>
              <p:nvPr/>
            </p:nvSpPr>
            <p:spPr>
              <a:xfrm>
                <a:off x="634676" y="47199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51"/>
              <p:cNvSpPr/>
              <p:nvPr/>
            </p:nvSpPr>
            <p:spPr>
              <a:xfrm rot="10800000" flipH="1">
                <a:off x="744811" y="480306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51"/>
              <p:cNvSpPr/>
              <p:nvPr/>
            </p:nvSpPr>
            <p:spPr>
              <a:xfrm>
                <a:off x="469475" y="48300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51"/>
              <p:cNvSpPr/>
              <p:nvPr/>
            </p:nvSpPr>
            <p:spPr>
              <a:xfrm rot="10800000" flipH="1">
                <a:off x="579609" y="491319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51"/>
              <p:cNvSpPr/>
              <p:nvPr/>
            </p:nvSpPr>
            <p:spPr>
              <a:xfrm>
                <a:off x="261746" y="481666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51"/>
              <p:cNvSpPr/>
              <p:nvPr/>
            </p:nvSpPr>
            <p:spPr>
              <a:xfrm rot="10800000" flipH="1">
                <a:off x="371880" y="489978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51"/>
              <p:cNvSpPr/>
              <p:nvPr/>
            </p:nvSpPr>
            <p:spPr>
              <a:xfrm>
                <a:off x="96544" y="49268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51"/>
              <p:cNvSpPr/>
              <p:nvPr/>
            </p:nvSpPr>
            <p:spPr>
              <a:xfrm rot="10800000" flipH="1">
                <a:off x="206679" y="500992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51"/>
              <p:cNvSpPr/>
              <p:nvPr/>
            </p:nvSpPr>
            <p:spPr>
              <a:xfrm>
                <a:off x="648458" y="41527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51"/>
              <p:cNvSpPr/>
              <p:nvPr/>
            </p:nvSpPr>
            <p:spPr>
              <a:xfrm rot="10800000" flipH="1">
                <a:off x="758592" y="42358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51"/>
              <p:cNvSpPr/>
              <p:nvPr/>
            </p:nvSpPr>
            <p:spPr>
              <a:xfrm>
                <a:off x="483257" y="426290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51"/>
              <p:cNvSpPr/>
              <p:nvPr/>
            </p:nvSpPr>
            <p:spPr>
              <a:xfrm rot="10800000" flipH="1">
                <a:off x="593391" y="43460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51"/>
              <p:cNvSpPr/>
              <p:nvPr/>
            </p:nvSpPr>
            <p:spPr>
              <a:xfrm>
                <a:off x="771698" y="435758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51"/>
              <p:cNvSpPr/>
              <p:nvPr/>
            </p:nvSpPr>
            <p:spPr>
              <a:xfrm rot="10800000" flipH="1">
                <a:off x="881832" y="444070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51"/>
              <p:cNvSpPr/>
              <p:nvPr/>
            </p:nvSpPr>
            <p:spPr>
              <a:xfrm>
                <a:off x="606496" y="44677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51"/>
              <p:cNvSpPr/>
              <p:nvPr/>
            </p:nvSpPr>
            <p:spPr>
              <a:xfrm rot="10800000" flipH="1">
                <a:off x="716631" y="455083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51"/>
              <p:cNvSpPr/>
              <p:nvPr/>
            </p:nvSpPr>
            <p:spPr>
              <a:xfrm>
                <a:off x="1153961" y="41973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51"/>
              <p:cNvSpPr/>
              <p:nvPr/>
            </p:nvSpPr>
            <p:spPr>
              <a:xfrm rot="10800000" flipH="1">
                <a:off x="1264095" y="42804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51"/>
              <p:cNvSpPr/>
              <p:nvPr/>
            </p:nvSpPr>
            <p:spPr>
              <a:xfrm>
                <a:off x="988759" y="43074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51"/>
              <p:cNvSpPr/>
              <p:nvPr/>
            </p:nvSpPr>
            <p:spPr>
              <a:xfrm rot="10800000" flipH="1">
                <a:off x="1098894" y="43905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51"/>
              <p:cNvSpPr/>
              <p:nvPr/>
            </p:nvSpPr>
            <p:spPr>
              <a:xfrm>
                <a:off x="1254764" y="44677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51"/>
              <p:cNvSpPr/>
              <p:nvPr/>
            </p:nvSpPr>
            <p:spPr>
              <a:xfrm rot="10800000" flipH="1">
                <a:off x="1364898" y="455083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51"/>
              <p:cNvSpPr/>
              <p:nvPr/>
            </p:nvSpPr>
            <p:spPr>
              <a:xfrm>
                <a:off x="1089563" y="45778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51"/>
              <p:cNvSpPr/>
              <p:nvPr/>
            </p:nvSpPr>
            <p:spPr>
              <a:xfrm rot="10800000" flipH="1">
                <a:off x="1199697" y="466097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51"/>
              <p:cNvSpPr/>
              <p:nvPr/>
            </p:nvSpPr>
            <p:spPr>
              <a:xfrm>
                <a:off x="881833" y="45644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51"/>
              <p:cNvSpPr/>
              <p:nvPr/>
            </p:nvSpPr>
            <p:spPr>
              <a:xfrm rot="10800000" flipH="1">
                <a:off x="991968" y="464756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51"/>
              <p:cNvSpPr/>
              <p:nvPr/>
            </p:nvSpPr>
            <p:spPr>
              <a:xfrm>
                <a:off x="716632" y="46745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51"/>
              <p:cNvSpPr/>
              <p:nvPr/>
            </p:nvSpPr>
            <p:spPr>
              <a:xfrm rot="10800000" flipH="1">
                <a:off x="826766" y="47576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3" name="Google Shape;563;p51"/>
            <p:cNvGrpSpPr/>
            <p:nvPr/>
          </p:nvGrpSpPr>
          <p:grpSpPr>
            <a:xfrm>
              <a:off x="5944334" y="4526931"/>
              <a:ext cx="1265446" cy="877688"/>
              <a:chOff x="-136831" y="3869609"/>
              <a:chExt cx="1888442" cy="1309787"/>
            </a:xfrm>
          </p:grpSpPr>
          <p:sp>
            <p:nvSpPr>
              <p:cNvPr id="564" name="Google Shape;564;p51"/>
              <p:cNvSpPr/>
              <p:nvPr/>
            </p:nvSpPr>
            <p:spPr>
              <a:xfrm>
                <a:off x="978171" y="45486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51"/>
              <p:cNvSpPr/>
              <p:nvPr/>
            </p:nvSpPr>
            <p:spPr>
              <a:xfrm rot="10800000" flipH="1">
                <a:off x="1088305" y="46317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51"/>
              <p:cNvSpPr/>
              <p:nvPr/>
            </p:nvSpPr>
            <p:spPr>
              <a:xfrm>
                <a:off x="812969" y="465880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51"/>
              <p:cNvSpPr/>
              <p:nvPr/>
            </p:nvSpPr>
            <p:spPr>
              <a:xfrm rot="10800000" flipH="1">
                <a:off x="923104" y="47419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51"/>
              <p:cNvSpPr/>
              <p:nvPr/>
            </p:nvSpPr>
            <p:spPr>
              <a:xfrm>
                <a:off x="1101410" y="475348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51"/>
              <p:cNvSpPr/>
              <p:nvPr/>
            </p:nvSpPr>
            <p:spPr>
              <a:xfrm rot="10800000" flipH="1">
                <a:off x="1211545" y="483660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51"/>
              <p:cNvSpPr/>
              <p:nvPr/>
            </p:nvSpPr>
            <p:spPr>
              <a:xfrm>
                <a:off x="936209" y="48636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51"/>
              <p:cNvSpPr/>
              <p:nvPr/>
            </p:nvSpPr>
            <p:spPr>
              <a:xfrm rot="10800000" flipH="1">
                <a:off x="1046343" y="494673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51"/>
              <p:cNvSpPr/>
              <p:nvPr/>
            </p:nvSpPr>
            <p:spPr>
              <a:xfrm>
                <a:off x="1483673" y="45932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51"/>
              <p:cNvSpPr/>
              <p:nvPr/>
            </p:nvSpPr>
            <p:spPr>
              <a:xfrm rot="10800000" flipH="1">
                <a:off x="1593807" y="46763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51"/>
              <p:cNvSpPr/>
              <p:nvPr/>
            </p:nvSpPr>
            <p:spPr>
              <a:xfrm>
                <a:off x="1318472" y="47033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51"/>
              <p:cNvSpPr/>
              <p:nvPr/>
            </p:nvSpPr>
            <p:spPr>
              <a:xfrm rot="10800000" flipH="1">
                <a:off x="1428606" y="47864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51"/>
              <p:cNvSpPr/>
              <p:nvPr/>
            </p:nvSpPr>
            <p:spPr>
              <a:xfrm>
                <a:off x="1584476" y="48636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51"/>
              <p:cNvSpPr/>
              <p:nvPr/>
            </p:nvSpPr>
            <p:spPr>
              <a:xfrm rot="10800000" flipH="1">
                <a:off x="1694611" y="494673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51"/>
              <p:cNvSpPr/>
              <p:nvPr/>
            </p:nvSpPr>
            <p:spPr>
              <a:xfrm>
                <a:off x="1419275" y="49737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51"/>
              <p:cNvSpPr/>
              <p:nvPr/>
            </p:nvSpPr>
            <p:spPr>
              <a:xfrm rot="10800000" flipH="1">
                <a:off x="1529409" y="505687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51"/>
              <p:cNvSpPr/>
              <p:nvPr/>
            </p:nvSpPr>
            <p:spPr>
              <a:xfrm>
                <a:off x="1211546" y="49603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51"/>
              <p:cNvSpPr/>
              <p:nvPr/>
            </p:nvSpPr>
            <p:spPr>
              <a:xfrm rot="10800000" flipH="1">
                <a:off x="1321680" y="504346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51"/>
              <p:cNvSpPr/>
              <p:nvPr/>
            </p:nvSpPr>
            <p:spPr>
              <a:xfrm>
                <a:off x="1046344" y="50704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51"/>
              <p:cNvSpPr/>
              <p:nvPr/>
            </p:nvSpPr>
            <p:spPr>
              <a:xfrm rot="10800000" flipH="1">
                <a:off x="1156479" y="51535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51"/>
              <p:cNvSpPr/>
              <p:nvPr/>
            </p:nvSpPr>
            <p:spPr>
              <a:xfrm>
                <a:off x="1006671" y="388414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51"/>
              <p:cNvSpPr/>
              <p:nvPr/>
            </p:nvSpPr>
            <p:spPr>
              <a:xfrm rot="10800000" flipH="1">
                <a:off x="1116805" y="396726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51"/>
              <p:cNvSpPr/>
              <p:nvPr/>
            </p:nvSpPr>
            <p:spPr>
              <a:xfrm>
                <a:off x="841469" y="399427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51"/>
              <p:cNvSpPr/>
              <p:nvPr/>
            </p:nvSpPr>
            <p:spPr>
              <a:xfrm rot="10800000" flipH="1">
                <a:off x="951604" y="407740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51"/>
              <p:cNvSpPr/>
              <p:nvPr/>
            </p:nvSpPr>
            <p:spPr>
              <a:xfrm>
                <a:off x="1129910" y="408895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51"/>
              <p:cNvSpPr/>
              <p:nvPr/>
            </p:nvSpPr>
            <p:spPr>
              <a:xfrm rot="10800000" flipH="1">
                <a:off x="1240045" y="41720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51"/>
              <p:cNvSpPr/>
              <p:nvPr/>
            </p:nvSpPr>
            <p:spPr>
              <a:xfrm>
                <a:off x="964709" y="41990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51"/>
              <p:cNvSpPr/>
              <p:nvPr/>
            </p:nvSpPr>
            <p:spPr>
              <a:xfrm rot="10800000" flipH="1">
                <a:off x="1074843" y="428221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51"/>
              <p:cNvSpPr/>
              <p:nvPr/>
            </p:nvSpPr>
            <p:spPr>
              <a:xfrm>
                <a:off x="1512173" y="392869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51"/>
              <p:cNvSpPr/>
              <p:nvPr/>
            </p:nvSpPr>
            <p:spPr>
              <a:xfrm rot="10800000" flipH="1">
                <a:off x="1622307" y="401181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51"/>
              <p:cNvSpPr/>
              <p:nvPr/>
            </p:nvSpPr>
            <p:spPr>
              <a:xfrm>
                <a:off x="1346972" y="403883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51"/>
              <p:cNvSpPr/>
              <p:nvPr/>
            </p:nvSpPr>
            <p:spPr>
              <a:xfrm rot="10800000" flipH="1">
                <a:off x="1457106" y="412195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51"/>
              <p:cNvSpPr/>
              <p:nvPr/>
            </p:nvSpPr>
            <p:spPr>
              <a:xfrm>
                <a:off x="1612976" y="41990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51"/>
              <p:cNvSpPr/>
              <p:nvPr/>
            </p:nvSpPr>
            <p:spPr>
              <a:xfrm rot="10800000" flipH="1">
                <a:off x="1723111" y="428221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51"/>
              <p:cNvSpPr/>
              <p:nvPr/>
            </p:nvSpPr>
            <p:spPr>
              <a:xfrm>
                <a:off x="1447775" y="43092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51"/>
              <p:cNvSpPr/>
              <p:nvPr/>
            </p:nvSpPr>
            <p:spPr>
              <a:xfrm rot="10800000" flipH="1">
                <a:off x="1557909" y="439234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51"/>
              <p:cNvSpPr/>
              <p:nvPr/>
            </p:nvSpPr>
            <p:spPr>
              <a:xfrm>
                <a:off x="1240046" y="429581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51"/>
              <p:cNvSpPr/>
              <p:nvPr/>
            </p:nvSpPr>
            <p:spPr>
              <a:xfrm rot="10800000" flipH="1">
                <a:off x="1350180" y="437893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51"/>
              <p:cNvSpPr/>
              <p:nvPr/>
            </p:nvSpPr>
            <p:spPr>
              <a:xfrm>
                <a:off x="1074844" y="440595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51"/>
              <p:cNvSpPr/>
              <p:nvPr/>
            </p:nvSpPr>
            <p:spPr>
              <a:xfrm rot="10800000" flipH="1">
                <a:off x="1184979" y="44890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51"/>
              <p:cNvSpPr/>
              <p:nvPr/>
            </p:nvSpPr>
            <p:spPr>
              <a:xfrm>
                <a:off x="56871" y="386960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51"/>
              <p:cNvSpPr/>
              <p:nvPr/>
            </p:nvSpPr>
            <p:spPr>
              <a:xfrm rot="10800000" flipH="1">
                <a:off x="167005" y="395272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51"/>
              <p:cNvSpPr/>
              <p:nvPr/>
            </p:nvSpPr>
            <p:spPr>
              <a:xfrm>
                <a:off x="-108331" y="39797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51"/>
              <p:cNvSpPr/>
              <p:nvPr/>
            </p:nvSpPr>
            <p:spPr>
              <a:xfrm rot="10800000" flipH="1">
                <a:off x="1804" y="406286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51"/>
              <p:cNvSpPr/>
              <p:nvPr/>
            </p:nvSpPr>
            <p:spPr>
              <a:xfrm>
                <a:off x="180110" y="40744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51"/>
              <p:cNvSpPr/>
              <p:nvPr/>
            </p:nvSpPr>
            <p:spPr>
              <a:xfrm rot="10800000" flipH="1">
                <a:off x="290245" y="41575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51"/>
              <p:cNvSpPr/>
              <p:nvPr/>
            </p:nvSpPr>
            <p:spPr>
              <a:xfrm>
                <a:off x="14909" y="41845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51"/>
              <p:cNvSpPr/>
              <p:nvPr/>
            </p:nvSpPr>
            <p:spPr>
              <a:xfrm rot="10800000" flipH="1">
                <a:off x="125043" y="42676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51"/>
              <p:cNvSpPr/>
              <p:nvPr/>
            </p:nvSpPr>
            <p:spPr>
              <a:xfrm>
                <a:off x="562373" y="391416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51"/>
              <p:cNvSpPr/>
              <p:nvPr/>
            </p:nvSpPr>
            <p:spPr>
              <a:xfrm rot="10800000" flipH="1">
                <a:off x="672507" y="39972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51"/>
              <p:cNvSpPr/>
              <p:nvPr/>
            </p:nvSpPr>
            <p:spPr>
              <a:xfrm>
                <a:off x="397172" y="402429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51"/>
              <p:cNvSpPr/>
              <p:nvPr/>
            </p:nvSpPr>
            <p:spPr>
              <a:xfrm rot="10800000" flipH="1">
                <a:off x="507306" y="410741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51"/>
              <p:cNvSpPr/>
              <p:nvPr/>
            </p:nvSpPr>
            <p:spPr>
              <a:xfrm>
                <a:off x="663176" y="41845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51"/>
              <p:cNvSpPr/>
              <p:nvPr/>
            </p:nvSpPr>
            <p:spPr>
              <a:xfrm rot="10800000" flipH="1">
                <a:off x="773311" y="42676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51"/>
              <p:cNvSpPr/>
              <p:nvPr/>
            </p:nvSpPr>
            <p:spPr>
              <a:xfrm>
                <a:off x="497975" y="429468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51"/>
              <p:cNvSpPr/>
              <p:nvPr/>
            </p:nvSpPr>
            <p:spPr>
              <a:xfrm rot="10800000" flipH="1">
                <a:off x="608109" y="437780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51"/>
              <p:cNvSpPr/>
              <p:nvPr/>
            </p:nvSpPr>
            <p:spPr>
              <a:xfrm>
                <a:off x="290246" y="428128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51"/>
              <p:cNvSpPr/>
              <p:nvPr/>
            </p:nvSpPr>
            <p:spPr>
              <a:xfrm rot="10800000" flipH="1">
                <a:off x="400380" y="43644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51"/>
              <p:cNvSpPr/>
              <p:nvPr/>
            </p:nvSpPr>
            <p:spPr>
              <a:xfrm>
                <a:off x="125044" y="439141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51"/>
              <p:cNvSpPr/>
              <p:nvPr/>
            </p:nvSpPr>
            <p:spPr>
              <a:xfrm rot="10800000" flipH="1">
                <a:off x="235179" y="447453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51"/>
              <p:cNvSpPr/>
              <p:nvPr/>
            </p:nvSpPr>
            <p:spPr>
              <a:xfrm>
                <a:off x="28371" y="44049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51"/>
              <p:cNvSpPr/>
              <p:nvPr/>
            </p:nvSpPr>
            <p:spPr>
              <a:xfrm rot="10800000" flipH="1">
                <a:off x="138505" y="44881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51"/>
              <p:cNvSpPr/>
              <p:nvPr/>
            </p:nvSpPr>
            <p:spPr>
              <a:xfrm>
                <a:off x="-136831" y="451512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51"/>
              <p:cNvSpPr/>
              <p:nvPr/>
            </p:nvSpPr>
            <p:spPr>
              <a:xfrm rot="10800000" flipH="1">
                <a:off x="-26696" y="45982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51"/>
              <p:cNvSpPr/>
              <p:nvPr/>
            </p:nvSpPr>
            <p:spPr>
              <a:xfrm>
                <a:off x="151610" y="460980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51"/>
              <p:cNvSpPr/>
              <p:nvPr/>
            </p:nvSpPr>
            <p:spPr>
              <a:xfrm rot="10800000" flipH="1">
                <a:off x="261745" y="469293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51"/>
              <p:cNvSpPr/>
              <p:nvPr/>
            </p:nvSpPr>
            <p:spPr>
              <a:xfrm>
                <a:off x="-13591" y="47199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51"/>
              <p:cNvSpPr/>
              <p:nvPr/>
            </p:nvSpPr>
            <p:spPr>
              <a:xfrm rot="10800000" flipH="1">
                <a:off x="96543" y="480306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51"/>
              <p:cNvSpPr/>
              <p:nvPr/>
            </p:nvSpPr>
            <p:spPr>
              <a:xfrm>
                <a:off x="533873" y="444954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51"/>
              <p:cNvSpPr/>
              <p:nvPr/>
            </p:nvSpPr>
            <p:spPr>
              <a:xfrm rot="10800000" flipH="1">
                <a:off x="644007" y="453266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51"/>
              <p:cNvSpPr/>
              <p:nvPr/>
            </p:nvSpPr>
            <p:spPr>
              <a:xfrm>
                <a:off x="368672" y="45596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51"/>
              <p:cNvSpPr/>
              <p:nvPr/>
            </p:nvSpPr>
            <p:spPr>
              <a:xfrm rot="10800000" flipH="1">
                <a:off x="478806" y="46428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51"/>
              <p:cNvSpPr/>
              <p:nvPr/>
            </p:nvSpPr>
            <p:spPr>
              <a:xfrm>
                <a:off x="634676" y="47199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51"/>
              <p:cNvSpPr/>
              <p:nvPr/>
            </p:nvSpPr>
            <p:spPr>
              <a:xfrm rot="10800000" flipH="1">
                <a:off x="744811" y="480306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51"/>
              <p:cNvSpPr/>
              <p:nvPr/>
            </p:nvSpPr>
            <p:spPr>
              <a:xfrm>
                <a:off x="469475" y="48300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51"/>
              <p:cNvSpPr/>
              <p:nvPr/>
            </p:nvSpPr>
            <p:spPr>
              <a:xfrm rot="10800000" flipH="1">
                <a:off x="579609" y="491319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51"/>
              <p:cNvSpPr/>
              <p:nvPr/>
            </p:nvSpPr>
            <p:spPr>
              <a:xfrm>
                <a:off x="261746" y="481666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51"/>
              <p:cNvSpPr/>
              <p:nvPr/>
            </p:nvSpPr>
            <p:spPr>
              <a:xfrm rot="10800000" flipH="1">
                <a:off x="371880" y="489978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51"/>
              <p:cNvSpPr/>
              <p:nvPr/>
            </p:nvSpPr>
            <p:spPr>
              <a:xfrm>
                <a:off x="96544" y="49268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51"/>
              <p:cNvSpPr/>
              <p:nvPr/>
            </p:nvSpPr>
            <p:spPr>
              <a:xfrm rot="10800000" flipH="1">
                <a:off x="206679" y="500992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51"/>
              <p:cNvSpPr/>
              <p:nvPr/>
            </p:nvSpPr>
            <p:spPr>
              <a:xfrm>
                <a:off x="648458" y="41527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51"/>
              <p:cNvSpPr/>
              <p:nvPr/>
            </p:nvSpPr>
            <p:spPr>
              <a:xfrm rot="10800000" flipH="1">
                <a:off x="758592" y="42358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51"/>
              <p:cNvSpPr/>
              <p:nvPr/>
            </p:nvSpPr>
            <p:spPr>
              <a:xfrm>
                <a:off x="483257" y="426290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51"/>
              <p:cNvSpPr/>
              <p:nvPr/>
            </p:nvSpPr>
            <p:spPr>
              <a:xfrm rot="10800000" flipH="1">
                <a:off x="593391" y="43460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51"/>
              <p:cNvSpPr/>
              <p:nvPr/>
            </p:nvSpPr>
            <p:spPr>
              <a:xfrm>
                <a:off x="771698" y="435758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51"/>
              <p:cNvSpPr/>
              <p:nvPr/>
            </p:nvSpPr>
            <p:spPr>
              <a:xfrm rot="10800000" flipH="1">
                <a:off x="881832" y="444070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51"/>
              <p:cNvSpPr/>
              <p:nvPr/>
            </p:nvSpPr>
            <p:spPr>
              <a:xfrm>
                <a:off x="606496" y="44677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51"/>
              <p:cNvSpPr/>
              <p:nvPr/>
            </p:nvSpPr>
            <p:spPr>
              <a:xfrm rot="10800000" flipH="1">
                <a:off x="716631" y="455083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51"/>
              <p:cNvSpPr/>
              <p:nvPr/>
            </p:nvSpPr>
            <p:spPr>
              <a:xfrm>
                <a:off x="1153961" y="41973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51"/>
              <p:cNvSpPr/>
              <p:nvPr/>
            </p:nvSpPr>
            <p:spPr>
              <a:xfrm rot="10800000" flipH="1">
                <a:off x="1264095" y="42804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51"/>
              <p:cNvSpPr/>
              <p:nvPr/>
            </p:nvSpPr>
            <p:spPr>
              <a:xfrm>
                <a:off x="988759" y="43074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51"/>
              <p:cNvSpPr/>
              <p:nvPr/>
            </p:nvSpPr>
            <p:spPr>
              <a:xfrm rot="10800000" flipH="1">
                <a:off x="1098894" y="43905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51"/>
              <p:cNvSpPr/>
              <p:nvPr/>
            </p:nvSpPr>
            <p:spPr>
              <a:xfrm>
                <a:off x="1254764" y="44677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51"/>
              <p:cNvSpPr/>
              <p:nvPr/>
            </p:nvSpPr>
            <p:spPr>
              <a:xfrm rot="10800000" flipH="1">
                <a:off x="1364898" y="455083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51"/>
              <p:cNvSpPr/>
              <p:nvPr/>
            </p:nvSpPr>
            <p:spPr>
              <a:xfrm>
                <a:off x="1089563" y="45778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51"/>
              <p:cNvSpPr/>
              <p:nvPr/>
            </p:nvSpPr>
            <p:spPr>
              <a:xfrm rot="10800000" flipH="1">
                <a:off x="1199697" y="466097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51"/>
              <p:cNvSpPr/>
              <p:nvPr/>
            </p:nvSpPr>
            <p:spPr>
              <a:xfrm>
                <a:off x="881833" y="45644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51"/>
              <p:cNvSpPr/>
              <p:nvPr/>
            </p:nvSpPr>
            <p:spPr>
              <a:xfrm rot="10800000" flipH="1">
                <a:off x="991968" y="464756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51"/>
              <p:cNvSpPr/>
              <p:nvPr/>
            </p:nvSpPr>
            <p:spPr>
              <a:xfrm>
                <a:off x="716632" y="46745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51"/>
              <p:cNvSpPr/>
              <p:nvPr/>
            </p:nvSpPr>
            <p:spPr>
              <a:xfrm rot="10800000" flipH="1">
                <a:off x="826766" y="47576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64" name="Google Shape;664;p51"/>
            <p:cNvGrpSpPr/>
            <p:nvPr/>
          </p:nvGrpSpPr>
          <p:grpSpPr>
            <a:xfrm>
              <a:off x="7209778" y="4563811"/>
              <a:ext cx="1265446" cy="877688"/>
              <a:chOff x="-136831" y="3869609"/>
              <a:chExt cx="1888442" cy="1309787"/>
            </a:xfrm>
          </p:grpSpPr>
          <p:sp>
            <p:nvSpPr>
              <p:cNvPr id="665" name="Google Shape;665;p51"/>
              <p:cNvSpPr/>
              <p:nvPr/>
            </p:nvSpPr>
            <p:spPr>
              <a:xfrm>
                <a:off x="978171" y="45486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51"/>
              <p:cNvSpPr/>
              <p:nvPr/>
            </p:nvSpPr>
            <p:spPr>
              <a:xfrm rot="10800000" flipH="1">
                <a:off x="1088305" y="46317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51"/>
              <p:cNvSpPr/>
              <p:nvPr/>
            </p:nvSpPr>
            <p:spPr>
              <a:xfrm>
                <a:off x="812969" y="465880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51"/>
              <p:cNvSpPr/>
              <p:nvPr/>
            </p:nvSpPr>
            <p:spPr>
              <a:xfrm rot="10800000" flipH="1">
                <a:off x="923104" y="47419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51"/>
              <p:cNvSpPr/>
              <p:nvPr/>
            </p:nvSpPr>
            <p:spPr>
              <a:xfrm>
                <a:off x="1101410" y="475348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51"/>
              <p:cNvSpPr/>
              <p:nvPr/>
            </p:nvSpPr>
            <p:spPr>
              <a:xfrm rot="10800000" flipH="1">
                <a:off x="1211545" y="483660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51"/>
              <p:cNvSpPr/>
              <p:nvPr/>
            </p:nvSpPr>
            <p:spPr>
              <a:xfrm>
                <a:off x="936209" y="48636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51"/>
              <p:cNvSpPr/>
              <p:nvPr/>
            </p:nvSpPr>
            <p:spPr>
              <a:xfrm rot="10800000" flipH="1">
                <a:off x="1046343" y="494673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51"/>
              <p:cNvSpPr/>
              <p:nvPr/>
            </p:nvSpPr>
            <p:spPr>
              <a:xfrm>
                <a:off x="1483673" y="45932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51"/>
              <p:cNvSpPr/>
              <p:nvPr/>
            </p:nvSpPr>
            <p:spPr>
              <a:xfrm rot="10800000" flipH="1">
                <a:off x="1593807" y="46763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51"/>
              <p:cNvSpPr/>
              <p:nvPr/>
            </p:nvSpPr>
            <p:spPr>
              <a:xfrm>
                <a:off x="1318472" y="47033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51"/>
              <p:cNvSpPr/>
              <p:nvPr/>
            </p:nvSpPr>
            <p:spPr>
              <a:xfrm rot="10800000" flipH="1">
                <a:off x="1428606" y="47864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51"/>
              <p:cNvSpPr/>
              <p:nvPr/>
            </p:nvSpPr>
            <p:spPr>
              <a:xfrm>
                <a:off x="1584476" y="48636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51"/>
              <p:cNvSpPr/>
              <p:nvPr/>
            </p:nvSpPr>
            <p:spPr>
              <a:xfrm rot="10800000" flipH="1">
                <a:off x="1694611" y="494673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51"/>
              <p:cNvSpPr/>
              <p:nvPr/>
            </p:nvSpPr>
            <p:spPr>
              <a:xfrm>
                <a:off x="1419275" y="49737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51"/>
              <p:cNvSpPr/>
              <p:nvPr/>
            </p:nvSpPr>
            <p:spPr>
              <a:xfrm rot="10800000" flipH="1">
                <a:off x="1529409" y="505687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51"/>
              <p:cNvSpPr/>
              <p:nvPr/>
            </p:nvSpPr>
            <p:spPr>
              <a:xfrm>
                <a:off x="1211546" y="49603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51"/>
              <p:cNvSpPr/>
              <p:nvPr/>
            </p:nvSpPr>
            <p:spPr>
              <a:xfrm rot="10800000" flipH="1">
                <a:off x="1321680" y="504346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51"/>
              <p:cNvSpPr/>
              <p:nvPr/>
            </p:nvSpPr>
            <p:spPr>
              <a:xfrm>
                <a:off x="1046344" y="50704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51"/>
              <p:cNvSpPr/>
              <p:nvPr/>
            </p:nvSpPr>
            <p:spPr>
              <a:xfrm rot="10800000" flipH="1">
                <a:off x="1156479" y="51535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51"/>
              <p:cNvSpPr/>
              <p:nvPr/>
            </p:nvSpPr>
            <p:spPr>
              <a:xfrm>
                <a:off x="1006671" y="388414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51"/>
              <p:cNvSpPr/>
              <p:nvPr/>
            </p:nvSpPr>
            <p:spPr>
              <a:xfrm rot="10800000" flipH="1">
                <a:off x="1116805" y="396726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51"/>
              <p:cNvSpPr/>
              <p:nvPr/>
            </p:nvSpPr>
            <p:spPr>
              <a:xfrm>
                <a:off x="841469" y="399427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51"/>
              <p:cNvSpPr/>
              <p:nvPr/>
            </p:nvSpPr>
            <p:spPr>
              <a:xfrm rot="10800000" flipH="1">
                <a:off x="951604" y="407740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51"/>
              <p:cNvSpPr/>
              <p:nvPr/>
            </p:nvSpPr>
            <p:spPr>
              <a:xfrm>
                <a:off x="1129910" y="408895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51"/>
              <p:cNvSpPr/>
              <p:nvPr/>
            </p:nvSpPr>
            <p:spPr>
              <a:xfrm rot="10800000" flipH="1">
                <a:off x="1240045" y="41720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51"/>
              <p:cNvSpPr/>
              <p:nvPr/>
            </p:nvSpPr>
            <p:spPr>
              <a:xfrm>
                <a:off x="964709" y="41990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51"/>
              <p:cNvSpPr/>
              <p:nvPr/>
            </p:nvSpPr>
            <p:spPr>
              <a:xfrm rot="10800000" flipH="1">
                <a:off x="1074843" y="428221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51"/>
              <p:cNvSpPr/>
              <p:nvPr/>
            </p:nvSpPr>
            <p:spPr>
              <a:xfrm>
                <a:off x="1512173" y="392869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51"/>
              <p:cNvSpPr/>
              <p:nvPr/>
            </p:nvSpPr>
            <p:spPr>
              <a:xfrm rot="10800000" flipH="1">
                <a:off x="1622307" y="401181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51"/>
              <p:cNvSpPr/>
              <p:nvPr/>
            </p:nvSpPr>
            <p:spPr>
              <a:xfrm>
                <a:off x="1346972" y="403883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51"/>
              <p:cNvSpPr/>
              <p:nvPr/>
            </p:nvSpPr>
            <p:spPr>
              <a:xfrm rot="10800000" flipH="1">
                <a:off x="1457106" y="412195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51"/>
              <p:cNvSpPr/>
              <p:nvPr/>
            </p:nvSpPr>
            <p:spPr>
              <a:xfrm>
                <a:off x="1612976" y="41990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51"/>
              <p:cNvSpPr/>
              <p:nvPr/>
            </p:nvSpPr>
            <p:spPr>
              <a:xfrm rot="10800000" flipH="1">
                <a:off x="1723111" y="428221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51"/>
              <p:cNvSpPr/>
              <p:nvPr/>
            </p:nvSpPr>
            <p:spPr>
              <a:xfrm>
                <a:off x="1447775" y="43092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51"/>
              <p:cNvSpPr/>
              <p:nvPr/>
            </p:nvSpPr>
            <p:spPr>
              <a:xfrm rot="10800000" flipH="1">
                <a:off x="1557909" y="439234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51"/>
              <p:cNvSpPr/>
              <p:nvPr/>
            </p:nvSpPr>
            <p:spPr>
              <a:xfrm>
                <a:off x="1240046" y="429581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51"/>
              <p:cNvSpPr/>
              <p:nvPr/>
            </p:nvSpPr>
            <p:spPr>
              <a:xfrm rot="10800000" flipH="1">
                <a:off x="1350180" y="437893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51"/>
              <p:cNvSpPr/>
              <p:nvPr/>
            </p:nvSpPr>
            <p:spPr>
              <a:xfrm>
                <a:off x="1074844" y="440595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51"/>
              <p:cNvSpPr/>
              <p:nvPr/>
            </p:nvSpPr>
            <p:spPr>
              <a:xfrm rot="10800000" flipH="1">
                <a:off x="1184979" y="44890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51"/>
              <p:cNvSpPr/>
              <p:nvPr/>
            </p:nvSpPr>
            <p:spPr>
              <a:xfrm>
                <a:off x="56871" y="386960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51"/>
              <p:cNvSpPr/>
              <p:nvPr/>
            </p:nvSpPr>
            <p:spPr>
              <a:xfrm rot="10800000" flipH="1">
                <a:off x="167005" y="395272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51"/>
              <p:cNvSpPr/>
              <p:nvPr/>
            </p:nvSpPr>
            <p:spPr>
              <a:xfrm>
                <a:off x="-108331" y="39797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51"/>
              <p:cNvSpPr/>
              <p:nvPr/>
            </p:nvSpPr>
            <p:spPr>
              <a:xfrm rot="10800000" flipH="1">
                <a:off x="1804" y="406286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51"/>
              <p:cNvSpPr/>
              <p:nvPr/>
            </p:nvSpPr>
            <p:spPr>
              <a:xfrm>
                <a:off x="180110" y="40744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51"/>
              <p:cNvSpPr/>
              <p:nvPr/>
            </p:nvSpPr>
            <p:spPr>
              <a:xfrm rot="10800000" flipH="1">
                <a:off x="290245" y="41575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51"/>
              <p:cNvSpPr/>
              <p:nvPr/>
            </p:nvSpPr>
            <p:spPr>
              <a:xfrm>
                <a:off x="14909" y="41845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51"/>
              <p:cNvSpPr/>
              <p:nvPr/>
            </p:nvSpPr>
            <p:spPr>
              <a:xfrm rot="10800000" flipH="1">
                <a:off x="125043" y="42676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51"/>
              <p:cNvSpPr/>
              <p:nvPr/>
            </p:nvSpPr>
            <p:spPr>
              <a:xfrm>
                <a:off x="562373" y="391416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51"/>
              <p:cNvSpPr/>
              <p:nvPr/>
            </p:nvSpPr>
            <p:spPr>
              <a:xfrm rot="10800000" flipH="1">
                <a:off x="672507" y="39972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51"/>
              <p:cNvSpPr/>
              <p:nvPr/>
            </p:nvSpPr>
            <p:spPr>
              <a:xfrm>
                <a:off x="397172" y="402429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51"/>
              <p:cNvSpPr/>
              <p:nvPr/>
            </p:nvSpPr>
            <p:spPr>
              <a:xfrm rot="10800000" flipH="1">
                <a:off x="507306" y="410741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51"/>
              <p:cNvSpPr/>
              <p:nvPr/>
            </p:nvSpPr>
            <p:spPr>
              <a:xfrm>
                <a:off x="663176" y="41845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51"/>
              <p:cNvSpPr/>
              <p:nvPr/>
            </p:nvSpPr>
            <p:spPr>
              <a:xfrm rot="10800000" flipH="1">
                <a:off x="773311" y="42676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51"/>
              <p:cNvSpPr/>
              <p:nvPr/>
            </p:nvSpPr>
            <p:spPr>
              <a:xfrm>
                <a:off x="497975" y="429468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51"/>
              <p:cNvSpPr/>
              <p:nvPr/>
            </p:nvSpPr>
            <p:spPr>
              <a:xfrm rot="10800000" flipH="1">
                <a:off x="608109" y="437780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51"/>
              <p:cNvSpPr/>
              <p:nvPr/>
            </p:nvSpPr>
            <p:spPr>
              <a:xfrm>
                <a:off x="290246" y="428128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51"/>
              <p:cNvSpPr/>
              <p:nvPr/>
            </p:nvSpPr>
            <p:spPr>
              <a:xfrm rot="10800000" flipH="1">
                <a:off x="400380" y="43644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51"/>
              <p:cNvSpPr/>
              <p:nvPr/>
            </p:nvSpPr>
            <p:spPr>
              <a:xfrm>
                <a:off x="125044" y="439141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51"/>
              <p:cNvSpPr/>
              <p:nvPr/>
            </p:nvSpPr>
            <p:spPr>
              <a:xfrm rot="10800000" flipH="1">
                <a:off x="235179" y="447453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51"/>
              <p:cNvSpPr/>
              <p:nvPr/>
            </p:nvSpPr>
            <p:spPr>
              <a:xfrm>
                <a:off x="28371" y="44049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51"/>
              <p:cNvSpPr/>
              <p:nvPr/>
            </p:nvSpPr>
            <p:spPr>
              <a:xfrm rot="10800000" flipH="1">
                <a:off x="138505" y="44881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51"/>
              <p:cNvSpPr/>
              <p:nvPr/>
            </p:nvSpPr>
            <p:spPr>
              <a:xfrm>
                <a:off x="-136831" y="451512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51"/>
              <p:cNvSpPr/>
              <p:nvPr/>
            </p:nvSpPr>
            <p:spPr>
              <a:xfrm rot="10800000" flipH="1">
                <a:off x="-26696" y="45982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51"/>
              <p:cNvSpPr/>
              <p:nvPr/>
            </p:nvSpPr>
            <p:spPr>
              <a:xfrm>
                <a:off x="151610" y="460980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51"/>
              <p:cNvSpPr/>
              <p:nvPr/>
            </p:nvSpPr>
            <p:spPr>
              <a:xfrm rot="10800000" flipH="1">
                <a:off x="261745" y="469293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51"/>
              <p:cNvSpPr/>
              <p:nvPr/>
            </p:nvSpPr>
            <p:spPr>
              <a:xfrm>
                <a:off x="-13591" y="47199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51"/>
              <p:cNvSpPr/>
              <p:nvPr/>
            </p:nvSpPr>
            <p:spPr>
              <a:xfrm rot="10800000" flipH="1">
                <a:off x="96543" y="480306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51"/>
              <p:cNvSpPr/>
              <p:nvPr/>
            </p:nvSpPr>
            <p:spPr>
              <a:xfrm>
                <a:off x="533873" y="444954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51"/>
              <p:cNvSpPr/>
              <p:nvPr/>
            </p:nvSpPr>
            <p:spPr>
              <a:xfrm rot="10800000" flipH="1">
                <a:off x="644007" y="453266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51"/>
              <p:cNvSpPr/>
              <p:nvPr/>
            </p:nvSpPr>
            <p:spPr>
              <a:xfrm>
                <a:off x="368672" y="45596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51"/>
              <p:cNvSpPr/>
              <p:nvPr/>
            </p:nvSpPr>
            <p:spPr>
              <a:xfrm rot="10800000" flipH="1">
                <a:off x="478806" y="46428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51"/>
              <p:cNvSpPr/>
              <p:nvPr/>
            </p:nvSpPr>
            <p:spPr>
              <a:xfrm>
                <a:off x="634676" y="47199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51"/>
              <p:cNvSpPr/>
              <p:nvPr/>
            </p:nvSpPr>
            <p:spPr>
              <a:xfrm rot="10800000" flipH="1">
                <a:off x="744811" y="480306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51"/>
              <p:cNvSpPr/>
              <p:nvPr/>
            </p:nvSpPr>
            <p:spPr>
              <a:xfrm>
                <a:off x="469475" y="48300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51"/>
              <p:cNvSpPr/>
              <p:nvPr/>
            </p:nvSpPr>
            <p:spPr>
              <a:xfrm rot="10800000" flipH="1">
                <a:off x="579609" y="491319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51"/>
              <p:cNvSpPr/>
              <p:nvPr/>
            </p:nvSpPr>
            <p:spPr>
              <a:xfrm>
                <a:off x="261746" y="481666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51"/>
              <p:cNvSpPr/>
              <p:nvPr/>
            </p:nvSpPr>
            <p:spPr>
              <a:xfrm rot="10800000" flipH="1">
                <a:off x="371880" y="489978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51"/>
              <p:cNvSpPr/>
              <p:nvPr/>
            </p:nvSpPr>
            <p:spPr>
              <a:xfrm>
                <a:off x="96544" y="49268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51"/>
              <p:cNvSpPr/>
              <p:nvPr/>
            </p:nvSpPr>
            <p:spPr>
              <a:xfrm rot="10800000" flipH="1">
                <a:off x="206679" y="500992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51"/>
              <p:cNvSpPr/>
              <p:nvPr/>
            </p:nvSpPr>
            <p:spPr>
              <a:xfrm>
                <a:off x="648458" y="41527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51"/>
              <p:cNvSpPr/>
              <p:nvPr/>
            </p:nvSpPr>
            <p:spPr>
              <a:xfrm rot="10800000" flipH="1">
                <a:off x="758592" y="42358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51"/>
              <p:cNvSpPr/>
              <p:nvPr/>
            </p:nvSpPr>
            <p:spPr>
              <a:xfrm>
                <a:off x="483257" y="426290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51"/>
              <p:cNvSpPr/>
              <p:nvPr/>
            </p:nvSpPr>
            <p:spPr>
              <a:xfrm rot="10800000" flipH="1">
                <a:off x="593391" y="43460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51"/>
              <p:cNvSpPr/>
              <p:nvPr/>
            </p:nvSpPr>
            <p:spPr>
              <a:xfrm>
                <a:off x="771698" y="435758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51"/>
              <p:cNvSpPr/>
              <p:nvPr/>
            </p:nvSpPr>
            <p:spPr>
              <a:xfrm rot="10800000" flipH="1">
                <a:off x="881832" y="444070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51"/>
              <p:cNvSpPr/>
              <p:nvPr/>
            </p:nvSpPr>
            <p:spPr>
              <a:xfrm>
                <a:off x="606496" y="44677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51"/>
              <p:cNvSpPr/>
              <p:nvPr/>
            </p:nvSpPr>
            <p:spPr>
              <a:xfrm rot="10800000" flipH="1">
                <a:off x="716631" y="455083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51"/>
              <p:cNvSpPr/>
              <p:nvPr/>
            </p:nvSpPr>
            <p:spPr>
              <a:xfrm>
                <a:off x="1153961" y="41973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51"/>
              <p:cNvSpPr/>
              <p:nvPr/>
            </p:nvSpPr>
            <p:spPr>
              <a:xfrm rot="10800000" flipH="1">
                <a:off x="1264095" y="42804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51"/>
              <p:cNvSpPr/>
              <p:nvPr/>
            </p:nvSpPr>
            <p:spPr>
              <a:xfrm>
                <a:off x="988759" y="43074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51"/>
              <p:cNvSpPr/>
              <p:nvPr/>
            </p:nvSpPr>
            <p:spPr>
              <a:xfrm rot="10800000" flipH="1">
                <a:off x="1098894" y="43905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51"/>
              <p:cNvSpPr/>
              <p:nvPr/>
            </p:nvSpPr>
            <p:spPr>
              <a:xfrm>
                <a:off x="1254764" y="44677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51"/>
              <p:cNvSpPr/>
              <p:nvPr/>
            </p:nvSpPr>
            <p:spPr>
              <a:xfrm rot="10800000" flipH="1">
                <a:off x="1364898" y="455083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51"/>
              <p:cNvSpPr/>
              <p:nvPr/>
            </p:nvSpPr>
            <p:spPr>
              <a:xfrm>
                <a:off x="1089563" y="45778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51"/>
              <p:cNvSpPr/>
              <p:nvPr/>
            </p:nvSpPr>
            <p:spPr>
              <a:xfrm rot="10800000" flipH="1">
                <a:off x="1199697" y="466097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51"/>
              <p:cNvSpPr/>
              <p:nvPr/>
            </p:nvSpPr>
            <p:spPr>
              <a:xfrm>
                <a:off x="881833" y="45644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51"/>
              <p:cNvSpPr/>
              <p:nvPr/>
            </p:nvSpPr>
            <p:spPr>
              <a:xfrm rot="10800000" flipH="1">
                <a:off x="991968" y="464756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51"/>
              <p:cNvSpPr/>
              <p:nvPr/>
            </p:nvSpPr>
            <p:spPr>
              <a:xfrm>
                <a:off x="716632" y="46745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51"/>
              <p:cNvSpPr/>
              <p:nvPr/>
            </p:nvSpPr>
            <p:spPr>
              <a:xfrm rot="10800000" flipH="1">
                <a:off x="826766" y="47576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65" name="Google Shape;765;p51"/>
            <p:cNvGrpSpPr/>
            <p:nvPr/>
          </p:nvGrpSpPr>
          <p:grpSpPr>
            <a:xfrm>
              <a:off x="8475234" y="4661831"/>
              <a:ext cx="1265446" cy="877688"/>
              <a:chOff x="-136831" y="3869609"/>
              <a:chExt cx="1888442" cy="1309787"/>
            </a:xfrm>
          </p:grpSpPr>
          <p:sp>
            <p:nvSpPr>
              <p:cNvPr id="766" name="Google Shape;766;p51"/>
              <p:cNvSpPr/>
              <p:nvPr/>
            </p:nvSpPr>
            <p:spPr>
              <a:xfrm>
                <a:off x="978171" y="45486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51"/>
              <p:cNvSpPr/>
              <p:nvPr/>
            </p:nvSpPr>
            <p:spPr>
              <a:xfrm rot="10800000" flipH="1">
                <a:off x="1088305" y="46317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51"/>
              <p:cNvSpPr/>
              <p:nvPr/>
            </p:nvSpPr>
            <p:spPr>
              <a:xfrm>
                <a:off x="812969" y="465880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51"/>
              <p:cNvSpPr/>
              <p:nvPr/>
            </p:nvSpPr>
            <p:spPr>
              <a:xfrm rot="10800000" flipH="1">
                <a:off x="923104" y="47419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51"/>
              <p:cNvSpPr/>
              <p:nvPr/>
            </p:nvSpPr>
            <p:spPr>
              <a:xfrm>
                <a:off x="1101410" y="475348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51"/>
              <p:cNvSpPr/>
              <p:nvPr/>
            </p:nvSpPr>
            <p:spPr>
              <a:xfrm rot="10800000" flipH="1">
                <a:off x="1211545" y="483660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51"/>
              <p:cNvSpPr/>
              <p:nvPr/>
            </p:nvSpPr>
            <p:spPr>
              <a:xfrm>
                <a:off x="936209" y="48636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51"/>
              <p:cNvSpPr/>
              <p:nvPr/>
            </p:nvSpPr>
            <p:spPr>
              <a:xfrm rot="10800000" flipH="1">
                <a:off x="1046343" y="494673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51"/>
              <p:cNvSpPr/>
              <p:nvPr/>
            </p:nvSpPr>
            <p:spPr>
              <a:xfrm>
                <a:off x="1483673" y="45932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51"/>
              <p:cNvSpPr/>
              <p:nvPr/>
            </p:nvSpPr>
            <p:spPr>
              <a:xfrm rot="10800000" flipH="1">
                <a:off x="1593807" y="46763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51"/>
              <p:cNvSpPr/>
              <p:nvPr/>
            </p:nvSpPr>
            <p:spPr>
              <a:xfrm>
                <a:off x="1318472" y="47033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51"/>
              <p:cNvSpPr/>
              <p:nvPr/>
            </p:nvSpPr>
            <p:spPr>
              <a:xfrm rot="10800000" flipH="1">
                <a:off x="1428606" y="47864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51"/>
              <p:cNvSpPr/>
              <p:nvPr/>
            </p:nvSpPr>
            <p:spPr>
              <a:xfrm>
                <a:off x="1584476" y="48636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51"/>
              <p:cNvSpPr/>
              <p:nvPr/>
            </p:nvSpPr>
            <p:spPr>
              <a:xfrm rot="10800000" flipH="1">
                <a:off x="1694611" y="494673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51"/>
              <p:cNvSpPr/>
              <p:nvPr/>
            </p:nvSpPr>
            <p:spPr>
              <a:xfrm>
                <a:off x="1419275" y="49737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51"/>
              <p:cNvSpPr/>
              <p:nvPr/>
            </p:nvSpPr>
            <p:spPr>
              <a:xfrm rot="10800000" flipH="1">
                <a:off x="1529409" y="505687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51"/>
              <p:cNvSpPr/>
              <p:nvPr/>
            </p:nvSpPr>
            <p:spPr>
              <a:xfrm>
                <a:off x="1211546" y="49603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51"/>
              <p:cNvSpPr/>
              <p:nvPr/>
            </p:nvSpPr>
            <p:spPr>
              <a:xfrm rot="10800000" flipH="1">
                <a:off x="1321680" y="504346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51"/>
              <p:cNvSpPr/>
              <p:nvPr/>
            </p:nvSpPr>
            <p:spPr>
              <a:xfrm>
                <a:off x="1046344" y="50704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51"/>
              <p:cNvSpPr/>
              <p:nvPr/>
            </p:nvSpPr>
            <p:spPr>
              <a:xfrm rot="10800000" flipH="1">
                <a:off x="1156479" y="51535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51"/>
              <p:cNvSpPr/>
              <p:nvPr/>
            </p:nvSpPr>
            <p:spPr>
              <a:xfrm>
                <a:off x="1006671" y="388414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51"/>
              <p:cNvSpPr/>
              <p:nvPr/>
            </p:nvSpPr>
            <p:spPr>
              <a:xfrm rot="10800000" flipH="1">
                <a:off x="1116805" y="396726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51"/>
              <p:cNvSpPr/>
              <p:nvPr/>
            </p:nvSpPr>
            <p:spPr>
              <a:xfrm>
                <a:off x="841469" y="399427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51"/>
              <p:cNvSpPr/>
              <p:nvPr/>
            </p:nvSpPr>
            <p:spPr>
              <a:xfrm rot="10800000" flipH="1">
                <a:off x="951604" y="407740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51"/>
              <p:cNvSpPr/>
              <p:nvPr/>
            </p:nvSpPr>
            <p:spPr>
              <a:xfrm>
                <a:off x="1129910" y="408895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51"/>
              <p:cNvSpPr/>
              <p:nvPr/>
            </p:nvSpPr>
            <p:spPr>
              <a:xfrm rot="10800000" flipH="1">
                <a:off x="1240045" y="41720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51"/>
              <p:cNvSpPr/>
              <p:nvPr/>
            </p:nvSpPr>
            <p:spPr>
              <a:xfrm>
                <a:off x="964709" y="41990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51"/>
              <p:cNvSpPr/>
              <p:nvPr/>
            </p:nvSpPr>
            <p:spPr>
              <a:xfrm rot="10800000" flipH="1">
                <a:off x="1074843" y="428221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51"/>
              <p:cNvSpPr/>
              <p:nvPr/>
            </p:nvSpPr>
            <p:spPr>
              <a:xfrm>
                <a:off x="1512173" y="392869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51"/>
              <p:cNvSpPr/>
              <p:nvPr/>
            </p:nvSpPr>
            <p:spPr>
              <a:xfrm rot="10800000" flipH="1">
                <a:off x="1622307" y="401181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51"/>
              <p:cNvSpPr/>
              <p:nvPr/>
            </p:nvSpPr>
            <p:spPr>
              <a:xfrm>
                <a:off x="1346972" y="403883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51"/>
              <p:cNvSpPr/>
              <p:nvPr/>
            </p:nvSpPr>
            <p:spPr>
              <a:xfrm rot="10800000" flipH="1">
                <a:off x="1457106" y="412195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51"/>
              <p:cNvSpPr/>
              <p:nvPr/>
            </p:nvSpPr>
            <p:spPr>
              <a:xfrm>
                <a:off x="1612976" y="41990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51"/>
              <p:cNvSpPr/>
              <p:nvPr/>
            </p:nvSpPr>
            <p:spPr>
              <a:xfrm rot="10800000" flipH="1">
                <a:off x="1723111" y="428221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51"/>
              <p:cNvSpPr/>
              <p:nvPr/>
            </p:nvSpPr>
            <p:spPr>
              <a:xfrm>
                <a:off x="1447775" y="43092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51"/>
              <p:cNvSpPr/>
              <p:nvPr/>
            </p:nvSpPr>
            <p:spPr>
              <a:xfrm rot="10800000" flipH="1">
                <a:off x="1557909" y="439234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51"/>
              <p:cNvSpPr/>
              <p:nvPr/>
            </p:nvSpPr>
            <p:spPr>
              <a:xfrm>
                <a:off x="1240046" y="429581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51"/>
              <p:cNvSpPr/>
              <p:nvPr/>
            </p:nvSpPr>
            <p:spPr>
              <a:xfrm rot="10800000" flipH="1">
                <a:off x="1350180" y="437893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51"/>
              <p:cNvSpPr/>
              <p:nvPr/>
            </p:nvSpPr>
            <p:spPr>
              <a:xfrm>
                <a:off x="1074844" y="440595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51"/>
              <p:cNvSpPr/>
              <p:nvPr/>
            </p:nvSpPr>
            <p:spPr>
              <a:xfrm rot="10800000" flipH="1">
                <a:off x="1184979" y="44890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51"/>
              <p:cNvSpPr/>
              <p:nvPr/>
            </p:nvSpPr>
            <p:spPr>
              <a:xfrm>
                <a:off x="56871" y="386960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51"/>
              <p:cNvSpPr/>
              <p:nvPr/>
            </p:nvSpPr>
            <p:spPr>
              <a:xfrm rot="10800000" flipH="1">
                <a:off x="167005" y="395272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51"/>
              <p:cNvSpPr/>
              <p:nvPr/>
            </p:nvSpPr>
            <p:spPr>
              <a:xfrm>
                <a:off x="-108331" y="39797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51"/>
              <p:cNvSpPr/>
              <p:nvPr/>
            </p:nvSpPr>
            <p:spPr>
              <a:xfrm rot="10800000" flipH="1">
                <a:off x="1804" y="406286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51"/>
              <p:cNvSpPr/>
              <p:nvPr/>
            </p:nvSpPr>
            <p:spPr>
              <a:xfrm>
                <a:off x="180110" y="40744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51"/>
              <p:cNvSpPr/>
              <p:nvPr/>
            </p:nvSpPr>
            <p:spPr>
              <a:xfrm rot="10800000" flipH="1">
                <a:off x="290245" y="41575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51"/>
              <p:cNvSpPr/>
              <p:nvPr/>
            </p:nvSpPr>
            <p:spPr>
              <a:xfrm>
                <a:off x="14909" y="41845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51"/>
              <p:cNvSpPr/>
              <p:nvPr/>
            </p:nvSpPr>
            <p:spPr>
              <a:xfrm rot="10800000" flipH="1">
                <a:off x="125043" y="42676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51"/>
              <p:cNvSpPr/>
              <p:nvPr/>
            </p:nvSpPr>
            <p:spPr>
              <a:xfrm>
                <a:off x="562373" y="391416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51"/>
              <p:cNvSpPr/>
              <p:nvPr/>
            </p:nvSpPr>
            <p:spPr>
              <a:xfrm rot="10800000" flipH="1">
                <a:off x="672507" y="39972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51"/>
              <p:cNvSpPr/>
              <p:nvPr/>
            </p:nvSpPr>
            <p:spPr>
              <a:xfrm>
                <a:off x="397172" y="402429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51"/>
              <p:cNvSpPr/>
              <p:nvPr/>
            </p:nvSpPr>
            <p:spPr>
              <a:xfrm rot="10800000" flipH="1">
                <a:off x="507306" y="410741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51"/>
              <p:cNvSpPr/>
              <p:nvPr/>
            </p:nvSpPr>
            <p:spPr>
              <a:xfrm>
                <a:off x="663176" y="41845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51"/>
              <p:cNvSpPr/>
              <p:nvPr/>
            </p:nvSpPr>
            <p:spPr>
              <a:xfrm rot="10800000" flipH="1">
                <a:off x="773311" y="42676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51"/>
              <p:cNvSpPr/>
              <p:nvPr/>
            </p:nvSpPr>
            <p:spPr>
              <a:xfrm>
                <a:off x="497975" y="429468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51"/>
              <p:cNvSpPr/>
              <p:nvPr/>
            </p:nvSpPr>
            <p:spPr>
              <a:xfrm rot="10800000" flipH="1">
                <a:off x="608109" y="437780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51"/>
              <p:cNvSpPr/>
              <p:nvPr/>
            </p:nvSpPr>
            <p:spPr>
              <a:xfrm>
                <a:off x="290246" y="428128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51"/>
              <p:cNvSpPr/>
              <p:nvPr/>
            </p:nvSpPr>
            <p:spPr>
              <a:xfrm rot="10800000" flipH="1">
                <a:off x="400380" y="43644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51"/>
              <p:cNvSpPr/>
              <p:nvPr/>
            </p:nvSpPr>
            <p:spPr>
              <a:xfrm>
                <a:off x="125044" y="439141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51"/>
              <p:cNvSpPr/>
              <p:nvPr/>
            </p:nvSpPr>
            <p:spPr>
              <a:xfrm rot="10800000" flipH="1">
                <a:off x="235179" y="447453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51"/>
              <p:cNvSpPr/>
              <p:nvPr/>
            </p:nvSpPr>
            <p:spPr>
              <a:xfrm>
                <a:off x="28371" y="44049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51"/>
              <p:cNvSpPr/>
              <p:nvPr/>
            </p:nvSpPr>
            <p:spPr>
              <a:xfrm rot="10800000" flipH="1">
                <a:off x="138505" y="44881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51"/>
              <p:cNvSpPr/>
              <p:nvPr/>
            </p:nvSpPr>
            <p:spPr>
              <a:xfrm>
                <a:off x="-136831" y="451512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51"/>
              <p:cNvSpPr/>
              <p:nvPr/>
            </p:nvSpPr>
            <p:spPr>
              <a:xfrm rot="10800000" flipH="1">
                <a:off x="-26696" y="45982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51"/>
              <p:cNvSpPr/>
              <p:nvPr/>
            </p:nvSpPr>
            <p:spPr>
              <a:xfrm>
                <a:off x="151610" y="460980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51"/>
              <p:cNvSpPr/>
              <p:nvPr/>
            </p:nvSpPr>
            <p:spPr>
              <a:xfrm rot="10800000" flipH="1">
                <a:off x="261745" y="469293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51"/>
              <p:cNvSpPr/>
              <p:nvPr/>
            </p:nvSpPr>
            <p:spPr>
              <a:xfrm>
                <a:off x="-13591" y="47199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51"/>
              <p:cNvSpPr/>
              <p:nvPr/>
            </p:nvSpPr>
            <p:spPr>
              <a:xfrm rot="10800000" flipH="1">
                <a:off x="96543" y="480306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51"/>
              <p:cNvSpPr/>
              <p:nvPr/>
            </p:nvSpPr>
            <p:spPr>
              <a:xfrm>
                <a:off x="533873" y="444954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51"/>
              <p:cNvSpPr/>
              <p:nvPr/>
            </p:nvSpPr>
            <p:spPr>
              <a:xfrm rot="10800000" flipH="1">
                <a:off x="644007" y="453266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51"/>
              <p:cNvSpPr/>
              <p:nvPr/>
            </p:nvSpPr>
            <p:spPr>
              <a:xfrm>
                <a:off x="368672" y="455968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51"/>
              <p:cNvSpPr/>
              <p:nvPr/>
            </p:nvSpPr>
            <p:spPr>
              <a:xfrm rot="10800000" flipH="1">
                <a:off x="478806" y="46428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51"/>
              <p:cNvSpPr/>
              <p:nvPr/>
            </p:nvSpPr>
            <p:spPr>
              <a:xfrm>
                <a:off x="634676" y="471994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51"/>
              <p:cNvSpPr/>
              <p:nvPr/>
            </p:nvSpPr>
            <p:spPr>
              <a:xfrm rot="10800000" flipH="1">
                <a:off x="744811" y="480306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51"/>
              <p:cNvSpPr/>
              <p:nvPr/>
            </p:nvSpPr>
            <p:spPr>
              <a:xfrm>
                <a:off x="469475" y="483007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51"/>
              <p:cNvSpPr/>
              <p:nvPr/>
            </p:nvSpPr>
            <p:spPr>
              <a:xfrm rot="10800000" flipH="1">
                <a:off x="579609" y="491319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51"/>
              <p:cNvSpPr/>
              <p:nvPr/>
            </p:nvSpPr>
            <p:spPr>
              <a:xfrm>
                <a:off x="261746" y="481666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51"/>
              <p:cNvSpPr/>
              <p:nvPr/>
            </p:nvSpPr>
            <p:spPr>
              <a:xfrm rot="10800000" flipH="1">
                <a:off x="371880" y="4899789"/>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51"/>
              <p:cNvSpPr/>
              <p:nvPr/>
            </p:nvSpPr>
            <p:spPr>
              <a:xfrm>
                <a:off x="96544" y="492680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51"/>
              <p:cNvSpPr/>
              <p:nvPr/>
            </p:nvSpPr>
            <p:spPr>
              <a:xfrm rot="10800000" flipH="1">
                <a:off x="206679" y="500992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51"/>
              <p:cNvSpPr/>
              <p:nvPr/>
            </p:nvSpPr>
            <p:spPr>
              <a:xfrm>
                <a:off x="648458" y="4152771"/>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51"/>
              <p:cNvSpPr/>
              <p:nvPr/>
            </p:nvSpPr>
            <p:spPr>
              <a:xfrm rot="10800000" flipH="1">
                <a:off x="758592" y="423589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51"/>
              <p:cNvSpPr/>
              <p:nvPr/>
            </p:nvSpPr>
            <p:spPr>
              <a:xfrm>
                <a:off x="483257" y="426290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51"/>
              <p:cNvSpPr/>
              <p:nvPr/>
            </p:nvSpPr>
            <p:spPr>
              <a:xfrm rot="10800000" flipH="1">
                <a:off x="593391" y="434602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51"/>
              <p:cNvSpPr/>
              <p:nvPr/>
            </p:nvSpPr>
            <p:spPr>
              <a:xfrm>
                <a:off x="771698" y="435758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51"/>
              <p:cNvSpPr/>
              <p:nvPr/>
            </p:nvSpPr>
            <p:spPr>
              <a:xfrm rot="10800000" flipH="1">
                <a:off x="881832" y="444070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51"/>
              <p:cNvSpPr/>
              <p:nvPr/>
            </p:nvSpPr>
            <p:spPr>
              <a:xfrm>
                <a:off x="606496" y="44677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51"/>
              <p:cNvSpPr/>
              <p:nvPr/>
            </p:nvSpPr>
            <p:spPr>
              <a:xfrm rot="10800000" flipH="1">
                <a:off x="716631" y="4550838"/>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51"/>
              <p:cNvSpPr/>
              <p:nvPr/>
            </p:nvSpPr>
            <p:spPr>
              <a:xfrm>
                <a:off x="1153961" y="4197322"/>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51"/>
              <p:cNvSpPr/>
              <p:nvPr/>
            </p:nvSpPr>
            <p:spPr>
              <a:xfrm rot="10800000" flipH="1">
                <a:off x="1264095" y="42804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51"/>
              <p:cNvSpPr/>
              <p:nvPr/>
            </p:nvSpPr>
            <p:spPr>
              <a:xfrm>
                <a:off x="988759" y="4307455"/>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51"/>
              <p:cNvSpPr/>
              <p:nvPr/>
            </p:nvSpPr>
            <p:spPr>
              <a:xfrm rot="10800000" flipH="1">
                <a:off x="1098894" y="43905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51"/>
              <p:cNvSpPr/>
              <p:nvPr/>
            </p:nvSpPr>
            <p:spPr>
              <a:xfrm>
                <a:off x="1254764" y="446771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51"/>
              <p:cNvSpPr/>
              <p:nvPr/>
            </p:nvSpPr>
            <p:spPr>
              <a:xfrm rot="10800000" flipH="1">
                <a:off x="1364898" y="4550837"/>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51"/>
              <p:cNvSpPr/>
              <p:nvPr/>
            </p:nvSpPr>
            <p:spPr>
              <a:xfrm>
                <a:off x="1089563" y="457785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51"/>
              <p:cNvSpPr/>
              <p:nvPr/>
            </p:nvSpPr>
            <p:spPr>
              <a:xfrm rot="10800000" flipH="1">
                <a:off x="1199697" y="4660970"/>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51"/>
              <p:cNvSpPr/>
              <p:nvPr/>
            </p:nvSpPr>
            <p:spPr>
              <a:xfrm>
                <a:off x="881833" y="4564443"/>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51"/>
              <p:cNvSpPr/>
              <p:nvPr/>
            </p:nvSpPr>
            <p:spPr>
              <a:xfrm rot="10800000" flipH="1">
                <a:off x="991968" y="4647564"/>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51"/>
              <p:cNvSpPr/>
              <p:nvPr/>
            </p:nvSpPr>
            <p:spPr>
              <a:xfrm>
                <a:off x="716632" y="467457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51"/>
              <p:cNvSpPr/>
              <p:nvPr/>
            </p:nvSpPr>
            <p:spPr>
              <a:xfrm rot="10800000" flipH="1">
                <a:off x="826766" y="4757696"/>
                <a:ext cx="28500" cy="25800"/>
              </a:xfrm>
              <a:prstGeom prst="ellipse">
                <a:avLst/>
              </a:pr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866" name="Google Shape;866;p51"/>
          <p:cNvGrpSpPr/>
          <p:nvPr/>
        </p:nvGrpSpPr>
        <p:grpSpPr>
          <a:xfrm rot="-5739702">
            <a:off x="3851044" y="862428"/>
            <a:ext cx="6358803" cy="4566588"/>
            <a:chOff x="1758627" y="657949"/>
            <a:chExt cx="5621198" cy="4036876"/>
          </a:xfrm>
        </p:grpSpPr>
        <p:sp>
          <p:nvSpPr>
            <p:cNvPr id="867" name="Google Shape;867;p51"/>
            <p:cNvSpPr/>
            <p:nvPr/>
          </p:nvSpPr>
          <p:spPr>
            <a:xfrm rot="-5400000">
              <a:off x="6429988" y="2205583"/>
              <a:ext cx="296723" cy="275608"/>
            </a:xfrm>
            <a:custGeom>
              <a:avLst/>
              <a:gdLst/>
              <a:ahLst/>
              <a:cxnLst/>
              <a:rect l="l" t="t" r="r" b="b"/>
              <a:pathLst>
                <a:path w="8496" h="7892" extrusionOk="0">
                  <a:moveTo>
                    <a:pt x="4537" y="0"/>
                  </a:moveTo>
                  <a:lnTo>
                    <a:pt x="3602" y="3107"/>
                  </a:lnTo>
                  <a:lnTo>
                    <a:pt x="0" y="4207"/>
                  </a:lnTo>
                  <a:lnTo>
                    <a:pt x="3464" y="4620"/>
                  </a:lnTo>
                  <a:lnTo>
                    <a:pt x="4317" y="7891"/>
                  </a:lnTo>
                  <a:lnTo>
                    <a:pt x="5114" y="4675"/>
                  </a:lnTo>
                  <a:lnTo>
                    <a:pt x="8496" y="3877"/>
                  </a:lnTo>
                  <a:lnTo>
                    <a:pt x="5197" y="3135"/>
                  </a:lnTo>
                  <a:lnTo>
                    <a:pt x="453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51"/>
            <p:cNvSpPr/>
            <p:nvPr/>
          </p:nvSpPr>
          <p:spPr>
            <a:xfrm>
              <a:off x="6319900" y="4289250"/>
              <a:ext cx="213100" cy="197300"/>
            </a:xfrm>
            <a:custGeom>
              <a:avLst/>
              <a:gdLst/>
              <a:ahLst/>
              <a:cxnLst/>
              <a:rect l="l" t="t" r="r" b="b"/>
              <a:pathLst>
                <a:path w="8524" h="7892" extrusionOk="0">
                  <a:moveTo>
                    <a:pt x="4537" y="1"/>
                  </a:moveTo>
                  <a:lnTo>
                    <a:pt x="3629" y="3080"/>
                  </a:lnTo>
                  <a:lnTo>
                    <a:pt x="0" y="4207"/>
                  </a:lnTo>
                  <a:lnTo>
                    <a:pt x="3492" y="4620"/>
                  </a:lnTo>
                  <a:lnTo>
                    <a:pt x="4317" y="7892"/>
                  </a:lnTo>
                  <a:lnTo>
                    <a:pt x="5142" y="4675"/>
                  </a:lnTo>
                  <a:lnTo>
                    <a:pt x="8523" y="3877"/>
                  </a:lnTo>
                  <a:lnTo>
                    <a:pt x="5224" y="3135"/>
                  </a:lnTo>
                  <a:lnTo>
                    <a:pt x="453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51"/>
            <p:cNvSpPr/>
            <p:nvPr/>
          </p:nvSpPr>
          <p:spPr>
            <a:xfrm>
              <a:off x="1758627" y="657949"/>
              <a:ext cx="151250" cy="140225"/>
            </a:xfrm>
            <a:custGeom>
              <a:avLst/>
              <a:gdLst/>
              <a:ahLst/>
              <a:cxnLst/>
              <a:rect l="l" t="t" r="r" b="b"/>
              <a:pathLst>
                <a:path w="6050" h="5609" extrusionOk="0">
                  <a:moveTo>
                    <a:pt x="3217" y="0"/>
                  </a:moveTo>
                  <a:lnTo>
                    <a:pt x="2557" y="2200"/>
                  </a:lnTo>
                  <a:lnTo>
                    <a:pt x="0" y="2997"/>
                  </a:lnTo>
                  <a:lnTo>
                    <a:pt x="2475" y="3299"/>
                  </a:lnTo>
                  <a:lnTo>
                    <a:pt x="3080" y="5609"/>
                  </a:lnTo>
                  <a:lnTo>
                    <a:pt x="3630" y="3327"/>
                  </a:lnTo>
                  <a:lnTo>
                    <a:pt x="6049" y="2750"/>
                  </a:lnTo>
                  <a:lnTo>
                    <a:pt x="3712" y="2227"/>
                  </a:lnTo>
                  <a:lnTo>
                    <a:pt x="321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51"/>
            <p:cNvSpPr/>
            <p:nvPr/>
          </p:nvSpPr>
          <p:spPr>
            <a:xfrm rot="-5400000">
              <a:off x="6710679" y="1955812"/>
              <a:ext cx="151225" cy="140250"/>
            </a:xfrm>
            <a:custGeom>
              <a:avLst/>
              <a:gdLst/>
              <a:ahLst/>
              <a:cxnLst/>
              <a:rect l="l" t="t" r="r" b="b"/>
              <a:pathLst>
                <a:path w="6049" h="5610" extrusionOk="0">
                  <a:moveTo>
                    <a:pt x="3217" y="1"/>
                  </a:moveTo>
                  <a:lnTo>
                    <a:pt x="2557" y="2200"/>
                  </a:lnTo>
                  <a:lnTo>
                    <a:pt x="0" y="2970"/>
                  </a:lnTo>
                  <a:lnTo>
                    <a:pt x="2475" y="3300"/>
                  </a:lnTo>
                  <a:lnTo>
                    <a:pt x="3052" y="5610"/>
                  </a:lnTo>
                  <a:lnTo>
                    <a:pt x="3629" y="3328"/>
                  </a:lnTo>
                  <a:lnTo>
                    <a:pt x="6049" y="2750"/>
                  </a:lnTo>
                  <a:lnTo>
                    <a:pt x="3712" y="2228"/>
                  </a:lnTo>
                  <a:lnTo>
                    <a:pt x="321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51"/>
            <p:cNvSpPr/>
            <p:nvPr/>
          </p:nvSpPr>
          <p:spPr>
            <a:xfrm>
              <a:off x="7227900" y="1012625"/>
              <a:ext cx="151925" cy="140225"/>
            </a:xfrm>
            <a:custGeom>
              <a:avLst/>
              <a:gdLst/>
              <a:ahLst/>
              <a:cxnLst/>
              <a:rect l="l" t="t" r="r" b="b"/>
              <a:pathLst>
                <a:path w="6077" h="5609" extrusionOk="0">
                  <a:moveTo>
                    <a:pt x="3245" y="0"/>
                  </a:moveTo>
                  <a:lnTo>
                    <a:pt x="2585" y="2200"/>
                  </a:lnTo>
                  <a:lnTo>
                    <a:pt x="0" y="2997"/>
                  </a:lnTo>
                  <a:lnTo>
                    <a:pt x="2475" y="3299"/>
                  </a:lnTo>
                  <a:lnTo>
                    <a:pt x="3080" y="5609"/>
                  </a:lnTo>
                  <a:lnTo>
                    <a:pt x="3657" y="3327"/>
                  </a:lnTo>
                  <a:lnTo>
                    <a:pt x="6077" y="2750"/>
                  </a:lnTo>
                  <a:lnTo>
                    <a:pt x="3712" y="2227"/>
                  </a:lnTo>
                  <a:lnTo>
                    <a:pt x="324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51"/>
            <p:cNvSpPr/>
            <p:nvPr/>
          </p:nvSpPr>
          <p:spPr>
            <a:xfrm>
              <a:off x="6043575" y="4554575"/>
              <a:ext cx="151925" cy="140250"/>
            </a:xfrm>
            <a:custGeom>
              <a:avLst/>
              <a:gdLst/>
              <a:ahLst/>
              <a:cxnLst/>
              <a:rect l="l" t="t" r="r" b="b"/>
              <a:pathLst>
                <a:path w="6077" h="5610" extrusionOk="0">
                  <a:moveTo>
                    <a:pt x="3245" y="1"/>
                  </a:moveTo>
                  <a:lnTo>
                    <a:pt x="2585" y="2200"/>
                  </a:lnTo>
                  <a:lnTo>
                    <a:pt x="0" y="2997"/>
                  </a:lnTo>
                  <a:lnTo>
                    <a:pt x="2475" y="3300"/>
                  </a:lnTo>
                  <a:lnTo>
                    <a:pt x="3080" y="5609"/>
                  </a:lnTo>
                  <a:lnTo>
                    <a:pt x="3657" y="3327"/>
                  </a:lnTo>
                  <a:lnTo>
                    <a:pt x="6077" y="2750"/>
                  </a:lnTo>
                  <a:lnTo>
                    <a:pt x="3712" y="2228"/>
                  </a:lnTo>
                  <a:lnTo>
                    <a:pt x="324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51"/>
            <p:cNvSpPr/>
            <p:nvPr/>
          </p:nvSpPr>
          <p:spPr>
            <a:xfrm>
              <a:off x="7041625" y="3173675"/>
              <a:ext cx="212425" cy="197300"/>
            </a:xfrm>
            <a:custGeom>
              <a:avLst/>
              <a:gdLst/>
              <a:ahLst/>
              <a:cxnLst/>
              <a:rect l="l" t="t" r="r" b="b"/>
              <a:pathLst>
                <a:path w="8497" h="7892" extrusionOk="0">
                  <a:moveTo>
                    <a:pt x="4537" y="0"/>
                  </a:moveTo>
                  <a:lnTo>
                    <a:pt x="3602" y="3080"/>
                  </a:lnTo>
                  <a:lnTo>
                    <a:pt x="0" y="4207"/>
                  </a:lnTo>
                  <a:lnTo>
                    <a:pt x="3465" y="4619"/>
                  </a:lnTo>
                  <a:lnTo>
                    <a:pt x="4317" y="7891"/>
                  </a:lnTo>
                  <a:lnTo>
                    <a:pt x="5114" y="4674"/>
                  </a:lnTo>
                  <a:lnTo>
                    <a:pt x="8496" y="3877"/>
                  </a:lnTo>
                  <a:lnTo>
                    <a:pt x="5197" y="3135"/>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4" name="Google Shape;874;p51"/>
          <p:cNvSpPr txBox="1">
            <a:spLocks noGrp="1"/>
          </p:cNvSpPr>
          <p:nvPr>
            <p:ph type="subTitle" idx="17"/>
          </p:nvPr>
        </p:nvSpPr>
        <p:spPr>
          <a:xfrm>
            <a:off x="1493350" y="4217213"/>
            <a:ext cx="4418700" cy="390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b="0">
                <a:solidFill>
                  <a:schemeClr val="accent5"/>
                </a:solidFill>
                <a:latin typeface="Fira Sans"/>
                <a:ea typeface="Fira Sans"/>
                <a:cs typeface="Fira Sans"/>
                <a:sym typeface="Fira Sans"/>
              </a:defRPr>
            </a:lvl1pPr>
            <a:lvl2pPr lvl="1"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2pPr>
            <a:lvl3pPr lvl="2"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3pPr>
            <a:lvl4pPr lvl="3"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4pPr>
            <a:lvl5pPr lvl="4"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5pPr>
            <a:lvl6pPr lvl="5"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6pPr>
            <a:lvl7pPr lvl="6"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7pPr>
            <a:lvl8pPr lvl="7" algn="l">
              <a:lnSpc>
                <a:spcPct val="100000"/>
              </a:lnSpc>
              <a:spcBef>
                <a:spcPts val="1600"/>
              </a:spcBef>
              <a:spcAft>
                <a:spcPts val="0"/>
              </a:spcAft>
              <a:buSzPts val="1400"/>
              <a:buNone/>
              <a:defRPr sz="1400" b="0">
                <a:solidFill>
                  <a:schemeClr val="accent5"/>
                </a:solidFill>
                <a:latin typeface="Fira Sans"/>
                <a:ea typeface="Fira Sans"/>
                <a:cs typeface="Fira Sans"/>
                <a:sym typeface="Fira Sans"/>
              </a:defRPr>
            </a:lvl8pPr>
            <a:lvl9pPr lvl="8" algn="l">
              <a:lnSpc>
                <a:spcPct val="100000"/>
              </a:lnSpc>
              <a:spcBef>
                <a:spcPts val="1600"/>
              </a:spcBef>
              <a:spcAft>
                <a:spcPts val="1600"/>
              </a:spcAft>
              <a:buSzPts val="1400"/>
              <a:buNone/>
              <a:defRPr sz="1400" b="0">
                <a:solidFill>
                  <a:schemeClr val="accent5"/>
                </a:solidFill>
                <a:latin typeface="Fira Sans"/>
                <a:ea typeface="Fira Sans"/>
                <a:cs typeface="Fira Sans"/>
                <a:sym typeface="Fira Sans"/>
              </a:defRPr>
            </a:lvl9pPr>
          </a:lstStyle>
          <a:p>
            <a:endParaRPr/>
          </a:p>
        </p:txBody>
      </p:sp>
      <p:sp>
        <p:nvSpPr>
          <p:cNvPr id="875" name="Google Shape;875;p51"/>
          <p:cNvSpPr txBox="1">
            <a:spLocks noGrp="1"/>
          </p:cNvSpPr>
          <p:nvPr>
            <p:ph type="subTitle" idx="18"/>
          </p:nvPr>
        </p:nvSpPr>
        <p:spPr>
          <a:xfrm>
            <a:off x="1493350" y="3940913"/>
            <a:ext cx="3638100" cy="390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000" b="0">
                <a:latin typeface="Pacifico"/>
                <a:ea typeface="Pacifico"/>
                <a:cs typeface="Pacifico"/>
                <a:sym typeface="Pacifico"/>
              </a:defRPr>
            </a:lvl1pPr>
            <a:lvl2pPr lvl="1" algn="l">
              <a:lnSpc>
                <a:spcPct val="115000"/>
              </a:lnSpc>
              <a:spcBef>
                <a:spcPts val="1600"/>
              </a:spcBef>
              <a:spcAft>
                <a:spcPts val="0"/>
              </a:spcAft>
              <a:buSzPts val="1400"/>
              <a:buNone/>
              <a:defRPr sz="2000">
                <a:latin typeface="Pacifico"/>
                <a:ea typeface="Pacifico"/>
                <a:cs typeface="Pacifico"/>
                <a:sym typeface="Pacifico"/>
              </a:defRPr>
            </a:lvl2pPr>
            <a:lvl3pPr lvl="2" algn="l">
              <a:lnSpc>
                <a:spcPct val="115000"/>
              </a:lnSpc>
              <a:spcBef>
                <a:spcPts val="1600"/>
              </a:spcBef>
              <a:spcAft>
                <a:spcPts val="0"/>
              </a:spcAft>
              <a:buSzPts val="1400"/>
              <a:buNone/>
              <a:defRPr sz="2000">
                <a:latin typeface="Pacifico"/>
                <a:ea typeface="Pacifico"/>
                <a:cs typeface="Pacifico"/>
                <a:sym typeface="Pacifico"/>
              </a:defRPr>
            </a:lvl3pPr>
            <a:lvl4pPr lvl="3" algn="l">
              <a:lnSpc>
                <a:spcPct val="115000"/>
              </a:lnSpc>
              <a:spcBef>
                <a:spcPts val="1600"/>
              </a:spcBef>
              <a:spcAft>
                <a:spcPts val="0"/>
              </a:spcAft>
              <a:buSzPts val="1400"/>
              <a:buNone/>
              <a:defRPr sz="2000">
                <a:latin typeface="Pacifico"/>
                <a:ea typeface="Pacifico"/>
                <a:cs typeface="Pacifico"/>
                <a:sym typeface="Pacifico"/>
              </a:defRPr>
            </a:lvl4pPr>
            <a:lvl5pPr lvl="4" algn="l">
              <a:lnSpc>
                <a:spcPct val="115000"/>
              </a:lnSpc>
              <a:spcBef>
                <a:spcPts val="1600"/>
              </a:spcBef>
              <a:spcAft>
                <a:spcPts val="0"/>
              </a:spcAft>
              <a:buSzPts val="1400"/>
              <a:buNone/>
              <a:defRPr sz="2000">
                <a:latin typeface="Pacifico"/>
                <a:ea typeface="Pacifico"/>
                <a:cs typeface="Pacifico"/>
                <a:sym typeface="Pacifico"/>
              </a:defRPr>
            </a:lvl5pPr>
            <a:lvl6pPr lvl="5" algn="l">
              <a:lnSpc>
                <a:spcPct val="115000"/>
              </a:lnSpc>
              <a:spcBef>
                <a:spcPts val="1600"/>
              </a:spcBef>
              <a:spcAft>
                <a:spcPts val="0"/>
              </a:spcAft>
              <a:buSzPts val="1400"/>
              <a:buNone/>
              <a:defRPr sz="2000">
                <a:latin typeface="Pacifico"/>
                <a:ea typeface="Pacifico"/>
                <a:cs typeface="Pacifico"/>
                <a:sym typeface="Pacifico"/>
              </a:defRPr>
            </a:lvl6pPr>
            <a:lvl7pPr lvl="6" algn="l">
              <a:lnSpc>
                <a:spcPct val="115000"/>
              </a:lnSpc>
              <a:spcBef>
                <a:spcPts val="1600"/>
              </a:spcBef>
              <a:spcAft>
                <a:spcPts val="0"/>
              </a:spcAft>
              <a:buSzPts val="1400"/>
              <a:buNone/>
              <a:defRPr sz="2000">
                <a:latin typeface="Pacifico"/>
                <a:ea typeface="Pacifico"/>
                <a:cs typeface="Pacifico"/>
                <a:sym typeface="Pacifico"/>
              </a:defRPr>
            </a:lvl7pPr>
            <a:lvl8pPr lvl="7" algn="l">
              <a:lnSpc>
                <a:spcPct val="115000"/>
              </a:lnSpc>
              <a:spcBef>
                <a:spcPts val="1600"/>
              </a:spcBef>
              <a:spcAft>
                <a:spcPts val="0"/>
              </a:spcAft>
              <a:buSzPts val="1400"/>
              <a:buNone/>
              <a:defRPr sz="2000">
                <a:latin typeface="Pacifico"/>
                <a:ea typeface="Pacifico"/>
                <a:cs typeface="Pacifico"/>
                <a:sym typeface="Pacifico"/>
              </a:defRPr>
            </a:lvl8pPr>
            <a:lvl9pPr lvl="8" algn="l">
              <a:lnSpc>
                <a:spcPct val="115000"/>
              </a:lnSpc>
              <a:spcBef>
                <a:spcPts val="1600"/>
              </a:spcBef>
              <a:spcAft>
                <a:spcPts val="1600"/>
              </a:spcAft>
              <a:buSzPts val="1400"/>
              <a:buNone/>
              <a:defRPr sz="2000">
                <a:latin typeface="Pacifico"/>
                <a:ea typeface="Pacifico"/>
                <a:cs typeface="Pacifico"/>
                <a:sym typeface="Pacific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6"/>
        <p:cNvGrpSpPr/>
        <p:nvPr/>
      </p:nvGrpSpPr>
      <p:grpSpPr>
        <a:xfrm>
          <a:off x="0" y="0"/>
          <a:ext cx="0" cy="0"/>
          <a:chOff x="0" y="0"/>
          <a:chExt cx="0" cy="0"/>
        </a:xfrm>
      </p:grpSpPr>
      <p:sp>
        <p:nvSpPr>
          <p:cNvPr id="877" name="Google Shape;877;p52"/>
          <p:cNvSpPr txBox="1">
            <a:spLocks noGrp="1"/>
          </p:cNvSpPr>
          <p:nvPr>
            <p:ph type="title"/>
          </p:nvPr>
        </p:nvSpPr>
        <p:spPr>
          <a:xfrm>
            <a:off x="3013780" y="1042300"/>
            <a:ext cx="3123900" cy="1498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10000"/>
              <a:buFont typeface="Fira Sans"/>
              <a:buNone/>
              <a:defRPr sz="10000" b="1">
                <a:solidFill>
                  <a:schemeClr val="dk1"/>
                </a:solidFill>
                <a:latin typeface="Fira Sans"/>
                <a:ea typeface="Fira Sans"/>
                <a:cs typeface="Fira Sans"/>
                <a:sym typeface="Fira Sans"/>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878" name="Google Shape;878;p52"/>
          <p:cNvSpPr txBox="1">
            <a:spLocks noGrp="1"/>
          </p:cNvSpPr>
          <p:nvPr>
            <p:ph type="title" idx="2"/>
          </p:nvPr>
        </p:nvSpPr>
        <p:spPr>
          <a:xfrm>
            <a:off x="1986150" y="2952750"/>
            <a:ext cx="5171700" cy="1012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grpSp>
        <p:nvGrpSpPr>
          <p:cNvPr id="879" name="Google Shape;879;p52"/>
          <p:cNvGrpSpPr/>
          <p:nvPr/>
        </p:nvGrpSpPr>
        <p:grpSpPr>
          <a:xfrm rot="-5739702">
            <a:off x="3851044" y="862428"/>
            <a:ext cx="6358803" cy="4566588"/>
            <a:chOff x="1758627" y="657949"/>
            <a:chExt cx="5621198" cy="4036876"/>
          </a:xfrm>
        </p:grpSpPr>
        <p:sp>
          <p:nvSpPr>
            <p:cNvPr id="880" name="Google Shape;880;p52"/>
            <p:cNvSpPr/>
            <p:nvPr/>
          </p:nvSpPr>
          <p:spPr>
            <a:xfrm rot="-5400000">
              <a:off x="6429988" y="2205583"/>
              <a:ext cx="296723" cy="275608"/>
            </a:xfrm>
            <a:custGeom>
              <a:avLst/>
              <a:gdLst/>
              <a:ahLst/>
              <a:cxnLst/>
              <a:rect l="l" t="t" r="r" b="b"/>
              <a:pathLst>
                <a:path w="8496" h="7892" extrusionOk="0">
                  <a:moveTo>
                    <a:pt x="4537" y="0"/>
                  </a:moveTo>
                  <a:lnTo>
                    <a:pt x="3602" y="3107"/>
                  </a:lnTo>
                  <a:lnTo>
                    <a:pt x="0" y="4207"/>
                  </a:lnTo>
                  <a:lnTo>
                    <a:pt x="3464" y="4620"/>
                  </a:lnTo>
                  <a:lnTo>
                    <a:pt x="4317" y="7891"/>
                  </a:lnTo>
                  <a:lnTo>
                    <a:pt x="5114" y="4675"/>
                  </a:lnTo>
                  <a:lnTo>
                    <a:pt x="8496" y="3877"/>
                  </a:lnTo>
                  <a:lnTo>
                    <a:pt x="5197" y="3135"/>
                  </a:lnTo>
                  <a:lnTo>
                    <a:pt x="453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52"/>
            <p:cNvSpPr/>
            <p:nvPr/>
          </p:nvSpPr>
          <p:spPr>
            <a:xfrm>
              <a:off x="6319900" y="4289250"/>
              <a:ext cx="213100" cy="197300"/>
            </a:xfrm>
            <a:custGeom>
              <a:avLst/>
              <a:gdLst/>
              <a:ahLst/>
              <a:cxnLst/>
              <a:rect l="l" t="t" r="r" b="b"/>
              <a:pathLst>
                <a:path w="8524" h="7892" extrusionOk="0">
                  <a:moveTo>
                    <a:pt x="4537" y="1"/>
                  </a:moveTo>
                  <a:lnTo>
                    <a:pt x="3629" y="3080"/>
                  </a:lnTo>
                  <a:lnTo>
                    <a:pt x="0" y="4207"/>
                  </a:lnTo>
                  <a:lnTo>
                    <a:pt x="3492" y="4620"/>
                  </a:lnTo>
                  <a:lnTo>
                    <a:pt x="4317" y="7892"/>
                  </a:lnTo>
                  <a:lnTo>
                    <a:pt x="5142" y="4675"/>
                  </a:lnTo>
                  <a:lnTo>
                    <a:pt x="8523" y="3877"/>
                  </a:lnTo>
                  <a:lnTo>
                    <a:pt x="5224" y="3135"/>
                  </a:lnTo>
                  <a:lnTo>
                    <a:pt x="453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52"/>
            <p:cNvSpPr/>
            <p:nvPr/>
          </p:nvSpPr>
          <p:spPr>
            <a:xfrm>
              <a:off x="1758627" y="657949"/>
              <a:ext cx="151250" cy="140225"/>
            </a:xfrm>
            <a:custGeom>
              <a:avLst/>
              <a:gdLst/>
              <a:ahLst/>
              <a:cxnLst/>
              <a:rect l="l" t="t" r="r" b="b"/>
              <a:pathLst>
                <a:path w="6050" h="5609" extrusionOk="0">
                  <a:moveTo>
                    <a:pt x="3217" y="0"/>
                  </a:moveTo>
                  <a:lnTo>
                    <a:pt x="2557" y="2200"/>
                  </a:lnTo>
                  <a:lnTo>
                    <a:pt x="0" y="2997"/>
                  </a:lnTo>
                  <a:lnTo>
                    <a:pt x="2475" y="3299"/>
                  </a:lnTo>
                  <a:lnTo>
                    <a:pt x="3080" y="5609"/>
                  </a:lnTo>
                  <a:lnTo>
                    <a:pt x="3630" y="3327"/>
                  </a:lnTo>
                  <a:lnTo>
                    <a:pt x="6049" y="2750"/>
                  </a:lnTo>
                  <a:lnTo>
                    <a:pt x="3712" y="2227"/>
                  </a:lnTo>
                  <a:lnTo>
                    <a:pt x="321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52"/>
            <p:cNvSpPr/>
            <p:nvPr/>
          </p:nvSpPr>
          <p:spPr>
            <a:xfrm rot="-5400000">
              <a:off x="6710679" y="1955812"/>
              <a:ext cx="151225" cy="140250"/>
            </a:xfrm>
            <a:custGeom>
              <a:avLst/>
              <a:gdLst/>
              <a:ahLst/>
              <a:cxnLst/>
              <a:rect l="l" t="t" r="r" b="b"/>
              <a:pathLst>
                <a:path w="6049" h="5610" extrusionOk="0">
                  <a:moveTo>
                    <a:pt x="3217" y="1"/>
                  </a:moveTo>
                  <a:lnTo>
                    <a:pt x="2557" y="2200"/>
                  </a:lnTo>
                  <a:lnTo>
                    <a:pt x="0" y="2970"/>
                  </a:lnTo>
                  <a:lnTo>
                    <a:pt x="2475" y="3300"/>
                  </a:lnTo>
                  <a:lnTo>
                    <a:pt x="3052" y="5610"/>
                  </a:lnTo>
                  <a:lnTo>
                    <a:pt x="3629" y="3328"/>
                  </a:lnTo>
                  <a:lnTo>
                    <a:pt x="6049" y="2750"/>
                  </a:lnTo>
                  <a:lnTo>
                    <a:pt x="3712" y="2228"/>
                  </a:lnTo>
                  <a:lnTo>
                    <a:pt x="321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52"/>
            <p:cNvSpPr/>
            <p:nvPr/>
          </p:nvSpPr>
          <p:spPr>
            <a:xfrm>
              <a:off x="7227900" y="1012625"/>
              <a:ext cx="151925" cy="140225"/>
            </a:xfrm>
            <a:custGeom>
              <a:avLst/>
              <a:gdLst/>
              <a:ahLst/>
              <a:cxnLst/>
              <a:rect l="l" t="t" r="r" b="b"/>
              <a:pathLst>
                <a:path w="6077" h="5609" extrusionOk="0">
                  <a:moveTo>
                    <a:pt x="3245" y="0"/>
                  </a:moveTo>
                  <a:lnTo>
                    <a:pt x="2585" y="2200"/>
                  </a:lnTo>
                  <a:lnTo>
                    <a:pt x="0" y="2997"/>
                  </a:lnTo>
                  <a:lnTo>
                    <a:pt x="2475" y="3299"/>
                  </a:lnTo>
                  <a:lnTo>
                    <a:pt x="3080" y="5609"/>
                  </a:lnTo>
                  <a:lnTo>
                    <a:pt x="3657" y="3327"/>
                  </a:lnTo>
                  <a:lnTo>
                    <a:pt x="6077" y="2750"/>
                  </a:lnTo>
                  <a:lnTo>
                    <a:pt x="3712" y="2227"/>
                  </a:lnTo>
                  <a:lnTo>
                    <a:pt x="324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52"/>
            <p:cNvSpPr/>
            <p:nvPr/>
          </p:nvSpPr>
          <p:spPr>
            <a:xfrm>
              <a:off x="6043575" y="4554575"/>
              <a:ext cx="151925" cy="140250"/>
            </a:xfrm>
            <a:custGeom>
              <a:avLst/>
              <a:gdLst/>
              <a:ahLst/>
              <a:cxnLst/>
              <a:rect l="l" t="t" r="r" b="b"/>
              <a:pathLst>
                <a:path w="6077" h="5610" extrusionOk="0">
                  <a:moveTo>
                    <a:pt x="3245" y="1"/>
                  </a:moveTo>
                  <a:lnTo>
                    <a:pt x="2585" y="2200"/>
                  </a:lnTo>
                  <a:lnTo>
                    <a:pt x="0" y="2997"/>
                  </a:lnTo>
                  <a:lnTo>
                    <a:pt x="2475" y="3300"/>
                  </a:lnTo>
                  <a:lnTo>
                    <a:pt x="3080" y="5609"/>
                  </a:lnTo>
                  <a:lnTo>
                    <a:pt x="3657" y="3327"/>
                  </a:lnTo>
                  <a:lnTo>
                    <a:pt x="6077" y="2750"/>
                  </a:lnTo>
                  <a:lnTo>
                    <a:pt x="3712" y="2228"/>
                  </a:lnTo>
                  <a:lnTo>
                    <a:pt x="324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52"/>
            <p:cNvSpPr/>
            <p:nvPr/>
          </p:nvSpPr>
          <p:spPr>
            <a:xfrm>
              <a:off x="7041625" y="3173675"/>
              <a:ext cx="212425" cy="197300"/>
            </a:xfrm>
            <a:custGeom>
              <a:avLst/>
              <a:gdLst/>
              <a:ahLst/>
              <a:cxnLst/>
              <a:rect l="l" t="t" r="r" b="b"/>
              <a:pathLst>
                <a:path w="8497" h="7892" extrusionOk="0">
                  <a:moveTo>
                    <a:pt x="4537" y="0"/>
                  </a:moveTo>
                  <a:lnTo>
                    <a:pt x="3602" y="3080"/>
                  </a:lnTo>
                  <a:lnTo>
                    <a:pt x="0" y="4207"/>
                  </a:lnTo>
                  <a:lnTo>
                    <a:pt x="3465" y="4619"/>
                  </a:lnTo>
                  <a:lnTo>
                    <a:pt x="4317" y="7891"/>
                  </a:lnTo>
                  <a:lnTo>
                    <a:pt x="5114" y="4674"/>
                  </a:lnTo>
                  <a:lnTo>
                    <a:pt x="8496" y="3877"/>
                  </a:lnTo>
                  <a:lnTo>
                    <a:pt x="5197" y="3135"/>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87" name="Google Shape;887;p52"/>
          <p:cNvGrpSpPr/>
          <p:nvPr/>
        </p:nvGrpSpPr>
        <p:grpSpPr>
          <a:xfrm rot="-5739702">
            <a:off x="-1529056" y="745903"/>
            <a:ext cx="6358803" cy="4566588"/>
            <a:chOff x="1758627" y="657949"/>
            <a:chExt cx="5621198" cy="4036876"/>
          </a:xfrm>
        </p:grpSpPr>
        <p:sp>
          <p:nvSpPr>
            <p:cNvPr id="888" name="Google Shape;888;p52"/>
            <p:cNvSpPr/>
            <p:nvPr/>
          </p:nvSpPr>
          <p:spPr>
            <a:xfrm rot="-5400000">
              <a:off x="6429988" y="2205583"/>
              <a:ext cx="296723" cy="275608"/>
            </a:xfrm>
            <a:custGeom>
              <a:avLst/>
              <a:gdLst/>
              <a:ahLst/>
              <a:cxnLst/>
              <a:rect l="l" t="t" r="r" b="b"/>
              <a:pathLst>
                <a:path w="8496" h="7892" extrusionOk="0">
                  <a:moveTo>
                    <a:pt x="4537" y="0"/>
                  </a:moveTo>
                  <a:lnTo>
                    <a:pt x="3602" y="3107"/>
                  </a:lnTo>
                  <a:lnTo>
                    <a:pt x="0" y="4207"/>
                  </a:lnTo>
                  <a:lnTo>
                    <a:pt x="3464" y="4620"/>
                  </a:lnTo>
                  <a:lnTo>
                    <a:pt x="4317" y="7891"/>
                  </a:lnTo>
                  <a:lnTo>
                    <a:pt x="5114" y="4675"/>
                  </a:lnTo>
                  <a:lnTo>
                    <a:pt x="8496" y="3877"/>
                  </a:lnTo>
                  <a:lnTo>
                    <a:pt x="5197" y="3135"/>
                  </a:lnTo>
                  <a:lnTo>
                    <a:pt x="453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52"/>
            <p:cNvSpPr/>
            <p:nvPr/>
          </p:nvSpPr>
          <p:spPr>
            <a:xfrm>
              <a:off x="6319900" y="4289250"/>
              <a:ext cx="213100" cy="197300"/>
            </a:xfrm>
            <a:custGeom>
              <a:avLst/>
              <a:gdLst/>
              <a:ahLst/>
              <a:cxnLst/>
              <a:rect l="l" t="t" r="r" b="b"/>
              <a:pathLst>
                <a:path w="8524" h="7892" extrusionOk="0">
                  <a:moveTo>
                    <a:pt x="4537" y="1"/>
                  </a:moveTo>
                  <a:lnTo>
                    <a:pt x="3629" y="3080"/>
                  </a:lnTo>
                  <a:lnTo>
                    <a:pt x="0" y="4207"/>
                  </a:lnTo>
                  <a:lnTo>
                    <a:pt x="3492" y="4620"/>
                  </a:lnTo>
                  <a:lnTo>
                    <a:pt x="4317" y="7892"/>
                  </a:lnTo>
                  <a:lnTo>
                    <a:pt x="5142" y="4675"/>
                  </a:lnTo>
                  <a:lnTo>
                    <a:pt x="8523" y="3877"/>
                  </a:lnTo>
                  <a:lnTo>
                    <a:pt x="5224" y="3135"/>
                  </a:lnTo>
                  <a:lnTo>
                    <a:pt x="453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52"/>
            <p:cNvSpPr/>
            <p:nvPr/>
          </p:nvSpPr>
          <p:spPr>
            <a:xfrm>
              <a:off x="1758627" y="657949"/>
              <a:ext cx="151250" cy="140225"/>
            </a:xfrm>
            <a:custGeom>
              <a:avLst/>
              <a:gdLst/>
              <a:ahLst/>
              <a:cxnLst/>
              <a:rect l="l" t="t" r="r" b="b"/>
              <a:pathLst>
                <a:path w="6050" h="5609" extrusionOk="0">
                  <a:moveTo>
                    <a:pt x="3217" y="0"/>
                  </a:moveTo>
                  <a:lnTo>
                    <a:pt x="2557" y="2200"/>
                  </a:lnTo>
                  <a:lnTo>
                    <a:pt x="0" y="2997"/>
                  </a:lnTo>
                  <a:lnTo>
                    <a:pt x="2475" y="3299"/>
                  </a:lnTo>
                  <a:lnTo>
                    <a:pt x="3080" y="5609"/>
                  </a:lnTo>
                  <a:lnTo>
                    <a:pt x="3630" y="3327"/>
                  </a:lnTo>
                  <a:lnTo>
                    <a:pt x="6049" y="2750"/>
                  </a:lnTo>
                  <a:lnTo>
                    <a:pt x="3712" y="2227"/>
                  </a:lnTo>
                  <a:lnTo>
                    <a:pt x="321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52"/>
            <p:cNvSpPr/>
            <p:nvPr/>
          </p:nvSpPr>
          <p:spPr>
            <a:xfrm rot="-5400000">
              <a:off x="6710679" y="1955812"/>
              <a:ext cx="151225" cy="140250"/>
            </a:xfrm>
            <a:custGeom>
              <a:avLst/>
              <a:gdLst/>
              <a:ahLst/>
              <a:cxnLst/>
              <a:rect l="l" t="t" r="r" b="b"/>
              <a:pathLst>
                <a:path w="6049" h="5610" extrusionOk="0">
                  <a:moveTo>
                    <a:pt x="3217" y="1"/>
                  </a:moveTo>
                  <a:lnTo>
                    <a:pt x="2557" y="2200"/>
                  </a:lnTo>
                  <a:lnTo>
                    <a:pt x="0" y="2970"/>
                  </a:lnTo>
                  <a:lnTo>
                    <a:pt x="2475" y="3300"/>
                  </a:lnTo>
                  <a:lnTo>
                    <a:pt x="3052" y="5610"/>
                  </a:lnTo>
                  <a:lnTo>
                    <a:pt x="3629" y="3328"/>
                  </a:lnTo>
                  <a:lnTo>
                    <a:pt x="6049" y="2750"/>
                  </a:lnTo>
                  <a:lnTo>
                    <a:pt x="3712" y="2228"/>
                  </a:lnTo>
                  <a:lnTo>
                    <a:pt x="321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52"/>
            <p:cNvSpPr/>
            <p:nvPr/>
          </p:nvSpPr>
          <p:spPr>
            <a:xfrm>
              <a:off x="7227900" y="1012625"/>
              <a:ext cx="151925" cy="140225"/>
            </a:xfrm>
            <a:custGeom>
              <a:avLst/>
              <a:gdLst/>
              <a:ahLst/>
              <a:cxnLst/>
              <a:rect l="l" t="t" r="r" b="b"/>
              <a:pathLst>
                <a:path w="6077" h="5609" extrusionOk="0">
                  <a:moveTo>
                    <a:pt x="3245" y="0"/>
                  </a:moveTo>
                  <a:lnTo>
                    <a:pt x="2585" y="2200"/>
                  </a:lnTo>
                  <a:lnTo>
                    <a:pt x="0" y="2997"/>
                  </a:lnTo>
                  <a:lnTo>
                    <a:pt x="2475" y="3299"/>
                  </a:lnTo>
                  <a:lnTo>
                    <a:pt x="3080" y="5609"/>
                  </a:lnTo>
                  <a:lnTo>
                    <a:pt x="3657" y="3327"/>
                  </a:lnTo>
                  <a:lnTo>
                    <a:pt x="6077" y="2750"/>
                  </a:lnTo>
                  <a:lnTo>
                    <a:pt x="3712" y="2227"/>
                  </a:lnTo>
                  <a:lnTo>
                    <a:pt x="324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52"/>
            <p:cNvSpPr/>
            <p:nvPr/>
          </p:nvSpPr>
          <p:spPr>
            <a:xfrm>
              <a:off x="6043575" y="4554575"/>
              <a:ext cx="151925" cy="140250"/>
            </a:xfrm>
            <a:custGeom>
              <a:avLst/>
              <a:gdLst/>
              <a:ahLst/>
              <a:cxnLst/>
              <a:rect l="l" t="t" r="r" b="b"/>
              <a:pathLst>
                <a:path w="6077" h="5610" extrusionOk="0">
                  <a:moveTo>
                    <a:pt x="3245" y="1"/>
                  </a:moveTo>
                  <a:lnTo>
                    <a:pt x="2585" y="2200"/>
                  </a:lnTo>
                  <a:lnTo>
                    <a:pt x="0" y="2997"/>
                  </a:lnTo>
                  <a:lnTo>
                    <a:pt x="2475" y="3300"/>
                  </a:lnTo>
                  <a:lnTo>
                    <a:pt x="3080" y="5609"/>
                  </a:lnTo>
                  <a:lnTo>
                    <a:pt x="3657" y="3327"/>
                  </a:lnTo>
                  <a:lnTo>
                    <a:pt x="6077" y="2750"/>
                  </a:lnTo>
                  <a:lnTo>
                    <a:pt x="3712" y="2228"/>
                  </a:lnTo>
                  <a:lnTo>
                    <a:pt x="324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52"/>
            <p:cNvSpPr/>
            <p:nvPr/>
          </p:nvSpPr>
          <p:spPr>
            <a:xfrm>
              <a:off x="7041625" y="3173675"/>
              <a:ext cx="212425" cy="197300"/>
            </a:xfrm>
            <a:custGeom>
              <a:avLst/>
              <a:gdLst/>
              <a:ahLst/>
              <a:cxnLst/>
              <a:rect l="l" t="t" r="r" b="b"/>
              <a:pathLst>
                <a:path w="8497" h="7892" extrusionOk="0">
                  <a:moveTo>
                    <a:pt x="4537" y="0"/>
                  </a:moveTo>
                  <a:lnTo>
                    <a:pt x="3602" y="3080"/>
                  </a:lnTo>
                  <a:lnTo>
                    <a:pt x="0" y="4207"/>
                  </a:lnTo>
                  <a:lnTo>
                    <a:pt x="3465" y="4619"/>
                  </a:lnTo>
                  <a:lnTo>
                    <a:pt x="4317" y="7891"/>
                  </a:lnTo>
                  <a:lnTo>
                    <a:pt x="5114" y="4674"/>
                  </a:lnTo>
                  <a:lnTo>
                    <a:pt x="8496" y="3877"/>
                  </a:lnTo>
                  <a:lnTo>
                    <a:pt x="5197" y="3135"/>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5" name="Google Shape;895;p52"/>
          <p:cNvSpPr txBox="1">
            <a:spLocks noGrp="1"/>
          </p:cNvSpPr>
          <p:nvPr>
            <p:ph type="subTitle" idx="1"/>
          </p:nvPr>
        </p:nvSpPr>
        <p:spPr>
          <a:xfrm>
            <a:off x="1362125" y="4008475"/>
            <a:ext cx="6427200" cy="537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accent5"/>
              </a:buClr>
              <a:buSzPts val="1800"/>
              <a:buFont typeface="Fira Sans"/>
              <a:buNone/>
              <a:defRPr b="0">
                <a:solidFill>
                  <a:schemeClr val="accent5"/>
                </a:solidFill>
                <a:latin typeface="Fira Sans"/>
                <a:ea typeface="Fira Sans"/>
                <a:cs typeface="Fira Sans"/>
                <a:sym typeface="Fira Sans"/>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620">
          <p15:clr>
            <a:srgbClr val="FA7B17"/>
          </p15:clr>
        </p15:guide>
        <p15:guide id="3" orient="horz" pos="241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6"/>
        <p:cNvGrpSpPr/>
        <p:nvPr/>
      </p:nvGrpSpPr>
      <p:grpSpPr>
        <a:xfrm>
          <a:off x="0" y="0"/>
          <a:ext cx="0" cy="0"/>
          <a:chOff x="0" y="0"/>
          <a:chExt cx="0" cy="0"/>
        </a:xfrm>
      </p:grpSpPr>
      <p:sp>
        <p:nvSpPr>
          <p:cNvPr id="897" name="Google Shape;897;p53"/>
          <p:cNvSpPr txBox="1">
            <a:spLocks noGrp="1"/>
          </p:cNvSpPr>
          <p:nvPr>
            <p:ph type="title"/>
          </p:nvPr>
        </p:nvSpPr>
        <p:spPr>
          <a:xfrm>
            <a:off x="720000" y="540000"/>
            <a:ext cx="3852000" cy="869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98" name="Google Shape;898;p53"/>
          <p:cNvSpPr txBox="1">
            <a:spLocks noGrp="1"/>
          </p:cNvSpPr>
          <p:nvPr>
            <p:ph type="body" idx="1"/>
          </p:nvPr>
        </p:nvSpPr>
        <p:spPr>
          <a:xfrm>
            <a:off x="4577700" y="2600475"/>
            <a:ext cx="3663900" cy="11766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accent5"/>
              </a:buClr>
              <a:buSzPts val="1400"/>
              <a:buFont typeface="Fira Sans"/>
              <a:buChar char="●"/>
              <a:defRPr sz="1600" b="0">
                <a:solidFill>
                  <a:schemeClr val="accent5"/>
                </a:solidFill>
                <a:latin typeface="Fira Sans"/>
                <a:ea typeface="Fira Sans"/>
                <a:cs typeface="Fira Sans"/>
                <a:sym typeface="Fira Sans"/>
              </a:defRPr>
            </a:lvl1pPr>
            <a:lvl2pPr marL="914400" lvl="1" indent="-317500" algn="l">
              <a:lnSpc>
                <a:spcPct val="115000"/>
              </a:lnSpc>
              <a:spcBef>
                <a:spcPts val="1600"/>
              </a:spcBef>
              <a:spcAft>
                <a:spcPts val="0"/>
              </a:spcAft>
              <a:buClr>
                <a:schemeClr val="accent5"/>
              </a:buClr>
              <a:buSzPts val="1400"/>
              <a:buFont typeface="Fira Sans"/>
              <a:buChar char="○"/>
              <a:defRPr b="0">
                <a:solidFill>
                  <a:schemeClr val="accent5"/>
                </a:solidFill>
                <a:latin typeface="Fira Sans"/>
                <a:ea typeface="Fira Sans"/>
                <a:cs typeface="Fira Sans"/>
                <a:sym typeface="Fira Sans"/>
              </a:defRPr>
            </a:lvl2pPr>
            <a:lvl3pPr marL="1371600" lvl="2" indent="-317500" algn="l">
              <a:lnSpc>
                <a:spcPct val="115000"/>
              </a:lnSpc>
              <a:spcBef>
                <a:spcPts val="1600"/>
              </a:spcBef>
              <a:spcAft>
                <a:spcPts val="0"/>
              </a:spcAft>
              <a:buClr>
                <a:schemeClr val="accent5"/>
              </a:buClr>
              <a:buSzPts val="1400"/>
              <a:buFont typeface="Fira Sans"/>
              <a:buChar char="■"/>
              <a:defRPr b="0">
                <a:solidFill>
                  <a:schemeClr val="accent5"/>
                </a:solidFill>
                <a:latin typeface="Fira Sans"/>
                <a:ea typeface="Fira Sans"/>
                <a:cs typeface="Fira Sans"/>
                <a:sym typeface="Fira Sans"/>
              </a:defRPr>
            </a:lvl3pPr>
            <a:lvl4pPr marL="1828800" lvl="3" indent="-317500" algn="l">
              <a:lnSpc>
                <a:spcPct val="115000"/>
              </a:lnSpc>
              <a:spcBef>
                <a:spcPts val="1600"/>
              </a:spcBef>
              <a:spcAft>
                <a:spcPts val="0"/>
              </a:spcAft>
              <a:buSzPts val="1400"/>
              <a:buChar char="●"/>
              <a:defRPr b="0"/>
            </a:lvl4pPr>
            <a:lvl5pPr marL="2286000" lvl="4" indent="-317500" algn="l">
              <a:lnSpc>
                <a:spcPct val="115000"/>
              </a:lnSpc>
              <a:spcBef>
                <a:spcPts val="1600"/>
              </a:spcBef>
              <a:spcAft>
                <a:spcPts val="0"/>
              </a:spcAft>
              <a:buSzPts val="1400"/>
              <a:buChar char="○"/>
              <a:defRPr b="0"/>
            </a:lvl5pPr>
            <a:lvl6pPr marL="2743200" lvl="5" indent="-317500" algn="l">
              <a:lnSpc>
                <a:spcPct val="115000"/>
              </a:lnSpc>
              <a:spcBef>
                <a:spcPts val="1600"/>
              </a:spcBef>
              <a:spcAft>
                <a:spcPts val="0"/>
              </a:spcAft>
              <a:buSzPts val="1400"/>
              <a:buChar char="■"/>
              <a:defRPr b="0"/>
            </a:lvl6pPr>
            <a:lvl7pPr marL="3200400" lvl="6" indent="-317500" algn="l">
              <a:lnSpc>
                <a:spcPct val="115000"/>
              </a:lnSpc>
              <a:spcBef>
                <a:spcPts val="1600"/>
              </a:spcBef>
              <a:spcAft>
                <a:spcPts val="0"/>
              </a:spcAft>
              <a:buClr>
                <a:schemeClr val="lt1"/>
              </a:buClr>
              <a:buSzPts val="1400"/>
              <a:buChar char="●"/>
              <a:defRPr b="0">
                <a:solidFill>
                  <a:schemeClr val="lt1"/>
                </a:solidFill>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grpSp>
        <p:nvGrpSpPr>
          <p:cNvPr id="899" name="Google Shape;899;p53"/>
          <p:cNvGrpSpPr/>
          <p:nvPr/>
        </p:nvGrpSpPr>
        <p:grpSpPr>
          <a:xfrm>
            <a:off x="-5217413" y="-413010"/>
            <a:ext cx="6358700" cy="4566514"/>
            <a:chOff x="1758627" y="657949"/>
            <a:chExt cx="5621198" cy="4036876"/>
          </a:xfrm>
        </p:grpSpPr>
        <p:sp>
          <p:nvSpPr>
            <p:cNvPr id="900" name="Google Shape;900;p53"/>
            <p:cNvSpPr/>
            <p:nvPr/>
          </p:nvSpPr>
          <p:spPr>
            <a:xfrm rot="-5400000">
              <a:off x="6429988" y="2205583"/>
              <a:ext cx="296723" cy="275608"/>
            </a:xfrm>
            <a:custGeom>
              <a:avLst/>
              <a:gdLst/>
              <a:ahLst/>
              <a:cxnLst/>
              <a:rect l="l" t="t" r="r" b="b"/>
              <a:pathLst>
                <a:path w="8496" h="7892" extrusionOk="0">
                  <a:moveTo>
                    <a:pt x="4537" y="0"/>
                  </a:moveTo>
                  <a:lnTo>
                    <a:pt x="3602" y="3107"/>
                  </a:lnTo>
                  <a:lnTo>
                    <a:pt x="0" y="4207"/>
                  </a:lnTo>
                  <a:lnTo>
                    <a:pt x="3464" y="4620"/>
                  </a:lnTo>
                  <a:lnTo>
                    <a:pt x="4317" y="7891"/>
                  </a:lnTo>
                  <a:lnTo>
                    <a:pt x="5114" y="4675"/>
                  </a:lnTo>
                  <a:lnTo>
                    <a:pt x="8496" y="3877"/>
                  </a:lnTo>
                  <a:lnTo>
                    <a:pt x="5197" y="3135"/>
                  </a:lnTo>
                  <a:lnTo>
                    <a:pt x="4537" y="0"/>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53"/>
            <p:cNvSpPr/>
            <p:nvPr/>
          </p:nvSpPr>
          <p:spPr>
            <a:xfrm>
              <a:off x="6319900" y="4289250"/>
              <a:ext cx="213100" cy="197300"/>
            </a:xfrm>
            <a:custGeom>
              <a:avLst/>
              <a:gdLst/>
              <a:ahLst/>
              <a:cxnLst/>
              <a:rect l="l" t="t" r="r" b="b"/>
              <a:pathLst>
                <a:path w="8524" h="7892" extrusionOk="0">
                  <a:moveTo>
                    <a:pt x="4537" y="1"/>
                  </a:moveTo>
                  <a:lnTo>
                    <a:pt x="3629" y="3080"/>
                  </a:lnTo>
                  <a:lnTo>
                    <a:pt x="0" y="4207"/>
                  </a:lnTo>
                  <a:lnTo>
                    <a:pt x="3492" y="4620"/>
                  </a:lnTo>
                  <a:lnTo>
                    <a:pt x="4317" y="7892"/>
                  </a:lnTo>
                  <a:lnTo>
                    <a:pt x="5142" y="4675"/>
                  </a:lnTo>
                  <a:lnTo>
                    <a:pt x="8523" y="3877"/>
                  </a:lnTo>
                  <a:lnTo>
                    <a:pt x="5224" y="3135"/>
                  </a:lnTo>
                  <a:lnTo>
                    <a:pt x="453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53"/>
            <p:cNvSpPr/>
            <p:nvPr/>
          </p:nvSpPr>
          <p:spPr>
            <a:xfrm>
              <a:off x="1758627" y="657949"/>
              <a:ext cx="151250" cy="140225"/>
            </a:xfrm>
            <a:custGeom>
              <a:avLst/>
              <a:gdLst/>
              <a:ahLst/>
              <a:cxnLst/>
              <a:rect l="l" t="t" r="r" b="b"/>
              <a:pathLst>
                <a:path w="6050" h="5609" extrusionOk="0">
                  <a:moveTo>
                    <a:pt x="3217" y="0"/>
                  </a:moveTo>
                  <a:lnTo>
                    <a:pt x="2557" y="2200"/>
                  </a:lnTo>
                  <a:lnTo>
                    <a:pt x="0" y="2997"/>
                  </a:lnTo>
                  <a:lnTo>
                    <a:pt x="2475" y="3299"/>
                  </a:lnTo>
                  <a:lnTo>
                    <a:pt x="3080" y="5609"/>
                  </a:lnTo>
                  <a:lnTo>
                    <a:pt x="3630" y="3327"/>
                  </a:lnTo>
                  <a:lnTo>
                    <a:pt x="6049" y="2750"/>
                  </a:lnTo>
                  <a:lnTo>
                    <a:pt x="3712" y="2227"/>
                  </a:lnTo>
                  <a:lnTo>
                    <a:pt x="3217" y="0"/>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53"/>
            <p:cNvSpPr/>
            <p:nvPr/>
          </p:nvSpPr>
          <p:spPr>
            <a:xfrm rot="-5400000">
              <a:off x="6710679" y="1955812"/>
              <a:ext cx="151225" cy="140250"/>
            </a:xfrm>
            <a:custGeom>
              <a:avLst/>
              <a:gdLst/>
              <a:ahLst/>
              <a:cxnLst/>
              <a:rect l="l" t="t" r="r" b="b"/>
              <a:pathLst>
                <a:path w="6049" h="5610" extrusionOk="0">
                  <a:moveTo>
                    <a:pt x="3217" y="1"/>
                  </a:moveTo>
                  <a:lnTo>
                    <a:pt x="2557" y="2200"/>
                  </a:lnTo>
                  <a:lnTo>
                    <a:pt x="0" y="2970"/>
                  </a:lnTo>
                  <a:lnTo>
                    <a:pt x="2475" y="3300"/>
                  </a:lnTo>
                  <a:lnTo>
                    <a:pt x="3052" y="5610"/>
                  </a:lnTo>
                  <a:lnTo>
                    <a:pt x="3629" y="3328"/>
                  </a:lnTo>
                  <a:lnTo>
                    <a:pt x="6049" y="2750"/>
                  </a:lnTo>
                  <a:lnTo>
                    <a:pt x="3712" y="2228"/>
                  </a:lnTo>
                  <a:lnTo>
                    <a:pt x="321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53"/>
            <p:cNvSpPr/>
            <p:nvPr/>
          </p:nvSpPr>
          <p:spPr>
            <a:xfrm>
              <a:off x="7227900" y="1012625"/>
              <a:ext cx="151925" cy="140225"/>
            </a:xfrm>
            <a:custGeom>
              <a:avLst/>
              <a:gdLst/>
              <a:ahLst/>
              <a:cxnLst/>
              <a:rect l="l" t="t" r="r" b="b"/>
              <a:pathLst>
                <a:path w="6077" h="5609" extrusionOk="0">
                  <a:moveTo>
                    <a:pt x="3245" y="0"/>
                  </a:moveTo>
                  <a:lnTo>
                    <a:pt x="2585" y="2200"/>
                  </a:lnTo>
                  <a:lnTo>
                    <a:pt x="0" y="2997"/>
                  </a:lnTo>
                  <a:lnTo>
                    <a:pt x="2475" y="3299"/>
                  </a:lnTo>
                  <a:lnTo>
                    <a:pt x="3080" y="5609"/>
                  </a:lnTo>
                  <a:lnTo>
                    <a:pt x="3657" y="3327"/>
                  </a:lnTo>
                  <a:lnTo>
                    <a:pt x="6077" y="2750"/>
                  </a:lnTo>
                  <a:lnTo>
                    <a:pt x="3712" y="2227"/>
                  </a:lnTo>
                  <a:lnTo>
                    <a:pt x="3245" y="0"/>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53"/>
            <p:cNvSpPr/>
            <p:nvPr/>
          </p:nvSpPr>
          <p:spPr>
            <a:xfrm>
              <a:off x="6043575" y="4554575"/>
              <a:ext cx="151925" cy="140250"/>
            </a:xfrm>
            <a:custGeom>
              <a:avLst/>
              <a:gdLst/>
              <a:ahLst/>
              <a:cxnLst/>
              <a:rect l="l" t="t" r="r" b="b"/>
              <a:pathLst>
                <a:path w="6077" h="5610" extrusionOk="0">
                  <a:moveTo>
                    <a:pt x="3245" y="1"/>
                  </a:moveTo>
                  <a:lnTo>
                    <a:pt x="2585" y="2200"/>
                  </a:lnTo>
                  <a:lnTo>
                    <a:pt x="0" y="2997"/>
                  </a:lnTo>
                  <a:lnTo>
                    <a:pt x="2475" y="3300"/>
                  </a:lnTo>
                  <a:lnTo>
                    <a:pt x="3080" y="5609"/>
                  </a:lnTo>
                  <a:lnTo>
                    <a:pt x="3657" y="3327"/>
                  </a:lnTo>
                  <a:lnTo>
                    <a:pt x="6077" y="2750"/>
                  </a:lnTo>
                  <a:lnTo>
                    <a:pt x="3712" y="2228"/>
                  </a:lnTo>
                  <a:lnTo>
                    <a:pt x="3245" y="1"/>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53"/>
            <p:cNvSpPr/>
            <p:nvPr/>
          </p:nvSpPr>
          <p:spPr>
            <a:xfrm>
              <a:off x="7041625" y="3173675"/>
              <a:ext cx="212425" cy="197300"/>
            </a:xfrm>
            <a:custGeom>
              <a:avLst/>
              <a:gdLst/>
              <a:ahLst/>
              <a:cxnLst/>
              <a:rect l="l" t="t" r="r" b="b"/>
              <a:pathLst>
                <a:path w="8497" h="7892" extrusionOk="0">
                  <a:moveTo>
                    <a:pt x="4537" y="0"/>
                  </a:moveTo>
                  <a:lnTo>
                    <a:pt x="3602" y="3080"/>
                  </a:lnTo>
                  <a:lnTo>
                    <a:pt x="0" y="4207"/>
                  </a:lnTo>
                  <a:lnTo>
                    <a:pt x="3465" y="4619"/>
                  </a:lnTo>
                  <a:lnTo>
                    <a:pt x="4317" y="7891"/>
                  </a:lnTo>
                  <a:lnTo>
                    <a:pt x="5114" y="4674"/>
                  </a:lnTo>
                  <a:lnTo>
                    <a:pt x="8496" y="3877"/>
                  </a:lnTo>
                  <a:lnTo>
                    <a:pt x="5197" y="3135"/>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07" name="Google Shape;907;p53"/>
          <p:cNvGrpSpPr/>
          <p:nvPr/>
        </p:nvGrpSpPr>
        <p:grpSpPr>
          <a:xfrm rot="5739702" flipH="1">
            <a:off x="5349244" y="950553"/>
            <a:ext cx="6358803" cy="4566588"/>
            <a:chOff x="1758627" y="657949"/>
            <a:chExt cx="5621198" cy="4036876"/>
          </a:xfrm>
        </p:grpSpPr>
        <p:sp>
          <p:nvSpPr>
            <p:cNvPr id="908" name="Google Shape;908;p53"/>
            <p:cNvSpPr/>
            <p:nvPr/>
          </p:nvSpPr>
          <p:spPr>
            <a:xfrm rot="-5400000">
              <a:off x="6429988" y="2205583"/>
              <a:ext cx="296723" cy="275608"/>
            </a:xfrm>
            <a:custGeom>
              <a:avLst/>
              <a:gdLst/>
              <a:ahLst/>
              <a:cxnLst/>
              <a:rect l="l" t="t" r="r" b="b"/>
              <a:pathLst>
                <a:path w="8496" h="7892" extrusionOk="0">
                  <a:moveTo>
                    <a:pt x="4537" y="0"/>
                  </a:moveTo>
                  <a:lnTo>
                    <a:pt x="3602" y="3107"/>
                  </a:lnTo>
                  <a:lnTo>
                    <a:pt x="0" y="4207"/>
                  </a:lnTo>
                  <a:lnTo>
                    <a:pt x="3464" y="4620"/>
                  </a:lnTo>
                  <a:lnTo>
                    <a:pt x="4317" y="7891"/>
                  </a:lnTo>
                  <a:lnTo>
                    <a:pt x="5114" y="4675"/>
                  </a:lnTo>
                  <a:lnTo>
                    <a:pt x="8496" y="3877"/>
                  </a:lnTo>
                  <a:lnTo>
                    <a:pt x="5197" y="3135"/>
                  </a:lnTo>
                  <a:lnTo>
                    <a:pt x="4537" y="0"/>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53"/>
            <p:cNvSpPr/>
            <p:nvPr/>
          </p:nvSpPr>
          <p:spPr>
            <a:xfrm>
              <a:off x="6319900" y="4289250"/>
              <a:ext cx="213100" cy="197300"/>
            </a:xfrm>
            <a:custGeom>
              <a:avLst/>
              <a:gdLst/>
              <a:ahLst/>
              <a:cxnLst/>
              <a:rect l="l" t="t" r="r" b="b"/>
              <a:pathLst>
                <a:path w="8524" h="7892" extrusionOk="0">
                  <a:moveTo>
                    <a:pt x="4537" y="1"/>
                  </a:moveTo>
                  <a:lnTo>
                    <a:pt x="3629" y="3080"/>
                  </a:lnTo>
                  <a:lnTo>
                    <a:pt x="0" y="4207"/>
                  </a:lnTo>
                  <a:lnTo>
                    <a:pt x="3492" y="4620"/>
                  </a:lnTo>
                  <a:lnTo>
                    <a:pt x="4317" y="7892"/>
                  </a:lnTo>
                  <a:lnTo>
                    <a:pt x="5142" y="4675"/>
                  </a:lnTo>
                  <a:lnTo>
                    <a:pt x="8523" y="3877"/>
                  </a:lnTo>
                  <a:lnTo>
                    <a:pt x="5224" y="3135"/>
                  </a:lnTo>
                  <a:lnTo>
                    <a:pt x="453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53"/>
            <p:cNvSpPr/>
            <p:nvPr/>
          </p:nvSpPr>
          <p:spPr>
            <a:xfrm>
              <a:off x="1758627" y="657949"/>
              <a:ext cx="151250" cy="140225"/>
            </a:xfrm>
            <a:custGeom>
              <a:avLst/>
              <a:gdLst/>
              <a:ahLst/>
              <a:cxnLst/>
              <a:rect l="l" t="t" r="r" b="b"/>
              <a:pathLst>
                <a:path w="6050" h="5609" extrusionOk="0">
                  <a:moveTo>
                    <a:pt x="3217" y="0"/>
                  </a:moveTo>
                  <a:lnTo>
                    <a:pt x="2557" y="2200"/>
                  </a:lnTo>
                  <a:lnTo>
                    <a:pt x="0" y="2997"/>
                  </a:lnTo>
                  <a:lnTo>
                    <a:pt x="2475" y="3299"/>
                  </a:lnTo>
                  <a:lnTo>
                    <a:pt x="3080" y="5609"/>
                  </a:lnTo>
                  <a:lnTo>
                    <a:pt x="3630" y="3327"/>
                  </a:lnTo>
                  <a:lnTo>
                    <a:pt x="6049" y="2750"/>
                  </a:lnTo>
                  <a:lnTo>
                    <a:pt x="3712" y="2227"/>
                  </a:lnTo>
                  <a:lnTo>
                    <a:pt x="3217" y="0"/>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53"/>
            <p:cNvSpPr/>
            <p:nvPr/>
          </p:nvSpPr>
          <p:spPr>
            <a:xfrm rot="-5400000">
              <a:off x="6710679" y="1955812"/>
              <a:ext cx="151225" cy="140250"/>
            </a:xfrm>
            <a:custGeom>
              <a:avLst/>
              <a:gdLst/>
              <a:ahLst/>
              <a:cxnLst/>
              <a:rect l="l" t="t" r="r" b="b"/>
              <a:pathLst>
                <a:path w="6049" h="5610" extrusionOk="0">
                  <a:moveTo>
                    <a:pt x="3217" y="1"/>
                  </a:moveTo>
                  <a:lnTo>
                    <a:pt x="2557" y="2200"/>
                  </a:lnTo>
                  <a:lnTo>
                    <a:pt x="0" y="2970"/>
                  </a:lnTo>
                  <a:lnTo>
                    <a:pt x="2475" y="3300"/>
                  </a:lnTo>
                  <a:lnTo>
                    <a:pt x="3052" y="5610"/>
                  </a:lnTo>
                  <a:lnTo>
                    <a:pt x="3629" y="3328"/>
                  </a:lnTo>
                  <a:lnTo>
                    <a:pt x="6049" y="2750"/>
                  </a:lnTo>
                  <a:lnTo>
                    <a:pt x="3712" y="2228"/>
                  </a:lnTo>
                  <a:lnTo>
                    <a:pt x="321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53"/>
            <p:cNvSpPr/>
            <p:nvPr/>
          </p:nvSpPr>
          <p:spPr>
            <a:xfrm>
              <a:off x="7227900" y="1012625"/>
              <a:ext cx="151925" cy="140225"/>
            </a:xfrm>
            <a:custGeom>
              <a:avLst/>
              <a:gdLst/>
              <a:ahLst/>
              <a:cxnLst/>
              <a:rect l="l" t="t" r="r" b="b"/>
              <a:pathLst>
                <a:path w="6077" h="5609" extrusionOk="0">
                  <a:moveTo>
                    <a:pt x="3245" y="0"/>
                  </a:moveTo>
                  <a:lnTo>
                    <a:pt x="2585" y="2200"/>
                  </a:lnTo>
                  <a:lnTo>
                    <a:pt x="0" y="2997"/>
                  </a:lnTo>
                  <a:lnTo>
                    <a:pt x="2475" y="3299"/>
                  </a:lnTo>
                  <a:lnTo>
                    <a:pt x="3080" y="5609"/>
                  </a:lnTo>
                  <a:lnTo>
                    <a:pt x="3657" y="3327"/>
                  </a:lnTo>
                  <a:lnTo>
                    <a:pt x="6077" y="2750"/>
                  </a:lnTo>
                  <a:lnTo>
                    <a:pt x="3712" y="2227"/>
                  </a:lnTo>
                  <a:lnTo>
                    <a:pt x="3245" y="0"/>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53"/>
            <p:cNvSpPr/>
            <p:nvPr/>
          </p:nvSpPr>
          <p:spPr>
            <a:xfrm>
              <a:off x="6043575" y="4554575"/>
              <a:ext cx="151925" cy="140250"/>
            </a:xfrm>
            <a:custGeom>
              <a:avLst/>
              <a:gdLst/>
              <a:ahLst/>
              <a:cxnLst/>
              <a:rect l="l" t="t" r="r" b="b"/>
              <a:pathLst>
                <a:path w="6077" h="5610" extrusionOk="0">
                  <a:moveTo>
                    <a:pt x="3245" y="1"/>
                  </a:moveTo>
                  <a:lnTo>
                    <a:pt x="2585" y="2200"/>
                  </a:lnTo>
                  <a:lnTo>
                    <a:pt x="0" y="2997"/>
                  </a:lnTo>
                  <a:lnTo>
                    <a:pt x="2475" y="3300"/>
                  </a:lnTo>
                  <a:lnTo>
                    <a:pt x="3080" y="5609"/>
                  </a:lnTo>
                  <a:lnTo>
                    <a:pt x="3657" y="3327"/>
                  </a:lnTo>
                  <a:lnTo>
                    <a:pt x="6077" y="2750"/>
                  </a:lnTo>
                  <a:lnTo>
                    <a:pt x="3712" y="2228"/>
                  </a:lnTo>
                  <a:lnTo>
                    <a:pt x="3245" y="1"/>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53"/>
            <p:cNvSpPr/>
            <p:nvPr/>
          </p:nvSpPr>
          <p:spPr>
            <a:xfrm>
              <a:off x="7041625" y="3173675"/>
              <a:ext cx="212425" cy="197300"/>
            </a:xfrm>
            <a:custGeom>
              <a:avLst/>
              <a:gdLst/>
              <a:ahLst/>
              <a:cxnLst/>
              <a:rect l="l" t="t" r="r" b="b"/>
              <a:pathLst>
                <a:path w="8497" h="7892" extrusionOk="0">
                  <a:moveTo>
                    <a:pt x="4537" y="0"/>
                  </a:moveTo>
                  <a:lnTo>
                    <a:pt x="3602" y="3080"/>
                  </a:lnTo>
                  <a:lnTo>
                    <a:pt x="0" y="4207"/>
                  </a:lnTo>
                  <a:lnTo>
                    <a:pt x="3465" y="4619"/>
                  </a:lnTo>
                  <a:lnTo>
                    <a:pt x="4317" y="7891"/>
                  </a:lnTo>
                  <a:lnTo>
                    <a:pt x="5114" y="4674"/>
                  </a:lnTo>
                  <a:lnTo>
                    <a:pt x="8496" y="3877"/>
                  </a:lnTo>
                  <a:lnTo>
                    <a:pt x="5197" y="3135"/>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5" name="Google Shape;915;p53"/>
          <p:cNvSpPr txBox="1">
            <a:spLocks noGrp="1"/>
          </p:cNvSpPr>
          <p:nvPr>
            <p:ph type="subTitle" idx="2"/>
          </p:nvPr>
        </p:nvSpPr>
        <p:spPr>
          <a:xfrm>
            <a:off x="4577700" y="2190675"/>
            <a:ext cx="3765900" cy="466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0">
                <a:latin typeface="Pacifico"/>
                <a:ea typeface="Pacifico"/>
                <a:cs typeface="Pacifico"/>
                <a:sym typeface="Pacifico"/>
              </a:defRPr>
            </a:lvl1pPr>
            <a:lvl2pPr lvl="1" algn="l">
              <a:lnSpc>
                <a:spcPct val="115000"/>
              </a:lnSpc>
              <a:spcBef>
                <a:spcPts val="1600"/>
              </a:spcBef>
              <a:spcAft>
                <a:spcPts val="0"/>
              </a:spcAft>
              <a:buSzPts val="1400"/>
              <a:buNone/>
              <a:defRPr sz="2400" b="0">
                <a:latin typeface="Pacifico"/>
                <a:ea typeface="Pacifico"/>
                <a:cs typeface="Pacifico"/>
                <a:sym typeface="Pacifico"/>
              </a:defRPr>
            </a:lvl2pPr>
            <a:lvl3pPr lvl="2" algn="l">
              <a:lnSpc>
                <a:spcPct val="115000"/>
              </a:lnSpc>
              <a:spcBef>
                <a:spcPts val="1600"/>
              </a:spcBef>
              <a:spcAft>
                <a:spcPts val="0"/>
              </a:spcAft>
              <a:buSzPts val="1400"/>
              <a:buNone/>
              <a:defRPr sz="2400" b="0">
                <a:latin typeface="Pacifico"/>
                <a:ea typeface="Pacifico"/>
                <a:cs typeface="Pacifico"/>
                <a:sym typeface="Pacifico"/>
              </a:defRPr>
            </a:lvl3pPr>
            <a:lvl4pPr lvl="3" algn="l">
              <a:lnSpc>
                <a:spcPct val="115000"/>
              </a:lnSpc>
              <a:spcBef>
                <a:spcPts val="1600"/>
              </a:spcBef>
              <a:spcAft>
                <a:spcPts val="0"/>
              </a:spcAft>
              <a:buSzPts val="1400"/>
              <a:buNone/>
              <a:defRPr sz="2400" b="0">
                <a:latin typeface="Pacifico"/>
                <a:ea typeface="Pacifico"/>
                <a:cs typeface="Pacifico"/>
                <a:sym typeface="Pacifico"/>
              </a:defRPr>
            </a:lvl4pPr>
            <a:lvl5pPr lvl="4" algn="l">
              <a:lnSpc>
                <a:spcPct val="115000"/>
              </a:lnSpc>
              <a:spcBef>
                <a:spcPts val="1600"/>
              </a:spcBef>
              <a:spcAft>
                <a:spcPts val="0"/>
              </a:spcAft>
              <a:buSzPts val="1400"/>
              <a:buNone/>
              <a:defRPr sz="2400" b="0">
                <a:latin typeface="Pacifico"/>
                <a:ea typeface="Pacifico"/>
                <a:cs typeface="Pacifico"/>
                <a:sym typeface="Pacifico"/>
              </a:defRPr>
            </a:lvl5pPr>
            <a:lvl6pPr lvl="5" algn="l">
              <a:lnSpc>
                <a:spcPct val="115000"/>
              </a:lnSpc>
              <a:spcBef>
                <a:spcPts val="1600"/>
              </a:spcBef>
              <a:spcAft>
                <a:spcPts val="0"/>
              </a:spcAft>
              <a:buSzPts val="1400"/>
              <a:buNone/>
              <a:defRPr sz="2400" b="0">
                <a:latin typeface="Pacifico"/>
                <a:ea typeface="Pacifico"/>
                <a:cs typeface="Pacifico"/>
                <a:sym typeface="Pacifico"/>
              </a:defRPr>
            </a:lvl6pPr>
            <a:lvl7pPr lvl="6" algn="l">
              <a:lnSpc>
                <a:spcPct val="115000"/>
              </a:lnSpc>
              <a:spcBef>
                <a:spcPts val="1600"/>
              </a:spcBef>
              <a:spcAft>
                <a:spcPts val="0"/>
              </a:spcAft>
              <a:buSzPts val="1400"/>
              <a:buNone/>
              <a:defRPr sz="2400" b="0">
                <a:latin typeface="Pacifico"/>
                <a:ea typeface="Pacifico"/>
                <a:cs typeface="Pacifico"/>
                <a:sym typeface="Pacifico"/>
              </a:defRPr>
            </a:lvl7pPr>
            <a:lvl8pPr lvl="7" algn="l">
              <a:lnSpc>
                <a:spcPct val="115000"/>
              </a:lnSpc>
              <a:spcBef>
                <a:spcPts val="1600"/>
              </a:spcBef>
              <a:spcAft>
                <a:spcPts val="0"/>
              </a:spcAft>
              <a:buSzPts val="1400"/>
              <a:buNone/>
              <a:defRPr sz="2400" b="0">
                <a:latin typeface="Pacifico"/>
                <a:ea typeface="Pacifico"/>
                <a:cs typeface="Pacifico"/>
                <a:sym typeface="Pacifico"/>
              </a:defRPr>
            </a:lvl8pPr>
            <a:lvl9pPr lvl="8" algn="l">
              <a:lnSpc>
                <a:spcPct val="115000"/>
              </a:lnSpc>
              <a:spcBef>
                <a:spcPts val="1600"/>
              </a:spcBef>
              <a:spcAft>
                <a:spcPts val="1600"/>
              </a:spcAft>
              <a:buSzPts val="1400"/>
              <a:buNone/>
              <a:defRPr sz="2400" b="0">
                <a:latin typeface="Pacifico"/>
                <a:ea typeface="Pacifico"/>
                <a:cs typeface="Pacifico"/>
                <a:sym typeface="Pacific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2">
    <p:spTree>
      <p:nvGrpSpPr>
        <p:cNvPr id="1" name="Shape 977"/>
        <p:cNvGrpSpPr/>
        <p:nvPr/>
      </p:nvGrpSpPr>
      <p:grpSpPr>
        <a:xfrm>
          <a:off x="0" y="0"/>
          <a:ext cx="0" cy="0"/>
          <a:chOff x="0" y="0"/>
          <a:chExt cx="0" cy="0"/>
        </a:xfrm>
      </p:grpSpPr>
      <p:sp>
        <p:nvSpPr>
          <p:cNvPr id="978" name="Google Shape;978;p57"/>
          <p:cNvSpPr txBox="1">
            <a:spLocks noGrp="1"/>
          </p:cNvSpPr>
          <p:nvPr>
            <p:ph type="title"/>
          </p:nvPr>
        </p:nvSpPr>
        <p:spPr>
          <a:xfrm>
            <a:off x="720000" y="540000"/>
            <a:ext cx="3852000" cy="411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9" name="Google Shape;979;p57"/>
          <p:cNvSpPr txBox="1">
            <a:spLocks noGrp="1"/>
          </p:cNvSpPr>
          <p:nvPr>
            <p:ph type="body" idx="1"/>
          </p:nvPr>
        </p:nvSpPr>
        <p:spPr>
          <a:xfrm>
            <a:off x="720075" y="2581275"/>
            <a:ext cx="3994800" cy="11907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accent5"/>
              </a:buClr>
              <a:buSzPts val="1400"/>
              <a:buFont typeface="Fira Sans"/>
              <a:buChar char="●"/>
              <a:defRPr sz="1600" b="0">
                <a:solidFill>
                  <a:schemeClr val="accent5"/>
                </a:solidFill>
                <a:latin typeface="Fira Sans"/>
                <a:ea typeface="Fira Sans"/>
                <a:cs typeface="Fira Sans"/>
                <a:sym typeface="Fira Sans"/>
              </a:defRPr>
            </a:lvl1pPr>
            <a:lvl2pPr marL="914400" lvl="1" indent="-317500" algn="l">
              <a:lnSpc>
                <a:spcPct val="115000"/>
              </a:lnSpc>
              <a:spcBef>
                <a:spcPts val="1600"/>
              </a:spcBef>
              <a:spcAft>
                <a:spcPts val="0"/>
              </a:spcAft>
              <a:buClr>
                <a:schemeClr val="accent5"/>
              </a:buClr>
              <a:buSzPts val="1400"/>
              <a:buFont typeface="Fira Sans"/>
              <a:buChar char="○"/>
              <a:defRPr b="0">
                <a:solidFill>
                  <a:schemeClr val="accent5"/>
                </a:solidFill>
                <a:latin typeface="Fira Sans"/>
                <a:ea typeface="Fira Sans"/>
                <a:cs typeface="Fira Sans"/>
                <a:sym typeface="Fira Sans"/>
              </a:defRPr>
            </a:lvl2pPr>
            <a:lvl3pPr marL="1371600" lvl="2" indent="-317500" algn="l">
              <a:lnSpc>
                <a:spcPct val="115000"/>
              </a:lnSpc>
              <a:spcBef>
                <a:spcPts val="1600"/>
              </a:spcBef>
              <a:spcAft>
                <a:spcPts val="0"/>
              </a:spcAft>
              <a:buClr>
                <a:schemeClr val="accent5"/>
              </a:buClr>
              <a:buSzPts val="1400"/>
              <a:buFont typeface="Fira Sans"/>
              <a:buChar char="■"/>
              <a:defRPr b="0">
                <a:solidFill>
                  <a:schemeClr val="accent5"/>
                </a:solidFill>
                <a:latin typeface="Fira Sans"/>
                <a:ea typeface="Fira Sans"/>
                <a:cs typeface="Fira Sans"/>
                <a:sym typeface="Fira Sans"/>
              </a:defRPr>
            </a:lvl3pPr>
            <a:lvl4pPr marL="1828800" lvl="3" indent="-317500" algn="l">
              <a:lnSpc>
                <a:spcPct val="115000"/>
              </a:lnSpc>
              <a:spcBef>
                <a:spcPts val="1600"/>
              </a:spcBef>
              <a:spcAft>
                <a:spcPts val="0"/>
              </a:spcAft>
              <a:buClr>
                <a:schemeClr val="accent5"/>
              </a:buClr>
              <a:buSzPts val="1400"/>
              <a:buFont typeface="Fira Sans"/>
              <a:buChar char="●"/>
              <a:defRPr b="0">
                <a:solidFill>
                  <a:schemeClr val="accent5"/>
                </a:solidFill>
                <a:latin typeface="Fira Sans"/>
                <a:ea typeface="Fira Sans"/>
                <a:cs typeface="Fira Sans"/>
                <a:sym typeface="Fira Sans"/>
              </a:defRPr>
            </a:lvl4pPr>
            <a:lvl5pPr marL="2286000" lvl="4" indent="-317500" algn="l">
              <a:lnSpc>
                <a:spcPct val="115000"/>
              </a:lnSpc>
              <a:spcBef>
                <a:spcPts val="1600"/>
              </a:spcBef>
              <a:spcAft>
                <a:spcPts val="0"/>
              </a:spcAft>
              <a:buSzPts val="1400"/>
              <a:buFont typeface="Fira Sans"/>
              <a:buChar char="○"/>
              <a:defRPr b="0">
                <a:latin typeface="Fira Sans"/>
                <a:ea typeface="Fira Sans"/>
                <a:cs typeface="Fira Sans"/>
                <a:sym typeface="Fira Sans"/>
              </a:defRPr>
            </a:lvl5pPr>
            <a:lvl6pPr marL="2743200" lvl="5" indent="-317500" algn="l">
              <a:lnSpc>
                <a:spcPct val="115000"/>
              </a:lnSpc>
              <a:spcBef>
                <a:spcPts val="1600"/>
              </a:spcBef>
              <a:spcAft>
                <a:spcPts val="0"/>
              </a:spcAft>
              <a:buSzPts val="1400"/>
              <a:buFont typeface="Fira Sans"/>
              <a:buChar char="■"/>
              <a:defRPr b="0">
                <a:latin typeface="Fira Sans"/>
                <a:ea typeface="Fira Sans"/>
                <a:cs typeface="Fira Sans"/>
                <a:sym typeface="Fira Sans"/>
              </a:defRPr>
            </a:lvl6pPr>
            <a:lvl7pPr marL="3200400" lvl="6" indent="-317500" algn="l">
              <a:lnSpc>
                <a:spcPct val="115000"/>
              </a:lnSpc>
              <a:spcBef>
                <a:spcPts val="1600"/>
              </a:spcBef>
              <a:spcAft>
                <a:spcPts val="0"/>
              </a:spcAft>
              <a:buClr>
                <a:schemeClr val="lt1"/>
              </a:buClr>
              <a:buSzPts val="1400"/>
              <a:buFont typeface="Fira Sans"/>
              <a:buChar char="●"/>
              <a:defRPr b="0">
                <a:solidFill>
                  <a:schemeClr val="lt1"/>
                </a:solidFill>
                <a:latin typeface="Fira Sans"/>
                <a:ea typeface="Fira Sans"/>
                <a:cs typeface="Fira Sans"/>
                <a:sym typeface="Fira Sans"/>
              </a:defRPr>
            </a:lvl7pPr>
            <a:lvl8pPr marL="3657600" lvl="7" indent="-317500" algn="l">
              <a:lnSpc>
                <a:spcPct val="115000"/>
              </a:lnSpc>
              <a:spcBef>
                <a:spcPts val="1600"/>
              </a:spcBef>
              <a:spcAft>
                <a:spcPts val="0"/>
              </a:spcAft>
              <a:buSzPts val="1400"/>
              <a:buFont typeface="Fira Sans"/>
              <a:buChar char="○"/>
              <a:defRPr>
                <a:latin typeface="Fira Sans"/>
                <a:ea typeface="Fira Sans"/>
                <a:cs typeface="Fira Sans"/>
                <a:sym typeface="Fira Sans"/>
              </a:defRPr>
            </a:lvl8pPr>
            <a:lvl9pPr marL="4114800" lvl="8" indent="-317500" algn="l">
              <a:lnSpc>
                <a:spcPct val="115000"/>
              </a:lnSpc>
              <a:spcBef>
                <a:spcPts val="1600"/>
              </a:spcBef>
              <a:spcAft>
                <a:spcPts val="1600"/>
              </a:spcAft>
              <a:buSzPts val="1400"/>
              <a:buFont typeface="Fira Sans"/>
              <a:buChar char="■"/>
              <a:defRPr>
                <a:latin typeface="Fira Sans"/>
                <a:ea typeface="Fira Sans"/>
                <a:cs typeface="Fira Sans"/>
                <a:sym typeface="Fira Sans"/>
              </a:defRPr>
            </a:lvl9pPr>
          </a:lstStyle>
          <a:p>
            <a:endParaRPr/>
          </a:p>
        </p:txBody>
      </p:sp>
      <p:sp>
        <p:nvSpPr>
          <p:cNvPr id="980" name="Google Shape;980;p57"/>
          <p:cNvSpPr txBox="1">
            <a:spLocks noGrp="1"/>
          </p:cNvSpPr>
          <p:nvPr>
            <p:ph type="subTitle" idx="2"/>
          </p:nvPr>
        </p:nvSpPr>
        <p:spPr>
          <a:xfrm>
            <a:off x="720075" y="2190675"/>
            <a:ext cx="3765900" cy="411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0">
                <a:latin typeface="Pacifico"/>
                <a:ea typeface="Pacifico"/>
                <a:cs typeface="Pacifico"/>
                <a:sym typeface="Pacifico"/>
              </a:defRPr>
            </a:lvl1pPr>
            <a:lvl2pPr lvl="1" algn="l">
              <a:lnSpc>
                <a:spcPct val="115000"/>
              </a:lnSpc>
              <a:spcBef>
                <a:spcPts val="1600"/>
              </a:spcBef>
              <a:spcAft>
                <a:spcPts val="0"/>
              </a:spcAft>
              <a:buSzPts val="1400"/>
              <a:buNone/>
              <a:defRPr sz="2400" b="0">
                <a:latin typeface="Pacifico"/>
                <a:ea typeface="Pacifico"/>
                <a:cs typeface="Pacifico"/>
                <a:sym typeface="Pacifico"/>
              </a:defRPr>
            </a:lvl2pPr>
            <a:lvl3pPr lvl="2" algn="l">
              <a:lnSpc>
                <a:spcPct val="115000"/>
              </a:lnSpc>
              <a:spcBef>
                <a:spcPts val="1600"/>
              </a:spcBef>
              <a:spcAft>
                <a:spcPts val="0"/>
              </a:spcAft>
              <a:buSzPts val="1400"/>
              <a:buNone/>
              <a:defRPr sz="2400" b="0">
                <a:latin typeface="Pacifico"/>
                <a:ea typeface="Pacifico"/>
                <a:cs typeface="Pacifico"/>
                <a:sym typeface="Pacifico"/>
              </a:defRPr>
            </a:lvl3pPr>
            <a:lvl4pPr lvl="3" algn="l">
              <a:lnSpc>
                <a:spcPct val="115000"/>
              </a:lnSpc>
              <a:spcBef>
                <a:spcPts val="1600"/>
              </a:spcBef>
              <a:spcAft>
                <a:spcPts val="0"/>
              </a:spcAft>
              <a:buSzPts val="1400"/>
              <a:buNone/>
              <a:defRPr sz="2400" b="0">
                <a:latin typeface="Pacifico"/>
                <a:ea typeface="Pacifico"/>
                <a:cs typeface="Pacifico"/>
                <a:sym typeface="Pacifico"/>
              </a:defRPr>
            </a:lvl4pPr>
            <a:lvl5pPr lvl="4" algn="l">
              <a:lnSpc>
                <a:spcPct val="115000"/>
              </a:lnSpc>
              <a:spcBef>
                <a:spcPts val="1600"/>
              </a:spcBef>
              <a:spcAft>
                <a:spcPts val="0"/>
              </a:spcAft>
              <a:buSzPts val="1400"/>
              <a:buNone/>
              <a:defRPr sz="2400" b="0">
                <a:latin typeface="Pacifico"/>
                <a:ea typeface="Pacifico"/>
                <a:cs typeface="Pacifico"/>
                <a:sym typeface="Pacifico"/>
              </a:defRPr>
            </a:lvl5pPr>
            <a:lvl6pPr lvl="5" algn="l">
              <a:lnSpc>
                <a:spcPct val="115000"/>
              </a:lnSpc>
              <a:spcBef>
                <a:spcPts val="1600"/>
              </a:spcBef>
              <a:spcAft>
                <a:spcPts val="0"/>
              </a:spcAft>
              <a:buSzPts val="1400"/>
              <a:buNone/>
              <a:defRPr sz="2400" b="0">
                <a:latin typeface="Pacifico"/>
                <a:ea typeface="Pacifico"/>
                <a:cs typeface="Pacifico"/>
                <a:sym typeface="Pacifico"/>
              </a:defRPr>
            </a:lvl6pPr>
            <a:lvl7pPr lvl="6" algn="l">
              <a:lnSpc>
                <a:spcPct val="115000"/>
              </a:lnSpc>
              <a:spcBef>
                <a:spcPts val="1600"/>
              </a:spcBef>
              <a:spcAft>
                <a:spcPts val="0"/>
              </a:spcAft>
              <a:buSzPts val="1400"/>
              <a:buNone/>
              <a:defRPr sz="2400" b="0">
                <a:latin typeface="Pacifico"/>
                <a:ea typeface="Pacifico"/>
                <a:cs typeface="Pacifico"/>
                <a:sym typeface="Pacifico"/>
              </a:defRPr>
            </a:lvl7pPr>
            <a:lvl8pPr lvl="7" algn="l">
              <a:lnSpc>
                <a:spcPct val="115000"/>
              </a:lnSpc>
              <a:spcBef>
                <a:spcPts val="1600"/>
              </a:spcBef>
              <a:spcAft>
                <a:spcPts val="0"/>
              </a:spcAft>
              <a:buSzPts val="1400"/>
              <a:buNone/>
              <a:defRPr sz="2400" b="0">
                <a:latin typeface="Pacifico"/>
                <a:ea typeface="Pacifico"/>
                <a:cs typeface="Pacifico"/>
                <a:sym typeface="Pacifico"/>
              </a:defRPr>
            </a:lvl8pPr>
            <a:lvl9pPr lvl="8" algn="l">
              <a:lnSpc>
                <a:spcPct val="115000"/>
              </a:lnSpc>
              <a:spcBef>
                <a:spcPts val="1600"/>
              </a:spcBef>
              <a:spcAft>
                <a:spcPts val="1600"/>
              </a:spcAft>
              <a:buSzPts val="1400"/>
              <a:buNone/>
              <a:defRPr sz="2400" b="0">
                <a:latin typeface="Pacifico"/>
                <a:ea typeface="Pacifico"/>
                <a:cs typeface="Pacifico"/>
                <a:sym typeface="Pacifico"/>
              </a:defRPr>
            </a:lvl9pPr>
          </a:lstStyle>
          <a:p>
            <a:endParaRPr/>
          </a:p>
        </p:txBody>
      </p:sp>
      <p:grpSp>
        <p:nvGrpSpPr>
          <p:cNvPr id="981" name="Google Shape;981;p57"/>
          <p:cNvGrpSpPr/>
          <p:nvPr/>
        </p:nvGrpSpPr>
        <p:grpSpPr>
          <a:xfrm rot="10800000" flipH="1">
            <a:off x="2386512" y="-2302918"/>
            <a:ext cx="6358700" cy="4566514"/>
            <a:chOff x="1758627" y="657949"/>
            <a:chExt cx="5621198" cy="4036876"/>
          </a:xfrm>
        </p:grpSpPr>
        <p:sp>
          <p:nvSpPr>
            <p:cNvPr id="982" name="Google Shape;982;p57"/>
            <p:cNvSpPr/>
            <p:nvPr/>
          </p:nvSpPr>
          <p:spPr>
            <a:xfrm rot="-5400000">
              <a:off x="6429988" y="2205583"/>
              <a:ext cx="296723" cy="275608"/>
            </a:xfrm>
            <a:custGeom>
              <a:avLst/>
              <a:gdLst/>
              <a:ahLst/>
              <a:cxnLst/>
              <a:rect l="l" t="t" r="r" b="b"/>
              <a:pathLst>
                <a:path w="8496" h="7892" extrusionOk="0">
                  <a:moveTo>
                    <a:pt x="4537" y="0"/>
                  </a:moveTo>
                  <a:lnTo>
                    <a:pt x="3602" y="3107"/>
                  </a:lnTo>
                  <a:lnTo>
                    <a:pt x="0" y="4207"/>
                  </a:lnTo>
                  <a:lnTo>
                    <a:pt x="3464" y="4620"/>
                  </a:lnTo>
                  <a:lnTo>
                    <a:pt x="4317" y="7891"/>
                  </a:lnTo>
                  <a:lnTo>
                    <a:pt x="5114" y="4675"/>
                  </a:lnTo>
                  <a:lnTo>
                    <a:pt x="8496" y="3877"/>
                  </a:lnTo>
                  <a:lnTo>
                    <a:pt x="5197" y="3135"/>
                  </a:lnTo>
                  <a:lnTo>
                    <a:pt x="4537" y="0"/>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57"/>
            <p:cNvSpPr/>
            <p:nvPr/>
          </p:nvSpPr>
          <p:spPr>
            <a:xfrm>
              <a:off x="6319900" y="4289250"/>
              <a:ext cx="213100" cy="197300"/>
            </a:xfrm>
            <a:custGeom>
              <a:avLst/>
              <a:gdLst/>
              <a:ahLst/>
              <a:cxnLst/>
              <a:rect l="l" t="t" r="r" b="b"/>
              <a:pathLst>
                <a:path w="8524" h="7892" extrusionOk="0">
                  <a:moveTo>
                    <a:pt x="4537" y="1"/>
                  </a:moveTo>
                  <a:lnTo>
                    <a:pt x="3629" y="3080"/>
                  </a:lnTo>
                  <a:lnTo>
                    <a:pt x="0" y="4207"/>
                  </a:lnTo>
                  <a:lnTo>
                    <a:pt x="3492" y="4620"/>
                  </a:lnTo>
                  <a:lnTo>
                    <a:pt x="4317" y="7892"/>
                  </a:lnTo>
                  <a:lnTo>
                    <a:pt x="5142" y="4675"/>
                  </a:lnTo>
                  <a:lnTo>
                    <a:pt x="8523" y="3877"/>
                  </a:lnTo>
                  <a:lnTo>
                    <a:pt x="5224" y="3135"/>
                  </a:lnTo>
                  <a:lnTo>
                    <a:pt x="453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57"/>
            <p:cNvSpPr/>
            <p:nvPr/>
          </p:nvSpPr>
          <p:spPr>
            <a:xfrm>
              <a:off x="1758627" y="657949"/>
              <a:ext cx="151250" cy="140225"/>
            </a:xfrm>
            <a:custGeom>
              <a:avLst/>
              <a:gdLst/>
              <a:ahLst/>
              <a:cxnLst/>
              <a:rect l="l" t="t" r="r" b="b"/>
              <a:pathLst>
                <a:path w="6050" h="5609" extrusionOk="0">
                  <a:moveTo>
                    <a:pt x="3217" y="0"/>
                  </a:moveTo>
                  <a:lnTo>
                    <a:pt x="2557" y="2200"/>
                  </a:lnTo>
                  <a:lnTo>
                    <a:pt x="0" y="2997"/>
                  </a:lnTo>
                  <a:lnTo>
                    <a:pt x="2475" y="3299"/>
                  </a:lnTo>
                  <a:lnTo>
                    <a:pt x="3080" y="5609"/>
                  </a:lnTo>
                  <a:lnTo>
                    <a:pt x="3630" y="3327"/>
                  </a:lnTo>
                  <a:lnTo>
                    <a:pt x="6049" y="2750"/>
                  </a:lnTo>
                  <a:lnTo>
                    <a:pt x="3712" y="2227"/>
                  </a:lnTo>
                  <a:lnTo>
                    <a:pt x="3217" y="0"/>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57"/>
            <p:cNvSpPr/>
            <p:nvPr/>
          </p:nvSpPr>
          <p:spPr>
            <a:xfrm rot="-5400000">
              <a:off x="6710679" y="1955812"/>
              <a:ext cx="151225" cy="140250"/>
            </a:xfrm>
            <a:custGeom>
              <a:avLst/>
              <a:gdLst/>
              <a:ahLst/>
              <a:cxnLst/>
              <a:rect l="l" t="t" r="r" b="b"/>
              <a:pathLst>
                <a:path w="6049" h="5610" extrusionOk="0">
                  <a:moveTo>
                    <a:pt x="3217" y="1"/>
                  </a:moveTo>
                  <a:lnTo>
                    <a:pt x="2557" y="2200"/>
                  </a:lnTo>
                  <a:lnTo>
                    <a:pt x="0" y="2970"/>
                  </a:lnTo>
                  <a:lnTo>
                    <a:pt x="2475" y="3300"/>
                  </a:lnTo>
                  <a:lnTo>
                    <a:pt x="3052" y="5610"/>
                  </a:lnTo>
                  <a:lnTo>
                    <a:pt x="3629" y="3328"/>
                  </a:lnTo>
                  <a:lnTo>
                    <a:pt x="6049" y="2750"/>
                  </a:lnTo>
                  <a:lnTo>
                    <a:pt x="3712" y="2228"/>
                  </a:lnTo>
                  <a:lnTo>
                    <a:pt x="321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57"/>
            <p:cNvSpPr/>
            <p:nvPr/>
          </p:nvSpPr>
          <p:spPr>
            <a:xfrm>
              <a:off x="7227900" y="1012625"/>
              <a:ext cx="151925" cy="140225"/>
            </a:xfrm>
            <a:custGeom>
              <a:avLst/>
              <a:gdLst/>
              <a:ahLst/>
              <a:cxnLst/>
              <a:rect l="l" t="t" r="r" b="b"/>
              <a:pathLst>
                <a:path w="6077" h="5609" extrusionOk="0">
                  <a:moveTo>
                    <a:pt x="3245" y="0"/>
                  </a:moveTo>
                  <a:lnTo>
                    <a:pt x="2585" y="2200"/>
                  </a:lnTo>
                  <a:lnTo>
                    <a:pt x="0" y="2997"/>
                  </a:lnTo>
                  <a:lnTo>
                    <a:pt x="2475" y="3299"/>
                  </a:lnTo>
                  <a:lnTo>
                    <a:pt x="3080" y="5609"/>
                  </a:lnTo>
                  <a:lnTo>
                    <a:pt x="3657" y="3327"/>
                  </a:lnTo>
                  <a:lnTo>
                    <a:pt x="6077" y="2750"/>
                  </a:lnTo>
                  <a:lnTo>
                    <a:pt x="3712" y="2227"/>
                  </a:lnTo>
                  <a:lnTo>
                    <a:pt x="3245" y="0"/>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57"/>
            <p:cNvSpPr/>
            <p:nvPr/>
          </p:nvSpPr>
          <p:spPr>
            <a:xfrm>
              <a:off x="6043575" y="4554575"/>
              <a:ext cx="151925" cy="140250"/>
            </a:xfrm>
            <a:custGeom>
              <a:avLst/>
              <a:gdLst/>
              <a:ahLst/>
              <a:cxnLst/>
              <a:rect l="l" t="t" r="r" b="b"/>
              <a:pathLst>
                <a:path w="6077" h="5610" extrusionOk="0">
                  <a:moveTo>
                    <a:pt x="3245" y="1"/>
                  </a:moveTo>
                  <a:lnTo>
                    <a:pt x="2585" y="2200"/>
                  </a:lnTo>
                  <a:lnTo>
                    <a:pt x="0" y="2997"/>
                  </a:lnTo>
                  <a:lnTo>
                    <a:pt x="2475" y="3300"/>
                  </a:lnTo>
                  <a:lnTo>
                    <a:pt x="3080" y="5609"/>
                  </a:lnTo>
                  <a:lnTo>
                    <a:pt x="3657" y="3327"/>
                  </a:lnTo>
                  <a:lnTo>
                    <a:pt x="6077" y="2750"/>
                  </a:lnTo>
                  <a:lnTo>
                    <a:pt x="3712" y="2228"/>
                  </a:lnTo>
                  <a:lnTo>
                    <a:pt x="3245" y="1"/>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57"/>
            <p:cNvSpPr/>
            <p:nvPr/>
          </p:nvSpPr>
          <p:spPr>
            <a:xfrm>
              <a:off x="7041625" y="3173675"/>
              <a:ext cx="212425" cy="197300"/>
            </a:xfrm>
            <a:custGeom>
              <a:avLst/>
              <a:gdLst/>
              <a:ahLst/>
              <a:cxnLst/>
              <a:rect l="l" t="t" r="r" b="b"/>
              <a:pathLst>
                <a:path w="8497" h="7892" extrusionOk="0">
                  <a:moveTo>
                    <a:pt x="4537" y="0"/>
                  </a:moveTo>
                  <a:lnTo>
                    <a:pt x="3602" y="3080"/>
                  </a:lnTo>
                  <a:lnTo>
                    <a:pt x="0" y="4207"/>
                  </a:lnTo>
                  <a:lnTo>
                    <a:pt x="3465" y="4619"/>
                  </a:lnTo>
                  <a:lnTo>
                    <a:pt x="4317" y="7891"/>
                  </a:lnTo>
                  <a:lnTo>
                    <a:pt x="5114" y="4674"/>
                  </a:lnTo>
                  <a:lnTo>
                    <a:pt x="8496" y="3877"/>
                  </a:lnTo>
                  <a:lnTo>
                    <a:pt x="5197" y="3135"/>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89" name="Google Shape;989;p57"/>
          <p:cNvGrpSpPr/>
          <p:nvPr/>
        </p:nvGrpSpPr>
        <p:grpSpPr>
          <a:xfrm rot="5060298">
            <a:off x="1211894" y="-4417730"/>
            <a:ext cx="6358803" cy="4566588"/>
            <a:chOff x="1758627" y="657949"/>
            <a:chExt cx="5621198" cy="4036876"/>
          </a:xfrm>
        </p:grpSpPr>
        <p:sp>
          <p:nvSpPr>
            <p:cNvPr id="990" name="Google Shape;990;p57"/>
            <p:cNvSpPr/>
            <p:nvPr/>
          </p:nvSpPr>
          <p:spPr>
            <a:xfrm rot="-5400000">
              <a:off x="6429988" y="2205583"/>
              <a:ext cx="296723" cy="275608"/>
            </a:xfrm>
            <a:custGeom>
              <a:avLst/>
              <a:gdLst/>
              <a:ahLst/>
              <a:cxnLst/>
              <a:rect l="l" t="t" r="r" b="b"/>
              <a:pathLst>
                <a:path w="8496" h="7892" extrusionOk="0">
                  <a:moveTo>
                    <a:pt x="4537" y="0"/>
                  </a:moveTo>
                  <a:lnTo>
                    <a:pt x="3602" y="3107"/>
                  </a:lnTo>
                  <a:lnTo>
                    <a:pt x="0" y="4207"/>
                  </a:lnTo>
                  <a:lnTo>
                    <a:pt x="3464" y="4620"/>
                  </a:lnTo>
                  <a:lnTo>
                    <a:pt x="4317" y="7891"/>
                  </a:lnTo>
                  <a:lnTo>
                    <a:pt x="5114" y="4675"/>
                  </a:lnTo>
                  <a:lnTo>
                    <a:pt x="8496" y="3877"/>
                  </a:lnTo>
                  <a:lnTo>
                    <a:pt x="5197" y="3135"/>
                  </a:lnTo>
                  <a:lnTo>
                    <a:pt x="4537" y="0"/>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57"/>
            <p:cNvSpPr/>
            <p:nvPr/>
          </p:nvSpPr>
          <p:spPr>
            <a:xfrm>
              <a:off x="6319900" y="4289250"/>
              <a:ext cx="213100" cy="197300"/>
            </a:xfrm>
            <a:custGeom>
              <a:avLst/>
              <a:gdLst/>
              <a:ahLst/>
              <a:cxnLst/>
              <a:rect l="l" t="t" r="r" b="b"/>
              <a:pathLst>
                <a:path w="8524" h="7892" extrusionOk="0">
                  <a:moveTo>
                    <a:pt x="4537" y="1"/>
                  </a:moveTo>
                  <a:lnTo>
                    <a:pt x="3629" y="3080"/>
                  </a:lnTo>
                  <a:lnTo>
                    <a:pt x="0" y="4207"/>
                  </a:lnTo>
                  <a:lnTo>
                    <a:pt x="3492" y="4620"/>
                  </a:lnTo>
                  <a:lnTo>
                    <a:pt x="4317" y="7892"/>
                  </a:lnTo>
                  <a:lnTo>
                    <a:pt x="5142" y="4675"/>
                  </a:lnTo>
                  <a:lnTo>
                    <a:pt x="8523" y="3877"/>
                  </a:lnTo>
                  <a:lnTo>
                    <a:pt x="5224" y="3135"/>
                  </a:lnTo>
                  <a:lnTo>
                    <a:pt x="453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57"/>
            <p:cNvSpPr/>
            <p:nvPr/>
          </p:nvSpPr>
          <p:spPr>
            <a:xfrm>
              <a:off x="1758627" y="657949"/>
              <a:ext cx="151250" cy="140225"/>
            </a:xfrm>
            <a:custGeom>
              <a:avLst/>
              <a:gdLst/>
              <a:ahLst/>
              <a:cxnLst/>
              <a:rect l="l" t="t" r="r" b="b"/>
              <a:pathLst>
                <a:path w="6050" h="5609" extrusionOk="0">
                  <a:moveTo>
                    <a:pt x="3217" y="0"/>
                  </a:moveTo>
                  <a:lnTo>
                    <a:pt x="2557" y="2200"/>
                  </a:lnTo>
                  <a:lnTo>
                    <a:pt x="0" y="2997"/>
                  </a:lnTo>
                  <a:lnTo>
                    <a:pt x="2475" y="3299"/>
                  </a:lnTo>
                  <a:lnTo>
                    <a:pt x="3080" y="5609"/>
                  </a:lnTo>
                  <a:lnTo>
                    <a:pt x="3630" y="3327"/>
                  </a:lnTo>
                  <a:lnTo>
                    <a:pt x="6049" y="2750"/>
                  </a:lnTo>
                  <a:lnTo>
                    <a:pt x="3712" y="2227"/>
                  </a:lnTo>
                  <a:lnTo>
                    <a:pt x="3217" y="0"/>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57"/>
            <p:cNvSpPr/>
            <p:nvPr/>
          </p:nvSpPr>
          <p:spPr>
            <a:xfrm rot="-5400000">
              <a:off x="6710679" y="1955812"/>
              <a:ext cx="151225" cy="140250"/>
            </a:xfrm>
            <a:custGeom>
              <a:avLst/>
              <a:gdLst/>
              <a:ahLst/>
              <a:cxnLst/>
              <a:rect l="l" t="t" r="r" b="b"/>
              <a:pathLst>
                <a:path w="6049" h="5610" extrusionOk="0">
                  <a:moveTo>
                    <a:pt x="3217" y="1"/>
                  </a:moveTo>
                  <a:lnTo>
                    <a:pt x="2557" y="2200"/>
                  </a:lnTo>
                  <a:lnTo>
                    <a:pt x="0" y="2970"/>
                  </a:lnTo>
                  <a:lnTo>
                    <a:pt x="2475" y="3300"/>
                  </a:lnTo>
                  <a:lnTo>
                    <a:pt x="3052" y="5610"/>
                  </a:lnTo>
                  <a:lnTo>
                    <a:pt x="3629" y="3328"/>
                  </a:lnTo>
                  <a:lnTo>
                    <a:pt x="6049" y="2750"/>
                  </a:lnTo>
                  <a:lnTo>
                    <a:pt x="3712" y="2228"/>
                  </a:lnTo>
                  <a:lnTo>
                    <a:pt x="321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57"/>
            <p:cNvSpPr/>
            <p:nvPr/>
          </p:nvSpPr>
          <p:spPr>
            <a:xfrm>
              <a:off x="7227900" y="1012625"/>
              <a:ext cx="151925" cy="140225"/>
            </a:xfrm>
            <a:custGeom>
              <a:avLst/>
              <a:gdLst/>
              <a:ahLst/>
              <a:cxnLst/>
              <a:rect l="l" t="t" r="r" b="b"/>
              <a:pathLst>
                <a:path w="6077" h="5609" extrusionOk="0">
                  <a:moveTo>
                    <a:pt x="3245" y="0"/>
                  </a:moveTo>
                  <a:lnTo>
                    <a:pt x="2585" y="2200"/>
                  </a:lnTo>
                  <a:lnTo>
                    <a:pt x="0" y="2997"/>
                  </a:lnTo>
                  <a:lnTo>
                    <a:pt x="2475" y="3299"/>
                  </a:lnTo>
                  <a:lnTo>
                    <a:pt x="3080" y="5609"/>
                  </a:lnTo>
                  <a:lnTo>
                    <a:pt x="3657" y="3327"/>
                  </a:lnTo>
                  <a:lnTo>
                    <a:pt x="6077" y="2750"/>
                  </a:lnTo>
                  <a:lnTo>
                    <a:pt x="3712" y="2227"/>
                  </a:lnTo>
                  <a:lnTo>
                    <a:pt x="3245" y="0"/>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57"/>
            <p:cNvSpPr/>
            <p:nvPr/>
          </p:nvSpPr>
          <p:spPr>
            <a:xfrm>
              <a:off x="6043575" y="4554575"/>
              <a:ext cx="151925" cy="140250"/>
            </a:xfrm>
            <a:custGeom>
              <a:avLst/>
              <a:gdLst/>
              <a:ahLst/>
              <a:cxnLst/>
              <a:rect l="l" t="t" r="r" b="b"/>
              <a:pathLst>
                <a:path w="6077" h="5610" extrusionOk="0">
                  <a:moveTo>
                    <a:pt x="3245" y="1"/>
                  </a:moveTo>
                  <a:lnTo>
                    <a:pt x="2585" y="2200"/>
                  </a:lnTo>
                  <a:lnTo>
                    <a:pt x="0" y="2997"/>
                  </a:lnTo>
                  <a:lnTo>
                    <a:pt x="2475" y="3300"/>
                  </a:lnTo>
                  <a:lnTo>
                    <a:pt x="3080" y="5609"/>
                  </a:lnTo>
                  <a:lnTo>
                    <a:pt x="3657" y="3327"/>
                  </a:lnTo>
                  <a:lnTo>
                    <a:pt x="6077" y="2750"/>
                  </a:lnTo>
                  <a:lnTo>
                    <a:pt x="3712" y="2228"/>
                  </a:lnTo>
                  <a:lnTo>
                    <a:pt x="3245" y="1"/>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57"/>
            <p:cNvSpPr/>
            <p:nvPr/>
          </p:nvSpPr>
          <p:spPr>
            <a:xfrm>
              <a:off x="7041625" y="3173675"/>
              <a:ext cx="212425" cy="197300"/>
            </a:xfrm>
            <a:custGeom>
              <a:avLst/>
              <a:gdLst/>
              <a:ahLst/>
              <a:cxnLst/>
              <a:rect l="l" t="t" r="r" b="b"/>
              <a:pathLst>
                <a:path w="8497" h="7892" extrusionOk="0">
                  <a:moveTo>
                    <a:pt x="4537" y="0"/>
                  </a:moveTo>
                  <a:lnTo>
                    <a:pt x="3602" y="3080"/>
                  </a:lnTo>
                  <a:lnTo>
                    <a:pt x="0" y="4207"/>
                  </a:lnTo>
                  <a:lnTo>
                    <a:pt x="3465" y="4619"/>
                  </a:lnTo>
                  <a:lnTo>
                    <a:pt x="4317" y="7891"/>
                  </a:lnTo>
                  <a:lnTo>
                    <a:pt x="5114" y="4674"/>
                  </a:lnTo>
                  <a:lnTo>
                    <a:pt x="8496" y="3877"/>
                  </a:lnTo>
                  <a:lnTo>
                    <a:pt x="5197" y="3135"/>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97" name="Google Shape;997;p57"/>
          <p:cNvPicPr preferRelativeResize="0"/>
          <p:nvPr/>
        </p:nvPicPr>
        <p:blipFill rotWithShape="1">
          <a:blip r:embed="rId2">
            <a:alphaModFix/>
          </a:blip>
          <a:srcRect/>
          <a:stretch/>
        </p:blipFill>
        <p:spPr>
          <a:xfrm flipH="1">
            <a:off x="-177150" y="327450"/>
            <a:ext cx="2096548" cy="6172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9"/>
        <p:cNvGrpSpPr/>
        <p:nvPr/>
      </p:nvGrpSpPr>
      <p:grpSpPr>
        <a:xfrm>
          <a:off x="0" y="0"/>
          <a:ext cx="0" cy="0"/>
          <a:chOff x="0" y="0"/>
          <a:chExt cx="0" cy="0"/>
        </a:xfrm>
      </p:grpSpPr>
      <p:sp>
        <p:nvSpPr>
          <p:cNvPr id="1280" name="Google Shape;1280;p76"/>
          <p:cNvSpPr txBox="1">
            <a:spLocks noGrp="1"/>
          </p:cNvSpPr>
          <p:nvPr>
            <p:ph type="title"/>
          </p:nvPr>
        </p:nvSpPr>
        <p:spPr>
          <a:xfrm>
            <a:off x="470423" y="1582500"/>
            <a:ext cx="4234800" cy="113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281" name="Google Shape;1281;p76"/>
          <p:cNvSpPr txBox="1">
            <a:spLocks noGrp="1"/>
          </p:cNvSpPr>
          <p:nvPr>
            <p:ph type="subTitle" idx="1"/>
          </p:nvPr>
        </p:nvSpPr>
        <p:spPr>
          <a:xfrm>
            <a:off x="470430" y="2423406"/>
            <a:ext cx="3799800" cy="11376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accent5"/>
              </a:buClr>
              <a:buSzPts val="1800"/>
              <a:buFont typeface="Fira Sans"/>
              <a:buNone/>
              <a:defRPr b="0">
                <a:solidFill>
                  <a:schemeClr val="accent5"/>
                </a:solidFill>
                <a:latin typeface="Fira Sans"/>
                <a:ea typeface="Fira Sans"/>
                <a:cs typeface="Fira Sans"/>
                <a:sym typeface="Fira Sans"/>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grpSp>
        <p:nvGrpSpPr>
          <p:cNvPr id="1282" name="Google Shape;1282;p76"/>
          <p:cNvGrpSpPr/>
          <p:nvPr/>
        </p:nvGrpSpPr>
        <p:grpSpPr>
          <a:xfrm>
            <a:off x="1762071" y="-163929"/>
            <a:ext cx="7395249" cy="5310914"/>
            <a:chOff x="1758627" y="657949"/>
            <a:chExt cx="5621198" cy="4036876"/>
          </a:xfrm>
        </p:grpSpPr>
        <p:sp>
          <p:nvSpPr>
            <p:cNvPr id="1283" name="Google Shape;1283;p76"/>
            <p:cNvSpPr/>
            <p:nvPr/>
          </p:nvSpPr>
          <p:spPr>
            <a:xfrm rot="-5400000">
              <a:off x="6429988" y="2205583"/>
              <a:ext cx="296723" cy="275608"/>
            </a:xfrm>
            <a:custGeom>
              <a:avLst/>
              <a:gdLst/>
              <a:ahLst/>
              <a:cxnLst/>
              <a:rect l="l" t="t" r="r" b="b"/>
              <a:pathLst>
                <a:path w="8496" h="7892" extrusionOk="0">
                  <a:moveTo>
                    <a:pt x="4537" y="0"/>
                  </a:moveTo>
                  <a:lnTo>
                    <a:pt x="3602" y="3107"/>
                  </a:lnTo>
                  <a:lnTo>
                    <a:pt x="0" y="4207"/>
                  </a:lnTo>
                  <a:lnTo>
                    <a:pt x="3464" y="4620"/>
                  </a:lnTo>
                  <a:lnTo>
                    <a:pt x="4317" y="7891"/>
                  </a:lnTo>
                  <a:lnTo>
                    <a:pt x="5114" y="4675"/>
                  </a:lnTo>
                  <a:lnTo>
                    <a:pt x="8496" y="3877"/>
                  </a:lnTo>
                  <a:lnTo>
                    <a:pt x="5197" y="3135"/>
                  </a:lnTo>
                  <a:lnTo>
                    <a:pt x="453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76"/>
            <p:cNvSpPr/>
            <p:nvPr/>
          </p:nvSpPr>
          <p:spPr>
            <a:xfrm>
              <a:off x="6319900" y="4289250"/>
              <a:ext cx="213100" cy="197300"/>
            </a:xfrm>
            <a:custGeom>
              <a:avLst/>
              <a:gdLst/>
              <a:ahLst/>
              <a:cxnLst/>
              <a:rect l="l" t="t" r="r" b="b"/>
              <a:pathLst>
                <a:path w="8524" h="7892" extrusionOk="0">
                  <a:moveTo>
                    <a:pt x="4537" y="1"/>
                  </a:moveTo>
                  <a:lnTo>
                    <a:pt x="3629" y="3080"/>
                  </a:lnTo>
                  <a:lnTo>
                    <a:pt x="0" y="4207"/>
                  </a:lnTo>
                  <a:lnTo>
                    <a:pt x="3492" y="4620"/>
                  </a:lnTo>
                  <a:lnTo>
                    <a:pt x="4317" y="7892"/>
                  </a:lnTo>
                  <a:lnTo>
                    <a:pt x="5142" y="4675"/>
                  </a:lnTo>
                  <a:lnTo>
                    <a:pt x="8523" y="3877"/>
                  </a:lnTo>
                  <a:lnTo>
                    <a:pt x="5224" y="3135"/>
                  </a:lnTo>
                  <a:lnTo>
                    <a:pt x="453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76"/>
            <p:cNvSpPr/>
            <p:nvPr/>
          </p:nvSpPr>
          <p:spPr>
            <a:xfrm>
              <a:off x="1758627" y="657949"/>
              <a:ext cx="151250" cy="140225"/>
            </a:xfrm>
            <a:custGeom>
              <a:avLst/>
              <a:gdLst/>
              <a:ahLst/>
              <a:cxnLst/>
              <a:rect l="l" t="t" r="r" b="b"/>
              <a:pathLst>
                <a:path w="6050" h="5609" extrusionOk="0">
                  <a:moveTo>
                    <a:pt x="3217" y="0"/>
                  </a:moveTo>
                  <a:lnTo>
                    <a:pt x="2557" y="2200"/>
                  </a:lnTo>
                  <a:lnTo>
                    <a:pt x="0" y="2997"/>
                  </a:lnTo>
                  <a:lnTo>
                    <a:pt x="2475" y="3299"/>
                  </a:lnTo>
                  <a:lnTo>
                    <a:pt x="3080" y="5609"/>
                  </a:lnTo>
                  <a:lnTo>
                    <a:pt x="3630" y="3327"/>
                  </a:lnTo>
                  <a:lnTo>
                    <a:pt x="6049" y="2750"/>
                  </a:lnTo>
                  <a:lnTo>
                    <a:pt x="3712" y="2227"/>
                  </a:lnTo>
                  <a:lnTo>
                    <a:pt x="321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76"/>
            <p:cNvSpPr/>
            <p:nvPr/>
          </p:nvSpPr>
          <p:spPr>
            <a:xfrm rot="-5400000">
              <a:off x="6710679" y="1955812"/>
              <a:ext cx="151225" cy="140250"/>
            </a:xfrm>
            <a:custGeom>
              <a:avLst/>
              <a:gdLst/>
              <a:ahLst/>
              <a:cxnLst/>
              <a:rect l="l" t="t" r="r" b="b"/>
              <a:pathLst>
                <a:path w="6049" h="5610" extrusionOk="0">
                  <a:moveTo>
                    <a:pt x="3217" y="1"/>
                  </a:moveTo>
                  <a:lnTo>
                    <a:pt x="2557" y="2200"/>
                  </a:lnTo>
                  <a:lnTo>
                    <a:pt x="0" y="2970"/>
                  </a:lnTo>
                  <a:lnTo>
                    <a:pt x="2475" y="3300"/>
                  </a:lnTo>
                  <a:lnTo>
                    <a:pt x="3052" y="5610"/>
                  </a:lnTo>
                  <a:lnTo>
                    <a:pt x="3629" y="3328"/>
                  </a:lnTo>
                  <a:lnTo>
                    <a:pt x="6049" y="2750"/>
                  </a:lnTo>
                  <a:lnTo>
                    <a:pt x="3712" y="2228"/>
                  </a:lnTo>
                  <a:lnTo>
                    <a:pt x="321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76"/>
            <p:cNvSpPr/>
            <p:nvPr/>
          </p:nvSpPr>
          <p:spPr>
            <a:xfrm>
              <a:off x="7227900" y="1012625"/>
              <a:ext cx="151925" cy="140225"/>
            </a:xfrm>
            <a:custGeom>
              <a:avLst/>
              <a:gdLst/>
              <a:ahLst/>
              <a:cxnLst/>
              <a:rect l="l" t="t" r="r" b="b"/>
              <a:pathLst>
                <a:path w="6077" h="5609" extrusionOk="0">
                  <a:moveTo>
                    <a:pt x="3245" y="0"/>
                  </a:moveTo>
                  <a:lnTo>
                    <a:pt x="2585" y="2200"/>
                  </a:lnTo>
                  <a:lnTo>
                    <a:pt x="0" y="2997"/>
                  </a:lnTo>
                  <a:lnTo>
                    <a:pt x="2475" y="3299"/>
                  </a:lnTo>
                  <a:lnTo>
                    <a:pt x="3080" y="5609"/>
                  </a:lnTo>
                  <a:lnTo>
                    <a:pt x="3657" y="3327"/>
                  </a:lnTo>
                  <a:lnTo>
                    <a:pt x="6077" y="2750"/>
                  </a:lnTo>
                  <a:lnTo>
                    <a:pt x="3712" y="2227"/>
                  </a:lnTo>
                  <a:lnTo>
                    <a:pt x="324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76"/>
            <p:cNvSpPr/>
            <p:nvPr/>
          </p:nvSpPr>
          <p:spPr>
            <a:xfrm>
              <a:off x="6043575" y="4554575"/>
              <a:ext cx="151925" cy="140250"/>
            </a:xfrm>
            <a:custGeom>
              <a:avLst/>
              <a:gdLst/>
              <a:ahLst/>
              <a:cxnLst/>
              <a:rect l="l" t="t" r="r" b="b"/>
              <a:pathLst>
                <a:path w="6077" h="5610" extrusionOk="0">
                  <a:moveTo>
                    <a:pt x="3245" y="1"/>
                  </a:moveTo>
                  <a:lnTo>
                    <a:pt x="2585" y="2200"/>
                  </a:lnTo>
                  <a:lnTo>
                    <a:pt x="0" y="2997"/>
                  </a:lnTo>
                  <a:lnTo>
                    <a:pt x="2475" y="3300"/>
                  </a:lnTo>
                  <a:lnTo>
                    <a:pt x="3080" y="5609"/>
                  </a:lnTo>
                  <a:lnTo>
                    <a:pt x="3657" y="3327"/>
                  </a:lnTo>
                  <a:lnTo>
                    <a:pt x="6077" y="2750"/>
                  </a:lnTo>
                  <a:lnTo>
                    <a:pt x="3712" y="2228"/>
                  </a:lnTo>
                  <a:lnTo>
                    <a:pt x="324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76"/>
            <p:cNvSpPr/>
            <p:nvPr/>
          </p:nvSpPr>
          <p:spPr>
            <a:xfrm>
              <a:off x="7041625" y="3173675"/>
              <a:ext cx="212425" cy="197300"/>
            </a:xfrm>
            <a:custGeom>
              <a:avLst/>
              <a:gdLst/>
              <a:ahLst/>
              <a:cxnLst/>
              <a:rect l="l" t="t" r="r" b="b"/>
              <a:pathLst>
                <a:path w="8497" h="7892" extrusionOk="0">
                  <a:moveTo>
                    <a:pt x="4537" y="0"/>
                  </a:moveTo>
                  <a:lnTo>
                    <a:pt x="3602" y="3080"/>
                  </a:lnTo>
                  <a:lnTo>
                    <a:pt x="0" y="4207"/>
                  </a:lnTo>
                  <a:lnTo>
                    <a:pt x="3465" y="4619"/>
                  </a:lnTo>
                  <a:lnTo>
                    <a:pt x="4317" y="7891"/>
                  </a:lnTo>
                  <a:lnTo>
                    <a:pt x="5114" y="4674"/>
                  </a:lnTo>
                  <a:lnTo>
                    <a:pt x="8496" y="3877"/>
                  </a:lnTo>
                  <a:lnTo>
                    <a:pt x="5197" y="3135"/>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90" name="Google Shape;1290;p76"/>
          <p:cNvGrpSpPr/>
          <p:nvPr/>
        </p:nvGrpSpPr>
        <p:grpSpPr>
          <a:xfrm flipH="1">
            <a:off x="-4" y="-4"/>
            <a:ext cx="7395249" cy="5310914"/>
            <a:chOff x="1758627" y="657949"/>
            <a:chExt cx="5621198" cy="4036876"/>
          </a:xfrm>
        </p:grpSpPr>
        <p:sp>
          <p:nvSpPr>
            <p:cNvPr id="1291" name="Google Shape;1291;p76"/>
            <p:cNvSpPr/>
            <p:nvPr/>
          </p:nvSpPr>
          <p:spPr>
            <a:xfrm rot="-5400000">
              <a:off x="5312950" y="944922"/>
              <a:ext cx="296723" cy="275608"/>
            </a:xfrm>
            <a:custGeom>
              <a:avLst/>
              <a:gdLst/>
              <a:ahLst/>
              <a:cxnLst/>
              <a:rect l="l" t="t" r="r" b="b"/>
              <a:pathLst>
                <a:path w="8496" h="7892" extrusionOk="0">
                  <a:moveTo>
                    <a:pt x="4537" y="0"/>
                  </a:moveTo>
                  <a:lnTo>
                    <a:pt x="3602" y="3107"/>
                  </a:lnTo>
                  <a:lnTo>
                    <a:pt x="0" y="4207"/>
                  </a:lnTo>
                  <a:lnTo>
                    <a:pt x="3464" y="4620"/>
                  </a:lnTo>
                  <a:lnTo>
                    <a:pt x="4317" y="7891"/>
                  </a:lnTo>
                  <a:lnTo>
                    <a:pt x="5114" y="4675"/>
                  </a:lnTo>
                  <a:lnTo>
                    <a:pt x="8496" y="3877"/>
                  </a:lnTo>
                  <a:lnTo>
                    <a:pt x="5197" y="3135"/>
                  </a:lnTo>
                  <a:lnTo>
                    <a:pt x="453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76"/>
            <p:cNvSpPr/>
            <p:nvPr/>
          </p:nvSpPr>
          <p:spPr>
            <a:xfrm>
              <a:off x="6319900" y="4289250"/>
              <a:ext cx="213100" cy="197300"/>
            </a:xfrm>
            <a:custGeom>
              <a:avLst/>
              <a:gdLst/>
              <a:ahLst/>
              <a:cxnLst/>
              <a:rect l="l" t="t" r="r" b="b"/>
              <a:pathLst>
                <a:path w="8524" h="7892" extrusionOk="0">
                  <a:moveTo>
                    <a:pt x="4537" y="1"/>
                  </a:moveTo>
                  <a:lnTo>
                    <a:pt x="3629" y="3080"/>
                  </a:lnTo>
                  <a:lnTo>
                    <a:pt x="0" y="4207"/>
                  </a:lnTo>
                  <a:lnTo>
                    <a:pt x="3492" y="4620"/>
                  </a:lnTo>
                  <a:lnTo>
                    <a:pt x="4317" y="7892"/>
                  </a:lnTo>
                  <a:lnTo>
                    <a:pt x="5142" y="4675"/>
                  </a:lnTo>
                  <a:lnTo>
                    <a:pt x="8523" y="3877"/>
                  </a:lnTo>
                  <a:lnTo>
                    <a:pt x="5224" y="3135"/>
                  </a:lnTo>
                  <a:lnTo>
                    <a:pt x="453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76"/>
            <p:cNvSpPr/>
            <p:nvPr/>
          </p:nvSpPr>
          <p:spPr>
            <a:xfrm>
              <a:off x="1758627" y="657949"/>
              <a:ext cx="151250" cy="140225"/>
            </a:xfrm>
            <a:custGeom>
              <a:avLst/>
              <a:gdLst/>
              <a:ahLst/>
              <a:cxnLst/>
              <a:rect l="l" t="t" r="r" b="b"/>
              <a:pathLst>
                <a:path w="6050" h="5609" extrusionOk="0">
                  <a:moveTo>
                    <a:pt x="3217" y="0"/>
                  </a:moveTo>
                  <a:lnTo>
                    <a:pt x="2557" y="2200"/>
                  </a:lnTo>
                  <a:lnTo>
                    <a:pt x="0" y="2997"/>
                  </a:lnTo>
                  <a:lnTo>
                    <a:pt x="2475" y="3299"/>
                  </a:lnTo>
                  <a:lnTo>
                    <a:pt x="3080" y="5609"/>
                  </a:lnTo>
                  <a:lnTo>
                    <a:pt x="3630" y="3327"/>
                  </a:lnTo>
                  <a:lnTo>
                    <a:pt x="6049" y="2750"/>
                  </a:lnTo>
                  <a:lnTo>
                    <a:pt x="3712" y="2227"/>
                  </a:lnTo>
                  <a:lnTo>
                    <a:pt x="321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76"/>
            <p:cNvSpPr/>
            <p:nvPr/>
          </p:nvSpPr>
          <p:spPr>
            <a:xfrm rot="-5400000">
              <a:off x="6558562" y="1018103"/>
              <a:ext cx="151225" cy="140250"/>
            </a:xfrm>
            <a:custGeom>
              <a:avLst/>
              <a:gdLst/>
              <a:ahLst/>
              <a:cxnLst/>
              <a:rect l="l" t="t" r="r" b="b"/>
              <a:pathLst>
                <a:path w="6049" h="5610" extrusionOk="0">
                  <a:moveTo>
                    <a:pt x="3217" y="1"/>
                  </a:moveTo>
                  <a:lnTo>
                    <a:pt x="2557" y="2200"/>
                  </a:lnTo>
                  <a:lnTo>
                    <a:pt x="0" y="2970"/>
                  </a:lnTo>
                  <a:lnTo>
                    <a:pt x="2475" y="3300"/>
                  </a:lnTo>
                  <a:lnTo>
                    <a:pt x="3052" y="5610"/>
                  </a:lnTo>
                  <a:lnTo>
                    <a:pt x="3629" y="3328"/>
                  </a:lnTo>
                  <a:lnTo>
                    <a:pt x="6049" y="2750"/>
                  </a:lnTo>
                  <a:lnTo>
                    <a:pt x="3712" y="2228"/>
                  </a:lnTo>
                  <a:lnTo>
                    <a:pt x="321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76"/>
            <p:cNvSpPr/>
            <p:nvPr/>
          </p:nvSpPr>
          <p:spPr>
            <a:xfrm>
              <a:off x="7227900" y="1012625"/>
              <a:ext cx="151925" cy="140225"/>
            </a:xfrm>
            <a:custGeom>
              <a:avLst/>
              <a:gdLst/>
              <a:ahLst/>
              <a:cxnLst/>
              <a:rect l="l" t="t" r="r" b="b"/>
              <a:pathLst>
                <a:path w="6077" h="5609" extrusionOk="0">
                  <a:moveTo>
                    <a:pt x="3245" y="0"/>
                  </a:moveTo>
                  <a:lnTo>
                    <a:pt x="2585" y="2200"/>
                  </a:lnTo>
                  <a:lnTo>
                    <a:pt x="0" y="2997"/>
                  </a:lnTo>
                  <a:lnTo>
                    <a:pt x="2475" y="3299"/>
                  </a:lnTo>
                  <a:lnTo>
                    <a:pt x="3080" y="5609"/>
                  </a:lnTo>
                  <a:lnTo>
                    <a:pt x="3657" y="3327"/>
                  </a:lnTo>
                  <a:lnTo>
                    <a:pt x="6077" y="2750"/>
                  </a:lnTo>
                  <a:lnTo>
                    <a:pt x="3712" y="2227"/>
                  </a:lnTo>
                  <a:lnTo>
                    <a:pt x="324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76"/>
            <p:cNvSpPr/>
            <p:nvPr/>
          </p:nvSpPr>
          <p:spPr>
            <a:xfrm>
              <a:off x="6043575" y="4554575"/>
              <a:ext cx="151925" cy="140250"/>
            </a:xfrm>
            <a:custGeom>
              <a:avLst/>
              <a:gdLst/>
              <a:ahLst/>
              <a:cxnLst/>
              <a:rect l="l" t="t" r="r" b="b"/>
              <a:pathLst>
                <a:path w="6077" h="5610" extrusionOk="0">
                  <a:moveTo>
                    <a:pt x="3245" y="1"/>
                  </a:moveTo>
                  <a:lnTo>
                    <a:pt x="2585" y="2200"/>
                  </a:lnTo>
                  <a:lnTo>
                    <a:pt x="0" y="2997"/>
                  </a:lnTo>
                  <a:lnTo>
                    <a:pt x="2475" y="3300"/>
                  </a:lnTo>
                  <a:lnTo>
                    <a:pt x="3080" y="5609"/>
                  </a:lnTo>
                  <a:lnTo>
                    <a:pt x="3657" y="3327"/>
                  </a:lnTo>
                  <a:lnTo>
                    <a:pt x="6077" y="2750"/>
                  </a:lnTo>
                  <a:lnTo>
                    <a:pt x="3712" y="2228"/>
                  </a:lnTo>
                  <a:lnTo>
                    <a:pt x="324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97" name="Google Shape;1297;p76"/>
          <p:cNvSpPr/>
          <p:nvPr/>
        </p:nvSpPr>
        <p:spPr>
          <a:xfrm rot="-5400000">
            <a:off x="827517" y="3983983"/>
            <a:ext cx="390370" cy="362598"/>
          </a:xfrm>
          <a:custGeom>
            <a:avLst/>
            <a:gdLst/>
            <a:ahLst/>
            <a:cxnLst/>
            <a:rect l="l" t="t" r="r" b="b"/>
            <a:pathLst>
              <a:path w="8496" h="7892" extrusionOk="0">
                <a:moveTo>
                  <a:pt x="4537" y="0"/>
                </a:moveTo>
                <a:lnTo>
                  <a:pt x="3602" y="3107"/>
                </a:lnTo>
                <a:lnTo>
                  <a:pt x="0" y="4207"/>
                </a:lnTo>
                <a:lnTo>
                  <a:pt x="3464" y="4620"/>
                </a:lnTo>
                <a:lnTo>
                  <a:pt x="4317" y="7891"/>
                </a:lnTo>
                <a:lnTo>
                  <a:pt x="5114" y="4675"/>
                </a:lnTo>
                <a:lnTo>
                  <a:pt x="8496" y="3877"/>
                </a:lnTo>
                <a:lnTo>
                  <a:pt x="5197" y="3135"/>
                </a:lnTo>
                <a:lnTo>
                  <a:pt x="453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8" name="Google Shape;1298;p76"/>
          <p:cNvPicPr preferRelativeResize="0"/>
          <p:nvPr/>
        </p:nvPicPr>
        <p:blipFill rotWithShape="1">
          <a:blip r:embed="rId2">
            <a:alphaModFix/>
          </a:blip>
          <a:srcRect/>
          <a:stretch/>
        </p:blipFill>
        <p:spPr>
          <a:xfrm>
            <a:off x="7214250" y="327450"/>
            <a:ext cx="2096548" cy="617275"/>
          </a:xfrm>
          <a:prstGeom prst="rect">
            <a:avLst/>
          </a:prstGeom>
          <a:noFill/>
          <a:ln>
            <a:noFill/>
          </a:ln>
        </p:spPr>
      </p:pic>
      <p:pic>
        <p:nvPicPr>
          <p:cNvPr id="1299" name="Google Shape;1299;p76"/>
          <p:cNvPicPr preferRelativeResize="0"/>
          <p:nvPr/>
        </p:nvPicPr>
        <p:blipFill rotWithShape="1">
          <a:blip r:embed="rId2">
            <a:alphaModFix/>
          </a:blip>
          <a:srcRect/>
          <a:stretch/>
        </p:blipFill>
        <p:spPr>
          <a:xfrm>
            <a:off x="0" y="4209125"/>
            <a:ext cx="3173499" cy="934376"/>
          </a:xfrm>
          <a:prstGeom prst="rect">
            <a:avLst/>
          </a:prstGeom>
          <a:noFill/>
          <a:ln>
            <a:noFill/>
          </a:ln>
        </p:spPr>
      </p:pic>
      <p:pic>
        <p:nvPicPr>
          <p:cNvPr id="1300" name="Google Shape;1300;p76"/>
          <p:cNvPicPr preferRelativeResize="0"/>
          <p:nvPr/>
        </p:nvPicPr>
        <p:blipFill rotWithShape="1">
          <a:blip r:embed="rId2">
            <a:alphaModFix/>
          </a:blip>
          <a:srcRect/>
          <a:stretch/>
        </p:blipFill>
        <p:spPr>
          <a:xfrm>
            <a:off x="2890225" y="3919412"/>
            <a:ext cx="2096548" cy="617288"/>
          </a:xfrm>
          <a:prstGeom prst="rect">
            <a:avLst/>
          </a:prstGeom>
          <a:noFill/>
          <a:ln>
            <a:noFill/>
          </a:ln>
        </p:spPr>
      </p:pic>
      <p:pic>
        <p:nvPicPr>
          <p:cNvPr id="1301" name="Google Shape;1301;p76"/>
          <p:cNvPicPr preferRelativeResize="0"/>
          <p:nvPr/>
        </p:nvPicPr>
        <p:blipFill rotWithShape="1">
          <a:blip r:embed="rId2">
            <a:alphaModFix/>
          </a:blip>
          <a:srcRect/>
          <a:stretch/>
        </p:blipFill>
        <p:spPr>
          <a:xfrm>
            <a:off x="6212000" y="268975"/>
            <a:ext cx="1212201" cy="356901"/>
          </a:xfrm>
          <a:prstGeom prst="rect">
            <a:avLst/>
          </a:prstGeom>
          <a:noFill/>
          <a:ln>
            <a:noFill/>
          </a:ln>
        </p:spPr>
      </p:pic>
      <p:sp>
        <p:nvSpPr>
          <p:cNvPr id="1302" name="Google Shape;1302;p76"/>
          <p:cNvSpPr txBox="1">
            <a:spLocks noGrp="1"/>
          </p:cNvSpPr>
          <p:nvPr>
            <p:ph type="subTitle" idx="2"/>
          </p:nvPr>
        </p:nvSpPr>
        <p:spPr>
          <a:xfrm>
            <a:off x="4752975" y="866775"/>
            <a:ext cx="3857700" cy="349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accent5"/>
              </a:buClr>
              <a:buSzPts val="1800"/>
              <a:buFont typeface="Fira Sans"/>
              <a:buNone/>
              <a:defRPr b="0">
                <a:solidFill>
                  <a:schemeClr val="accent5"/>
                </a:solidFill>
                <a:latin typeface="Fira Sans"/>
                <a:ea typeface="Fira Sans"/>
                <a:cs typeface="Fira Sans"/>
                <a:sym typeface="Fira Sans"/>
              </a:defRPr>
            </a:lvl1pPr>
            <a:lvl2pPr lvl="1" algn="l">
              <a:lnSpc>
                <a:spcPct val="115000"/>
              </a:lnSpc>
              <a:spcBef>
                <a:spcPts val="1600"/>
              </a:spcBef>
              <a:spcAft>
                <a:spcPts val="0"/>
              </a:spcAft>
              <a:buClr>
                <a:schemeClr val="accent5"/>
              </a:buClr>
              <a:buSzPts val="1400"/>
              <a:buNone/>
              <a:defRPr>
                <a:solidFill>
                  <a:schemeClr val="accent5"/>
                </a:solidFill>
              </a:defRPr>
            </a:lvl2pPr>
            <a:lvl3pPr lvl="2" algn="l">
              <a:lnSpc>
                <a:spcPct val="115000"/>
              </a:lnSpc>
              <a:spcBef>
                <a:spcPts val="1600"/>
              </a:spcBef>
              <a:spcAft>
                <a:spcPts val="0"/>
              </a:spcAft>
              <a:buClr>
                <a:schemeClr val="accent5"/>
              </a:buClr>
              <a:buSzPts val="1400"/>
              <a:buNone/>
              <a:defRPr>
                <a:solidFill>
                  <a:schemeClr val="accent5"/>
                </a:solidFill>
              </a:defRPr>
            </a:lvl3pPr>
            <a:lvl4pPr lvl="3" algn="l">
              <a:lnSpc>
                <a:spcPct val="115000"/>
              </a:lnSpc>
              <a:spcBef>
                <a:spcPts val="1600"/>
              </a:spcBef>
              <a:spcAft>
                <a:spcPts val="0"/>
              </a:spcAft>
              <a:buClr>
                <a:schemeClr val="accent5"/>
              </a:buClr>
              <a:buSzPts val="1400"/>
              <a:buNone/>
              <a:defRPr>
                <a:solidFill>
                  <a:schemeClr val="accent5"/>
                </a:solidFill>
              </a:defRPr>
            </a:lvl4pPr>
            <a:lvl5pPr lvl="4" algn="l">
              <a:lnSpc>
                <a:spcPct val="115000"/>
              </a:lnSpc>
              <a:spcBef>
                <a:spcPts val="1600"/>
              </a:spcBef>
              <a:spcAft>
                <a:spcPts val="0"/>
              </a:spcAft>
              <a:buClr>
                <a:schemeClr val="accent5"/>
              </a:buClr>
              <a:buSzPts val="1400"/>
              <a:buNone/>
              <a:defRPr>
                <a:solidFill>
                  <a:schemeClr val="accent5"/>
                </a:solidFill>
              </a:defRPr>
            </a:lvl5pPr>
            <a:lvl6pPr lvl="5" algn="l">
              <a:lnSpc>
                <a:spcPct val="115000"/>
              </a:lnSpc>
              <a:spcBef>
                <a:spcPts val="1600"/>
              </a:spcBef>
              <a:spcAft>
                <a:spcPts val="0"/>
              </a:spcAft>
              <a:buClr>
                <a:schemeClr val="accent5"/>
              </a:buClr>
              <a:buSzPts val="1400"/>
              <a:buNone/>
              <a:defRPr>
                <a:solidFill>
                  <a:schemeClr val="accent5"/>
                </a:solidFill>
              </a:defRPr>
            </a:lvl6pPr>
            <a:lvl7pPr lvl="6" algn="l">
              <a:lnSpc>
                <a:spcPct val="115000"/>
              </a:lnSpc>
              <a:spcBef>
                <a:spcPts val="1600"/>
              </a:spcBef>
              <a:spcAft>
                <a:spcPts val="0"/>
              </a:spcAft>
              <a:buClr>
                <a:schemeClr val="accent5"/>
              </a:buClr>
              <a:buSzPts val="1400"/>
              <a:buNone/>
              <a:defRPr>
                <a:solidFill>
                  <a:schemeClr val="accent5"/>
                </a:solidFill>
              </a:defRPr>
            </a:lvl7pPr>
            <a:lvl8pPr lvl="7" algn="l">
              <a:lnSpc>
                <a:spcPct val="115000"/>
              </a:lnSpc>
              <a:spcBef>
                <a:spcPts val="1600"/>
              </a:spcBef>
              <a:spcAft>
                <a:spcPts val="0"/>
              </a:spcAft>
              <a:buClr>
                <a:schemeClr val="accent5"/>
              </a:buClr>
              <a:buSzPts val="1400"/>
              <a:buNone/>
              <a:defRPr>
                <a:solidFill>
                  <a:schemeClr val="accent5"/>
                </a:solidFill>
              </a:defRPr>
            </a:lvl8pPr>
            <a:lvl9pPr lvl="8" algn="l">
              <a:lnSpc>
                <a:spcPct val="115000"/>
              </a:lnSpc>
              <a:spcBef>
                <a:spcPts val="1600"/>
              </a:spcBef>
              <a:spcAft>
                <a:spcPts val="1600"/>
              </a:spcAft>
              <a:buClr>
                <a:schemeClr val="accent5"/>
              </a:buClr>
              <a:buSzPts val="1400"/>
              <a:buNone/>
              <a:defRPr>
                <a:solidFill>
                  <a:schemeClr val="accent5"/>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0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4">
    <p:spTree>
      <p:nvGrpSpPr>
        <p:cNvPr id="1" name="Shape 1304"/>
        <p:cNvGrpSpPr/>
        <p:nvPr/>
      </p:nvGrpSpPr>
      <p:grpSpPr>
        <a:xfrm>
          <a:off x="0" y="0"/>
          <a:ext cx="0" cy="0"/>
          <a:chOff x="0" y="0"/>
          <a:chExt cx="0" cy="0"/>
        </a:xfrm>
      </p:grpSpPr>
      <p:grpSp>
        <p:nvGrpSpPr>
          <p:cNvPr id="1305" name="Google Shape;1305;p78"/>
          <p:cNvGrpSpPr/>
          <p:nvPr/>
        </p:nvGrpSpPr>
        <p:grpSpPr>
          <a:xfrm>
            <a:off x="182002" y="-25452"/>
            <a:ext cx="8798794" cy="5295149"/>
            <a:chOff x="182002" y="-25452"/>
            <a:chExt cx="8798794" cy="5295149"/>
          </a:xfrm>
        </p:grpSpPr>
        <p:grpSp>
          <p:nvGrpSpPr>
            <p:cNvPr id="1306" name="Google Shape;1306;p78"/>
            <p:cNvGrpSpPr/>
            <p:nvPr/>
          </p:nvGrpSpPr>
          <p:grpSpPr>
            <a:xfrm>
              <a:off x="670875" y="-25452"/>
              <a:ext cx="7665537" cy="1123029"/>
              <a:chOff x="618900" y="600900"/>
              <a:chExt cx="6760925" cy="990500"/>
            </a:xfrm>
          </p:grpSpPr>
          <p:sp>
            <p:nvSpPr>
              <p:cNvPr id="1307" name="Google Shape;1307;p78"/>
              <p:cNvSpPr/>
              <p:nvPr/>
            </p:nvSpPr>
            <p:spPr>
              <a:xfrm>
                <a:off x="3998675" y="600900"/>
                <a:ext cx="212425" cy="197275"/>
              </a:xfrm>
              <a:custGeom>
                <a:avLst/>
                <a:gdLst/>
                <a:ahLst/>
                <a:cxnLst/>
                <a:rect l="l" t="t" r="r" b="b"/>
                <a:pathLst>
                  <a:path w="8497" h="7891" extrusionOk="0">
                    <a:moveTo>
                      <a:pt x="4537" y="0"/>
                    </a:moveTo>
                    <a:lnTo>
                      <a:pt x="3602" y="3107"/>
                    </a:lnTo>
                    <a:lnTo>
                      <a:pt x="0" y="4207"/>
                    </a:lnTo>
                    <a:lnTo>
                      <a:pt x="3465" y="4619"/>
                    </a:lnTo>
                    <a:lnTo>
                      <a:pt x="4317" y="7891"/>
                    </a:lnTo>
                    <a:lnTo>
                      <a:pt x="5114" y="4674"/>
                    </a:lnTo>
                    <a:lnTo>
                      <a:pt x="8496" y="3877"/>
                    </a:lnTo>
                    <a:lnTo>
                      <a:pt x="5197" y="3134"/>
                    </a:lnTo>
                    <a:lnTo>
                      <a:pt x="4537" y="0"/>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78"/>
              <p:cNvSpPr/>
              <p:nvPr/>
            </p:nvSpPr>
            <p:spPr>
              <a:xfrm>
                <a:off x="6247725" y="1394100"/>
                <a:ext cx="212400" cy="197300"/>
              </a:xfrm>
              <a:custGeom>
                <a:avLst/>
                <a:gdLst/>
                <a:ahLst/>
                <a:cxnLst/>
                <a:rect l="l" t="t" r="r" b="b"/>
                <a:pathLst>
                  <a:path w="8496" h="7892" extrusionOk="0">
                    <a:moveTo>
                      <a:pt x="4537" y="0"/>
                    </a:moveTo>
                    <a:lnTo>
                      <a:pt x="3602" y="3107"/>
                    </a:lnTo>
                    <a:lnTo>
                      <a:pt x="0" y="4207"/>
                    </a:lnTo>
                    <a:lnTo>
                      <a:pt x="3464" y="4620"/>
                    </a:lnTo>
                    <a:lnTo>
                      <a:pt x="4317" y="7891"/>
                    </a:lnTo>
                    <a:lnTo>
                      <a:pt x="5114" y="4675"/>
                    </a:lnTo>
                    <a:lnTo>
                      <a:pt x="8496" y="3877"/>
                    </a:lnTo>
                    <a:lnTo>
                      <a:pt x="5197" y="3135"/>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78"/>
              <p:cNvSpPr/>
              <p:nvPr/>
            </p:nvSpPr>
            <p:spPr>
              <a:xfrm>
                <a:off x="7227900" y="1012625"/>
                <a:ext cx="151925" cy="140225"/>
              </a:xfrm>
              <a:custGeom>
                <a:avLst/>
                <a:gdLst/>
                <a:ahLst/>
                <a:cxnLst/>
                <a:rect l="l" t="t" r="r" b="b"/>
                <a:pathLst>
                  <a:path w="6077" h="5609" extrusionOk="0">
                    <a:moveTo>
                      <a:pt x="3245" y="0"/>
                    </a:moveTo>
                    <a:lnTo>
                      <a:pt x="2585" y="2200"/>
                    </a:lnTo>
                    <a:lnTo>
                      <a:pt x="0" y="2997"/>
                    </a:lnTo>
                    <a:lnTo>
                      <a:pt x="2475" y="3299"/>
                    </a:lnTo>
                    <a:lnTo>
                      <a:pt x="3080" y="5609"/>
                    </a:lnTo>
                    <a:lnTo>
                      <a:pt x="3657" y="3327"/>
                    </a:lnTo>
                    <a:lnTo>
                      <a:pt x="6077" y="2750"/>
                    </a:lnTo>
                    <a:lnTo>
                      <a:pt x="3712" y="2227"/>
                    </a:lnTo>
                    <a:lnTo>
                      <a:pt x="324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p78"/>
              <p:cNvSpPr/>
              <p:nvPr/>
            </p:nvSpPr>
            <p:spPr>
              <a:xfrm>
                <a:off x="618900" y="616700"/>
                <a:ext cx="151250" cy="140250"/>
              </a:xfrm>
              <a:custGeom>
                <a:avLst/>
                <a:gdLst/>
                <a:ahLst/>
                <a:cxnLst/>
                <a:rect l="l" t="t" r="r" b="b"/>
                <a:pathLst>
                  <a:path w="6050" h="5610" extrusionOk="0">
                    <a:moveTo>
                      <a:pt x="3218" y="0"/>
                    </a:moveTo>
                    <a:lnTo>
                      <a:pt x="2558" y="2200"/>
                    </a:lnTo>
                    <a:lnTo>
                      <a:pt x="1" y="2970"/>
                    </a:lnTo>
                    <a:lnTo>
                      <a:pt x="2475" y="3300"/>
                    </a:lnTo>
                    <a:lnTo>
                      <a:pt x="3053" y="5609"/>
                    </a:lnTo>
                    <a:lnTo>
                      <a:pt x="3630" y="3327"/>
                    </a:lnTo>
                    <a:lnTo>
                      <a:pt x="6050" y="2750"/>
                    </a:lnTo>
                    <a:lnTo>
                      <a:pt x="3713" y="2227"/>
                    </a:lnTo>
                    <a:lnTo>
                      <a:pt x="321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78"/>
              <p:cNvSpPr/>
              <p:nvPr/>
            </p:nvSpPr>
            <p:spPr>
              <a:xfrm>
                <a:off x="2356550" y="699875"/>
                <a:ext cx="213125" cy="197300"/>
              </a:xfrm>
              <a:custGeom>
                <a:avLst/>
                <a:gdLst/>
                <a:ahLst/>
                <a:cxnLst/>
                <a:rect l="l" t="t" r="r" b="b"/>
                <a:pathLst>
                  <a:path w="8525" h="7892" extrusionOk="0">
                    <a:moveTo>
                      <a:pt x="4565" y="0"/>
                    </a:moveTo>
                    <a:lnTo>
                      <a:pt x="3630" y="3080"/>
                    </a:lnTo>
                    <a:lnTo>
                      <a:pt x="1" y="4179"/>
                    </a:lnTo>
                    <a:lnTo>
                      <a:pt x="3493" y="4619"/>
                    </a:lnTo>
                    <a:lnTo>
                      <a:pt x="4345" y="7891"/>
                    </a:lnTo>
                    <a:lnTo>
                      <a:pt x="5142" y="4674"/>
                    </a:lnTo>
                    <a:lnTo>
                      <a:pt x="8524" y="3877"/>
                    </a:lnTo>
                    <a:lnTo>
                      <a:pt x="5225" y="3107"/>
                    </a:lnTo>
                    <a:lnTo>
                      <a:pt x="456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12" name="Google Shape;1312;p78"/>
            <p:cNvGrpSpPr/>
            <p:nvPr/>
          </p:nvGrpSpPr>
          <p:grpSpPr>
            <a:xfrm>
              <a:off x="182002" y="1193748"/>
              <a:ext cx="8097259" cy="1370849"/>
              <a:chOff x="238125" y="600900"/>
              <a:chExt cx="7141700" cy="1209075"/>
            </a:xfrm>
          </p:grpSpPr>
          <p:sp>
            <p:nvSpPr>
              <p:cNvPr id="1313" name="Google Shape;1313;p78"/>
              <p:cNvSpPr/>
              <p:nvPr/>
            </p:nvSpPr>
            <p:spPr>
              <a:xfrm>
                <a:off x="3998675" y="600900"/>
                <a:ext cx="212425" cy="197275"/>
              </a:xfrm>
              <a:custGeom>
                <a:avLst/>
                <a:gdLst/>
                <a:ahLst/>
                <a:cxnLst/>
                <a:rect l="l" t="t" r="r" b="b"/>
                <a:pathLst>
                  <a:path w="8497" h="7891" extrusionOk="0">
                    <a:moveTo>
                      <a:pt x="4537" y="0"/>
                    </a:moveTo>
                    <a:lnTo>
                      <a:pt x="3602" y="3107"/>
                    </a:lnTo>
                    <a:lnTo>
                      <a:pt x="0" y="4207"/>
                    </a:lnTo>
                    <a:lnTo>
                      <a:pt x="3465" y="4619"/>
                    </a:lnTo>
                    <a:lnTo>
                      <a:pt x="4317" y="7891"/>
                    </a:lnTo>
                    <a:lnTo>
                      <a:pt x="5114" y="4674"/>
                    </a:lnTo>
                    <a:lnTo>
                      <a:pt x="8496" y="3877"/>
                    </a:lnTo>
                    <a:lnTo>
                      <a:pt x="5197" y="3134"/>
                    </a:lnTo>
                    <a:lnTo>
                      <a:pt x="4537" y="0"/>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78"/>
              <p:cNvSpPr/>
              <p:nvPr/>
            </p:nvSpPr>
            <p:spPr>
              <a:xfrm>
                <a:off x="6553600" y="1669725"/>
                <a:ext cx="151225" cy="140250"/>
              </a:xfrm>
              <a:custGeom>
                <a:avLst/>
                <a:gdLst/>
                <a:ahLst/>
                <a:cxnLst/>
                <a:rect l="l" t="t" r="r" b="b"/>
                <a:pathLst>
                  <a:path w="6049" h="5610" extrusionOk="0">
                    <a:moveTo>
                      <a:pt x="3217" y="1"/>
                    </a:moveTo>
                    <a:lnTo>
                      <a:pt x="2557" y="2200"/>
                    </a:lnTo>
                    <a:lnTo>
                      <a:pt x="0" y="2970"/>
                    </a:lnTo>
                    <a:lnTo>
                      <a:pt x="2475" y="3300"/>
                    </a:lnTo>
                    <a:lnTo>
                      <a:pt x="3052" y="5610"/>
                    </a:lnTo>
                    <a:lnTo>
                      <a:pt x="3629" y="3328"/>
                    </a:lnTo>
                    <a:lnTo>
                      <a:pt x="6049" y="2750"/>
                    </a:lnTo>
                    <a:lnTo>
                      <a:pt x="3712" y="2228"/>
                    </a:lnTo>
                    <a:lnTo>
                      <a:pt x="321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78"/>
              <p:cNvSpPr/>
              <p:nvPr/>
            </p:nvSpPr>
            <p:spPr>
              <a:xfrm>
                <a:off x="7227900" y="1012625"/>
                <a:ext cx="151925" cy="140225"/>
              </a:xfrm>
              <a:custGeom>
                <a:avLst/>
                <a:gdLst/>
                <a:ahLst/>
                <a:cxnLst/>
                <a:rect l="l" t="t" r="r" b="b"/>
                <a:pathLst>
                  <a:path w="6077" h="5609" extrusionOk="0">
                    <a:moveTo>
                      <a:pt x="3245" y="0"/>
                    </a:moveTo>
                    <a:lnTo>
                      <a:pt x="2585" y="2200"/>
                    </a:lnTo>
                    <a:lnTo>
                      <a:pt x="0" y="2997"/>
                    </a:lnTo>
                    <a:lnTo>
                      <a:pt x="2475" y="3299"/>
                    </a:lnTo>
                    <a:lnTo>
                      <a:pt x="3080" y="5609"/>
                    </a:lnTo>
                    <a:lnTo>
                      <a:pt x="3657" y="3327"/>
                    </a:lnTo>
                    <a:lnTo>
                      <a:pt x="6077" y="2750"/>
                    </a:lnTo>
                    <a:lnTo>
                      <a:pt x="3712" y="2227"/>
                    </a:lnTo>
                    <a:lnTo>
                      <a:pt x="324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78"/>
              <p:cNvSpPr/>
              <p:nvPr/>
            </p:nvSpPr>
            <p:spPr>
              <a:xfrm>
                <a:off x="238125" y="726675"/>
                <a:ext cx="213100" cy="197975"/>
              </a:xfrm>
              <a:custGeom>
                <a:avLst/>
                <a:gdLst/>
                <a:ahLst/>
                <a:cxnLst/>
                <a:rect l="l" t="t" r="r" b="b"/>
                <a:pathLst>
                  <a:path w="8524" h="7919" extrusionOk="0">
                    <a:moveTo>
                      <a:pt x="4537" y="0"/>
                    </a:moveTo>
                    <a:lnTo>
                      <a:pt x="3629" y="3107"/>
                    </a:lnTo>
                    <a:lnTo>
                      <a:pt x="0" y="4207"/>
                    </a:lnTo>
                    <a:lnTo>
                      <a:pt x="3492" y="4647"/>
                    </a:lnTo>
                    <a:lnTo>
                      <a:pt x="4317" y="7919"/>
                    </a:lnTo>
                    <a:lnTo>
                      <a:pt x="5141" y="4702"/>
                    </a:lnTo>
                    <a:lnTo>
                      <a:pt x="8523" y="3877"/>
                    </a:lnTo>
                    <a:lnTo>
                      <a:pt x="5224" y="3135"/>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17" name="Google Shape;1317;p78"/>
            <p:cNvGrpSpPr/>
            <p:nvPr/>
          </p:nvGrpSpPr>
          <p:grpSpPr>
            <a:xfrm>
              <a:off x="1648852" y="2689173"/>
              <a:ext cx="7331944" cy="1370849"/>
              <a:chOff x="238125" y="600900"/>
              <a:chExt cx="6466700" cy="1209075"/>
            </a:xfrm>
          </p:grpSpPr>
          <p:sp>
            <p:nvSpPr>
              <p:cNvPr id="1318" name="Google Shape;1318;p78"/>
              <p:cNvSpPr/>
              <p:nvPr/>
            </p:nvSpPr>
            <p:spPr>
              <a:xfrm>
                <a:off x="3998675" y="600900"/>
                <a:ext cx="212425" cy="197275"/>
              </a:xfrm>
              <a:custGeom>
                <a:avLst/>
                <a:gdLst/>
                <a:ahLst/>
                <a:cxnLst/>
                <a:rect l="l" t="t" r="r" b="b"/>
                <a:pathLst>
                  <a:path w="8497" h="7891" extrusionOk="0">
                    <a:moveTo>
                      <a:pt x="4537" y="0"/>
                    </a:moveTo>
                    <a:lnTo>
                      <a:pt x="3602" y="3107"/>
                    </a:lnTo>
                    <a:lnTo>
                      <a:pt x="0" y="4207"/>
                    </a:lnTo>
                    <a:lnTo>
                      <a:pt x="3465" y="4619"/>
                    </a:lnTo>
                    <a:lnTo>
                      <a:pt x="4317" y="7891"/>
                    </a:lnTo>
                    <a:lnTo>
                      <a:pt x="5114" y="4674"/>
                    </a:lnTo>
                    <a:lnTo>
                      <a:pt x="8496" y="3877"/>
                    </a:lnTo>
                    <a:lnTo>
                      <a:pt x="5197" y="3134"/>
                    </a:lnTo>
                    <a:lnTo>
                      <a:pt x="4537" y="0"/>
                    </a:lnTo>
                    <a:close/>
                  </a:path>
                </a:pathLst>
              </a:custGeom>
              <a:solidFill>
                <a:srgbClr val="E6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78"/>
              <p:cNvSpPr/>
              <p:nvPr/>
            </p:nvSpPr>
            <p:spPr>
              <a:xfrm>
                <a:off x="6247725" y="1394100"/>
                <a:ext cx="212400" cy="197300"/>
              </a:xfrm>
              <a:custGeom>
                <a:avLst/>
                <a:gdLst/>
                <a:ahLst/>
                <a:cxnLst/>
                <a:rect l="l" t="t" r="r" b="b"/>
                <a:pathLst>
                  <a:path w="8496" h="7892" extrusionOk="0">
                    <a:moveTo>
                      <a:pt x="4537" y="0"/>
                    </a:moveTo>
                    <a:lnTo>
                      <a:pt x="3602" y="3107"/>
                    </a:lnTo>
                    <a:lnTo>
                      <a:pt x="0" y="4207"/>
                    </a:lnTo>
                    <a:lnTo>
                      <a:pt x="3464" y="4620"/>
                    </a:lnTo>
                    <a:lnTo>
                      <a:pt x="4317" y="7891"/>
                    </a:lnTo>
                    <a:lnTo>
                      <a:pt x="5114" y="4675"/>
                    </a:lnTo>
                    <a:lnTo>
                      <a:pt x="8496" y="3877"/>
                    </a:lnTo>
                    <a:lnTo>
                      <a:pt x="5197" y="3135"/>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78"/>
              <p:cNvSpPr/>
              <p:nvPr/>
            </p:nvSpPr>
            <p:spPr>
              <a:xfrm>
                <a:off x="6553600" y="1669725"/>
                <a:ext cx="151225" cy="140250"/>
              </a:xfrm>
              <a:custGeom>
                <a:avLst/>
                <a:gdLst/>
                <a:ahLst/>
                <a:cxnLst/>
                <a:rect l="l" t="t" r="r" b="b"/>
                <a:pathLst>
                  <a:path w="6049" h="5610" extrusionOk="0">
                    <a:moveTo>
                      <a:pt x="3217" y="1"/>
                    </a:moveTo>
                    <a:lnTo>
                      <a:pt x="2557" y="2200"/>
                    </a:lnTo>
                    <a:lnTo>
                      <a:pt x="0" y="2970"/>
                    </a:lnTo>
                    <a:lnTo>
                      <a:pt x="2475" y="3300"/>
                    </a:lnTo>
                    <a:lnTo>
                      <a:pt x="3052" y="5610"/>
                    </a:lnTo>
                    <a:lnTo>
                      <a:pt x="3629" y="3328"/>
                    </a:lnTo>
                    <a:lnTo>
                      <a:pt x="6049" y="2750"/>
                    </a:lnTo>
                    <a:lnTo>
                      <a:pt x="3712" y="2228"/>
                    </a:lnTo>
                    <a:lnTo>
                      <a:pt x="321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78"/>
              <p:cNvSpPr/>
              <p:nvPr/>
            </p:nvSpPr>
            <p:spPr>
              <a:xfrm>
                <a:off x="238125" y="726675"/>
                <a:ext cx="213100" cy="197975"/>
              </a:xfrm>
              <a:custGeom>
                <a:avLst/>
                <a:gdLst/>
                <a:ahLst/>
                <a:cxnLst/>
                <a:rect l="l" t="t" r="r" b="b"/>
                <a:pathLst>
                  <a:path w="8524" h="7919" extrusionOk="0">
                    <a:moveTo>
                      <a:pt x="4537" y="0"/>
                    </a:moveTo>
                    <a:lnTo>
                      <a:pt x="3629" y="3107"/>
                    </a:lnTo>
                    <a:lnTo>
                      <a:pt x="0" y="4207"/>
                    </a:lnTo>
                    <a:lnTo>
                      <a:pt x="3492" y="4647"/>
                    </a:lnTo>
                    <a:lnTo>
                      <a:pt x="4317" y="7919"/>
                    </a:lnTo>
                    <a:lnTo>
                      <a:pt x="5141" y="4702"/>
                    </a:lnTo>
                    <a:lnTo>
                      <a:pt x="8523" y="3877"/>
                    </a:lnTo>
                    <a:lnTo>
                      <a:pt x="5224" y="3135"/>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78"/>
              <p:cNvSpPr/>
              <p:nvPr/>
            </p:nvSpPr>
            <p:spPr>
              <a:xfrm>
                <a:off x="618900" y="616700"/>
                <a:ext cx="151250" cy="140250"/>
              </a:xfrm>
              <a:custGeom>
                <a:avLst/>
                <a:gdLst/>
                <a:ahLst/>
                <a:cxnLst/>
                <a:rect l="l" t="t" r="r" b="b"/>
                <a:pathLst>
                  <a:path w="6050" h="5610" extrusionOk="0">
                    <a:moveTo>
                      <a:pt x="3218" y="0"/>
                    </a:moveTo>
                    <a:lnTo>
                      <a:pt x="2558" y="2200"/>
                    </a:lnTo>
                    <a:lnTo>
                      <a:pt x="1" y="2970"/>
                    </a:lnTo>
                    <a:lnTo>
                      <a:pt x="2475" y="3300"/>
                    </a:lnTo>
                    <a:lnTo>
                      <a:pt x="3053" y="5609"/>
                    </a:lnTo>
                    <a:lnTo>
                      <a:pt x="3630" y="3327"/>
                    </a:lnTo>
                    <a:lnTo>
                      <a:pt x="6050" y="2750"/>
                    </a:lnTo>
                    <a:lnTo>
                      <a:pt x="3713" y="2227"/>
                    </a:lnTo>
                    <a:lnTo>
                      <a:pt x="321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23" name="Google Shape;1323;p78"/>
            <p:cNvGrpSpPr/>
            <p:nvPr/>
          </p:nvGrpSpPr>
          <p:grpSpPr>
            <a:xfrm>
              <a:off x="182002" y="4011066"/>
              <a:ext cx="7268584" cy="1258631"/>
              <a:chOff x="969008" y="699875"/>
              <a:chExt cx="6410817" cy="1110100"/>
            </a:xfrm>
          </p:grpSpPr>
          <p:sp>
            <p:nvSpPr>
              <p:cNvPr id="1324" name="Google Shape;1324;p78"/>
              <p:cNvSpPr/>
              <p:nvPr/>
            </p:nvSpPr>
            <p:spPr>
              <a:xfrm>
                <a:off x="6247725" y="1394100"/>
                <a:ext cx="212400" cy="197300"/>
              </a:xfrm>
              <a:custGeom>
                <a:avLst/>
                <a:gdLst/>
                <a:ahLst/>
                <a:cxnLst/>
                <a:rect l="l" t="t" r="r" b="b"/>
                <a:pathLst>
                  <a:path w="8496" h="7892" extrusionOk="0">
                    <a:moveTo>
                      <a:pt x="4537" y="0"/>
                    </a:moveTo>
                    <a:lnTo>
                      <a:pt x="3602" y="3107"/>
                    </a:lnTo>
                    <a:lnTo>
                      <a:pt x="0" y="4207"/>
                    </a:lnTo>
                    <a:lnTo>
                      <a:pt x="3464" y="4620"/>
                    </a:lnTo>
                    <a:lnTo>
                      <a:pt x="4317" y="7891"/>
                    </a:lnTo>
                    <a:lnTo>
                      <a:pt x="5114" y="4675"/>
                    </a:lnTo>
                    <a:lnTo>
                      <a:pt x="8496" y="3877"/>
                    </a:lnTo>
                    <a:lnTo>
                      <a:pt x="5197" y="3135"/>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78"/>
              <p:cNvSpPr/>
              <p:nvPr/>
            </p:nvSpPr>
            <p:spPr>
              <a:xfrm>
                <a:off x="6553600" y="1669725"/>
                <a:ext cx="151225" cy="140250"/>
              </a:xfrm>
              <a:custGeom>
                <a:avLst/>
                <a:gdLst/>
                <a:ahLst/>
                <a:cxnLst/>
                <a:rect l="l" t="t" r="r" b="b"/>
                <a:pathLst>
                  <a:path w="6049" h="5610" extrusionOk="0">
                    <a:moveTo>
                      <a:pt x="3217" y="1"/>
                    </a:moveTo>
                    <a:lnTo>
                      <a:pt x="2557" y="2200"/>
                    </a:lnTo>
                    <a:lnTo>
                      <a:pt x="0" y="2970"/>
                    </a:lnTo>
                    <a:lnTo>
                      <a:pt x="2475" y="3300"/>
                    </a:lnTo>
                    <a:lnTo>
                      <a:pt x="3052" y="5610"/>
                    </a:lnTo>
                    <a:lnTo>
                      <a:pt x="3629" y="3328"/>
                    </a:lnTo>
                    <a:lnTo>
                      <a:pt x="6049" y="2750"/>
                    </a:lnTo>
                    <a:lnTo>
                      <a:pt x="3712" y="2228"/>
                    </a:lnTo>
                    <a:lnTo>
                      <a:pt x="3217" y="1"/>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78"/>
              <p:cNvSpPr/>
              <p:nvPr/>
            </p:nvSpPr>
            <p:spPr>
              <a:xfrm>
                <a:off x="7227900" y="1012625"/>
                <a:ext cx="151925" cy="140225"/>
              </a:xfrm>
              <a:custGeom>
                <a:avLst/>
                <a:gdLst/>
                <a:ahLst/>
                <a:cxnLst/>
                <a:rect l="l" t="t" r="r" b="b"/>
                <a:pathLst>
                  <a:path w="6077" h="5609" extrusionOk="0">
                    <a:moveTo>
                      <a:pt x="3245" y="0"/>
                    </a:moveTo>
                    <a:lnTo>
                      <a:pt x="2585" y="2200"/>
                    </a:lnTo>
                    <a:lnTo>
                      <a:pt x="0" y="2997"/>
                    </a:lnTo>
                    <a:lnTo>
                      <a:pt x="2475" y="3299"/>
                    </a:lnTo>
                    <a:lnTo>
                      <a:pt x="3080" y="5609"/>
                    </a:lnTo>
                    <a:lnTo>
                      <a:pt x="3657" y="3327"/>
                    </a:lnTo>
                    <a:lnTo>
                      <a:pt x="6077" y="2750"/>
                    </a:lnTo>
                    <a:lnTo>
                      <a:pt x="3712" y="2227"/>
                    </a:lnTo>
                    <a:lnTo>
                      <a:pt x="324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78"/>
              <p:cNvSpPr/>
              <p:nvPr/>
            </p:nvSpPr>
            <p:spPr>
              <a:xfrm>
                <a:off x="969008" y="1289539"/>
                <a:ext cx="213100" cy="197975"/>
              </a:xfrm>
              <a:custGeom>
                <a:avLst/>
                <a:gdLst/>
                <a:ahLst/>
                <a:cxnLst/>
                <a:rect l="l" t="t" r="r" b="b"/>
                <a:pathLst>
                  <a:path w="8524" h="7919" extrusionOk="0">
                    <a:moveTo>
                      <a:pt x="4537" y="0"/>
                    </a:moveTo>
                    <a:lnTo>
                      <a:pt x="3629" y="3107"/>
                    </a:lnTo>
                    <a:lnTo>
                      <a:pt x="0" y="4207"/>
                    </a:lnTo>
                    <a:lnTo>
                      <a:pt x="3492" y="4647"/>
                    </a:lnTo>
                    <a:lnTo>
                      <a:pt x="4317" y="7919"/>
                    </a:lnTo>
                    <a:lnTo>
                      <a:pt x="5141" y="4702"/>
                    </a:lnTo>
                    <a:lnTo>
                      <a:pt x="8523" y="3877"/>
                    </a:lnTo>
                    <a:lnTo>
                      <a:pt x="5224" y="3135"/>
                    </a:lnTo>
                    <a:lnTo>
                      <a:pt x="4537" y="0"/>
                    </a:lnTo>
                    <a:close/>
                  </a:path>
                </a:pathLst>
              </a:custGeom>
              <a:solidFill>
                <a:srgbClr val="E6BB86">
                  <a:alpha val="4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78"/>
              <p:cNvSpPr/>
              <p:nvPr/>
            </p:nvSpPr>
            <p:spPr>
              <a:xfrm>
                <a:off x="2356550" y="699875"/>
                <a:ext cx="213125" cy="197300"/>
              </a:xfrm>
              <a:custGeom>
                <a:avLst/>
                <a:gdLst/>
                <a:ahLst/>
                <a:cxnLst/>
                <a:rect l="l" t="t" r="r" b="b"/>
                <a:pathLst>
                  <a:path w="8525" h="7892" extrusionOk="0">
                    <a:moveTo>
                      <a:pt x="4565" y="0"/>
                    </a:moveTo>
                    <a:lnTo>
                      <a:pt x="3630" y="3080"/>
                    </a:lnTo>
                    <a:lnTo>
                      <a:pt x="1" y="4179"/>
                    </a:lnTo>
                    <a:lnTo>
                      <a:pt x="3493" y="4619"/>
                    </a:lnTo>
                    <a:lnTo>
                      <a:pt x="4345" y="7891"/>
                    </a:lnTo>
                    <a:lnTo>
                      <a:pt x="5142" y="4674"/>
                    </a:lnTo>
                    <a:lnTo>
                      <a:pt x="8524" y="3877"/>
                    </a:lnTo>
                    <a:lnTo>
                      <a:pt x="5225" y="3107"/>
                    </a:lnTo>
                    <a:lnTo>
                      <a:pt x="456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329" name="Google Shape;1329;p78"/>
          <p:cNvPicPr preferRelativeResize="0"/>
          <p:nvPr/>
        </p:nvPicPr>
        <p:blipFill rotWithShape="1">
          <a:blip r:embed="rId2">
            <a:alphaModFix/>
          </a:blip>
          <a:srcRect/>
          <a:stretch/>
        </p:blipFill>
        <p:spPr>
          <a:xfrm flipH="1">
            <a:off x="4581523" y="3554800"/>
            <a:ext cx="3243126" cy="954875"/>
          </a:xfrm>
          <a:prstGeom prst="rect">
            <a:avLst/>
          </a:prstGeom>
          <a:noFill/>
          <a:ln>
            <a:noFill/>
          </a:ln>
        </p:spPr>
      </p:pic>
      <p:pic>
        <p:nvPicPr>
          <p:cNvPr id="1330" name="Google Shape;1330;p78"/>
          <p:cNvPicPr preferRelativeResize="0"/>
          <p:nvPr/>
        </p:nvPicPr>
        <p:blipFill rotWithShape="1">
          <a:blip r:embed="rId2">
            <a:alphaModFix/>
          </a:blip>
          <a:srcRect/>
          <a:stretch/>
        </p:blipFill>
        <p:spPr>
          <a:xfrm>
            <a:off x="1302827" y="837375"/>
            <a:ext cx="1587973" cy="4675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800"/>
              <a:buFont typeface="Pacifico"/>
              <a:buNone/>
              <a:defRPr sz="2800" b="0" i="0" u="none" strike="noStrike" cap="none">
                <a:solidFill>
                  <a:schemeClr val="lt1"/>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1"/>
              </a:buClr>
              <a:buSzPts val="1800"/>
              <a:buFont typeface="Oswald"/>
              <a:buChar char="●"/>
              <a:defRPr sz="1800" b="1" i="0" u="none" strike="noStrike" cap="none">
                <a:solidFill>
                  <a:schemeClr val="lt1"/>
                </a:solidFill>
                <a:latin typeface="Oswald"/>
                <a:ea typeface="Oswald"/>
                <a:cs typeface="Oswald"/>
                <a:sym typeface="Oswald"/>
              </a:defRPr>
            </a:lvl1pPr>
            <a:lvl2pPr marL="914400" marR="0" lvl="1" indent="-317500" algn="l" rtl="0">
              <a:lnSpc>
                <a:spcPct val="115000"/>
              </a:lnSpc>
              <a:spcBef>
                <a:spcPts val="1600"/>
              </a:spcBef>
              <a:spcAft>
                <a:spcPts val="0"/>
              </a:spcAft>
              <a:buClr>
                <a:schemeClr val="lt1"/>
              </a:buClr>
              <a:buSzPts val="1400"/>
              <a:buFont typeface="Oswald"/>
              <a:buChar char="○"/>
              <a:defRPr sz="1400" b="1" i="0" u="none" strike="noStrike" cap="none">
                <a:solidFill>
                  <a:schemeClr val="lt1"/>
                </a:solidFill>
                <a:latin typeface="Oswald"/>
                <a:ea typeface="Oswald"/>
                <a:cs typeface="Oswald"/>
                <a:sym typeface="Oswald"/>
              </a:defRPr>
            </a:lvl2pPr>
            <a:lvl3pPr marL="1371600" marR="0" lvl="2" indent="-317500" algn="l" rtl="0">
              <a:lnSpc>
                <a:spcPct val="115000"/>
              </a:lnSpc>
              <a:spcBef>
                <a:spcPts val="1600"/>
              </a:spcBef>
              <a:spcAft>
                <a:spcPts val="0"/>
              </a:spcAft>
              <a:buClr>
                <a:schemeClr val="lt1"/>
              </a:buClr>
              <a:buSzPts val="1400"/>
              <a:buFont typeface="Oswald"/>
              <a:buChar char="■"/>
              <a:defRPr sz="1400" b="1" i="0" u="none" strike="noStrike" cap="none">
                <a:solidFill>
                  <a:schemeClr val="lt1"/>
                </a:solidFill>
                <a:latin typeface="Oswald"/>
                <a:ea typeface="Oswald"/>
                <a:cs typeface="Oswald"/>
                <a:sym typeface="Oswald"/>
              </a:defRPr>
            </a:lvl3pPr>
            <a:lvl4pPr marL="1828800" marR="0" lvl="3" indent="-317500" algn="l" rtl="0">
              <a:lnSpc>
                <a:spcPct val="115000"/>
              </a:lnSpc>
              <a:spcBef>
                <a:spcPts val="1600"/>
              </a:spcBef>
              <a:spcAft>
                <a:spcPts val="0"/>
              </a:spcAft>
              <a:buClr>
                <a:schemeClr val="lt1"/>
              </a:buClr>
              <a:buSzPts val="1400"/>
              <a:buFont typeface="Oswald"/>
              <a:buChar char="●"/>
              <a:defRPr sz="1400" b="1" i="0" u="none" strike="noStrike" cap="none">
                <a:solidFill>
                  <a:schemeClr val="lt1"/>
                </a:solidFill>
                <a:latin typeface="Oswald"/>
                <a:ea typeface="Oswald"/>
                <a:cs typeface="Oswald"/>
                <a:sym typeface="Oswald"/>
              </a:defRPr>
            </a:lvl4pPr>
            <a:lvl5pPr marL="2286000" marR="0" lvl="4" indent="-317500" algn="l" rtl="0">
              <a:lnSpc>
                <a:spcPct val="115000"/>
              </a:lnSpc>
              <a:spcBef>
                <a:spcPts val="1600"/>
              </a:spcBef>
              <a:spcAft>
                <a:spcPts val="0"/>
              </a:spcAft>
              <a:buClr>
                <a:schemeClr val="lt1"/>
              </a:buClr>
              <a:buSzPts val="1400"/>
              <a:buFont typeface="Oswald"/>
              <a:buChar char="○"/>
              <a:defRPr sz="1400" b="1" i="0" u="none" strike="noStrike" cap="none">
                <a:solidFill>
                  <a:schemeClr val="lt1"/>
                </a:solidFill>
                <a:latin typeface="Oswald"/>
                <a:ea typeface="Oswald"/>
                <a:cs typeface="Oswald"/>
                <a:sym typeface="Oswald"/>
              </a:defRPr>
            </a:lvl5pPr>
            <a:lvl6pPr marL="2743200" marR="0" lvl="5" indent="-317500" algn="l" rtl="0">
              <a:lnSpc>
                <a:spcPct val="115000"/>
              </a:lnSpc>
              <a:spcBef>
                <a:spcPts val="1600"/>
              </a:spcBef>
              <a:spcAft>
                <a:spcPts val="0"/>
              </a:spcAft>
              <a:buClr>
                <a:schemeClr val="lt1"/>
              </a:buClr>
              <a:buSzPts val="1400"/>
              <a:buFont typeface="Oswald"/>
              <a:buChar char="■"/>
              <a:defRPr sz="1400" b="1" i="0" u="none" strike="noStrike" cap="none">
                <a:solidFill>
                  <a:schemeClr val="lt1"/>
                </a:solidFill>
                <a:latin typeface="Oswald"/>
                <a:ea typeface="Oswald"/>
                <a:cs typeface="Oswald"/>
                <a:sym typeface="Oswald"/>
              </a:defRPr>
            </a:lvl6pPr>
            <a:lvl7pPr marL="3200400" marR="0" lvl="6" indent="-317500" algn="l" rtl="0">
              <a:lnSpc>
                <a:spcPct val="115000"/>
              </a:lnSpc>
              <a:spcBef>
                <a:spcPts val="1600"/>
              </a:spcBef>
              <a:spcAft>
                <a:spcPts val="0"/>
              </a:spcAft>
              <a:buClr>
                <a:schemeClr val="dk2"/>
              </a:buClr>
              <a:buSzPts val="1400"/>
              <a:buFont typeface="Oswald"/>
              <a:buChar char="●"/>
              <a:defRPr sz="1400" b="1" i="0" u="none" strike="noStrike" cap="none">
                <a:solidFill>
                  <a:schemeClr val="dk2"/>
                </a:solidFill>
                <a:latin typeface="Oswald"/>
                <a:ea typeface="Oswald"/>
                <a:cs typeface="Oswald"/>
                <a:sym typeface="Oswald"/>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74" r:id="rId7"/>
    <p:sldLayoutId id="2147483675" r:id="rId8"/>
    <p:sldLayoutId id="2147483676" r:id="rId9"/>
    <p:sldLayoutId id="214748367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2" name="Google Shape;1352;p1"/>
          <p:cNvSpPr txBox="1">
            <a:spLocks noGrp="1"/>
          </p:cNvSpPr>
          <p:nvPr>
            <p:ph type="title" idx="2"/>
          </p:nvPr>
        </p:nvSpPr>
        <p:spPr>
          <a:xfrm>
            <a:off x="4324098" y="1482037"/>
            <a:ext cx="4541520" cy="1494631"/>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1600"/>
              <a:buNone/>
            </a:pPr>
            <a:r>
              <a:rPr lang="en-ID" dirty="0"/>
              <a:t>K</a:t>
            </a:r>
            <a:r>
              <a:rPr lang="en" dirty="0"/>
              <a:t>elompok 4</a:t>
            </a:r>
            <a:br>
              <a:rPr lang="en" dirty="0"/>
            </a:br>
            <a:r>
              <a:rPr lang="en" dirty="0"/>
              <a:t>1. </a:t>
            </a:r>
            <a:r>
              <a:rPr lang="en-ID" dirty="0" err="1"/>
              <a:t>Christiani</a:t>
            </a:r>
            <a:r>
              <a:rPr lang="en-ID" dirty="0"/>
              <a:t> Maya Mutiara Sakti (2053053015)</a:t>
            </a:r>
            <a:br>
              <a:rPr lang="en-ID" dirty="0"/>
            </a:br>
            <a:r>
              <a:rPr lang="en-ID" dirty="0"/>
              <a:t>2. Carolina Kartika Damayanti    (2053053009)</a:t>
            </a:r>
            <a:br>
              <a:rPr lang="en-ID" dirty="0"/>
            </a:br>
            <a:r>
              <a:rPr lang="en-ID" dirty="0"/>
              <a:t>3. Ira </a:t>
            </a:r>
            <a:r>
              <a:rPr lang="en-ID" dirty="0" err="1"/>
              <a:t>Nursanti</a:t>
            </a:r>
            <a:r>
              <a:rPr lang="en-ID" dirty="0"/>
              <a:t>                              (2053053024)</a:t>
            </a:r>
            <a:br>
              <a:rPr lang="en-ID" dirty="0"/>
            </a:br>
            <a:r>
              <a:rPr lang="en-ID" dirty="0"/>
              <a:t>4. </a:t>
            </a:r>
            <a:r>
              <a:rPr lang="en-ID" dirty="0" err="1"/>
              <a:t>Tedi</a:t>
            </a:r>
            <a:r>
              <a:rPr lang="en-ID" dirty="0"/>
              <a:t> Kurniawan                        (2053053040)</a:t>
            </a:r>
            <a:endParaRPr dirty="0"/>
          </a:p>
        </p:txBody>
      </p:sp>
      <p:grpSp>
        <p:nvGrpSpPr>
          <p:cNvPr id="1353" name="Google Shape;1353;p1"/>
          <p:cNvGrpSpPr/>
          <p:nvPr/>
        </p:nvGrpSpPr>
        <p:grpSpPr>
          <a:xfrm>
            <a:off x="-391550" y="-106875"/>
            <a:ext cx="5335952" cy="5250376"/>
            <a:chOff x="-303625" y="-106875"/>
            <a:chExt cx="5335952" cy="5250376"/>
          </a:xfrm>
        </p:grpSpPr>
        <p:pic>
          <p:nvPicPr>
            <p:cNvPr id="1354" name="Google Shape;1354;p1"/>
            <p:cNvPicPr preferRelativeResize="0"/>
            <p:nvPr/>
          </p:nvPicPr>
          <p:blipFill rotWithShape="1">
            <a:blip r:embed="rId3">
              <a:alphaModFix/>
            </a:blip>
            <a:srcRect/>
            <a:stretch/>
          </p:blipFill>
          <p:spPr>
            <a:xfrm>
              <a:off x="238550" y="254283"/>
              <a:ext cx="1679498" cy="494501"/>
            </a:xfrm>
            <a:prstGeom prst="rect">
              <a:avLst/>
            </a:prstGeom>
            <a:noFill/>
            <a:ln>
              <a:noFill/>
            </a:ln>
          </p:spPr>
        </p:pic>
        <p:pic>
          <p:nvPicPr>
            <p:cNvPr id="1355" name="Google Shape;1355;p1"/>
            <p:cNvPicPr preferRelativeResize="0"/>
            <p:nvPr/>
          </p:nvPicPr>
          <p:blipFill rotWithShape="1">
            <a:blip r:embed="rId3">
              <a:alphaModFix/>
            </a:blip>
            <a:srcRect/>
            <a:stretch/>
          </p:blipFill>
          <p:spPr>
            <a:xfrm>
              <a:off x="-303625" y="3817900"/>
              <a:ext cx="2259866" cy="665374"/>
            </a:xfrm>
            <a:prstGeom prst="rect">
              <a:avLst/>
            </a:prstGeom>
            <a:noFill/>
            <a:ln>
              <a:noFill/>
            </a:ln>
          </p:spPr>
        </p:pic>
        <p:grpSp>
          <p:nvGrpSpPr>
            <p:cNvPr id="1356" name="Google Shape;1356;p1"/>
            <p:cNvGrpSpPr/>
            <p:nvPr/>
          </p:nvGrpSpPr>
          <p:grpSpPr>
            <a:xfrm>
              <a:off x="-157725" y="-106875"/>
              <a:ext cx="5190052" cy="5250376"/>
              <a:chOff x="-342375" y="-106875"/>
              <a:chExt cx="5190052" cy="5250376"/>
            </a:xfrm>
          </p:grpSpPr>
          <p:pic>
            <p:nvPicPr>
              <p:cNvPr id="1357" name="Google Shape;1357;p1"/>
              <p:cNvPicPr preferRelativeResize="0"/>
              <p:nvPr/>
            </p:nvPicPr>
            <p:blipFill rotWithShape="1">
              <a:blip r:embed="rId3">
                <a:alphaModFix/>
              </a:blip>
              <a:srcRect/>
              <a:stretch/>
            </p:blipFill>
            <p:spPr>
              <a:xfrm>
                <a:off x="2700275" y="1894758"/>
                <a:ext cx="1679498" cy="494501"/>
              </a:xfrm>
              <a:prstGeom prst="rect">
                <a:avLst/>
              </a:prstGeom>
              <a:noFill/>
              <a:ln>
                <a:noFill/>
              </a:ln>
            </p:spPr>
          </p:pic>
          <p:pic>
            <p:nvPicPr>
              <p:cNvPr id="1358" name="Google Shape;1358;p1"/>
              <p:cNvPicPr preferRelativeResize="0"/>
              <p:nvPr/>
            </p:nvPicPr>
            <p:blipFill rotWithShape="1">
              <a:blip r:embed="rId4">
                <a:alphaModFix/>
              </a:blip>
              <a:srcRect/>
              <a:stretch/>
            </p:blipFill>
            <p:spPr>
              <a:xfrm>
                <a:off x="-303625" y="-106875"/>
                <a:ext cx="4044000" cy="5147341"/>
              </a:xfrm>
              <a:prstGeom prst="rect">
                <a:avLst/>
              </a:prstGeom>
              <a:noFill/>
              <a:ln>
                <a:noFill/>
              </a:ln>
            </p:spPr>
          </p:pic>
          <p:pic>
            <p:nvPicPr>
              <p:cNvPr id="1359" name="Google Shape;1359;p1"/>
              <p:cNvPicPr preferRelativeResize="0"/>
              <p:nvPr/>
            </p:nvPicPr>
            <p:blipFill rotWithShape="1">
              <a:blip r:embed="rId3">
                <a:alphaModFix/>
              </a:blip>
              <a:srcRect/>
              <a:stretch/>
            </p:blipFill>
            <p:spPr>
              <a:xfrm>
                <a:off x="2070200" y="4325726"/>
                <a:ext cx="2777477" cy="817775"/>
              </a:xfrm>
              <a:prstGeom prst="rect">
                <a:avLst/>
              </a:prstGeom>
              <a:noFill/>
              <a:ln>
                <a:noFill/>
              </a:ln>
            </p:spPr>
          </p:pic>
          <p:pic>
            <p:nvPicPr>
              <p:cNvPr id="1360" name="Google Shape;1360;p1"/>
              <p:cNvPicPr preferRelativeResize="0"/>
              <p:nvPr/>
            </p:nvPicPr>
            <p:blipFill rotWithShape="1">
              <a:blip r:embed="rId3">
                <a:alphaModFix/>
              </a:blip>
              <a:srcRect/>
              <a:stretch/>
            </p:blipFill>
            <p:spPr>
              <a:xfrm>
                <a:off x="-342375" y="1482037"/>
                <a:ext cx="1955077" cy="575625"/>
              </a:xfrm>
              <a:prstGeom prst="rect">
                <a:avLst/>
              </a:prstGeom>
              <a:noFill/>
              <a:ln>
                <a:noFill/>
              </a:ln>
            </p:spPr>
          </p:pic>
        </p:gr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2"/>
          <p:cNvSpPr txBox="1">
            <a:spLocks noGrp="1"/>
          </p:cNvSpPr>
          <p:nvPr>
            <p:ph type="title"/>
          </p:nvPr>
        </p:nvSpPr>
        <p:spPr>
          <a:xfrm>
            <a:off x="2247900" y="868680"/>
            <a:ext cx="5648400" cy="723900"/>
          </a:xfrm>
          <a:prstGeom prst="rect">
            <a:avLst/>
          </a:prstGeom>
          <a:noFill/>
          <a:ln>
            <a:noFill/>
          </a:ln>
        </p:spPr>
        <p:txBody>
          <a:bodyPr spcFirstLastPara="1" wrap="square" lIns="91425" tIns="91425" rIns="91425" bIns="91425" anchor="t" anchorCtr="0">
            <a:noAutofit/>
          </a:bodyPr>
          <a:lstStyle/>
          <a:p>
            <a:r>
              <a:rPr lang="id-ID" sz="2800" dirty="0">
                <a:solidFill>
                  <a:schemeClr val="accent5"/>
                </a:solidFill>
                <a:effectLst/>
                <a:latin typeface="Times New Roman" panose="02020603050405020304" pitchFamily="18" charset="0"/>
                <a:ea typeface="Calibri" panose="020F0502020204030204" pitchFamily="34" charset="0"/>
                <a:cs typeface="Times New Roman" panose="02020603050405020304" pitchFamily="18" charset="0"/>
              </a:rPr>
              <a:t>Pendidikan Sebagai Sistem</a:t>
            </a:r>
            <a:br>
              <a:rPr lang="en-ID" sz="36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
        <p:nvSpPr>
          <p:cNvPr id="1366" name="Google Shape;1366;p2"/>
          <p:cNvSpPr txBox="1">
            <a:spLocks noGrp="1"/>
          </p:cNvSpPr>
          <p:nvPr>
            <p:ph type="body" idx="1"/>
          </p:nvPr>
        </p:nvSpPr>
        <p:spPr>
          <a:xfrm>
            <a:off x="1127760" y="2000010"/>
            <a:ext cx="7513320" cy="2774160"/>
          </a:xfrm>
          <a:prstGeom prst="rect">
            <a:avLst/>
          </a:prstGeom>
          <a:noFill/>
          <a:ln>
            <a:noFill/>
          </a:ln>
        </p:spPr>
        <p:txBody>
          <a:bodyPr spcFirstLastPara="1" wrap="square" lIns="91425" tIns="91425" rIns="91425" bIns="91425" anchor="t" anchorCtr="0">
            <a:noAutofit/>
          </a:bodyPr>
          <a:lstStyle/>
          <a:p>
            <a:pPr marL="152400" indent="0">
              <a:lnSpc>
                <a:spcPct val="115000"/>
              </a:lnSpc>
              <a:spcAft>
                <a:spcPts val="1000"/>
              </a:spcAft>
              <a:buNone/>
            </a:pPr>
            <a:r>
              <a:rPr lang="id-ID" sz="1600" dirty="0">
                <a:effectLst/>
                <a:latin typeface="Calibri" panose="020F0502020204030204" pitchFamily="34" charset="0"/>
                <a:ea typeface="Calibri" panose="020F0502020204030204" pitchFamily="34" charset="0"/>
                <a:cs typeface="Times New Roman" panose="02020603050405020304" pitchFamily="18" charset="0"/>
              </a:rPr>
              <a:t>Pada Pasal 1 UU SISDIKNAS no.20 tahun 2003 menyebutkan bahwa Sistem Pendidikan Nasional adalah keseluruhan komponen pendidikan yang saling terkait secara terpadu untuk mencapai tujuan pendidikan nasional. Dari pasal tersebut dapat diketahui bahwa pendidikan adalah sistem yang merupakan suatu totalitas struktur yang terdiri dari komponen yang saling terkait dan secara bersama menuju kepada tercapainya tujuan (Soetarno,2003). </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200"/>
              <a:buNone/>
            </a:pPr>
            <a:endParaRPr dirty="0"/>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EAA3FB-8D36-4A4A-BB31-5241B6ECDBB8}"/>
              </a:ext>
            </a:extLst>
          </p:cNvPr>
          <p:cNvSpPr>
            <a:spLocks noGrp="1"/>
          </p:cNvSpPr>
          <p:nvPr>
            <p:ph type="body" idx="1"/>
          </p:nvPr>
        </p:nvSpPr>
        <p:spPr>
          <a:xfrm>
            <a:off x="572460" y="74294"/>
            <a:ext cx="8289600" cy="5069205"/>
          </a:xfrm>
        </p:spPr>
        <p:txBody>
          <a:bodyPr/>
          <a:lstStyle/>
          <a:p>
            <a:pPr marL="152400" indent="0">
              <a:lnSpc>
                <a:spcPct val="115000"/>
              </a:lnSpc>
              <a:spcAft>
                <a:spcPts val="1000"/>
              </a:spcAft>
              <a:buNone/>
            </a:pPr>
            <a:r>
              <a:rPr lang="id-ID" sz="1300" dirty="0">
                <a:effectLst/>
                <a:latin typeface="Calibri" panose="020F0502020204030204" pitchFamily="34" charset="0"/>
                <a:ea typeface="Calibri" panose="020F0502020204030204" pitchFamily="34" charset="0"/>
                <a:cs typeface="Times New Roman" panose="02020603050405020304" pitchFamily="18" charset="0"/>
              </a:rPr>
              <a:t>Adapun komponen-komponen dalam pendidikan nasional antara lain adalah lingkungan, sarana-prasarana, sumberdaya  dan masyarakat. Komponen-komponen tersebut bekerja secara bersama-sama, saling terkait dan mendukung dalam mencapai tujuan pendidikan.</a:t>
            </a: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id-ID" sz="1300" dirty="0">
                <a:effectLst/>
                <a:latin typeface="Calibri" panose="020F0502020204030204" pitchFamily="34" charset="0"/>
                <a:ea typeface="Calibri" panose="020F0502020204030204" pitchFamily="34" charset="0"/>
                <a:cs typeface="Times New Roman" panose="02020603050405020304" pitchFamily="18" charset="0"/>
              </a:rPr>
              <a:t>Tujuan dan Prioritas</a:t>
            </a:r>
            <a:endParaRPr lang="en-ID"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d-ID" sz="1300" dirty="0">
                <a:effectLst/>
                <a:latin typeface="Calibri" panose="020F0502020204030204" pitchFamily="34" charset="0"/>
                <a:ea typeface="Calibri" panose="020F0502020204030204" pitchFamily="34" charset="0"/>
                <a:cs typeface="Times New Roman" panose="02020603050405020304" pitchFamily="18" charset="0"/>
              </a:rPr>
              <a:t>Peserta didik</a:t>
            </a:r>
            <a:endParaRPr lang="en-ID"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d-ID" sz="1300" dirty="0">
                <a:effectLst/>
                <a:latin typeface="Calibri" panose="020F0502020204030204" pitchFamily="34" charset="0"/>
                <a:ea typeface="Calibri" panose="020F0502020204030204" pitchFamily="34" charset="0"/>
                <a:cs typeface="Times New Roman" panose="02020603050405020304" pitchFamily="18" charset="0"/>
              </a:rPr>
              <a:t>Manajemen atau pengelolaan</a:t>
            </a:r>
            <a:endParaRPr lang="en-ID"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d-ID" sz="1300" dirty="0">
                <a:effectLst/>
                <a:latin typeface="Calibri" panose="020F0502020204030204" pitchFamily="34" charset="0"/>
                <a:ea typeface="Calibri" panose="020F0502020204030204" pitchFamily="34" charset="0"/>
                <a:cs typeface="Times New Roman" panose="02020603050405020304" pitchFamily="18" charset="0"/>
              </a:rPr>
              <a:t>Struktur dan jadwal waktu</a:t>
            </a:r>
            <a:endParaRPr lang="en-ID"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d-ID" sz="1300" dirty="0">
                <a:effectLst/>
                <a:latin typeface="Calibri" panose="020F0502020204030204" pitchFamily="34" charset="0"/>
                <a:ea typeface="Calibri" panose="020F0502020204030204" pitchFamily="34" charset="0"/>
                <a:cs typeface="Times New Roman" panose="02020603050405020304" pitchFamily="18" charset="0"/>
              </a:rPr>
              <a:t>Isi dan bahan pengajaran</a:t>
            </a:r>
            <a:endParaRPr lang="en-ID"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d-ID" sz="1300" dirty="0">
                <a:effectLst/>
                <a:latin typeface="Calibri" panose="020F0502020204030204" pitchFamily="34" charset="0"/>
                <a:ea typeface="Calibri" panose="020F0502020204030204" pitchFamily="34" charset="0"/>
                <a:cs typeface="Times New Roman" panose="02020603050405020304" pitchFamily="18" charset="0"/>
              </a:rPr>
              <a:t>Guru dan pelaksana</a:t>
            </a:r>
            <a:endParaRPr lang="en-ID"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d-ID" sz="1300" dirty="0">
                <a:effectLst/>
                <a:latin typeface="Calibri" panose="020F0502020204030204" pitchFamily="34" charset="0"/>
                <a:ea typeface="Calibri" panose="020F0502020204030204" pitchFamily="34" charset="0"/>
                <a:cs typeface="Times New Roman" panose="02020603050405020304" pitchFamily="18" charset="0"/>
              </a:rPr>
              <a:t>Alat bantu belajar</a:t>
            </a:r>
            <a:endParaRPr lang="en-ID"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d-ID" sz="1300" dirty="0">
                <a:effectLst/>
                <a:latin typeface="Calibri" panose="020F0502020204030204" pitchFamily="34" charset="0"/>
                <a:ea typeface="Calibri" panose="020F0502020204030204" pitchFamily="34" charset="0"/>
                <a:cs typeface="Times New Roman" panose="02020603050405020304" pitchFamily="18" charset="0"/>
              </a:rPr>
              <a:t>Fasilitas</a:t>
            </a:r>
            <a:endParaRPr lang="en-ID"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d-ID" sz="1300" dirty="0">
                <a:effectLst/>
                <a:latin typeface="Calibri" panose="020F0502020204030204" pitchFamily="34" charset="0"/>
                <a:ea typeface="Calibri" panose="020F0502020204030204" pitchFamily="34" charset="0"/>
                <a:cs typeface="Times New Roman" panose="02020603050405020304" pitchFamily="18" charset="0"/>
              </a:rPr>
              <a:t>Teknologi</a:t>
            </a:r>
            <a:endParaRPr lang="en-ID"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d-ID" sz="1300" dirty="0">
                <a:effectLst/>
                <a:latin typeface="Calibri" panose="020F0502020204030204" pitchFamily="34" charset="0"/>
                <a:ea typeface="Calibri" panose="020F0502020204030204" pitchFamily="34" charset="0"/>
                <a:cs typeface="Times New Roman" panose="02020603050405020304" pitchFamily="18" charset="0"/>
              </a:rPr>
              <a:t>Pengawasan mutu</a:t>
            </a:r>
            <a:endParaRPr lang="en-ID"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d-ID" sz="1300" dirty="0">
                <a:effectLst/>
                <a:latin typeface="Calibri" panose="020F0502020204030204" pitchFamily="34" charset="0"/>
                <a:ea typeface="Calibri" panose="020F0502020204030204" pitchFamily="34" charset="0"/>
                <a:cs typeface="Times New Roman" panose="02020603050405020304" pitchFamily="18" charset="0"/>
              </a:rPr>
              <a:t>Penelitian </a:t>
            </a:r>
            <a:endParaRPr lang="en-ID"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d-ID" sz="1300" dirty="0">
                <a:effectLst/>
                <a:latin typeface="Calibri" panose="020F0502020204030204" pitchFamily="34" charset="0"/>
                <a:ea typeface="Calibri" panose="020F0502020204030204" pitchFamily="34" charset="0"/>
                <a:cs typeface="Times New Roman" panose="02020603050405020304" pitchFamily="18" charset="0"/>
              </a:rPr>
              <a:t>Biaya </a:t>
            </a:r>
            <a:endParaRPr lang="en-ID" sz="1300" dirty="0">
              <a:effectLst/>
              <a:latin typeface="Calibri" panose="020F0502020204030204" pitchFamily="34" charset="0"/>
              <a:ea typeface="Calibri" panose="020F0502020204030204" pitchFamily="34" charset="0"/>
              <a:cs typeface="Times New Roman" panose="02020603050405020304" pitchFamily="18" charset="0"/>
            </a:endParaRPr>
          </a:p>
          <a:p>
            <a:pPr marL="152400" indent="0">
              <a:buNone/>
            </a:pPr>
            <a:endParaRPr lang="en-ID" dirty="0"/>
          </a:p>
        </p:txBody>
      </p:sp>
    </p:spTree>
    <p:extLst>
      <p:ext uri="{BB962C8B-B14F-4D97-AF65-F5344CB8AC3E}">
        <p14:creationId xmlns:p14="http://schemas.microsoft.com/office/powerpoint/2010/main" val="22058627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5" name="Google Shape;1375;p3"/>
          <p:cNvSpPr txBox="1">
            <a:spLocks noGrp="1"/>
          </p:cNvSpPr>
          <p:nvPr>
            <p:ph type="title" idx="7"/>
          </p:nvPr>
        </p:nvSpPr>
        <p:spPr>
          <a:xfrm>
            <a:off x="381825" y="1525481"/>
            <a:ext cx="1114500" cy="507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
              <a:t>01.</a:t>
            </a:r>
            <a:endParaRPr/>
          </a:p>
        </p:txBody>
      </p:sp>
      <p:sp>
        <p:nvSpPr>
          <p:cNvPr id="1377" name="Google Shape;1377;p3"/>
          <p:cNvSpPr txBox="1">
            <a:spLocks noGrp="1"/>
          </p:cNvSpPr>
          <p:nvPr>
            <p:ph type="title" idx="2"/>
          </p:nvPr>
        </p:nvSpPr>
        <p:spPr>
          <a:xfrm>
            <a:off x="381825" y="2179876"/>
            <a:ext cx="1114500" cy="507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
              <a:t>02.</a:t>
            </a:r>
            <a:endParaRPr/>
          </a:p>
        </p:txBody>
      </p:sp>
      <p:sp>
        <p:nvSpPr>
          <p:cNvPr id="1378" name="Google Shape;1378;p3"/>
          <p:cNvSpPr txBox="1">
            <a:spLocks noGrp="1"/>
          </p:cNvSpPr>
          <p:nvPr>
            <p:ph type="subTitle" idx="1"/>
          </p:nvPr>
        </p:nvSpPr>
        <p:spPr>
          <a:xfrm>
            <a:off x="-251460" y="1315150"/>
            <a:ext cx="7147560" cy="3636640"/>
          </a:xfrm>
          <a:prstGeom prst="rect">
            <a:avLst/>
          </a:prstGeom>
          <a:noFill/>
          <a:ln>
            <a:noFill/>
          </a:ln>
        </p:spPr>
        <p:txBody>
          <a:bodyPr spcFirstLastPara="1" wrap="square" lIns="91425" tIns="91425" rIns="91425" bIns="91425" anchor="t" anchorCtr="0">
            <a:noAutofit/>
          </a:bodyPr>
          <a:lstStyle/>
          <a:p>
            <a:pPr>
              <a:lnSpc>
                <a:spcPct val="115000"/>
              </a:lnSpc>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id-ID" dirty="0">
                <a:effectLst/>
                <a:latin typeface="Calibri" panose="020F0502020204030204" pitchFamily="34" charset="0"/>
                <a:ea typeface="Calibri" panose="020F0502020204030204" pitchFamily="34" charset="0"/>
                <a:cs typeface="Times New Roman" panose="02020603050405020304" pitchFamily="18" charset="0"/>
              </a:rPr>
              <a:t>Implementasi dari aspek pendidikan isi adalah input (pesertadidik)</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id-ID" dirty="0">
                <a:effectLst/>
                <a:latin typeface="Calibri" panose="020F0502020204030204" pitchFamily="34" charset="0"/>
                <a:ea typeface="Calibri" panose="020F0502020204030204" pitchFamily="34" charset="0"/>
                <a:cs typeface="Times New Roman" panose="02020603050405020304" pitchFamily="18" charset="0"/>
              </a:rPr>
              <a:t>sebagai obyek dalam</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id-ID" dirty="0">
                <a:effectLst/>
                <a:latin typeface="Calibri" panose="020F0502020204030204" pitchFamily="34" charset="0"/>
                <a:ea typeface="Calibri" panose="020F0502020204030204" pitchFamily="34" charset="0"/>
                <a:cs typeface="Times New Roman" panose="02020603050405020304" pitchFamily="18" charset="0"/>
              </a:rPr>
              <a:t>pendidikan, sedangkan proses/tranformasi merupakan mesin yang akan mencetak peserta didik sesuai dengan yang diharapkan, dan tujuan merupakan hasil akhir yang dicapai atau output. </a:t>
            </a:r>
            <a:endParaRPr lang="en-ID"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D" dirty="0">
                <a:effectLst/>
                <a:latin typeface="Calibri" panose="020F0502020204030204" pitchFamily="34" charset="0"/>
                <a:ea typeface="Calibri" panose="020F0502020204030204" pitchFamily="34" charset="0"/>
                <a:cs typeface="Times New Roman" panose="02020603050405020304" pitchFamily="18" charset="0"/>
              </a:rPr>
              <a:t>         </a:t>
            </a:r>
            <a:r>
              <a:rPr lang="id-ID" dirty="0">
                <a:effectLst/>
                <a:latin typeface="Calibri" panose="020F0502020204030204" pitchFamily="34" charset="0"/>
                <a:ea typeface="Calibri" panose="020F0502020204030204" pitchFamily="34" charset="0"/>
                <a:cs typeface="Times New Roman" panose="02020603050405020304" pitchFamily="18" charset="0"/>
              </a:rPr>
              <a:t>Dengan demikian, makna pendidikan sebagai sistem adalah seluruh komponen yang ada dalam pendidikan ( seperti lingkungan, masyarakat, sumberdaya) dapat bekerja sama dalam mencapai tujuan pendidikan nasional yang implementasinya dapat dilihat dari aspek-aspek sistem yaitu, input-proses-output, dan hasil akhir dari output dapat memberikan umpan balik terhadap input dan proses sehingga dapat diketahui hasil akhir tujuan pendidikan.</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1600"/>
              </a:spcAft>
              <a:buSzPts val="1800"/>
              <a:buNone/>
            </a:pPr>
            <a:endParaRPr dirty="0"/>
          </a:p>
        </p:txBody>
      </p:sp>
      <p:sp>
        <p:nvSpPr>
          <p:cNvPr id="1381" name="Google Shape;1381;p3"/>
          <p:cNvSpPr txBox="1">
            <a:spLocks noGrp="1"/>
          </p:cNvSpPr>
          <p:nvPr>
            <p:ph type="title" idx="4"/>
          </p:nvPr>
        </p:nvSpPr>
        <p:spPr>
          <a:xfrm>
            <a:off x="381825" y="3497761"/>
            <a:ext cx="1114500" cy="507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
              <a:t>04.</a:t>
            </a:r>
            <a:endParaRPr/>
          </a:p>
        </p:txBody>
      </p:sp>
      <p:sp>
        <p:nvSpPr>
          <p:cNvPr id="1387" name="Google Shape;1387;p3"/>
          <p:cNvSpPr txBox="1">
            <a:spLocks noGrp="1"/>
          </p:cNvSpPr>
          <p:nvPr>
            <p:ph type="title" idx="5"/>
          </p:nvPr>
        </p:nvSpPr>
        <p:spPr>
          <a:xfrm>
            <a:off x="381825" y="4148645"/>
            <a:ext cx="1114500" cy="507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
              <a:t>05.</a:t>
            </a:r>
            <a:endParaRPr/>
          </a:p>
        </p:txBody>
      </p:sp>
      <p:grpSp>
        <p:nvGrpSpPr>
          <p:cNvPr id="1390" name="Google Shape;1390;p3"/>
          <p:cNvGrpSpPr/>
          <p:nvPr/>
        </p:nvGrpSpPr>
        <p:grpSpPr>
          <a:xfrm>
            <a:off x="6659435" y="795211"/>
            <a:ext cx="2275800" cy="3210450"/>
            <a:chOff x="6206475" y="1315150"/>
            <a:chExt cx="2275800" cy="3210450"/>
          </a:xfrm>
        </p:grpSpPr>
        <p:sp>
          <p:nvSpPr>
            <p:cNvPr id="1391" name="Google Shape;1391;p3"/>
            <p:cNvSpPr/>
            <p:nvPr/>
          </p:nvSpPr>
          <p:spPr>
            <a:xfrm>
              <a:off x="6206475" y="4192900"/>
              <a:ext cx="2275800" cy="332700"/>
            </a:xfrm>
            <a:prstGeom prst="ellipse">
              <a:avLst/>
            </a:prstGeom>
            <a:solidFill>
              <a:srgbClr val="E6BB86">
                <a:alpha val="5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92" name="Google Shape;1392;p3"/>
            <p:cNvPicPr preferRelativeResize="0"/>
            <p:nvPr/>
          </p:nvPicPr>
          <p:blipFill rotWithShape="1">
            <a:blip r:embed="rId3">
              <a:alphaModFix/>
            </a:blip>
            <a:srcRect b="3707"/>
            <a:stretch/>
          </p:blipFill>
          <p:spPr>
            <a:xfrm>
              <a:off x="6701700" y="1315150"/>
              <a:ext cx="1285349" cy="3002075"/>
            </a:xfrm>
            <a:prstGeom prst="rect">
              <a:avLst/>
            </a:prstGeom>
            <a:noFill/>
            <a:ln>
              <a:noFill/>
            </a:ln>
          </p:spPr>
        </p:pic>
      </p:gr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pic>
        <p:nvPicPr>
          <p:cNvPr id="1397" name="Google Shape;1397;p4"/>
          <p:cNvPicPr preferRelativeResize="0"/>
          <p:nvPr/>
        </p:nvPicPr>
        <p:blipFill rotWithShape="1">
          <a:blip r:embed="rId3">
            <a:alphaModFix/>
          </a:blip>
          <a:srcRect/>
          <a:stretch/>
        </p:blipFill>
        <p:spPr>
          <a:xfrm>
            <a:off x="1710046" y="387441"/>
            <a:ext cx="1825894" cy="537600"/>
          </a:xfrm>
          <a:prstGeom prst="rect">
            <a:avLst/>
          </a:prstGeom>
          <a:noFill/>
          <a:ln>
            <a:noFill/>
          </a:ln>
        </p:spPr>
      </p:pic>
      <p:pic>
        <p:nvPicPr>
          <p:cNvPr id="1398" name="Google Shape;1398;p4"/>
          <p:cNvPicPr preferRelativeResize="0"/>
          <p:nvPr/>
        </p:nvPicPr>
        <p:blipFill rotWithShape="1">
          <a:blip r:embed="rId3">
            <a:alphaModFix/>
          </a:blip>
          <a:srcRect/>
          <a:stretch/>
        </p:blipFill>
        <p:spPr>
          <a:xfrm>
            <a:off x="5471890" y="165895"/>
            <a:ext cx="2777477" cy="817775"/>
          </a:xfrm>
          <a:prstGeom prst="rect">
            <a:avLst/>
          </a:prstGeom>
          <a:noFill/>
          <a:ln>
            <a:noFill/>
          </a:ln>
        </p:spPr>
      </p:pic>
      <p:sp>
        <p:nvSpPr>
          <p:cNvPr id="1428" name="Google Shape;1428;p4"/>
          <p:cNvSpPr txBox="1">
            <a:spLocks noGrp="1"/>
          </p:cNvSpPr>
          <p:nvPr>
            <p:ph type="title"/>
          </p:nvPr>
        </p:nvSpPr>
        <p:spPr>
          <a:xfrm>
            <a:off x="3013780" y="1042300"/>
            <a:ext cx="3123900" cy="1498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0000"/>
              <a:buNone/>
            </a:pPr>
            <a:r>
              <a:rPr lang="en" dirty="0"/>
              <a:t>01</a:t>
            </a:r>
            <a:endParaRPr dirty="0"/>
          </a:p>
        </p:txBody>
      </p:sp>
      <p:sp>
        <p:nvSpPr>
          <p:cNvPr id="1430" name="Google Shape;1430;p4"/>
          <p:cNvSpPr txBox="1">
            <a:spLocks noGrp="1"/>
          </p:cNvSpPr>
          <p:nvPr>
            <p:ph type="subTitle" idx="1"/>
          </p:nvPr>
        </p:nvSpPr>
        <p:spPr>
          <a:xfrm>
            <a:off x="358140" y="1877681"/>
            <a:ext cx="8275319" cy="3099924"/>
          </a:xfrm>
          <a:prstGeom prst="rect">
            <a:avLst/>
          </a:prstGeom>
          <a:noFill/>
          <a:ln>
            <a:noFill/>
          </a:ln>
        </p:spPr>
        <p:txBody>
          <a:bodyPr spcFirstLastPara="1" wrap="square" lIns="91425" tIns="91425" rIns="91425" bIns="91425" anchor="ctr" anchorCtr="0">
            <a:noAutofit/>
          </a:bodyPr>
          <a:lstStyle/>
          <a:p>
            <a:pPr algn="l">
              <a:lnSpc>
                <a:spcPct val="115000"/>
              </a:lnSpc>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id-ID" sz="1300" dirty="0">
                <a:effectLst/>
                <a:latin typeface="Calibri" panose="020F0502020204030204" pitchFamily="34" charset="0"/>
                <a:ea typeface="Calibri" panose="020F0502020204030204" pitchFamily="34" charset="0"/>
                <a:cs typeface="Times New Roman" panose="02020603050405020304" pitchFamily="18" charset="0"/>
              </a:rPr>
              <a:t>Sekolah sebagai sistem berarti semua elemen atau unsur yang ada di sekolah menjadi satu kesatuan yang utuh, seperti peserta</a:t>
            </a: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r>
              <a:rPr lang="id-ID" sz="1300" dirty="0">
                <a:effectLst/>
                <a:latin typeface="Calibri" panose="020F0502020204030204" pitchFamily="34" charset="0"/>
                <a:ea typeface="Calibri" panose="020F0502020204030204" pitchFamily="34" charset="0"/>
                <a:cs typeface="Times New Roman" panose="02020603050405020304" pitchFamily="18" charset="0"/>
              </a:rPr>
              <a:t>didik, pendidik, kepala sekolah, gedung, alat peraga, alat pembelajaran dan lain sebagainya.</a:t>
            </a:r>
            <a:endParaRPr lang="en-ID"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r>
              <a:rPr lang="id-ID" sz="1300" dirty="0">
                <a:effectLst/>
                <a:latin typeface="Calibri" panose="020F0502020204030204" pitchFamily="34" charset="0"/>
                <a:ea typeface="Calibri" panose="020F0502020204030204" pitchFamily="34" charset="0"/>
                <a:cs typeface="Times New Roman" panose="02020603050405020304" pitchFamily="18" charset="0"/>
              </a:rPr>
              <a:t>Di era Manajemen Berbasis Sekolah (MBS) saat ini, tugas dan tanggung jawab utama dari pimpinan sekolah adalah menciptakan sekolah yang efektif, menjadi semakin bermanfaat bagi sekolah itu sendiri dan masyarakat luas. Agar tuga dan tanggung jawab menjadi nyaa, para pimpinan perlu memahami, mendalami dan menerapkan beberapa konsep ilmu manajemen yang telah dikembangkan oleh para pemikir dalam dunia bisnis. Diperdalam secara benar, konsep-konsep ilmu manajemen memiliki nilai yang pastinya tidak akan menjerumuskan dunia pendidikan kita ke arah yang merugikan dan mengecewakan masyarakat dan penggunanya. Sekolah mempunyai 2 aspek penting yaitu aspek indvidu dan aspek sosial. Sekolah sebagai pendidikan formal dituntut untuk dapat peka dengan segala fenomena yang terjadi di masyarakat. Selama adanya kesenjangan antara pengalaman sekolah dengan yang ada di masyarakatSekolah mempunyai 2 aspek penting yaitu aspek indvidu dan aspek sosial. Sekolah sebagai pendidikan formal dituntut untuk dapat peka dengan segala fenomena yang terjadi di masyarakat. Selama adanya kesenjangan antara pengalaman sekolah dengan yang ada di masyarakat</a:t>
            </a:r>
            <a:endParaRPr lang="en-ID" sz="13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1600"/>
              </a:spcAft>
              <a:buSzPts val="1800"/>
              <a:buNone/>
            </a:pPr>
            <a:endParaRPr lang="en-US" sz="1200" dirty="0"/>
          </a:p>
        </p:txBody>
      </p:sp>
      <p:sp>
        <p:nvSpPr>
          <p:cNvPr id="3" name="Title 2">
            <a:extLst>
              <a:ext uri="{FF2B5EF4-FFF2-40B4-BE49-F238E27FC236}">
                <a16:creationId xmlns:a16="http://schemas.microsoft.com/office/drawing/2014/main" id="{454458D9-BBD2-4DB2-B922-E3B2F2613174}"/>
              </a:ext>
            </a:extLst>
          </p:cNvPr>
          <p:cNvSpPr>
            <a:spLocks noGrp="1"/>
          </p:cNvSpPr>
          <p:nvPr>
            <p:ph type="title" idx="2"/>
          </p:nvPr>
        </p:nvSpPr>
        <p:spPr>
          <a:xfrm>
            <a:off x="2235135" y="1100929"/>
            <a:ext cx="4673730" cy="606224"/>
          </a:xfrm>
        </p:spPr>
        <p:txBody>
          <a:bodyPr/>
          <a:lstStyle/>
          <a:p>
            <a:r>
              <a:rPr lang="id-ID" sz="2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Sekolah Sebagai Suatu Sistem</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endParaRPr lang="en-ID" sz="1600" dirty="0"/>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35" name="Google Shape;1435;p5"/>
          <p:cNvSpPr txBox="1">
            <a:spLocks noGrp="1"/>
          </p:cNvSpPr>
          <p:nvPr>
            <p:ph type="title"/>
          </p:nvPr>
        </p:nvSpPr>
        <p:spPr>
          <a:xfrm>
            <a:off x="3479103" y="890970"/>
            <a:ext cx="3852000" cy="608382"/>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id-ID" sz="2400" b="1" dirty="0">
                <a:solidFill>
                  <a:schemeClr val="accent5"/>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US" sz="2400" b="1" dirty="0" err="1">
                <a:solidFill>
                  <a:schemeClr val="accent5"/>
                </a:solidFill>
                <a:effectLst/>
                <a:latin typeface="Times New Roman" panose="02020603050405020304" pitchFamily="18" charset="0"/>
                <a:ea typeface="Calibri" panose="020F0502020204030204" pitchFamily="34" charset="0"/>
                <a:cs typeface="Times New Roman" panose="02020603050405020304" pitchFamily="18" charset="0"/>
              </a:rPr>
              <a:t>utput</a:t>
            </a:r>
            <a:endParaRPr lang="en-ID" sz="24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36" name="Google Shape;1436;p5"/>
          <p:cNvPicPr preferRelativeResize="0"/>
          <p:nvPr/>
        </p:nvPicPr>
        <p:blipFill rotWithShape="1">
          <a:blip r:embed="rId3">
            <a:alphaModFix/>
          </a:blip>
          <a:srcRect/>
          <a:stretch/>
        </p:blipFill>
        <p:spPr>
          <a:xfrm rot="-158737" flipH="1">
            <a:off x="2480951" y="358431"/>
            <a:ext cx="974090" cy="1065078"/>
          </a:xfrm>
          <a:prstGeom prst="rect">
            <a:avLst/>
          </a:prstGeom>
          <a:noFill/>
          <a:ln>
            <a:noFill/>
          </a:ln>
        </p:spPr>
      </p:pic>
      <p:sp>
        <p:nvSpPr>
          <p:cNvPr id="1437" name="Google Shape;1437;p5"/>
          <p:cNvSpPr/>
          <p:nvPr/>
        </p:nvSpPr>
        <p:spPr>
          <a:xfrm>
            <a:off x="720000" y="4055700"/>
            <a:ext cx="3872400" cy="547800"/>
          </a:xfrm>
          <a:prstGeom prst="ellipse">
            <a:avLst/>
          </a:prstGeom>
          <a:solidFill>
            <a:srgbClr val="E6BB86">
              <a:alpha val="5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5"/>
          <p:cNvSpPr txBox="1">
            <a:spLocks noGrp="1"/>
          </p:cNvSpPr>
          <p:nvPr>
            <p:ph type="body" idx="1"/>
          </p:nvPr>
        </p:nvSpPr>
        <p:spPr>
          <a:xfrm>
            <a:off x="524786" y="1535000"/>
            <a:ext cx="8078525" cy="2875191"/>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M</a:t>
            </a: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enurut Lauren Kaluge (2000) adalah hasil langsung dan segera dari pendidikan sedangkan outcome adalah efek jangka panjang dari proses pendidikan misalnya penerimaan di pendidikan lebih lanjut, prestasi dan pelatihan berikutnya, kesempatan kerja, penghasilan serta prestise lebih lanjut.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Para ahli bersepakat membedakan antara output dan outcome sebagai berikut, outcome suatu program adalah respon partisipan terhadap pelayanan yang diberikan dalam suatu program. Sedangkan output program adalah jumlah atau units pelayanan yang diberikan atau jumlah orang-orang yang telah dilayani.. Output diukur dengan menggunakan istilah volume (banyaknya). Sedangkan outcome adalah dampak, manfaat, harapan perubahan dari sebuah kegiatan atau pelayanan suatu program.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Dalam definisi lain dikatakan bahwa Output adalah hasil yang dicapai dalam jangka pendek, sedangkan outcome adalah hasil yang terjadi setelah pelaksanaan kegiatan jangka pendek</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39700" indent="0">
              <a:lnSpc>
                <a:spcPct val="107000"/>
              </a:lnSpc>
              <a:spcAft>
                <a:spcPts val="800"/>
              </a:spcAft>
              <a:buNone/>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07288C-C0EB-4ABB-B3A2-E9DC286C2D29}"/>
              </a:ext>
            </a:extLst>
          </p:cNvPr>
          <p:cNvSpPr>
            <a:spLocks noGrp="1"/>
          </p:cNvSpPr>
          <p:nvPr>
            <p:ph type="body" idx="1"/>
          </p:nvPr>
        </p:nvSpPr>
        <p:spPr>
          <a:xfrm>
            <a:off x="429371" y="747820"/>
            <a:ext cx="8404529" cy="3291443"/>
          </a:xfrm>
        </p:spPr>
        <p:txBody>
          <a:bodyPr/>
          <a:lstStyle/>
          <a:p>
            <a:pPr>
              <a:lnSpc>
                <a:spcPct val="107000"/>
              </a:lnSpc>
              <a:spcAft>
                <a:spcPts val="800"/>
              </a:spcAft>
            </a:pPr>
            <a:r>
              <a:rPr lang="id-ID" sz="1500" dirty="0">
                <a:effectLst/>
                <a:latin typeface="Times New Roman" panose="02020603050405020304" pitchFamily="18" charset="0"/>
                <a:ea typeface="Calibri" panose="020F0502020204030204" pitchFamily="34" charset="0"/>
                <a:cs typeface="Times New Roman" panose="02020603050405020304" pitchFamily="18" charset="0"/>
              </a:rPr>
              <a:t>Output berkenaan dengan dua aspek: </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marL="482600" indent="-342900">
              <a:lnSpc>
                <a:spcPct val="107000"/>
              </a:lnSpc>
              <a:spcAft>
                <a:spcPts val="800"/>
              </a:spcAft>
              <a:buFont typeface="+mj-lt"/>
              <a:buAutoNum type="alphaLcParenR"/>
            </a:pPr>
            <a:r>
              <a:rPr lang="id-ID" sz="1500" dirty="0">
                <a:effectLst/>
                <a:latin typeface="Times New Roman" panose="02020603050405020304" pitchFamily="18" charset="0"/>
                <a:ea typeface="Calibri" panose="020F0502020204030204" pitchFamily="34" charset="0"/>
                <a:cs typeface="Times New Roman" panose="02020603050405020304" pitchFamily="18" charset="0"/>
              </a:rPr>
              <a:t>apa yang kita produksi/hasilkan, dan </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L="482600" indent="-342900">
              <a:lnSpc>
                <a:spcPct val="107000"/>
              </a:lnSpc>
              <a:spcAft>
                <a:spcPts val="800"/>
              </a:spcAft>
              <a:buFont typeface="+mj-lt"/>
              <a:buAutoNum type="alphaLcParenR"/>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S</a:t>
            </a:r>
            <a:r>
              <a:rPr lang="id-ID" sz="1500" dirty="0">
                <a:effectLst/>
                <a:latin typeface="Times New Roman" panose="02020603050405020304" pitchFamily="18" charset="0"/>
                <a:ea typeface="Calibri" panose="020F0502020204030204" pitchFamily="34" charset="0"/>
                <a:cs typeface="Times New Roman" panose="02020603050405020304" pitchFamily="18" charset="0"/>
              </a:rPr>
              <a:t>iapa orang yang menjadi sasaran kita. </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id-ID" sz="1500" dirty="0">
                <a:effectLst/>
                <a:latin typeface="Times New Roman" panose="02020603050405020304" pitchFamily="18" charset="0"/>
                <a:ea typeface="Calibri" panose="020F0502020204030204" pitchFamily="34" charset="0"/>
                <a:cs typeface="Times New Roman" panose="02020603050405020304" pitchFamily="18" charset="0"/>
              </a:rPr>
              <a:t>Sedangkan outcome lebih mencakup kepada hasil yang harus tercapai dalam jangka pendek, menengah dan jangka panjang dalam berbagai aspek: </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pPr marL="482600" indent="-342900">
              <a:lnSpc>
                <a:spcPct val="107000"/>
              </a:lnSpc>
              <a:spcAft>
                <a:spcPts val="800"/>
              </a:spcAft>
              <a:buFont typeface="+mj-lt"/>
              <a:buAutoNum type="alphaLcParenR"/>
            </a:pPr>
            <a:r>
              <a:rPr lang="id-ID" sz="1500" dirty="0">
                <a:effectLst/>
                <a:latin typeface="Times New Roman" panose="02020603050405020304" pitchFamily="18" charset="0"/>
                <a:ea typeface="Calibri" panose="020F0502020204030204" pitchFamily="34" charset="0"/>
                <a:cs typeface="Times New Roman" panose="02020603050405020304" pitchFamily="18" charset="0"/>
              </a:rPr>
              <a:t>Pembelajaran</a:t>
            </a:r>
            <a:r>
              <a:rPr lang="en-ID" sz="1500" dirty="0">
                <a:latin typeface="Calibri" panose="020F0502020204030204" pitchFamily="34" charset="0"/>
                <a:ea typeface="Calibri" panose="020F0502020204030204" pitchFamily="34" charset="0"/>
                <a:cs typeface="Times New Roman" panose="02020603050405020304" pitchFamily="18" charset="0"/>
              </a:rPr>
              <a:t> </a:t>
            </a:r>
            <a:r>
              <a:rPr lang="id-ID" sz="1500" dirty="0">
                <a:effectLst/>
                <a:latin typeface="Times New Roman" panose="02020603050405020304" pitchFamily="18" charset="0"/>
                <a:ea typeface="Calibri" panose="020F0502020204030204" pitchFamily="34" charset="0"/>
                <a:cs typeface="Times New Roman" panose="02020603050405020304" pitchFamily="18" charset="0"/>
              </a:rPr>
              <a:t>aksi dan </a:t>
            </a:r>
            <a:endParaRPr lang="en-ID" sz="1500" dirty="0">
              <a:latin typeface="Calibri" panose="020F0502020204030204" pitchFamily="34" charset="0"/>
              <a:ea typeface="Calibri" panose="020F0502020204030204" pitchFamily="34" charset="0"/>
              <a:cs typeface="Times New Roman" panose="02020603050405020304" pitchFamily="18" charset="0"/>
            </a:endParaRPr>
          </a:p>
          <a:p>
            <a:pPr marL="482600" indent="-342900">
              <a:lnSpc>
                <a:spcPct val="107000"/>
              </a:lnSpc>
              <a:spcAft>
                <a:spcPts val="800"/>
              </a:spcAft>
              <a:buFont typeface="+mj-lt"/>
              <a:buAutoNum type="alphaLcParenR"/>
            </a:pPr>
            <a:r>
              <a:rPr lang="id-ID" sz="1500" dirty="0">
                <a:effectLst/>
                <a:latin typeface="Times New Roman" panose="02020603050405020304" pitchFamily="18" charset="0"/>
                <a:ea typeface="Calibri" panose="020F0502020204030204" pitchFamily="34" charset="0"/>
                <a:cs typeface="Times New Roman" panose="02020603050405020304" pitchFamily="18" charset="0"/>
              </a:rPr>
              <a:t>kondisi yang diharapkan.</a:t>
            </a:r>
            <a:endParaRPr lang="en-ID"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1500" dirty="0">
                <a:effectLst/>
                <a:latin typeface="Times New Roman" panose="02020603050405020304" pitchFamily="18" charset="0"/>
                <a:ea typeface="Calibri" panose="020F0502020204030204" pitchFamily="34" charset="0"/>
                <a:cs typeface="Times New Roman" panose="02020603050405020304" pitchFamily="18" charset="0"/>
              </a:rPr>
              <a:t>Output yang berkaitan dengan produk, adalah melahirkan lulusan diklat yang lulus sesuai ketentuan</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sedangkan</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o</a:t>
            </a:r>
            <a:r>
              <a:rPr lang="id-ID" sz="1500" dirty="0">
                <a:effectLst/>
                <a:latin typeface="Times New Roman" panose="02020603050405020304" pitchFamily="18" charset="0"/>
                <a:ea typeface="Calibri" panose="020F0502020204030204" pitchFamily="34" charset="0"/>
                <a:cs typeface="Times New Roman" panose="02020603050405020304" pitchFamily="18" charset="0"/>
              </a:rPr>
              <a:t>utput yang berkaitan dengan siapa yang menjadi sasaran, adalah sekolah-sekolah atau lembaga-lebaga pendidikan yang siap menampung lulusan prodi pendidikan</a:t>
            </a:r>
            <a:endParaRPr lang="en-ID"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extLst>
      <p:ext uri="{BB962C8B-B14F-4D97-AF65-F5344CB8AC3E}">
        <p14:creationId xmlns:p14="http://schemas.microsoft.com/office/powerpoint/2010/main" val="267508584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p9"/>
          <p:cNvSpPr txBox="1">
            <a:spLocks noGrp="1"/>
          </p:cNvSpPr>
          <p:nvPr>
            <p:ph type="subTitle" idx="2"/>
          </p:nvPr>
        </p:nvSpPr>
        <p:spPr>
          <a:xfrm>
            <a:off x="3356595" y="498864"/>
            <a:ext cx="3765900" cy="41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3200" dirty="0">
                <a:solidFill>
                  <a:schemeClr val="accent5"/>
                </a:solidFill>
                <a:latin typeface="Times New Roman" panose="02020603050405020304" pitchFamily="18" charset="0"/>
                <a:cs typeface="Times New Roman" panose="02020603050405020304" pitchFamily="18" charset="0"/>
              </a:rPr>
              <a:t>Outcome</a:t>
            </a:r>
            <a:endParaRPr sz="3200" dirty="0">
              <a:solidFill>
                <a:schemeClr val="accent5"/>
              </a:solidFill>
              <a:latin typeface="Times New Roman" panose="02020603050405020304" pitchFamily="18" charset="0"/>
              <a:cs typeface="Times New Roman" panose="02020603050405020304" pitchFamily="18" charset="0"/>
            </a:endParaRPr>
          </a:p>
        </p:txBody>
      </p:sp>
      <p:sp>
        <p:nvSpPr>
          <p:cNvPr id="1551" name="Google Shape;1551;p9"/>
          <p:cNvSpPr txBox="1">
            <a:spLocks noGrp="1"/>
          </p:cNvSpPr>
          <p:nvPr>
            <p:ph type="body" idx="1"/>
          </p:nvPr>
        </p:nvSpPr>
        <p:spPr>
          <a:xfrm>
            <a:off x="388872" y="1131144"/>
            <a:ext cx="6118877" cy="3768516"/>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Outcome yang berkaitan dengan "tujuan jangka pendek" pada aspek pembelajaran, yaitu terciptanya kualitas lulusan yang memiliki karakteristik: </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marL="482600" indent="-342900">
              <a:lnSpc>
                <a:spcPct val="107000"/>
              </a:lnSpc>
              <a:spcAft>
                <a:spcPts val="800"/>
              </a:spcAft>
              <a:buFont typeface="+mj-lt"/>
              <a:buAutoNum type="arabicPeriod"/>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 kesadaran, </a:t>
            </a:r>
            <a:endParaRPr lang="en-ID" sz="1400" dirty="0">
              <a:latin typeface="Calibri" panose="020F0502020204030204" pitchFamily="34" charset="0"/>
              <a:ea typeface="Calibri" panose="020F0502020204030204" pitchFamily="34" charset="0"/>
              <a:cs typeface="Times New Roman" panose="02020603050405020304" pitchFamily="18" charset="0"/>
            </a:endParaRPr>
          </a:p>
          <a:p>
            <a:pPr marL="482600" indent="-342900">
              <a:lnSpc>
                <a:spcPct val="107000"/>
              </a:lnSpc>
              <a:spcAft>
                <a:spcPts val="800"/>
              </a:spcAft>
              <a:buFont typeface="+mj-lt"/>
              <a:buAutoNum type="arabicPeriod"/>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pengetahuan, </a:t>
            </a:r>
            <a:endParaRPr lang="en-ID" sz="1400" dirty="0">
              <a:latin typeface="Calibri" panose="020F0502020204030204" pitchFamily="34" charset="0"/>
              <a:ea typeface="Calibri" panose="020F0502020204030204" pitchFamily="34" charset="0"/>
              <a:cs typeface="Times New Roman" panose="02020603050405020304" pitchFamily="18" charset="0"/>
            </a:endParaRPr>
          </a:p>
          <a:p>
            <a:pPr marL="482600" indent="-342900">
              <a:lnSpc>
                <a:spcPct val="107000"/>
              </a:lnSpc>
              <a:spcAft>
                <a:spcPts val="800"/>
              </a:spcAft>
              <a:buFont typeface="+mj-lt"/>
              <a:buAutoNum type="arabicPeriod"/>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atitud, </a:t>
            </a:r>
            <a:endParaRPr lang="en-ID" sz="1400" dirty="0">
              <a:latin typeface="Calibri" panose="020F0502020204030204" pitchFamily="34" charset="0"/>
              <a:ea typeface="Calibri" panose="020F0502020204030204" pitchFamily="34" charset="0"/>
              <a:cs typeface="Times New Roman" panose="02020603050405020304" pitchFamily="18" charset="0"/>
            </a:endParaRPr>
          </a:p>
          <a:p>
            <a:pPr marL="482600" indent="-342900">
              <a:lnSpc>
                <a:spcPct val="107000"/>
              </a:lnSpc>
              <a:spcAft>
                <a:spcPts val="800"/>
              </a:spcAft>
              <a:buFont typeface="+mj-lt"/>
              <a:buAutoNum type="arabicPeriod"/>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 skill, </a:t>
            </a:r>
            <a:endParaRPr lang="en-ID" sz="1400" dirty="0">
              <a:latin typeface="Calibri" panose="020F0502020204030204" pitchFamily="34" charset="0"/>
              <a:ea typeface="Calibri" panose="020F0502020204030204" pitchFamily="34" charset="0"/>
              <a:cs typeface="Times New Roman" panose="02020603050405020304" pitchFamily="18" charset="0"/>
            </a:endParaRPr>
          </a:p>
          <a:p>
            <a:pPr marL="482600" indent="-342900">
              <a:lnSpc>
                <a:spcPct val="107000"/>
              </a:lnSpc>
              <a:spcAft>
                <a:spcPts val="800"/>
              </a:spcAft>
              <a:buFont typeface="+mj-lt"/>
              <a:buAutoNum type="arabicPeriod"/>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opini, </a:t>
            </a:r>
            <a:endParaRPr lang="en-ID" sz="1400" dirty="0">
              <a:latin typeface="Calibri" panose="020F0502020204030204" pitchFamily="34" charset="0"/>
              <a:ea typeface="Calibri" panose="020F0502020204030204" pitchFamily="34" charset="0"/>
              <a:cs typeface="Times New Roman" panose="02020603050405020304" pitchFamily="18" charset="0"/>
            </a:endParaRPr>
          </a:p>
          <a:p>
            <a:pPr marL="482600" indent="-342900">
              <a:lnSpc>
                <a:spcPct val="107000"/>
              </a:lnSpc>
              <a:spcAft>
                <a:spcPts val="800"/>
              </a:spcAft>
              <a:buFont typeface="+mj-lt"/>
              <a:buAutoNum type="arabicPeriod"/>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aspirasi dan </a:t>
            </a:r>
            <a:endParaRPr lang="en-ID" sz="1400" dirty="0">
              <a:latin typeface="Calibri" panose="020F0502020204030204" pitchFamily="34" charset="0"/>
              <a:ea typeface="Calibri" panose="020F0502020204030204" pitchFamily="34" charset="0"/>
              <a:cs typeface="Times New Roman" panose="02020603050405020304" pitchFamily="18" charset="0"/>
            </a:endParaRPr>
          </a:p>
          <a:p>
            <a:pPr marL="482600" indent="-342900">
              <a:lnSpc>
                <a:spcPct val="107000"/>
              </a:lnSpc>
              <a:spcAft>
                <a:spcPts val="800"/>
              </a:spcAft>
              <a:buFont typeface="+mj-lt"/>
              <a:buAutoNum type="arabicPeriod"/>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motivasi.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Outcome yang berkaitan dengan "tujuan jangka panjang" pada menekankan pada perubahan kondisi sosial, ekonomi, kependudukan dan lingkungan dalam bidang pendidikan</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nSpc>
                <a:spcPct val="107000"/>
              </a:lnSpc>
              <a:spcAft>
                <a:spcPts val="800"/>
              </a:spcAft>
              <a:buNone/>
            </a:pP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Bef>
                <a:spcPts val="1600"/>
              </a:spcBef>
              <a:spcAft>
                <a:spcPts val="1600"/>
              </a:spcAft>
              <a:buSzPts val="1400"/>
              <a:buNone/>
            </a:pPr>
            <a:endParaRPr dirty="0"/>
          </a:p>
        </p:txBody>
      </p:sp>
      <p:grpSp>
        <p:nvGrpSpPr>
          <p:cNvPr id="1553" name="Google Shape;1553;p9"/>
          <p:cNvGrpSpPr/>
          <p:nvPr/>
        </p:nvGrpSpPr>
        <p:grpSpPr>
          <a:xfrm>
            <a:off x="6240780" y="2113977"/>
            <a:ext cx="2773680" cy="2564703"/>
            <a:chOff x="4714875" y="1539625"/>
            <a:chExt cx="3709200" cy="3063875"/>
          </a:xfrm>
        </p:grpSpPr>
        <p:sp>
          <p:nvSpPr>
            <p:cNvPr id="1554" name="Google Shape;1554;p9"/>
            <p:cNvSpPr/>
            <p:nvPr/>
          </p:nvSpPr>
          <p:spPr>
            <a:xfrm>
              <a:off x="4714875" y="3577500"/>
              <a:ext cx="3709200" cy="1026000"/>
            </a:xfrm>
            <a:prstGeom prst="ellipse">
              <a:avLst/>
            </a:prstGeom>
            <a:solidFill>
              <a:srgbClr val="E6BB86">
                <a:alpha val="5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55" name="Google Shape;1555;p9"/>
            <p:cNvPicPr preferRelativeResize="0"/>
            <p:nvPr/>
          </p:nvPicPr>
          <p:blipFill rotWithShape="1">
            <a:blip r:embed="rId3">
              <a:alphaModFix/>
            </a:blip>
            <a:srcRect/>
            <a:stretch/>
          </p:blipFill>
          <p:spPr>
            <a:xfrm>
              <a:off x="4816800" y="1539625"/>
              <a:ext cx="3362398" cy="2863275"/>
            </a:xfrm>
            <a:prstGeom prst="rect">
              <a:avLst/>
            </a:prstGeom>
            <a:noFill/>
            <a:ln>
              <a:noFill/>
            </a:ln>
          </p:spPr>
        </p:pic>
      </p:gr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7A8C-A887-4DDC-858F-25A3BFEA0536}"/>
              </a:ext>
            </a:extLst>
          </p:cNvPr>
          <p:cNvSpPr>
            <a:spLocks noGrp="1"/>
          </p:cNvSpPr>
          <p:nvPr>
            <p:ph type="title"/>
          </p:nvPr>
        </p:nvSpPr>
        <p:spPr>
          <a:xfrm>
            <a:off x="2838360" y="1987800"/>
            <a:ext cx="3852000" cy="411300"/>
          </a:xfrm>
        </p:spPr>
        <p:txBody>
          <a:bodyPr/>
          <a:lstStyle/>
          <a:p>
            <a:r>
              <a:rPr lang="en-US" i="1" dirty="0" err="1">
                <a:latin typeface="Arial Black" panose="020B0A04020102020204" pitchFamily="34" charset="0"/>
              </a:rPr>
              <a:t>Terimakasih</a:t>
            </a:r>
            <a:endParaRPr lang="en-ID" i="1" dirty="0">
              <a:latin typeface="Arial Black" panose="020B0A04020102020204" pitchFamily="34" charset="0"/>
            </a:endParaRPr>
          </a:p>
        </p:txBody>
      </p:sp>
      <p:grpSp>
        <p:nvGrpSpPr>
          <p:cNvPr id="5" name="Google Shape;1553;p9">
            <a:extLst>
              <a:ext uri="{FF2B5EF4-FFF2-40B4-BE49-F238E27FC236}">
                <a16:creationId xmlns:a16="http://schemas.microsoft.com/office/drawing/2014/main" id="{0FA57CC4-871C-42CD-84BA-93A324756C8C}"/>
              </a:ext>
            </a:extLst>
          </p:cNvPr>
          <p:cNvGrpSpPr/>
          <p:nvPr/>
        </p:nvGrpSpPr>
        <p:grpSpPr>
          <a:xfrm>
            <a:off x="5859780" y="2193450"/>
            <a:ext cx="2773680" cy="2564703"/>
            <a:chOff x="4714875" y="1539625"/>
            <a:chExt cx="3709200" cy="3063875"/>
          </a:xfrm>
        </p:grpSpPr>
        <p:sp>
          <p:nvSpPr>
            <p:cNvPr id="6" name="Google Shape;1554;p9">
              <a:extLst>
                <a:ext uri="{FF2B5EF4-FFF2-40B4-BE49-F238E27FC236}">
                  <a16:creationId xmlns:a16="http://schemas.microsoft.com/office/drawing/2014/main" id="{CDA6558D-BCD7-4AB5-9271-8B51F10CA121}"/>
                </a:ext>
              </a:extLst>
            </p:cNvPr>
            <p:cNvSpPr/>
            <p:nvPr/>
          </p:nvSpPr>
          <p:spPr>
            <a:xfrm>
              <a:off x="4714875" y="3577500"/>
              <a:ext cx="3709200" cy="1026000"/>
            </a:xfrm>
            <a:prstGeom prst="ellipse">
              <a:avLst/>
            </a:prstGeom>
            <a:solidFill>
              <a:srgbClr val="E6BB86">
                <a:alpha val="5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 name="Google Shape;1555;p9">
              <a:extLst>
                <a:ext uri="{FF2B5EF4-FFF2-40B4-BE49-F238E27FC236}">
                  <a16:creationId xmlns:a16="http://schemas.microsoft.com/office/drawing/2014/main" id="{D3B2423C-60B6-40EE-ADE4-A08D5244FF80}"/>
                </a:ext>
              </a:extLst>
            </p:cNvPr>
            <p:cNvPicPr preferRelativeResize="0"/>
            <p:nvPr/>
          </p:nvPicPr>
          <p:blipFill rotWithShape="1">
            <a:blip r:embed="rId2">
              <a:alphaModFix/>
            </a:blip>
            <a:srcRect/>
            <a:stretch/>
          </p:blipFill>
          <p:spPr>
            <a:xfrm>
              <a:off x="4816800" y="1539625"/>
              <a:ext cx="3362398" cy="2863275"/>
            </a:xfrm>
            <a:prstGeom prst="rect">
              <a:avLst/>
            </a:prstGeom>
            <a:noFill/>
            <a:ln>
              <a:noFill/>
            </a:ln>
          </p:spPr>
        </p:pic>
      </p:grpSp>
    </p:spTree>
    <p:extLst>
      <p:ext uri="{BB962C8B-B14F-4D97-AF65-F5344CB8AC3E}">
        <p14:creationId xmlns:p14="http://schemas.microsoft.com/office/powerpoint/2010/main" val="15728283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Retric Newsletter by Slidesgo">
  <a:themeElements>
    <a:clrScheme name="Simple Light">
      <a:dk1>
        <a:srgbClr val="FFF6E5"/>
      </a:dk1>
      <a:lt1>
        <a:srgbClr val="CA4E33"/>
      </a:lt1>
      <a:dk2>
        <a:srgbClr val="D67053"/>
      </a:dk2>
      <a:lt2>
        <a:srgbClr val="E2B481"/>
      </a:lt2>
      <a:accent1>
        <a:srgbClr val="74AA8F"/>
      </a:accent1>
      <a:accent2>
        <a:srgbClr val="DEB432"/>
      </a:accent2>
      <a:accent3>
        <a:srgbClr val="B5CDBD"/>
      </a:accent3>
      <a:accent4>
        <a:srgbClr val="E6BB86"/>
      </a:accent4>
      <a:accent5>
        <a:srgbClr val="68464B"/>
      </a:accent5>
      <a:accent6>
        <a:srgbClr val="E7D498"/>
      </a:accent6>
      <a:hlink>
        <a:srgbClr val="5838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784</Words>
  <Application>Microsoft Office PowerPoint</Application>
  <PresentationFormat>On-screen Show (16:9)</PresentationFormat>
  <Paragraphs>49</Paragraphs>
  <Slides>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Calibri</vt:lpstr>
      <vt:lpstr>Oswald</vt:lpstr>
      <vt:lpstr>Pacifico</vt:lpstr>
      <vt:lpstr>Fira Sans</vt:lpstr>
      <vt:lpstr>Times New Roman</vt:lpstr>
      <vt:lpstr>Arial</vt:lpstr>
      <vt:lpstr>Arial Black</vt:lpstr>
      <vt:lpstr>Retric Newsletter by Slidesgo</vt:lpstr>
      <vt:lpstr>Kelompok 4 1. Christiani Maya Mutiara Sakti (2053053015) 2. Carolina Kartika Damayanti    (2053053009) 3. Ira Nursanti                              (2053053024) 4. Tedi Kurniawan                        (2053053040)</vt:lpstr>
      <vt:lpstr>Pendidikan Sebagai Sistem </vt:lpstr>
      <vt:lpstr>PowerPoint Presentation</vt:lpstr>
      <vt:lpstr>01.</vt:lpstr>
      <vt:lpstr>01</vt:lpstr>
      <vt:lpstr>Output</vt:lpstr>
      <vt:lpstr>PowerPoint Presentation</vt:lpstr>
      <vt:lpstr>PowerPoint Presentation</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Kelompok 4 1. Christiani Maya Mutiara Sakti (2053053015) 2. Carolina Kartika Damayanti    (2053053009) 3. Ira Nursanti                              (2053053024) 4. Tedi Kurniawan                        (2053053040)</dc:title>
  <dc:creator>USER</dc:creator>
  <cp:lastModifiedBy>iiranursanti@gmail.com</cp:lastModifiedBy>
  <cp:revision>1</cp:revision>
  <dcterms:modified xsi:type="dcterms:W3CDTF">2021-09-11T20:39:32Z</dcterms:modified>
</cp:coreProperties>
</file>