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144973B-F80D-46BB-8308-0BBD4A022BEF}">
  <a:tblStyle styleId="{F144973B-F80D-46BB-8308-0BBD4A022B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88114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Google Shape;7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g8c3e5fa346_0_40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5" name="Google Shape;965;g8c3e5fa346_0_40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8d76e05cd5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8d76e05cd5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g8c1fdf18a8_1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5" name="Google Shape;1275;g8c1fdf18a8_1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c283f603a_3_9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c283f603a_3_9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Google Shape;1464;g8c1fdf18a8_1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5" name="Google Shape;1465;g8c1fdf18a8_1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" name="Google Shape;1632;g8d76e05cd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3" name="Google Shape;1633;g8d76e05cd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5" name="Google Shape;1665;g8c1fdf18a8_1_6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6" name="Google Shape;1666;g8c1fdf18a8_1_6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720000" y="844575"/>
            <a:ext cx="3628200" cy="229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20000" y="3141075"/>
            <a:ext cx="2782200" cy="792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" name="Google Shape;15;p2"/>
          <p:cNvSpPr/>
          <p:nvPr/>
        </p:nvSpPr>
        <p:spPr>
          <a:xfrm rot="10800000">
            <a:off x="4574137" y="27654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10800000">
            <a:off x="4377250" y="255270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10800000">
            <a:off x="4095750" y="276300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10800000">
            <a:off x="8030400" y="10326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10800000">
            <a:off x="7833513" y="81990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7"/>
          <p:cNvSpPr txBox="1">
            <a:spLocks noGrp="1"/>
          </p:cNvSpPr>
          <p:nvPr>
            <p:ph type="title"/>
          </p:nvPr>
        </p:nvSpPr>
        <p:spPr>
          <a:xfrm>
            <a:off x="3209100" y="3383700"/>
            <a:ext cx="367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203" name="Google Shape;203;p17"/>
          <p:cNvSpPr txBox="1">
            <a:spLocks noGrp="1"/>
          </p:cNvSpPr>
          <p:nvPr>
            <p:ph type="subTitle" idx="1"/>
          </p:nvPr>
        </p:nvSpPr>
        <p:spPr>
          <a:xfrm>
            <a:off x="2301300" y="1682400"/>
            <a:ext cx="5493900" cy="1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6703425" y="996600"/>
            <a:ext cx="907824" cy="336619"/>
          </a:xfrm>
          <a:custGeom>
            <a:avLst/>
            <a:gdLst/>
            <a:ahLst/>
            <a:cxnLst/>
            <a:rect l="l" t="t" r="r" b="b"/>
            <a:pathLst>
              <a:path w="42387" h="15717" extrusionOk="0">
                <a:moveTo>
                  <a:pt x="18098" y="0"/>
                </a:moveTo>
                <a:lnTo>
                  <a:pt x="16908" y="357"/>
                </a:lnTo>
                <a:lnTo>
                  <a:pt x="15836" y="834"/>
                </a:lnTo>
                <a:lnTo>
                  <a:pt x="14645" y="1667"/>
                </a:lnTo>
                <a:lnTo>
                  <a:pt x="13574" y="2500"/>
                </a:lnTo>
                <a:lnTo>
                  <a:pt x="12621" y="3572"/>
                </a:lnTo>
                <a:lnTo>
                  <a:pt x="11669" y="4644"/>
                </a:lnTo>
                <a:lnTo>
                  <a:pt x="10716" y="5715"/>
                </a:lnTo>
                <a:lnTo>
                  <a:pt x="9049" y="7977"/>
                </a:lnTo>
                <a:lnTo>
                  <a:pt x="7740" y="10001"/>
                </a:lnTo>
                <a:lnTo>
                  <a:pt x="6549" y="11430"/>
                </a:lnTo>
                <a:lnTo>
                  <a:pt x="6073" y="11787"/>
                </a:lnTo>
                <a:lnTo>
                  <a:pt x="5716" y="11906"/>
                </a:lnTo>
                <a:lnTo>
                  <a:pt x="5001" y="12144"/>
                </a:lnTo>
                <a:lnTo>
                  <a:pt x="4049" y="12502"/>
                </a:lnTo>
                <a:lnTo>
                  <a:pt x="3096" y="13097"/>
                </a:lnTo>
                <a:lnTo>
                  <a:pt x="2144" y="13811"/>
                </a:lnTo>
                <a:lnTo>
                  <a:pt x="596" y="15121"/>
                </a:lnTo>
                <a:lnTo>
                  <a:pt x="1" y="15716"/>
                </a:lnTo>
                <a:lnTo>
                  <a:pt x="42387" y="15716"/>
                </a:lnTo>
                <a:lnTo>
                  <a:pt x="41434" y="14169"/>
                </a:lnTo>
                <a:lnTo>
                  <a:pt x="40482" y="12978"/>
                </a:lnTo>
                <a:lnTo>
                  <a:pt x="39410" y="12025"/>
                </a:lnTo>
                <a:lnTo>
                  <a:pt x="38339" y="11192"/>
                </a:lnTo>
                <a:lnTo>
                  <a:pt x="37267" y="10597"/>
                </a:lnTo>
                <a:lnTo>
                  <a:pt x="36196" y="10120"/>
                </a:lnTo>
                <a:lnTo>
                  <a:pt x="35124" y="9763"/>
                </a:lnTo>
                <a:lnTo>
                  <a:pt x="34172" y="9644"/>
                </a:lnTo>
                <a:lnTo>
                  <a:pt x="33219" y="9525"/>
                </a:lnTo>
                <a:lnTo>
                  <a:pt x="32267" y="9406"/>
                </a:lnTo>
                <a:lnTo>
                  <a:pt x="30838" y="9525"/>
                </a:lnTo>
                <a:lnTo>
                  <a:pt x="29885" y="9763"/>
                </a:lnTo>
                <a:lnTo>
                  <a:pt x="29528" y="9763"/>
                </a:lnTo>
                <a:lnTo>
                  <a:pt x="28814" y="8334"/>
                </a:lnTo>
                <a:lnTo>
                  <a:pt x="27980" y="6787"/>
                </a:lnTo>
                <a:lnTo>
                  <a:pt x="26909" y="5120"/>
                </a:lnTo>
                <a:lnTo>
                  <a:pt x="26194" y="4167"/>
                </a:lnTo>
                <a:lnTo>
                  <a:pt x="25480" y="3334"/>
                </a:lnTo>
                <a:lnTo>
                  <a:pt x="24647" y="2500"/>
                </a:lnTo>
                <a:lnTo>
                  <a:pt x="23694" y="1786"/>
                </a:lnTo>
                <a:lnTo>
                  <a:pt x="22742" y="1072"/>
                </a:lnTo>
                <a:lnTo>
                  <a:pt x="21670" y="595"/>
                </a:lnTo>
                <a:lnTo>
                  <a:pt x="20599" y="119"/>
                </a:lnTo>
                <a:lnTo>
                  <a:pt x="19289" y="0"/>
                </a:lnTo>
                <a:close/>
              </a:path>
            </a:pathLst>
          </a:custGeom>
          <a:solidFill>
            <a:srgbClr val="F9DD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" name="Google Shape;205;p17"/>
          <p:cNvGrpSpPr/>
          <p:nvPr/>
        </p:nvGrpSpPr>
        <p:grpSpPr>
          <a:xfrm>
            <a:off x="7661231" y="540006"/>
            <a:ext cx="762770" cy="1249786"/>
            <a:chOff x="4034725" y="276800"/>
            <a:chExt cx="1020975" cy="1672850"/>
          </a:xfrm>
        </p:grpSpPr>
        <p:sp>
          <p:nvSpPr>
            <p:cNvPr id="206" name="Google Shape;206;p17"/>
            <p:cNvSpPr/>
            <p:nvPr/>
          </p:nvSpPr>
          <p:spPr>
            <a:xfrm>
              <a:off x="4034725" y="279775"/>
              <a:ext cx="1020975" cy="1268050"/>
            </a:xfrm>
            <a:custGeom>
              <a:avLst/>
              <a:gdLst/>
              <a:ahLst/>
              <a:cxnLst/>
              <a:rect l="l" t="t" r="r" b="b"/>
              <a:pathLst>
                <a:path w="40839" h="50722" extrusionOk="0">
                  <a:moveTo>
                    <a:pt x="18455" y="1"/>
                  </a:moveTo>
                  <a:lnTo>
                    <a:pt x="16669" y="239"/>
                  </a:lnTo>
                  <a:lnTo>
                    <a:pt x="14883" y="715"/>
                  </a:lnTo>
                  <a:lnTo>
                    <a:pt x="13097" y="1192"/>
                  </a:lnTo>
                  <a:lnTo>
                    <a:pt x="11430" y="1906"/>
                  </a:lnTo>
                  <a:lnTo>
                    <a:pt x="9882" y="2739"/>
                  </a:lnTo>
                  <a:lnTo>
                    <a:pt x="8335" y="3811"/>
                  </a:lnTo>
                  <a:lnTo>
                    <a:pt x="6906" y="4882"/>
                  </a:lnTo>
                  <a:lnTo>
                    <a:pt x="5596" y="6192"/>
                  </a:lnTo>
                  <a:lnTo>
                    <a:pt x="4286" y="7502"/>
                  </a:lnTo>
                  <a:lnTo>
                    <a:pt x="3215" y="9050"/>
                  </a:lnTo>
                  <a:lnTo>
                    <a:pt x="2262" y="10597"/>
                  </a:lnTo>
                  <a:lnTo>
                    <a:pt x="1548" y="12383"/>
                  </a:lnTo>
                  <a:lnTo>
                    <a:pt x="834" y="14169"/>
                  </a:lnTo>
                  <a:lnTo>
                    <a:pt x="357" y="16193"/>
                  </a:lnTo>
                  <a:lnTo>
                    <a:pt x="119" y="18217"/>
                  </a:lnTo>
                  <a:lnTo>
                    <a:pt x="0" y="20361"/>
                  </a:lnTo>
                  <a:lnTo>
                    <a:pt x="0" y="21789"/>
                  </a:lnTo>
                  <a:lnTo>
                    <a:pt x="238" y="23099"/>
                  </a:lnTo>
                  <a:lnTo>
                    <a:pt x="476" y="24409"/>
                  </a:lnTo>
                  <a:lnTo>
                    <a:pt x="834" y="25837"/>
                  </a:lnTo>
                  <a:lnTo>
                    <a:pt x="1310" y="27147"/>
                  </a:lnTo>
                  <a:lnTo>
                    <a:pt x="1905" y="28576"/>
                  </a:lnTo>
                  <a:lnTo>
                    <a:pt x="3215" y="31314"/>
                  </a:lnTo>
                  <a:lnTo>
                    <a:pt x="4644" y="33934"/>
                  </a:lnTo>
                  <a:lnTo>
                    <a:pt x="6311" y="36553"/>
                  </a:lnTo>
                  <a:lnTo>
                    <a:pt x="8096" y="38934"/>
                  </a:lnTo>
                  <a:lnTo>
                    <a:pt x="9763" y="41316"/>
                  </a:lnTo>
                  <a:lnTo>
                    <a:pt x="14288" y="47745"/>
                  </a:lnTo>
                  <a:lnTo>
                    <a:pt x="16312" y="50722"/>
                  </a:lnTo>
                  <a:lnTo>
                    <a:pt x="24646" y="50722"/>
                  </a:lnTo>
                  <a:lnTo>
                    <a:pt x="26551" y="47745"/>
                  </a:lnTo>
                  <a:lnTo>
                    <a:pt x="31076" y="41316"/>
                  </a:lnTo>
                  <a:lnTo>
                    <a:pt x="32861" y="38934"/>
                  </a:lnTo>
                  <a:lnTo>
                    <a:pt x="34528" y="36553"/>
                  </a:lnTo>
                  <a:lnTo>
                    <a:pt x="36195" y="33934"/>
                  </a:lnTo>
                  <a:lnTo>
                    <a:pt x="37624" y="31314"/>
                  </a:lnTo>
                  <a:lnTo>
                    <a:pt x="38934" y="28576"/>
                  </a:lnTo>
                  <a:lnTo>
                    <a:pt x="39529" y="27266"/>
                  </a:lnTo>
                  <a:lnTo>
                    <a:pt x="40005" y="25837"/>
                  </a:lnTo>
                  <a:lnTo>
                    <a:pt x="40362" y="24528"/>
                  </a:lnTo>
                  <a:lnTo>
                    <a:pt x="40600" y="23099"/>
                  </a:lnTo>
                  <a:lnTo>
                    <a:pt x="40839" y="21789"/>
                  </a:lnTo>
                  <a:lnTo>
                    <a:pt x="40839" y="20361"/>
                  </a:lnTo>
                  <a:lnTo>
                    <a:pt x="40839" y="18217"/>
                  </a:lnTo>
                  <a:lnTo>
                    <a:pt x="40481" y="16193"/>
                  </a:lnTo>
                  <a:lnTo>
                    <a:pt x="40005" y="14169"/>
                  </a:lnTo>
                  <a:lnTo>
                    <a:pt x="39410" y="12383"/>
                  </a:lnTo>
                  <a:lnTo>
                    <a:pt x="38576" y="10597"/>
                  </a:lnTo>
                  <a:lnTo>
                    <a:pt x="37624" y="9050"/>
                  </a:lnTo>
                  <a:lnTo>
                    <a:pt x="36552" y="7502"/>
                  </a:lnTo>
                  <a:lnTo>
                    <a:pt x="35243" y="6192"/>
                  </a:lnTo>
                  <a:lnTo>
                    <a:pt x="33933" y="4882"/>
                  </a:lnTo>
                  <a:lnTo>
                    <a:pt x="32504" y="3811"/>
                  </a:lnTo>
                  <a:lnTo>
                    <a:pt x="31076" y="2739"/>
                  </a:lnTo>
                  <a:lnTo>
                    <a:pt x="29409" y="1906"/>
                  </a:lnTo>
                  <a:lnTo>
                    <a:pt x="27742" y="1192"/>
                  </a:lnTo>
                  <a:lnTo>
                    <a:pt x="26075" y="715"/>
                  </a:lnTo>
                  <a:lnTo>
                    <a:pt x="24289" y="239"/>
                  </a:lnTo>
                  <a:lnTo>
                    <a:pt x="22503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7"/>
            <p:cNvSpPr/>
            <p:nvPr/>
          </p:nvSpPr>
          <p:spPr>
            <a:xfrm>
              <a:off x="4442500" y="276800"/>
              <a:ext cx="205425" cy="1271025"/>
            </a:xfrm>
            <a:custGeom>
              <a:avLst/>
              <a:gdLst/>
              <a:ahLst/>
              <a:cxnLst/>
              <a:rect l="l" t="t" r="r" b="b"/>
              <a:pathLst>
                <a:path w="8217" h="50841" extrusionOk="0">
                  <a:moveTo>
                    <a:pt x="4168" y="1"/>
                  </a:moveTo>
                  <a:lnTo>
                    <a:pt x="3811" y="477"/>
                  </a:lnTo>
                  <a:lnTo>
                    <a:pt x="3454" y="953"/>
                  </a:lnTo>
                  <a:lnTo>
                    <a:pt x="2977" y="1787"/>
                  </a:lnTo>
                  <a:lnTo>
                    <a:pt x="2382" y="2858"/>
                  </a:lnTo>
                  <a:lnTo>
                    <a:pt x="1906" y="4406"/>
                  </a:lnTo>
                  <a:lnTo>
                    <a:pt x="1310" y="6311"/>
                  </a:lnTo>
                  <a:lnTo>
                    <a:pt x="834" y="8573"/>
                  </a:lnTo>
                  <a:lnTo>
                    <a:pt x="477" y="11431"/>
                  </a:lnTo>
                  <a:lnTo>
                    <a:pt x="120" y="14765"/>
                  </a:lnTo>
                  <a:lnTo>
                    <a:pt x="1" y="18575"/>
                  </a:lnTo>
                  <a:lnTo>
                    <a:pt x="1" y="23099"/>
                  </a:lnTo>
                  <a:lnTo>
                    <a:pt x="358" y="28219"/>
                  </a:lnTo>
                  <a:lnTo>
                    <a:pt x="834" y="34053"/>
                  </a:lnTo>
                  <a:lnTo>
                    <a:pt x="1549" y="40601"/>
                  </a:lnTo>
                  <a:lnTo>
                    <a:pt x="2739" y="47864"/>
                  </a:lnTo>
                  <a:lnTo>
                    <a:pt x="3215" y="50841"/>
                  </a:lnTo>
                  <a:lnTo>
                    <a:pt x="5120" y="50841"/>
                  </a:lnTo>
                  <a:lnTo>
                    <a:pt x="5597" y="47864"/>
                  </a:lnTo>
                  <a:lnTo>
                    <a:pt x="6668" y="40601"/>
                  </a:lnTo>
                  <a:lnTo>
                    <a:pt x="7502" y="34053"/>
                  </a:lnTo>
                  <a:lnTo>
                    <a:pt x="7978" y="28219"/>
                  </a:lnTo>
                  <a:lnTo>
                    <a:pt x="8216" y="23099"/>
                  </a:lnTo>
                  <a:lnTo>
                    <a:pt x="8216" y="18575"/>
                  </a:lnTo>
                  <a:lnTo>
                    <a:pt x="8097" y="14765"/>
                  </a:lnTo>
                  <a:lnTo>
                    <a:pt x="7859" y="11431"/>
                  </a:lnTo>
                  <a:lnTo>
                    <a:pt x="7383" y="8573"/>
                  </a:lnTo>
                  <a:lnTo>
                    <a:pt x="6906" y="6311"/>
                  </a:lnTo>
                  <a:lnTo>
                    <a:pt x="6430" y="4406"/>
                  </a:lnTo>
                  <a:lnTo>
                    <a:pt x="5835" y="2858"/>
                  </a:lnTo>
                  <a:lnTo>
                    <a:pt x="5359" y="1787"/>
                  </a:lnTo>
                  <a:lnTo>
                    <a:pt x="4882" y="953"/>
                  </a:lnTo>
                  <a:lnTo>
                    <a:pt x="4525" y="477"/>
                  </a:lnTo>
                  <a:lnTo>
                    <a:pt x="41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7"/>
            <p:cNvSpPr/>
            <p:nvPr/>
          </p:nvSpPr>
          <p:spPr>
            <a:xfrm>
              <a:off x="4159725" y="279775"/>
              <a:ext cx="342325" cy="1268050"/>
            </a:xfrm>
            <a:custGeom>
              <a:avLst/>
              <a:gdLst/>
              <a:ahLst/>
              <a:cxnLst/>
              <a:rect l="l" t="t" r="r" b="b"/>
              <a:pathLst>
                <a:path w="13693" h="50722" extrusionOk="0">
                  <a:moveTo>
                    <a:pt x="13455" y="1"/>
                  </a:moveTo>
                  <a:lnTo>
                    <a:pt x="12502" y="596"/>
                  </a:lnTo>
                  <a:lnTo>
                    <a:pt x="10836" y="1549"/>
                  </a:lnTo>
                  <a:lnTo>
                    <a:pt x="8811" y="3097"/>
                  </a:lnTo>
                  <a:lnTo>
                    <a:pt x="7740" y="4049"/>
                  </a:lnTo>
                  <a:lnTo>
                    <a:pt x="6668" y="5121"/>
                  </a:lnTo>
                  <a:lnTo>
                    <a:pt x="5478" y="6430"/>
                  </a:lnTo>
                  <a:lnTo>
                    <a:pt x="4406" y="7740"/>
                  </a:lnTo>
                  <a:lnTo>
                    <a:pt x="3454" y="9288"/>
                  </a:lnTo>
                  <a:lnTo>
                    <a:pt x="2501" y="10955"/>
                  </a:lnTo>
                  <a:lnTo>
                    <a:pt x="1668" y="12741"/>
                  </a:lnTo>
                  <a:lnTo>
                    <a:pt x="953" y="14765"/>
                  </a:lnTo>
                  <a:lnTo>
                    <a:pt x="358" y="16789"/>
                  </a:lnTo>
                  <a:lnTo>
                    <a:pt x="120" y="19051"/>
                  </a:lnTo>
                  <a:lnTo>
                    <a:pt x="1" y="20837"/>
                  </a:lnTo>
                  <a:lnTo>
                    <a:pt x="1" y="22385"/>
                  </a:lnTo>
                  <a:lnTo>
                    <a:pt x="120" y="24052"/>
                  </a:lnTo>
                  <a:lnTo>
                    <a:pt x="358" y="25718"/>
                  </a:lnTo>
                  <a:lnTo>
                    <a:pt x="715" y="27266"/>
                  </a:lnTo>
                  <a:lnTo>
                    <a:pt x="1072" y="28814"/>
                  </a:lnTo>
                  <a:lnTo>
                    <a:pt x="1549" y="30362"/>
                  </a:lnTo>
                  <a:lnTo>
                    <a:pt x="2144" y="31910"/>
                  </a:lnTo>
                  <a:lnTo>
                    <a:pt x="3454" y="34767"/>
                  </a:lnTo>
                  <a:lnTo>
                    <a:pt x="4882" y="37506"/>
                  </a:lnTo>
                  <a:lnTo>
                    <a:pt x="6311" y="40244"/>
                  </a:lnTo>
                  <a:lnTo>
                    <a:pt x="7740" y="42744"/>
                  </a:lnTo>
                  <a:lnTo>
                    <a:pt x="10716" y="47745"/>
                  </a:lnTo>
                  <a:lnTo>
                    <a:pt x="12502" y="50722"/>
                  </a:lnTo>
                  <a:lnTo>
                    <a:pt x="13693" y="50722"/>
                  </a:lnTo>
                  <a:lnTo>
                    <a:pt x="12383" y="47745"/>
                  </a:lnTo>
                  <a:lnTo>
                    <a:pt x="11431" y="45483"/>
                  </a:lnTo>
                  <a:lnTo>
                    <a:pt x="10359" y="42625"/>
                  </a:lnTo>
                  <a:lnTo>
                    <a:pt x="9169" y="39411"/>
                  </a:lnTo>
                  <a:lnTo>
                    <a:pt x="8097" y="35839"/>
                  </a:lnTo>
                  <a:lnTo>
                    <a:pt x="7145" y="32029"/>
                  </a:lnTo>
                  <a:lnTo>
                    <a:pt x="6311" y="28100"/>
                  </a:lnTo>
                  <a:lnTo>
                    <a:pt x="6073" y="26195"/>
                  </a:lnTo>
                  <a:lnTo>
                    <a:pt x="5835" y="24171"/>
                  </a:lnTo>
                  <a:lnTo>
                    <a:pt x="5597" y="22266"/>
                  </a:lnTo>
                  <a:lnTo>
                    <a:pt x="5597" y="20361"/>
                  </a:lnTo>
                  <a:lnTo>
                    <a:pt x="5716" y="18098"/>
                  </a:lnTo>
                  <a:lnTo>
                    <a:pt x="5954" y="15836"/>
                  </a:lnTo>
                  <a:lnTo>
                    <a:pt x="6311" y="13812"/>
                  </a:lnTo>
                  <a:lnTo>
                    <a:pt x="6668" y="11907"/>
                  </a:lnTo>
                  <a:lnTo>
                    <a:pt x="7264" y="10240"/>
                  </a:lnTo>
                  <a:lnTo>
                    <a:pt x="7859" y="8573"/>
                  </a:lnTo>
                  <a:lnTo>
                    <a:pt x="8573" y="7145"/>
                  </a:lnTo>
                  <a:lnTo>
                    <a:pt x="9288" y="5716"/>
                  </a:lnTo>
                  <a:lnTo>
                    <a:pt x="10597" y="3454"/>
                  </a:lnTo>
                  <a:lnTo>
                    <a:pt x="11907" y="1787"/>
                  </a:lnTo>
                  <a:lnTo>
                    <a:pt x="12979" y="596"/>
                  </a:lnTo>
                  <a:lnTo>
                    <a:pt x="135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7"/>
            <p:cNvSpPr/>
            <p:nvPr/>
          </p:nvSpPr>
          <p:spPr>
            <a:xfrm>
              <a:off x="4591325" y="276800"/>
              <a:ext cx="339350" cy="1271025"/>
            </a:xfrm>
            <a:custGeom>
              <a:avLst/>
              <a:gdLst/>
              <a:ahLst/>
              <a:cxnLst/>
              <a:rect l="l" t="t" r="r" b="b"/>
              <a:pathLst>
                <a:path w="13574" h="50841" extrusionOk="0">
                  <a:moveTo>
                    <a:pt x="1" y="1"/>
                  </a:moveTo>
                  <a:lnTo>
                    <a:pt x="1" y="120"/>
                  </a:lnTo>
                  <a:lnTo>
                    <a:pt x="596" y="715"/>
                  </a:lnTo>
                  <a:lnTo>
                    <a:pt x="1668" y="1906"/>
                  </a:lnTo>
                  <a:lnTo>
                    <a:pt x="2977" y="3573"/>
                  </a:lnTo>
                  <a:lnTo>
                    <a:pt x="4406" y="5835"/>
                  </a:lnTo>
                  <a:lnTo>
                    <a:pt x="5002" y="7145"/>
                  </a:lnTo>
                  <a:lnTo>
                    <a:pt x="5716" y="8692"/>
                  </a:lnTo>
                  <a:lnTo>
                    <a:pt x="6311" y="10240"/>
                  </a:lnTo>
                  <a:lnTo>
                    <a:pt x="6907" y="12026"/>
                  </a:lnTo>
                  <a:lnTo>
                    <a:pt x="7383" y="13931"/>
                  </a:lnTo>
                  <a:lnTo>
                    <a:pt x="7740" y="15955"/>
                  </a:lnTo>
                  <a:lnTo>
                    <a:pt x="7859" y="18098"/>
                  </a:lnTo>
                  <a:lnTo>
                    <a:pt x="7978" y="20480"/>
                  </a:lnTo>
                  <a:lnTo>
                    <a:pt x="7978" y="22385"/>
                  </a:lnTo>
                  <a:lnTo>
                    <a:pt x="7859" y="24290"/>
                  </a:lnTo>
                  <a:lnTo>
                    <a:pt x="7621" y="26314"/>
                  </a:lnTo>
                  <a:lnTo>
                    <a:pt x="7264" y="28219"/>
                  </a:lnTo>
                  <a:lnTo>
                    <a:pt x="6430" y="32148"/>
                  </a:lnTo>
                  <a:lnTo>
                    <a:pt x="5478" y="35958"/>
                  </a:lnTo>
                  <a:lnTo>
                    <a:pt x="4406" y="39530"/>
                  </a:lnTo>
                  <a:lnTo>
                    <a:pt x="3216" y="42744"/>
                  </a:lnTo>
                  <a:lnTo>
                    <a:pt x="2144" y="45602"/>
                  </a:lnTo>
                  <a:lnTo>
                    <a:pt x="1192" y="47864"/>
                  </a:lnTo>
                  <a:lnTo>
                    <a:pt x="1" y="50841"/>
                  </a:lnTo>
                  <a:lnTo>
                    <a:pt x="1072" y="50841"/>
                  </a:lnTo>
                  <a:lnTo>
                    <a:pt x="2858" y="47864"/>
                  </a:lnTo>
                  <a:lnTo>
                    <a:pt x="5835" y="42863"/>
                  </a:lnTo>
                  <a:lnTo>
                    <a:pt x="7264" y="40363"/>
                  </a:lnTo>
                  <a:lnTo>
                    <a:pt x="8812" y="37625"/>
                  </a:lnTo>
                  <a:lnTo>
                    <a:pt x="10121" y="34886"/>
                  </a:lnTo>
                  <a:lnTo>
                    <a:pt x="11431" y="32029"/>
                  </a:lnTo>
                  <a:lnTo>
                    <a:pt x="12026" y="30481"/>
                  </a:lnTo>
                  <a:lnTo>
                    <a:pt x="12502" y="28933"/>
                  </a:lnTo>
                  <a:lnTo>
                    <a:pt x="12860" y="27385"/>
                  </a:lnTo>
                  <a:lnTo>
                    <a:pt x="13217" y="25837"/>
                  </a:lnTo>
                  <a:lnTo>
                    <a:pt x="13455" y="24171"/>
                  </a:lnTo>
                  <a:lnTo>
                    <a:pt x="13574" y="22504"/>
                  </a:lnTo>
                  <a:lnTo>
                    <a:pt x="13574" y="20956"/>
                  </a:lnTo>
                  <a:lnTo>
                    <a:pt x="13574" y="19170"/>
                  </a:lnTo>
                  <a:lnTo>
                    <a:pt x="13217" y="16908"/>
                  </a:lnTo>
                  <a:lnTo>
                    <a:pt x="12621" y="14884"/>
                  </a:lnTo>
                  <a:lnTo>
                    <a:pt x="12026" y="12860"/>
                  </a:lnTo>
                  <a:lnTo>
                    <a:pt x="11193" y="11074"/>
                  </a:lnTo>
                  <a:lnTo>
                    <a:pt x="10240" y="9407"/>
                  </a:lnTo>
                  <a:lnTo>
                    <a:pt x="9169" y="7859"/>
                  </a:lnTo>
                  <a:lnTo>
                    <a:pt x="8097" y="6549"/>
                  </a:lnTo>
                  <a:lnTo>
                    <a:pt x="6907" y="5240"/>
                  </a:lnTo>
                  <a:lnTo>
                    <a:pt x="5835" y="4168"/>
                  </a:lnTo>
                  <a:lnTo>
                    <a:pt x="4763" y="3216"/>
                  </a:lnTo>
                  <a:lnTo>
                    <a:pt x="2739" y="1668"/>
                  </a:lnTo>
                  <a:lnTo>
                    <a:pt x="1072" y="715"/>
                  </a:lnTo>
                  <a:lnTo>
                    <a:pt x="120" y="1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7"/>
            <p:cNvSpPr/>
            <p:nvPr/>
          </p:nvSpPr>
          <p:spPr>
            <a:xfrm>
              <a:off x="4391900" y="1473375"/>
              <a:ext cx="306625" cy="74450"/>
            </a:xfrm>
            <a:custGeom>
              <a:avLst/>
              <a:gdLst/>
              <a:ahLst/>
              <a:cxnLst/>
              <a:rect l="l" t="t" r="r" b="b"/>
              <a:pathLst>
                <a:path w="12265" h="2978" extrusionOk="0">
                  <a:moveTo>
                    <a:pt x="1" y="1"/>
                  </a:moveTo>
                  <a:lnTo>
                    <a:pt x="2025" y="2978"/>
                  </a:lnTo>
                  <a:lnTo>
                    <a:pt x="10359" y="2978"/>
                  </a:lnTo>
                  <a:lnTo>
                    <a:pt x="12264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7"/>
            <p:cNvSpPr/>
            <p:nvPr/>
          </p:nvSpPr>
          <p:spPr>
            <a:xfrm>
              <a:off x="4222250" y="1056675"/>
              <a:ext cx="223250" cy="696525"/>
            </a:xfrm>
            <a:custGeom>
              <a:avLst/>
              <a:gdLst/>
              <a:ahLst/>
              <a:cxnLst/>
              <a:rect l="l" t="t" r="r" b="b"/>
              <a:pathLst>
                <a:path w="8930" h="27861" extrusionOk="0">
                  <a:moveTo>
                    <a:pt x="476" y="0"/>
                  </a:moveTo>
                  <a:lnTo>
                    <a:pt x="0" y="119"/>
                  </a:lnTo>
                  <a:lnTo>
                    <a:pt x="8454" y="27861"/>
                  </a:lnTo>
                  <a:lnTo>
                    <a:pt x="8930" y="27742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7"/>
            <p:cNvSpPr/>
            <p:nvPr/>
          </p:nvSpPr>
          <p:spPr>
            <a:xfrm>
              <a:off x="4433575" y="1056675"/>
              <a:ext cx="59550" cy="696525"/>
            </a:xfrm>
            <a:custGeom>
              <a:avLst/>
              <a:gdLst/>
              <a:ahLst/>
              <a:cxnLst/>
              <a:rect l="l" t="t" r="r" b="b"/>
              <a:pathLst>
                <a:path w="2382" h="27861" extrusionOk="0">
                  <a:moveTo>
                    <a:pt x="477" y="0"/>
                  </a:moveTo>
                  <a:lnTo>
                    <a:pt x="1" y="119"/>
                  </a:lnTo>
                  <a:lnTo>
                    <a:pt x="1906" y="27861"/>
                  </a:lnTo>
                  <a:lnTo>
                    <a:pt x="2382" y="27742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7"/>
            <p:cNvSpPr/>
            <p:nvPr/>
          </p:nvSpPr>
          <p:spPr>
            <a:xfrm>
              <a:off x="4644925" y="1056675"/>
              <a:ext cx="223250" cy="696525"/>
            </a:xfrm>
            <a:custGeom>
              <a:avLst/>
              <a:gdLst/>
              <a:ahLst/>
              <a:cxnLst/>
              <a:rect l="l" t="t" r="r" b="b"/>
              <a:pathLst>
                <a:path w="8930" h="27861" extrusionOk="0">
                  <a:moveTo>
                    <a:pt x="8453" y="0"/>
                  </a:moveTo>
                  <a:lnTo>
                    <a:pt x="0" y="27742"/>
                  </a:lnTo>
                  <a:lnTo>
                    <a:pt x="476" y="27861"/>
                  </a:lnTo>
                  <a:lnTo>
                    <a:pt x="8930" y="119"/>
                  </a:lnTo>
                  <a:lnTo>
                    <a:pt x="8453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7"/>
            <p:cNvSpPr/>
            <p:nvPr/>
          </p:nvSpPr>
          <p:spPr>
            <a:xfrm>
              <a:off x="4600275" y="1056675"/>
              <a:ext cx="56575" cy="696525"/>
            </a:xfrm>
            <a:custGeom>
              <a:avLst/>
              <a:gdLst/>
              <a:ahLst/>
              <a:cxnLst/>
              <a:rect l="l" t="t" r="r" b="b"/>
              <a:pathLst>
                <a:path w="2263" h="27861" extrusionOk="0">
                  <a:moveTo>
                    <a:pt x="1786" y="0"/>
                  </a:moveTo>
                  <a:lnTo>
                    <a:pt x="0" y="27742"/>
                  </a:lnTo>
                  <a:lnTo>
                    <a:pt x="476" y="27861"/>
                  </a:lnTo>
                  <a:lnTo>
                    <a:pt x="2262" y="119"/>
                  </a:lnTo>
                  <a:lnTo>
                    <a:pt x="1786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7"/>
            <p:cNvSpPr/>
            <p:nvPr/>
          </p:nvSpPr>
          <p:spPr>
            <a:xfrm>
              <a:off x="4097225" y="1053700"/>
              <a:ext cx="895975" cy="23825"/>
            </a:xfrm>
            <a:custGeom>
              <a:avLst/>
              <a:gdLst/>
              <a:ahLst/>
              <a:cxnLst/>
              <a:rect l="l" t="t" r="r" b="b"/>
              <a:pathLst>
                <a:path w="35839" h="953" extrusionOk="0">
                  <a:moveTo>
                    <a:pt x="1" y="0"/>
                  </a:moveTo>
                  <a:lnTo>
                    <a:pt x="1" y="953"/>
                  </a:lnTo>
                  <a:lnTo>
                    <a:pt x="35838" y="953"/>
                  </a:lnTo>
                  <a:lnTo>
                    <a:pt x="35838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7"/>
            <p:cNvSpPr/>
            <p:nvPr/>
          </p:nvSpPr>
          <p:spPr>
            <a:xfrm>
              <a:off x="4427625" y="1753175"/>
              <a:ext cx="235175" cy="196475"/>
            </a:xfrm>
            <a:custGeom>
              <a:avLst/>
              <a:gdLst/>
              <a:ahLst/>
              <a:cxnLst/>
              <a:rect l="l" t="t" r="r" b="b"/>
              <a:pathLst>
                <a:path w="9407" h="7859" extrusionOk="0">
                  <a:moveTo>
                    <a:pt x="0" y="1"/>
                  </a:moveTo>
                  <a:lnTo>
                    <a:pt x="239" y="2501"/>
                  </a:lnTo>
                  <a:lnTo>
                    <a:pt x="715" y="7859"/>
                  </a:lnTo>
                  <a:lnTo>
                    <a:pt x="8692" y="7859"/>
                  </a:lnTo>
                  <a:lnTo>
                    <a:pt x="9168" y="2501"/>
                  </a:lnTo>
                  <a:lnTo>
                    <a:pt x="9406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7"/>
            <p:cNvSpPr/>
            <p:nvPr/>
          </p:nvSpPr>
          <p:spPr>
            <a:xfrm>
              <a:off x="4427625" y="1753175"/>
              <a:ext cx="235175" cy="62550"/>
            </a:xfrm>
            <a:custGeom>
              <a:avLst/>
              <a:gdLst/>
              <a:ahLst/>
              <a:cxnLst/>
              <a:rect l="l" t="t" r="r" b="b"/>
              <a:pathLst>
                <a:path w="9407" h="2502" extrusionOk="0">
                  <a:moveTo>
                    <a:pt x="0" y="1"/>
                  </a:moveTo>
                  <a:lnTo>
                    <a:pt x="239" y="2501"/>
                  </a:lnTo>
                  <a:lnTo>
                    <a:pt x="9168" y="2501"/>
                  </a:lnTo>
                  <a:lnTo>
                    <a:pt x="9406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>
              <a:off x="4415725" y="1738300"/>
              <a:ext cx="258975" cy="32775"/>
            </a:xfrm>
            <a:custGeom>
              <a:avLst/>
              <a:gdLst/>
              <a:ahLst/>
              <a:cxnLst/>
              <a:rect l="l" t="t" r="r" b="b"/>
              <a:pathLst>
                <a:path w="10359" h="1311" extrusionOk="0">
                  <a:moveTo>
                    <a:pt x="0" y="1"/>
                  </a:moveTo>
                  <a:lnTo>
                    <a:pt x="0" y="1310"/>
                  </a:lnTo>
                  <a:lnTo>
                    <a:pt x="10359" y="1310"/>
                  </a:lnTo>
                  <a:lnTo>
                    <a:pt x="10359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19;p17"/>
          <p:cNvSpPr/>
          <p:nvPr/>
        </p:nvSpPr>
        <p:spPr>
          <a:xfrm>
            <a:off x="2676057" y="649701"/>
            <a:ext cx="608136" cy="197254"/>
          </a:xfrm>
          <a:custGeom>
            <a:avLst/>
            <a:gdLst/>
            <a:ahLst/>
            <a:cxnLst/>
            <a:rect l="l" t="t" r="r" b="b"/>
            <a:pathLst>
              <a:path w="14299" h="4638" extrusionOk="0">
                <a:moveTo>
                  <a:pt x="5694" y="0"/>
                </a:moveTo>
                <a:lnTo>
                  <a:pt x="5470" y="32"/>
                </a:lnTo>
                <a:lnTo>
                  <a:pt x="5214" y="64"/>
                </a:lnTo>
                <a:lnTo>
                  <a:pt x="4991" y="128"/>
                </a:lnTo>
                <a:lnTo>
                  <a:pt x="4735" y="224"/>
                </a:lnTo>
                <a:lnTo>
                  <a:pt x="4255" y="448"/>
                </a:lnTo>
                <a:lnTo>
                  <a:pt x="3743" y="736"/>
                </a:lnTo>
                <a:lnTo>
                  <a:pt x="3263" y="1087"/>
                </a:lnTo>
                <a:lnTo>
                  <a:pt x="2784" y="1471"/>
                </a:lnTo>
                <a:lnTo>
                  <a:pt x="2336" y="1887"/>
                </a:lnTo>
                <a:lnTo>
                  <a:pt x="1888" y="2335"/>
                </a:lnTo>
                <a:lnTo>
                  <a:pt x="1120" y="3166"/>
                </a:lnTo>
                <a:lnTo>
                  <a:pt x="545" y="3934"/>
                </a:lnTo>
                <a:lnTo>
                  <a:pt x="1" y="4638"/>
                </a:lnTo>
                <a:lnTo>
                  <a:pt x="14298" y="4638"/>
                </a:lnTo>
                <a:lnTo>
                  <a:pt x="14234" y="4254"/>
                </a:lnTo>
                <a:lnTo>
                  <a:pt x="14138" y="3838"/>
                </a:lnTo>
                <a:lnTo>
                  <a:pt x="13946" y="3390"/>
                </a:lnTo>
                <a:lnTo>
                  <a:pt x="13850" y="3134"/>
                </a:lnTo>
                <a:lnTo>
                  <a:pt x="13722" y="2879"/>
                </a:lnTo>
                <a:lnTo>
                  <a:pt x="13562" y="2655"/>
                </a:lnTo>
                <a:lnTo>
                  <a:pt x="13370" y="2463"/>
                </a:lnTo>
                <a:lnTo>
                  <a:pt x="13179" y="2271"/>
                </a:lnTo>
                <a:lnTo>
                  <a:pt x="12955" y="2111"/>
                </a:lnTo>
                <a:lnTo>
                  <a:pt x="12699" y="1983"/>
                </a:lnTo>
                <a:lnTo>
                  <a:pt x="12379" y="1919"/>
                </a:lnTo>
                <a:lnTo>
                  <a:pt x="12091" y="1887"/>
                </a:lnTo>
                <a:lnTo>
                  <a:pt x="11771" y="1887"/>
                </a:lnTo>
                <a:lnTo>
                  <a:pt x="11451" y="1919"/>
                </a:lnTo>
                <a:lnTo>
                  <a:pt x="11164" y="1983"/>
                </a:lnTo>
                <a:lnTo>
                  <a:pt x="10876" y="2079"/>
                </a:lnTo>
                <a:lnTo>
                  <a:pt x="10588" y="2175"/>
                </a:lnTo>
                <a:lnTo>
                  <a:pt x="10076" y="2399"/>
                </a:lnTo>
                <a:lnTo>
                  <a:pt x="9628" y="2655"/>
                </a:lnTo>
                <a:lnTo>
                  <a:pt x="9276" y="2879"/>
                </a:lnTo>
                <a:lnTo>
                  <a:pt x="8957" y="3103"/>
                </a:lnTo>
                <a:lnTo>
                  <a:pt x="8925" y="2975"/>
                </a:lnTo>
                <a:lnTo>
                  <a:pt x="8797" y="2623"/>
                </a:lnTo>
                <a:lnTo>
                  <a:pt x="8605" y="2111"/>
                </a:lnTo>
                <a:lnTo>
                  <a:pt x="8445" y="1855"/>
                </a:lnTo>
                <a:lnTo>
                  <a:pt x="8285" y="1567"/>
                </a:lnTo>
                <a:lnTo>
                  <a:pt x="8093" y="1279"/>
                </a:lnTo>
                <a:lnTo>
                  <a:pt x="7837" y="992"/>
                </a:lnTo>
                <a:lnTo>
                  <a:pt x="7581" y="736"/>
                </a:lnTo>
                <a:lnTo>
                  <a:pt x="7261" y="512"/>
                </a:lnTo>
                <a:lnTo>
                  <a:pt x="6942" y="288"/>
                </a:lnTo>
                <a:lnTo>
                  <a:pt x="6558" y="160"/>
                </a:lnTo>
                <a:lnTo>
                  <a:pt x="6142" y="64"/>
                </a:lnTo>
                <a:lnTo>
                  <a:pt x="569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7"/>
          <p:cNvSpPr/>
          <p:nvPr/>
        </p:nvSpPr>
        <p:spPr>
          <a:xfrm>
            <a:off x="1466775" y="690487"/>
            <a:ext cx="1183525" cy="386385"/>
          </a:xfrm>
          <a:custGeom>
            <a:avLst/>
            <a:gdLst/>
            <a:ahLst/>
            <a:cxnLst/>
            <a:rect l="l" t="t" r="r" b="b"/>
            <a:pathLst>
              <a:path w="27828" h="9085" extrusionOk="0">
                <a:moveTo>
                  <a:pt x="8253" y="1"/>
                </a:moveTo>
                <a:lnTo>
                  <a:pt x="7869" y="33"/>
                </a:lnTo>
                <a:lnTo>
                  <a:pt x="7485" y="96"/>
                </a:lnTo>
                <a:lnTo>
                  <a:pt x="7133" y="224"/>
                </a:lnTo>
                <a:lnTo>
                  <a:pt x="6749" y="384"/>
                </a:lnTo>
                <a:lnTo>
                  <a:pt x="6366" y="576"/>
                </a:lnTo>
                <a:lnTo>
                  <a:pt x="6014" y="800"/>
                </a:lnTo>
                <a:lnTo>
                  <a:pt x="5630" y="1056"/>
                </a:lnTo>
                <a:lnTo>
                  <a:pt x="5278" y="1344"/>
                </a:lnTo>
                <a:lnTo>
                  <a:pt x="4926" y="1664"/>
                </a:lnTo>
                <a:lnTo>
                  <a:pt x="4574" y="2016"/>
                </a:lnTo>
                <a:lnTo>
                  <a:pt x="4255" y="2367"/>
                </a:lnTo>
                <a:lnTo>
                  <a:pt x="3583" y="3135"/>
                </a:lnTo>
                <a:lnTo>
                  <a:pt x="2975" y="3935"/>
                </a:lnTo>
                <a:lnTo>
                  <a:pt x="2400" y="4766"/>
                </a:lnTo>
                <a:lnTo>
                  <a:pt x="1888" y="5566"/>
                </a:lnTo>
                <a:lnTo>
                  <a:pt x="1408" y="6365"/>
                </a:lnTo>
                <a:lnTo>
                  <a:pt x="992" y="7101"/>
                </a:lnTo>
                <a:lnTo>
                  <a:pt x="640" y="7741"/>
                </a:lnTo>
                <a:lnTo>
                  <a:pt x="161" y="8700"/>
                </a:lnTo>
                <a:lnTo>
                  <a:pt x="1" y="9084"/>
                </a:lnTo>
                <a:lnTo>
                  <a:pt x="27827" y="9084"/>
                </a:lnTo>
                <a:lnTo>
                  <a:pt x="27699" y="8700"/>
                </a:lnTo>
                <a:lnTo>
                  <a:pt x="27539" y="8380"/>
                </a:lnTo>
                <a:lnTo>
                  <a:pt x="27379" y="8093"/>
                </a:lnTo>
                <a:lnTo>
                  <a:pt x="27188" y="7805"/>
                </a:lnTo>
                <a:lnTo>
                  <a:pt x="26996" y="7581"/>
                </a:lnTo>
                <a:lnTo>
                  <a:pt x="26804" y="7357"/>
                </a:lnTo>
                <a:lnTo>
                  <a:pt x="26580" y="7197"/>
                </a:lnTo>
                <a:lnTo>
                  <a:pt x="26356" y="7037"/>
                </a:lnTo>
                <a:lnTo>
                  <a:pt x="26132" y="6909"/>
                </a:lnTo>
                <a:lnTo>
                  <a:pt x="25908" y="6781"/>
                </a:lnTo>
                <a:lnTo>
                  <a:pt x="25684" y="6717"/>
                </a:lnTo>
                <a:lnTo>
                  <a:pt x="25460" y="6653"/>
                </a:lnTo>
                <a:lnTo>
                  <a:pt x="24981" y="6557"/>
                </a:lnTo>
                <a:lnTo>
                  <a:pt x="24533" y="6557"/>
                </a:lnTo>
                <a:lnTo>
                  <a:pt x="24085" y="6589"/>
                </a:lnTo>
                <a:lnTo>
                  <a:pt x="23669" y="6653"/>
                </a:lnTo>
                <a:lnTo>
                  <a:pt x="23285" y="6749"/>
                </a:lnTo>
                <a:lnTo>
                  <a:pt x="22934" y="6845"/>
                </a:lnTo>
                <a:lnTo>
                  <a:pt x="22454" y="7037"/>
                </a:lnTo>
                <a:lnTo>
                  <a:pt x="22294" y="7133"/>
                </a:lnTo>
                <a:lnTo>
                  <a:pt x="22006" y="6621"/>
                </a:lnTo>
                <a:lnTo>
                  <a:pt x="21654" y="6110"/>
                </a:lnTo>
                <a:lnTo>
                  <a:pt x="21238" y="5534"/>
                </a:lnTo>
                <a:lnTo>
                  <a:pt x="20983" y="5214"/>
                </a:lnTo>
                <a:lnTo>
                  <a:pt x="20695" y="4926"/>
                </a:lnTo>
                <a:lnTo>
                  <a:pt x="20375" y="4670"/>
                </a:lnTo>
                <a:lnTo>
                  <a:pt x="20055" y="4414"/>
                </a:lnTo>
                <a:lnTo>
                  <a:pt x="19735" y="4222"/>
                </a:lnTo>
                <a:lnTo>
                  <a:pt x="19383" y="4063"/>
                </a:lnTo>
                <a:lnTo>
                  <a:pt x="19000" y="3967"/>
                </a:lnTo>
                <a:lnTo>
                  <a:pt x="18616" y="3935"/>
                </a:lnTo>
                <a:lnTo>
                  <a:pt x="18232" y="3967"/>
                </a:lnTo>
                <a:lnTo>
                  <a:pt x="17816" y="4031"/>
                </a:lnTo>
                <a:lnTo>
                  <a:pt x="17400" y="4159"/>
                </a:lnTo>
                <a:lnTo>
                  <a:pt x="17016" y="4318"/>
                </a:lnTo>
                <a:lnTo>
                  <a:pt x="16601" y="4478"/>
                </a:lnTo>
                <a:lnTo>
                  <a:pt x="16217" y="4702"/>
                </a:lnTo>
                <a:lnTo>
                  <a:pt x="15481" y="5150"/>
                </a:lnTo>
                <a:lnTo>
                  <a:pt x="14842" y="5598"/>
                </a:lnTo>
                <a:lnTo>
                  <a:pt x="14362" y="5982"/>
                </a:lnTo>
                <a:lnTo>
                  <a:pt x="13914" y="6365"/>
                </a:lnTo>
                <a:lnTo>
                  <a:pt x="13818" y="6078"/>
                </a:lnTo>
                <a:lnTo>
                  <a:pt x="13530" y="5310"/>
                </a:lnTo>
                <a:lnTo>
                  <a:pt x="13338" y="4798"/>
                </a:lnTo>
                <a:lnTo>
                  <a:pt x="13082" y="4222"/>
                </a:lnTo>
                <a:lnTo>
                  <a:pt x="12795" y="3615"/>
                </a:lnTo>
                <a:lnTo>
                  <a:pt x="12443" y="3007"/>
                </a:lnTo>
                <a:lnTo>
                  <a:pt x="12027" y="2399"/>
                </a:lnTo>
                <a:lnTo>
                  <a:pt x="11579" y="1792"/>
                </a:lnTo>
                <a:lnTo>
                  <a:pt x="11355" y="1536"/>
                </a:lnTo>
                <a:lnTo>
                  <a:pt x="11099" y="1280"/>
                </a:lnTo>
                <a:lnTo>
                  <a:pt x="10811" y="1024"/>
                </a:lnTo>
                <a:lnTo>
                  <a:pt x="10556" y="800"/>
                </a:lnTo>
                <a:lnTo>
                  <a:pt x="10268" y="608"/>
                </a:lnTo>
                <a:lnTo>
                  <a:pt x="9948" y="416"/>
                </a:lnTo>
                <a:lnTo>
                  <a:pt x="9628" y="288"/>
                </a:lnTo>
                <a:lnTo>
                  <a:pt x="9308" y="160"/>
                </a:lnTo>
                <a:lnTo>
                  <a:pt x="8988" y="65"/>
                </a:lnTo>
                <a:lnTo>
                  <a:pt x="8637" y="33"/>
                </a:lnTo>
                <a:lnTo>
                  <a:pt x="825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17"/>
          <p:cNvGrpSpPr/>
          <p:nvPr/>
        </p:nvGrpSpPr>
        <p:grpSpPr>
          <a:xfrm>
            <a:off x="-20347" y="-2965545"/>
            <a:ext cx="964500" cy="8192900"/>
            <a:chOff x="-20347" y="-2965545"/>
            <a:chExt cx="964500" cy="8192900"/>
          </a:xfrm>
        </p:grpSpPr>
        <p:sp>
          <p:nvSpPr>
            <p:cNvPr id="222" name="Google Shape;222;p17"/>
            <p:cNvSpPr/>
            <p:nvPr/>
          </p:nvSpPr>
          <p:spPr>
            <a:xfrm rot="10800000" flipH="1">
              <a:off x="-20347" y="-296554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7"/>
            <p:cNvSpPr/>
            <p:nvPr/>
          </p:nvSpPr>
          <p:spPr>
            <a:xfrm>
              <a:off x="-20347" y="132765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4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0"/>
          <p:cNvSpPr txBox="1">
            <a:spLocks noGrp="1"/>
          </p:cNvSpPr>
          <p:nvPr>
            <p:ph type="title"/>
          </p:nvPr>
        </p:nvSpPr>
        <p:spPr>
          <a:xfrm>
            <a:off x="2354275" y="2310738"/>
            <a:ext cx="2124000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8" name="Google Shape;528;p30"/>
          <p:cNvSpPr txBox="1">
            <a:spLocks noGrp="1"/>
          </p:cNvSpPr>
          <p:nvPr>
            <p:ph type="subTitle" idx="1"/>
          </p:nvPr>
        </p:nvSpPr>
        <p:spPr>
          <a:xfrm>
            <a:off x="2354275" y="3465663"/>
            <a:ext cx="2124000" cy="11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9" name="Google Shape;529;p30"/>
          <p:cNvSpPr txBox="1">
            <a:spLocks noGrp="1"/>
          </p:cNvSpPr>
          <p:nvPr>
            <p:ph type="title" idx="2"/>
          </p:nvPr>
        </p:nvSpPr>
        <p:spPr>
          <a:xfrm>
            <a:off x="5608759" y="2310738"/>
            <a:ext cx="2123400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30" name="Google Shape;530;p30"/>
          <p:cNvSpPr txBox="1">
            <a:spLocks noGrp="1"/>
          </p:cNvSpPr>
          <p:nvPr>
            <p:ph type="subTitle" idx="3"/>
          </p:nvPr>
        </p:nvSpPr>
        <p:spPr>
          <a:xfrm>
            <a:off x="5608459" y="3463763"/>
            <a:ext cx="2124000" cy="11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30"/>
          <p:cNvSpPr/>
          <p:nvPr/>
        </p:nvSpPr>
        <p:spPr>
          <a:xfrm flipH="1">
            <a:off x="1466775" y="1005690"/>
            <a:ext cx="1301843" cy="352361"/>
          </a:xfrm>
          <a:custGeom>
            <a:avLst/>
            <a:gdLst/>
            <a:ahLst/>
            <a:cxnLst/>
            <a:rect l="l" t="t" r="r" b="b"/>
            <a:pathLst>
              <a:path w="30610" h="8285" extrusionOk="0">
                <a:moveTo>
                  <a:pt x="7708" y="0"/>
                </a:moveTo>
                <a:lnTo>
                  <a:pt x="7293" y="32"/>
                </a:lnTo>
                <a:lnTo>
                  <a:pt x="6845" y="96"/>
                </a:lnTo>
                <a:lnTo>
                  <a:pt x="6429" y="224"/>
                </a:lnTo>
                <a:lnTo>
                  <a:pt x="6045" y="352"/>
                </a:lnTo>
                <a:lnTo>
                  <a:pt x="5661" y="544"/>
                </a:lnTo>
                <a:lnTo>
                  <a:pt x="5278" y="768"/>
                </a:lnTo>
                <a:lnTo>
                  <a:pt x="4894" y="1024"/>
                </a:lnTo>
                <a:lnTo>
                  <a:pt x="4542" y="1312"/>
                </a:lnTo>
                <a:lnTo>
                  <a:pt x="4190" y="1600"/>
                </a:lnTo>
                <a:lnTo>
                  <a:pt x="3870" y="1920"/>
                </a:lnTo>
                <a:lnTo>
                  <a:pt x="3550" y="2271"/>
                </a:lnTo>
                <a:lnTo>
                  <a:pt x="3231" y="2623"/>
                </a:lnTo>
                <a:lnTo>
                  <a:pt x="2655" y="3359"/>
                </a:lnTo>
                <a:lnTo>
                  <a:pt x="2111" y="4158"/>
                </a:lnTo>
                <a:lnTo>
                  <a:pt x="1631" y="4926"/>
                </a:lnTo>
                <a:lnTo>
                  <a:pt x="1216" y="5662"/>
                </a:lnTo>
                <a:lnTo>
                  <a:pt x="864" y="6365"/>
                </a:lnTo>
                <a:lnTo>
                  <a:pt x="544" y="7005"/>
                </a:lnTo>
                <a:lnTo>
                  <a:pt x="160" y="7933"/>
                </a:lnTo>
                <a:lnTo>
                  <a:pt x="0" y="8284"/>
                </a:lnTo>
                <a:lnTo>
                  <a:pt x="30609" y="8284"/>
                </a:lnTo>
                <a:lnTo>
                  <a:pt x="30385" y="7965"/>
                </a:lnTo>
                <a:lnTo>
                  <a:pt x="30130" y="7645"/>
                </a:lnTo>
                <a:lnTo>
                  <a:pt x="29874" y="7389"/>
                </a:lnTo>
                <a:lnTo>
                  <a:pt x="29618" y="7133"/>
                </a:lnTo>
                <a:lnTo>
                  <a:pt x="29362" y="6941"/>
                </a:lnTo>
                <a:lnTo>
                  <a:pt x="29106" y="6749"/>
                </a:lnTo>
                <a:lnTo>
                  <a:pt x="28850" y="6589"/>
                </a:lnTo>
                <a:lnTo>
                  <a:pt x="28594" y="6461"/>
                </a:lnTo>
                <a:lnTo>
                  <a:pt x="28306" y="6333"/>
                </a:lnTo>
                <a:lnTo>
                  <a:pt x="28051" y="6269"/>
                </a:lnTo>
                <a:lnTo>
                  <a:pt x="27539" y="6142"/>
                </a:lnTo>
                <a:lnTo>
                  <a:pt x="27059" y="6078"/>
                </a:lnTo>
                <a:lnTo>
                  <a:pt x="26579" y="6078"/>
                </a:lnTo>
                <a:lnTo>
                  <a:pt x="26131" y="6142"/>
                </a:lnTo>
                <a:lnTo>
                  <a:pt x="25716" y="6237"/>
                </a:lnTo>
                <a:lnTo>
                  <a:pt x="25364" y="6333"/>
                </a:lnTo>
                <a:lnTo>
                  <a:pt x="25044" y="6429"/>
                </a:lnTo>
                <a:lnTo>
                  <a:pt x="24596" y="6621"/>
                </a:lnTo>
                <a:lnTo>
                  <a:pt x="24436" y="6717"/>
                </a:lnTo>
                <a:lnTo>
                  <a:pt x="24308" y="6557"/>
                </a:lnTo>
                <a:lnTo>
                  <a:pt x="24021" y="6078"/>
                </a:lnTo>
                <a:lnTo>
                  <a:pt x="23573" y="5438"/>
                </a:lnTo>
                <a:lnTo>
                  <a:pt x="23285" y="5054"/>
                </a:lnTo>
                <a:lnTo>
                  <a:pt x="22965" y="4670"/>
                </a:lnTo>
                <a:lnTo>
                  <a:pt x="22613" y="4286"/>
                </a:lnTo>
                <a:lnTo>
                  <a:pt x="22261" y="3903"/>
                </a:lnTo>
                <a:lnTo>
                  <a:pt x="21846" y="3583"/>
                </a:lnTo>
                <a:lnTo>
                  <a:pt x="21430" y="3263"/>
                </a:lnTo>
                <a:lnTo>
                  <a:pt x="20982" y="3007"/>
                </a:lnTo>
                <a:lnTo>
                  <a:pt x="20534" y="2783"/>
                </a:lnTo>
                <a:lnTo>
                  <a:pt x="20310" y="2719"/>
                </a:lnTo>
                <a:lnTo>
                  <a:pt x="20054" y="2655"/>
                </a:lnTo>
                <a:lnTo>
                  <a:pt x="19831" y="2623"/>
                </a:lnTo>
                <a:lnTo>
                  <a:pt x="19575" y="2623"/>
                </a:lnTo>
                <a:lnTo>
                  <a:pt x="19095" y="2655"/>
                </a:lnTo>
                <a:lnTo>
                  <a:pt x="18583" y="2751"/>
                </a:lnTo>
                <a:lnTo>
                  <a:pt x="18103" y="2911"/>
                </a:lnTo>
                <a:lnTo>
                  <a:pt x="17592" y="3103"/>
                </a:lnTo>
                <a:lnTo>
                  <a:pt x="17112" y="3327"/>
                </a:lnTo>
                <a:lnTo>
                  <a:pt x="16632" y="3615"/>
                </a:lnTo>
                <a:lnTo>
                  <a:pt x="16184" y="3871"/>
                </a:lnTo>
                <a:lnTo>
                  <a:pt x="15737" y="4158"/>
                </a:lnTo>
                <a:lnTo>
                  <a:pt x="14969" y="4734"/>
                </a:lnTo>
                <a:lnTo>
                  <a:pt x="14393" y="5246"/>
                </a:lnTo>
                <a:lnTo>
                  <a:pt x="13849" y="5726"/>
                </a:lnTo>
                <a:lnTo>
                  <a:pt x="13785" y="5470"/>
                </a:lnTo>
                <a:lnTo>
                  <a:pt x="13530" y="4830"/>
                </a:lnTo>
                <a:lnTo>
                  <a:pt x="13370" y="4382"/>
                </a:lnTo>
                <a:lnTo>
                  <a:pt x="13146" y="3903"/>
                </a:lnTo>
                <a:lnTo>
                  <a:pt x="12858" y="3391"/>
                </a:lnTo>
                <a:lnTo>
                  <a:pt x="12538" y="2879"/>
                </a:lnTo>
                <a:lnTo>
                  <a:pt x="12154" y="2335"/>
                </a:lnTo>
                <a:lnTo>
                  <a:pt x="11706" y="1824"/>
                </a:lnTo>
                <a:lnTo>
                  <a:pt x="11195" y="1344"/>
                </a:lnTo>
                <a:lnTo>
                  <a:pt x="10939" y="1120"/>
                </a:lnTo>
                <a:lnTo>
                  <a:pt x="10651" y="896"/>
                </a:lnTo>
                <a:lnTo>
                  <a:pt x="10331" y="704"/>
                </a:lnTo>
                <a:lnTo>
                  <a:pt x="10011" y="544"/>
                </a:lnTo>
                <a:lnTo>
                  <a:pt x="9659" y="384"/>
                </a:lnTo>
                <a:lnTo>
                  <a:pt x="9308" y="256"/>
                </a:lnTo>
                <a:lnTo>
                  <a:pt x="8956" y="160"/>
                </a:lnTo>
                <a:lnTo>
                  <a:pt x="8540" y="64"/>
                </a:lnTo>
                <a:lnTo>
                  <a:pt x="8156" y="32"/>
                </a:lnTo>
                <a:lnTo>
                  <a:pt x="770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30"/>
          <p:cNvSpPr/>
          <p:nvPr/>
        </p:nvSpPr>
        <p:spPr>
          <a:xfrm flipH="1">
            <a:off x="6603280" y="649701"/>
            <a:ext cx="608136" cy="197254"/>
          </a:xfrm>
          <a:custGeom>
            <a:avLst/>
            <a:gdLst/>
            <a:ahLst/>
            <a:cxnLst/>
            <a:rect l="l" t="t" r="r" b="b"/>
            <a:pathLst>
              <a:path w="14299" h="4638" extrusionOk="0">
                <a:moveTo>
                  <a:pt x="5694" y="0"/>
                </a:moveTo>
                <a:lnTo>
                  <a:pt x="5470" y="32"/>
                </a:lnTo>
                <a:lnTo>
                  <a:pt x="5214" y="64"/>
                </a:lnTo>
                <a:lnTo>
                  <a:pt x="4991" y="128"/>
                </a:lnTo>
                <a:lnTo>
                  <a:pt x="4735" y="224"/>
                </a:lnTo>
                <a:lnTo>
                  <a:pt x="4255" y="448"/>
                </a:lnTo>
                <a:lnTo>
                  <a:pt x="3743" y="736"/>
                </a:lnTo>
                <a:lnTo>
                  <a:pt x="3263" y="1087"/>
                </a:lnTo>
                <a:lnTo>
                  <a:pt x="2784" y="1471"/>
                </a:lnTo>
                <a:lnTo>
                  <a:pt x="2336" y="1887"/>
                </a:lnTo>
                <a:lnTo>
                  <a:pt x="1888" y="2335"/>
                </a:lnTo>
                <a:lnTo>
                  <a:pt x="1120" y="3166"/>
                </a:lnTo>
                <a:lnTo>
                  <a:pt x="545" y="3934"/>
                </a:lnTo>
                <a:lnTo>
                  <a:pt x="1" y="4638"/>
                </a:lnTo>
                <a:lnTo>
                  <a:pt x="14298" y="4638"/>
                </a:lnTo>
                <a:lnTo>
                  <a:pt x="14234" y="4254"/>
                </a:lnTo>
                <a:lnTo>
                  <a:pt x="14138" y="3838"/>
                </a:lnTo>
                <a:lnTo>
                  <a:pt x="13946" y="3390"/>
                </a:lnTo>
                <a:lnTo>
                  <a:pt x="13850" y="3134"/>
                </a:lnTo>
                <a:lnTo>
                  <a:pt x="13722" y="2879"/>
                </a:lnTo>
                <a:lnTo>
                  <a:pt x="13562" y="2655"/>
                </a:lnTo>
                <a:lnTo>
                  <a:pt x="13370" y="2463"/>
                </a:lnTo>
                <a:lnTo>
                  <a:pt x="13179" y="2271"/>
                </a:lnTo>
                <a:lnTo>
                  <a:pt x="12955" y="2111"/>
                </a:lnTo>
                <a:lnTo>
                  <a:pt x="12699" y="1983"/>
                </a:lnTo>
                <a:lnTo>
                  <a:pt x="12379" y="1919"/>
                </a:lnTo>
                <a:lnTo>
                  <a:pt x="12091" y="1887"/>
                </a:lnTo>
                <a:lnTo>
                  <a:pt x="11771" y="1887"/>
                </a:lnTo>
                <a:lnTo>
                  <a:pt x="11451" y="1919"/>
                </a:lnTo>
                <a:lnTo>
                  <a:pt x="11164" y="1983"/>
                </a:lnTo>
                <a:lnTo>
                  <a:pt x="10876" y="2079"/>
                </a:lnTo>
                <a:lnTo>
                  <a:pt x="10588" y="2175"/>
                </a:lnTo>
                <a:lnTo>
                  <a:pt x="10076" y="2399"/>
                </a:lnTo>
                <a:lnTo>
                  <a:pt x="9628" y="2655"/>
                </a:lnTo>
                <a:lnTo>
                  <a:pt x="9276" y="2879"/>
                </a:lnTo>
                <a:lnTo>
                  <a:pt x="8957" y="3103"/>
                </a:lnTo>
                <a:lnTo>
                  <a:pt x="8925" y="2975"/>
                </a:lnTo>
                <a:lnTo>
                  <a:pt x="8797" y="2623"/>
                </a:lnTo>
                <a:lnTo>
                  <a:pt x="8605" y="2111"/>
                </a:lnTo>
                <a:lnTo>
                  <a:pt x="8445" y="1855"/>
                </a:lnTo>
                <a:lnTo>
                  <a:pt x="8285" y="1567"/>
                </a:lnTo>
                <a:lnTo>
                  <a:pt x="8093" y="1279"/>
                </a:lnTo>
                <a:lnTo>
                  <a:pt x="7837" y="992"/>
                </a:lnTo>
                <a:lnTo>
                  <a:pt x="7581" y="736"/>
                </a:lnTo>
                <a:lnTo>
                  <a:pt x="7261" y="512"/>
                </a:lnTo>
                <a:lnTo>
                  <a:pt x="6942" y="288"/>
                </a:lnTo>
                <a:lnTo>
                  <a:pt x="6558" y="160"/>
                </a:lnTo>
                <a:lnTo>
                  <a:pt x="6142" y="64"/>
                </a:lnTo>
                <a:lnTo>
                  <a:pt x="569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30"/>
          <p:cNvSpPr/>
          <p:nvPr/>
        </p:nvSpPr>
        <p:spPr>
          <a:xfrm flipH="1">
            <a:off x="7237173" y="690487"/>
            <a:ext cx="1183525" cy="386385"/>
          </a:xfrm>
          <a:custGeom>
            <a:avLst/>
            <a:gdLst/>
            <a:ahLst/>
            <a:cxnLst/>
            <a:rect l="l" t="t" r="r" b="b"/>
            <a:pathLst>
              <a:path w="27828" h="9085" extrusionOk="0">
                <a:moveTo>
                  <a:pt x="8253" y="1"/>
                </a:moveTo>
                <a:lnTo>
                  <a:pt x="7869" y="33"/>
                </a:lnTo>
                <a:lnTo>
                  <a:pt x="7485" y="96"/>
                </a:lnTo>
                <a:lnTo>
                  <a:pt x="7133" y="224"/>
                </a:lnTo>
                <a:lnTo>
                  <a:pt x="6749" y="384"/>
                </a:lnTo>
                <a:lnTo>
                  <a:pt x="6366" y="576"/>
                </a:lnTo>
                <a:lnTo>
                  <a:pt x="6014" y="800"/>
                </a:lnTo>
                <a:lnTo>
                  <a:pt x="5630" y="1056"/>
                </a:lnTo>
                <a:lnTo>
                  <a:pt x="5278" y="1344"/>
                </a:lnTo>
                <a:lnTo>
                  <a:pt x="4926" y="1664"/>
                </a:lnTo>
                <a:lnTo>
                  <a:pt x="4574" y="2016"/>
                </a:lnTo>
                <a:lnTo>
                  <a:pt x="4255" y="2367"/>
                </a:lnTo>
                <a:lnTo>
                  <a:pt x="3583" y="3135"/>
                </a:lnTo>
                <a:lnTo>
                  <a:pt x="2975" y="3935"/>
                </a:lnTo>
                <a:lnTo>
                  <a:pt x="2400" y="4766"/>
                </a:lnTo>
                <a:lnTo>
                  <a:pt x="1888" y="5566"/>
                </a:lnTo>
                <a:lnTo>
                  <a:pt x="1408" y="6365"/>
                </a:lnTo>
                <a:lnTo>
                  <a:pt x="992" y="7101"/>
                </a:lnTo>
                <a:lnTo>
                  <a:pt x="640" y="7741"/>
                </a:lnTo>
                <a:lnTo>
                  <a:pt x="161" y="8700"/>
                </a:lnTo>
                <a:lnTo>
                  <a:pt x="1" y="9084"/>
                </a:lnTo>
                <a:lnTo>
                  <a:pt x="27827" y="9084"/>
                </a:lnTo>
                <a:lnTo>
                  <a:pt x="27699" y="8700"/>
                </a:lnTo>
                <a:lnTo>
                  <a:pt x="27539" y="8380"/>
                </a:lnTo>
                <a:lnTo>
                  <a:pt x="27379" y="8093"/>
                </a:lnTo>
                <a:lnTo>
                  <a:pt x="27188" y="7805"/>
                </a:lnTo>
                <a:lnTo>
                  <a:pt x="26996" y="7581"/>
                </a:lnTo>
                <a:lnTo>
                  <a:pt x="26804" y="7357"/>
                </a:lnTo>
                <a:lnTo>
                  <a:pt x="26580" y="7197"/>
                </a:lnTo>
                <a:lnTo>
                  <a:pt x="26356" y="7037"/>
                </a:lnTo>
                <a:lnTo>
                  <a:pt x="26132" y="6909"/>
                </a:lnTo>
                <a:lnTo>
                  <a:pt x="25908" y="6781"/>
                </a:lnTo>
                <a:lnTo>
                  <a:pt x="25684" y="6717"/>
                </a:lnTo>
                <a:lnTo>
                  <a:pt x="25460" y="6653"/>
                </a:lnTo>
                <a:lnTo>
                  <a:pt x="24981" y="6557"/>
                </a:lnTo>
                <a:lnTo>
                  <a:pt x="24533" y="6557"/>
                </a:lnTo>
                <a:lnTo>
                  <a:pt x="24085" y="6589"/>
                </a:lnTo>
                <a:lnTo>
                  <a:pt x="23669" y="6653"/>
                </a:lnTo>
                <a:lnTo>
                  <a:pt x="23285" y="6749"/>
                </a:lnTo>
                <a:lnTo>
                  <a:pt x="22934" y="6845"/>
                </a:lnTo>
                <a:lnTo>
                  <a:pt x="22454" y="7037"/>
                </a:lnTo>
                <a:lnTo>
                  <a:pt x="22294" y="7133"/>
                </a:lnTo>
                <a:lnTo>
                  <a:pt x="22006" y="6621"/>
                </a:lnTo>
                <a:lnTo>
                  <a:pt x="21654" y="6110"/>
                </a:lnTo>
                <a:lnTo>
                  <a:pt x="21238" y="5534"/>
                </a:lnTo>
                <a:lnTo>
                  <a:pt x="20983" y="5214"/>
                </a:lnTo>
                <a:lnTo>
                  <a:pt x="20695" y="4926"/>
                </a:lnTo>
                <a:lnTo>
                  <a:pt x="20375" y="4670"/>
                </a:lnTo>
                <a:lnTo>
                  <a:pt x="20055" y="4414"/>
                </a:lnTo>
                <a:lnTo>
                  <a:pt x="19735" y="4222"/>
                </a:lnTo>
                <a:lnTo>
                  <a:pt x="19383" y="4063"/>
                </a:lnTo>
                <a:lnTo>
                  <a:pt x="19000" y="3967"/>
                </a:lnTo>
                <a:lnTo>
                  <a:pt x="18616" y="3935"/>
                </a:lnTo>
                <a:lnTo>
                  <a:pt x="18232" y="3967"/>
                </a:lnTo>
                <a:lnTo>
                  <a:pt x="17816" y="4031"/>
                </a:lnTo>
                <a:lnTo>
                  <a:pt x="17400" y="4159"/>
                </a:lnTo>
                <a:lnTo>
                  <a:pt x="17016" y="4318"/>
                </a:lnTo>
                <a:lnTo>
                  <a:pt x="16601" y="4478"/>
                </a:lnTo>
                <a:lnTo>
                  <a:pt x="16217" y="4702"/>
                </a:lnTo>
                <a:lnTo>
                  <a:pt x="15481" y="5150"/>
                </a:lnTo>
                <a:lnTo>
                  <a:pt x="14842" y="5598"/>
                </a:lnTo>
                <a:lnTo>
                  <a:pt x="14362" y="5982"/>
                </a:lnTo>
                <a:lnTo>
                  <a:pt x="13914" y="6365"/>
                </a:lnTo>
                <a:lnTo>
                  <a:pt x="13818" y="6078"/>
                </a:lnTo>
                <a:lnTo>
                  <a:pt x="13530" y="5310"/>
                </a:lnTo>
                <a:lnTo>
                  <a:pt x="13338" y="4798"/>
                </a:lnTo>
                <a:lnTo>
                  <a:pt x="13082" y="4222"/>
                </a:lnTo>
                <a:lnTo>
                  <a:pt x="12795" y="3615"/>
                </a:lnTo>
                <a:lnTo>
                  <a:pt x="12443" y="3007"/>
                </a:lnTo>
                <a:lnTo>
                  <a:pt x="12027" y="2399"/>
                </a:lnTo>
                <a:lnTo>
                  <a:pt x="11579" y="1792"/>
                </a:lnTo>
                <a:lnTo>
                  <a:pt x="11355" y="1536"/>
                </a:lnTo>
                <a:lnTo>
                  <a:pt x="11099" y="1280"/>
                </a:lnTo>
                <a:lnTo>
                  <a:pt x="10811" y="1024"/>
                </a:lnTo>
                <a:lnTo>
                  <a:pt x="10556" y="800"/>
                </a:lnTo>
                <a:lnTo>
                  <a:pt x="10268" y="608"/>
                </a:lnTo>
                <a:lnTo>
                  <a:pt x="9948" y="416"/>
                </a:lnTo>
                <a:lnTo>
                  <a:pt x="9628" y="288"/>
                </a:lnTo>
                <a:lnTo>
                  <a:pt x="9308" y="160"/>
                </a:lnTo>
                <a:lnTo>
                  <a:pt x="8988" y="65"/>
                </a:lnTo>
                <a:lnTo>
                  <a:pt x="8637" y="33"/>
                </a:lnTo>
                <a:lnTo>
                  <a:pt x="825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4" name="Google Shape;534;p30"/>
          <p:cNvGrpSpPr/>
          <p:nvPr/>
        </p:nvGrpSpPr>
        <p:grpSpPr>
          <a:xfrm>
            <a:off x="-20347" y="-2965545"/>
            <a:ext cx="964500" cy="8192900"/>
            <a:chOff x="-20347" y="-2965545"/>
            <a:chExt cx="964500" cy="8192900"/>
          </a:xfrm>
        </p:grpSpPr>
        <p:sp>
          <p:nvSpPr>
            <p:cNvPr id="535" name="Google Shape;535;p30"/>
            <p:cNvSpPr/>
            <p:nvPr/>
          </p:nvSpPr>
          <p:spPr>
            <a:xfrm rot="10800000" flipH="1">
              <a:off x="-20347" y="-296554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0"/>
            <p:cNvSpPr/>
            <p:nvPr/>
          </p:nvSpPr>
          <p:spPr>
            <a:xfrm>
              <a:off x="-20347" y="132765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1899300" y="747375"/>
            <a:ext cx="3505200" cy="129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grpSp>
        <p:nvGrpSpPr>
          <p:cNvPr id="22" name="Google Shape;22;p3"/>
          <p:cNvGrpSpPr/>
          <p:nvPr/>
        </p:nvGrpSpPr>
        <p:grpSpPr>
          <a:xfrm>
            <a:off x="-20347" y="-2965545"/>
            <a:ext cx="964500" cy="8192900"/>
            <a:chOff x="-20347" y="-2965545"/>
            <a:chExt cx="964500" cy="8192900"/>
          </a:xfrm>
        </p:grpSpPr>
        <p:sp>
          <p:nvSpPr>
            <p:cNvPr id="23" name="Google Shape;23;p3"/>
            <p:cNvSpPr/>
            <p:nvPr/>
          </p:nvSpPr>
          <p:spPr>
            <a:xfrm rot="10800000" flipH="1">
              <a:off x="-20347" y="-296554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-20347" y="1327655"/>
              <a:ext cx="964500" cy="3899700"/>
            </a:xfrm>
            <a:prstGeom prst="round1Rect">
              <a:avLst>
                <a:gd name="adj" fmla="val 16667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3"/>
          <p:cNvSpPr/>
          <p:nvPr/>
        </p:nvSpPr>
        <p:spPr>
          <a:xfrm flipH="1">
            <a:off x="2143500" y="2130205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 flipH="1">
            <a:off x="1862000" y="1919905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 rot="10800000" flipH="1">
            <a:off x="7538863" y="811792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 rot="10800000" flipH="1">
            <a:off x="7735750" y="599013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 rot="10800000" flipH="1">
            <a:off x="8017250" y="809313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 flipH="1">
            <a:off x="7941050" y="27504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3737050" y="31065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4018550" y="28962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 txBox="1">
            <a:spLocks noGrp="1"/>
          </p:cNvSpPr>
          <p:nvPr>
            <p:ph type="title"/>
          </p:nvPr>
        </p:nvSpPr>
        <p:spPr>
          <a:xfrm>
            <a:off x="1658175" y="539496"/>
            <a:ext cx="67611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1"/>
          </p:nvPr>
        </p:nvSpPr>
        <p:spPr>
          <a:xfrm>
            <a:off x="2106475" y="1247100"/>
            <a:ext cx="27606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2"/>
          </p:nvPr>
        </p:nvSpPr>
        <p:spPr>
          <a:xfrm>
            <a:off x="5226375" y="1247100"/>
            <a:ext cx="2760600" cy="3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8" name="Google Shape;48;p5"/>
          <p:cNvSpPr/>
          <p:nvPr/>
        </p:nvSpPr>
        <p:spPr>
          <a:xfrm rot="10800000" flipH="1">
            <a:off x="-21600" y="-2482737"/>
            <a:ext cx="964500" cy="3899700"/>
          </a:xfrm>
          <a:prstGeom prst="round1Rect">
            <a:avLst>
              <a:gd name="adj" fmla="val 16667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-21600" y="1810463"/>
            <a:ext cx="964500" cy="3899700"/>
          </a:xfrm>
          <a:prstGeom prst="round1Rect">
            <a:avLst>
              <a:gd name="adj" fmla="val 16667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63621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5038725" y="724075"/>
            <a:ext cx="33852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title"/>
          </p:nvPr>
        </p:nvSpPr>
        <p:spPr>
          <a:xfrm>
            <a:off x="720000" y="1340475"/>
            <a:ext cx="2154300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ubTitle" idx="2"/>
          </p:nvPr>
        </p:nvSpPr>
        <p:spPr>
          <a:xfrm>
            <a:off x="720000" y="2321900"/>
            <a:ext cx="1994700" cy="11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body" idx="1"/>
          </p:nvPr>
        </p:nvSpPr>
        <p:spPr>
          <a:xfrm>
            <a:off x="720000" y="39957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CUSTOM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title"/>
          </p:nvPr>
        </p:nvSpPr>
        <p:spPr>
          <a:xfrm flipH="1">
            <a:off x="5635624" y="2116863"/>
            <a:ext cx="2782800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1"/>
          </p:nvPr>
        </p:nvSpPr>
        <p:spPr>
          <a:xfrm flipH="1">
            <a:off x="5635924" y="3064875"/>
            <a:ext cx="2782200" cy="11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+ design 1">
  <p:cSld name="CUSTOM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>
            <a:spLocks noGrp="1"/>
          </p:cNvSpPr>
          <p:nvPr>
            <p:ph type="title"/>
          </p:nvPr>
        </p:nvSpPr>
        <p:spPr>
          <a:xfrm>
            <a:off x="720000" y="1340475"/>
            <a:ext cx="2154300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1"/>
          </p:nvPr>
        </p:nvSpPr>
        <p:spPr>
          <a:xfrm>
            <a:off x="720000" y="2321900"/>
            <a:ext cx="1994700" cy="11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04" name="Google Shape;104;p14"/>
          <p:cNvGrpSpPr/>
          <p:nvPr/>
        </p:nvGrpSpPr>
        <p:grpSpPr>
          <a:xfrm flipH="1">
            <a:off x="2770709" y="2797073"/>
            <a:ext cx="867671" cy="1698280"/>
            <a:chOff x="7323845" y="2621671"/>
            <a:chExt cx="886826" cy="1735772"/>
          </a:xfrm>
        </p:grpSpPr>
        <p:sp>
          <p:nvSpPr>
            <p:cNvPr id="105" name="Google Shape;105;p14"/>
            <p:cNvSpPr/>
            <p:nvPr/>
          </p:nvSpPr>
          <p:spPr>
            <a:xfrm>
              <a:off x="7704176" y="2621671"/>
              <a:ext cx="178459" cy="1395061"/>
            </a:xfrm>
            <a:custGeom>
              <a:avLst/>
              <a:gdLst/>
              <a:ahLst/>
              <a:cxnLst/>
              <a:rect l="l" t="t" r="r" b="b"/>
              <a:pathLst>
                <a:path w="10101" h="78962" extrusionOk="0">
                  <a:moveTo>
                    <a:pt x="9896" y="0"/>
                  </a:moveTo>
                  <a:lnTo>
                    <a:pt x="9794" y="102"/>
                  </a:lnTo>
                  <a:lnTo>
                    <a:pt x="7346" y="8672"/>
                  </a:lnTo>
                  <a:lnTo>
                    <a:pt x="6224" y="12957"/>
                  </a:lnTo>
                  <a:lnTo>
                    <a:pt x="5101" y="17241"/>
                  </a:lnTo>
                  <a:lnTo>
                    <a:pt x="4285" y="21118"/>
                  </a:lnTo>
                  <a:lnTo>
                    <a:pt x="3469" y="24892"/>
                  </a:lnTo>
                  <a:lnTo>
                    <a:pt x="2755" y="28769"/>
                  </a:lnTo>
                  <a:lnTo>
                    <a:pt x="2143" y="32748"/>
                  </a:lnTo>
                  <a:lnTo>
                    <a:pt x="1531" y="36624"/>
                  </a:lnTo>
                  <a:lnTo>
                    <a:pt x="1021" y="40501"/>
                  </a:lnTo>
                  <a:lnTo>
                    <a:pt x="613" y="44480"/>
                  </a:lnTo>
                  <a:lnTo>
                    <a:pt x="307" y="48356"/>
                  </a:lnTo>
                  <a:lnTo>
                    <a:pt x="103" y="52233"/>
                  </a:lnTo>
                  <a:lnTo>
                    <a:pt x="0" y="56008"/>
                  </a:lnTo>
                  <a:lnTo>
                    <a:pt x="0" y="59884"/>
                  </a:lnTo>
                  <a:lnTo>
                    <a:pt x="103" y="63659"/>
                  </a:lnTo>
                  <a:lnTo>
                    <a:pt x="307" y="67434"/>
                  </a:lnTo>
                  <a:lnTo>
                    <a:pt x="613" y="71310"/>
                  </a:lnTo>
                  <a:lnTo>
                    <a:pt x="1123" y="75085"/>
                  </a:lnTo>
                  <a:lnTo>
                    <a:pt x="1429" y="77023"/>
                  </a:lnTo>
                  <a:lnTo>
                    <a:pt x="1735" y="78859"/>
                  </a:lnTo>
                  <a:lnTo>
                    <a:pt x="1837" y="78962"/>
                  </a:lnTo>
                  <a:lnTo>
                    <a:pt x="1939" y="78962"/>
                  </a:lnTo>
                  <a:lnTo>
                    <a:pt x="2041" y="78859"/>
                  </a:lnTo>
                  <a:lnTo>
                    <a:pt x="2041" y="78757"/>
                  </a:lnTo>
                  <a:lnTo>
                    <a:pt x="1225" y="70188"/>
                  </a:lnTo>
                  <a:lnTo>
                    <a:pt x="919" y="65801"/>
                  </a:lnTo>
                  <a:lnTo>
                    <a:pt x="715" y="61517"/>
                  </a:lnTo>
                  <a:lnTo>
                    <a:pt x="715" y="57640"/>
                  </a:lnTo>
                  <a:lnTo>
                    <a:pt x="817" y="53763"/>
                  </a:lnTo>
                  <a:lnTo>
                    <a:pt x="1021" y="49887"/>
                  </a:lnTo>
                  <a:lnTo>
                    <a:pt x="1327" y="46010"/>
                  </a:lnTo>
                  <a:lnTo>
                    <a:pt x="1735" y="42133"/>
                  </a:lnTo>
                  <a:lnTo>
                    <a:pt x="2143" y="38257"/>
                  </a:lnTo>
                  <a:lnTo>
                    <a:pt x="2755" y="34380"/>
                  </a:lnTo>
                  <a:lnTo>
                    <a:pt x="3367" y="30503"/>
                  </a:lnTo>
                  <a:lnTo>
                    <a:pt x="3979" y="26729"/>
                  </a:lnTo>
                  <a:lnTo>
                    <a:pt x="4693" y="22852"/>
                  </a:lnTo>
                  <a:lnTo>
                    <a:pt x="6326" y="15303"/>
                  </a:lnTo>
                  <a:lnTo>
                    <a:pt x="8162" y="7652"/>
                  </a:lnTo>
                  <a:lnTo>
                    <a:pt x="10100" y="204"/>
                  </a:lnTo>
                  <a:lnTo>
                    <a:pt x="10100" y="102"/>
                  </a:lnTo>
                  <a:lnTo>
                    <a:pt x="9998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7716791" y="2625276"/>
              <a:ext cx="279394" cy="1029185"/>
            </a:xfrm>
            <a:custGeom>
              <a:avLst/>
              <a:gdLst/>
              <a:ahLst/>
              <a:cxnLst/>
              <a:rect l="l" t="t" r="r" b="b"/>
              <a:pathLst>
                <a:path w="15814" h="58253" extrusionOk="0">
                  <a:moveTo>
                    <a:pt x="9386" y="0"/>
                  </a:moveTo>
                  <a:lnTo>
                    <a:pt x="8468" y="2551"/>
                  </a:lnTo>
                  <a:lnTo>
                    <a:pt x="7652" y="5101"/>
                  </a:lnTo>
                  <a:lnTo>
                    <a:pt x="6224" y="10304"/>
                  </a:lnTo>
                  <a:lnTo>
                    <a:pt x="4897" y="15405"/>
                  </a:lnTo>
                  <a:lnTo>
                    <a:pt x="3775" y="20506"/>
                  </a:lnTo>
                  <a:lnTo>
                    <a:pt x="2857" y="25505"/>
                  </a:lnTo>
                  <a:lnTo>
                    <a:pt x="2143" y="30299"/>
                  </a:lnTo>
                  <a:lnTo>
                    <a:pt x="1531" y="34992"/>
                  </a:lnTo>
                  <a:lnTo>
                    <a:pt x="1021" y="39277"/>
                  </a:lnTo>
                  <a:lnTo>
                    <a:pt x="715" y="43358"/>
                  </a:lnTo>
                  <a:lnTo>
                    <a:pt x="409" y="47030"/>
                  </a:lnTo>
                  <a:lnTo>
                    <a:pt x="103" y="52947"/>
                  </a:lnTo>
                  <a:lnTo>
                    <a:pt x="1" y="56926"/>
                  </a:lnTo>
                  <a:lnTo>
                    <a:pt x="1" y="58252"/>
                  </a:lnTo>
                  <a:lnTo>
                    <a:pt x="205" y="57028"/>
                  </a:lnTo>
                  <a:lnTo>
                    <a:pt x="511" y="55804"/>
                  </a:lnTo>
                  <a:lnTo>
                    <a:pt x="1021" y="54784"/>
                  </a:lnTo>
                  <a:lnTo>
                    <a:pt x="1531" y="53967"/>
                  </a:lnTo>
                  <a:lnTo>
                    <a:pt x="2245" y="53151"/>
                  </a:lnTo>
                  <a:lnTo>
                    <a:pt x="2959" y="52437"/>
                  </a:lnTo>
                  <a:lnTo>
                    <a:pt x="3877" y="51723"/>
                  </a:lnTo>
                  <a:lnTo>
                    <a:pt x="4693" y="51111"/>
                  </a:lnTo>
                  <a:lnTo>
                    <a:pt x="6530" y="49785"/>
                  </a:lnTo>
                  <a:lnTo>
                    <a:pt x="7448" y="49173"/>
                  </a:lnTo>
                  <a:lnTo>
                    <a:pt x="8366" y="48458"/>
                  </a:lnTo>
                  <a:lnTo>
                    <a:pt x="9284" y="47642"/>
                  </a:lnTo>
                  <a:lnTo>
                    <a:pt x="10100" y="46724"/>
                  </a:lnTo>
                  <a:lnTo>
                    <a:pt x="10916" y="45704"/>
                  </a:lnTo>
                  <a:lnTo>
                    <a:pt x="11631" y="44582"/>
                  </a:lnTo>
                  <a:lnTo>
                    <a:pt x="12141" y="43358"/>
                  </a:lnTo>
                  <a:lnTo>
                    <a:pt x="12549" y="42133"/>
                  </a:lnTo>
                  <a:lnTo>
                    <a:pt x="12753" y="40909"/>
                  </a:lnTo>
                  <a:lnTo>
                    <a:pt x="12753" y="39685"/>
                  </a:lnTo>
                  <a:lnTo>
                    <a:pt x="12753" y="38461"/>
                  </a:lnTo>
                  <a:lnTo>
                    <a:pt x="12651" y="37339"/>
                  </a:lnTo>
                  <a:lnTo>
                    <a:pt x="12447" y="36318"/>
                  </a:lnTo>
                  <a:lnTo>
                    <a:pt x="12141" y="35298"/>
                  </a:lnTo>
                  <a:lnTo>
                    <a:pt x="11427" y="33564"/>
                  </a:lnTo>
                  <a:lnTo>
                    <a:pt x="10814" y="32136"/>
                  </a:lnTo>
                  <a:lnTo>
                    <a:pt x="10100" y="31014"/>
                  </a:lnTo>
                  <a:lnTo>
                    <a:pt x="10712" y="30707"/>
                  </a:lnTo>
                  <a:lnTo>
                    <a:pt x="11325" y="30401"/>
                  </a:lnTo>
                  <a:lnTo>
                    <a:pt x="12141" y="29891"/>
                  </a:lnTo>
                  <a:lnTo>
                    <a:pt x="13059" y="29075"/>
                  </a:lnTo>
                  <a:lnTo>
                    <a:pt x="13977" y="28055"/>
                  </a:lnTo>
                  <a:lnTo>
                    <a:pt x="14385" y="27443"/>
                  </a:lnTo>
                  <a:lnTo>
                    <a:pt x="14895" y="26831"/>
                  </a:lnTo>
                  <a:lnTo>
                    <a:pt x="15201" y="26015"/>
                  </a:lnTo>
                  <a:lnTo>
                    <a:pt x="15609" y="25199"/>
                  </a:lnTo>
                  <a:lnTo>
                    <a:pt x="15711" y="24688"/>
                  </a:lnTo>
                  <a:lnTo>
                    <a:pt x="15813" y="24076"/>
                  </a:lnTo>
                  <a:lnTo>
                    <a:pt x="15813" y="22750"/>
                  </a:lnTo>
                  <a:lnTo>
                    <a:pt x="15711" y="21016"/>
                  </a:lnTo>
                  <a:lnTo>
                    <a:pt x="15405" y="19180"/>
                  </a:lnTo>
                  <a:lnTo>
                    <a:pt x="14997" y="17241"/>
                  </a:lnTo>
                  <a:lnTo>
                    <a:pt x="14385" y="15099"/>
                  </a:lnTo>
                  <a:lnTo>
                    <a:pt x="13161" y="10814"/>
                  </a:lnTo>
                  <a:lnTo>
                    <a:pt x="11835" y="6734"/>
                  </a:lnTo>
                  <a:lnTo>
                    <a:pt x="10610" y="3265"/>
                  </a:lnTo>
                  <a:lnTo>
                    <a:pt x="9386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7725802" y="2700985"/>
              <a:ext cx="176657" cy="821892"/>
            </a:xfrm>
            <a:custGeom>
              <a:avLst/>
              <a:gdLst/>
              <a:ahLst/>
              <a:cxnLst/>
              <a:rect l="l" t="t" r="r" b="b"/>
              <a:pathLst>
                <a:path w="9999" h="46520" extrusionOk="0">
                  <a:moveTo>
                    <a:pt x="8162" y="0"/>
                  </a:moveTo>
                  <a:lnTo>
                    <a:pt x="6734" y="4999"/>
                  </a:lnTo>
                  <a:lnTo>
                    <a:pt x="5408" y="10100"/>
                  </a:lnTo>
                  <a:lnTo>
                    <a:pt x="4183" y="15201"/>
                  </a:lnTo>
                  <a:lnTo>
                    <a:pt x="3163" y="20301"/>
                  </a:lnTo>
                  <a:lnTo>
                    <a:pt x="2245" y="25402"/>
                  </a:lnTo>
                  <a:lnTo>
                    <a:pt x="1531" y="30605"/>
                  </a:lnTo>
                  <a:lnTo>
                    <a:pt x="919" y="35808"/>
                  </a:lnTo>
                  <a:lnTo>
                    <a:pt x="409" y="41011"/>
                  </a:lnTo>
                  <a:lnTo>
                    <a:pt x="409" y="41113"/>
                  </a:lnTo>
                  <a:lnTo>
                    <a:pt x="1" y="46520"/>
                  </a:lnTo>
                  <a:lnTo>
                    <a:pt x="511" y="41215"/>
                  </a:lnTo>
                  <a:lnTo>
                    <a:pt x="613" y="41215"/>
                  </a:lnTo>
                  <a:lnTo>
                    <a:pt x="1327" y="40399"/>
                  </a:lnTo>
                  <a:lnTo>
                    <a:pt x="2041" y="39583"/>
                  </a:lnTo>
                  <a:lnTo>
                    <a:pt x="2857" y="38869"/>
                  </a:lnTo>
                  <a:lnTo>
                    <a:pt x="3673" y="38154"/>
                  </a:lnTo>
                  <a:lnTo>
                    <a:pt x="4591" y="37542"/>
                  </a:lnTo>
                  <a:lnTo>
                    <a:pt x="5408" y="37032"/>
                  </a:lnTo>
                  <a:lnTo>
                    <a:pt x="6428" y="36420"/>
                  </a:lnTo>
                  <a:lnTo>
                    <a:pt x="7346" y="36012"/>
                  </a:lnTo>
                  <a:lnTo>
                    <a:pt x="7346" y="35910"/>
                  </a:lnTo>
                  <a:lnTo>
                    <a:pt x="6326" y="36318"/>
                  </a:lnTo>
                  <a:lnTo>
                    <a:pt x="5408" y="36828"/>
                  </a:lnTo>
                  <a:lnTo>
                    <a:pt x="4489" y="37338"/>
                  </a:lnTo>
                  <a:lnTo>
                    <a:pt x="3571" y="37950"/>
                  </a:lnTo>
                  <a:lnTo>
                    <a:pt x="2755" y="38563"/>
                  </a:lnTo>
                  <a:lnTo>
                    <a:pt x="1939" y="39277"/>
                  </a:lnTo>
                  <a:lnTo>
                    <a:pt x="1225" y="39991"/>
                  </a:lnTo>
                  <a:lnTo>
                    <a:pt x="511" y="40807"/>
                  </a:lnTo>
                  <a:lnTo>
                    <a:pt x="919" y="37338"/>
                  </a:lnTo>
                  <a:lnTo>
                    <a:pt x="1735" y="36726"/>
                  </a:lnTo>
                  <a:lnTo>
                    <a:pt x="2551" y="36114"/>
                  </a:lnTo>
                  <a:lnTo>
                    <a:pt x="3367" y="35604"/>
                  </a:lnTo>
                  <a:lnTo>
                    <a:pt x="4285" y="35094"/>
                  </a:lnTo>
                  <a:lnTo>
                    <a:pt x="3367" y="35502"/>
                  </a:lnTo>
                  <a:lnTo>
                    <a:pt x="2551" y="35910"/>
                  </a:lnTo>
                  <a:lnTo>
                    <a:pt x="1735" y="36522"/>
                  </a:lnTo>
                  <a:lnTo>
                    <a:pt x="919" y="37134"/>
                  </a:lnTo>
                  <a:lnTo>
                    <a:pt x="1429" y="33462"/>
                  </a:lnTo>
                  <a:lnTo>
                    <a:pt x="2449" y="32442"/>
                  </a:lnTo>
                  <a:lnTo>
                    <a:pt x="3673" y="31625"/>
                  </a:lnTo>
                  <a:lnTo>
                    <a:pt x="4898" y="30911"/>
                  </a:lnTo>
                  <a:lnTo>
                    <a:pt x="6326" y="30401"/>
                  </a:lnTo>
                  <a:lnTo>
                    <a:pt x="6326" y="30299"/>
                  </a:lnTo>
                  <a:lnTo>
                    <a:pt x="6224" y="30299"/>
                  </a:lnTo>
                  <a:lnTo>
                    <a:pt x="4898" y="30707"/>
                  </a:lnTo>
                  <a:lnTo>
                    <a:pt x="3673" y="31319"/>
                  </a:lnTo>
                  <a:lnTo>
                    <a:pt x="2551" y="32135"/>
                  </a:lnTo>
                  <a:lnTo>
                    <a:pt x="1429" y="33054"/>
                  </a:lnTo>
                  <a:lnTo>
                    <a:pt x="2245" y="27953"/>
                  </a:lnTo>
                  <a:lnTo>
                    <a:pt x="3061" y="22852"/>
                  </a:lnTo>
                  <a:lnTo>
                    <a:pt x="3775" y="22036"/>
                  </a:lnTo>
                  <a:lnTo>
                    <a:pt x="4591" y="21322"/>
                  </a:lnTo>
                  <a:lnTo>
                    <a:pt x="5408" y="20710"/>
                  </a:lnTo>
                  <a:lnTo>
                    <a:pt x="6224" y="20097"/>
                  </a:lnTo>
                  <a:lnTo>
                    <a:pt x="8060" y="19077"/>
                  </a:lnTo>
                  <a:lnTo>
                    <a:pt x="9998" y="18159"/>
                  </a:lnTo>
                  <a:lnTo>
                    <a:pt x="8162" y="18873"/>
                  </a:lnTo>
                  <a:lnTo>
                    <a:pt x="6326" y="19689"/>
                  </a:lnTo>
                  <a:lnTo>
                    <a:pt x="5510" y="20199"/>
                  </a:lnTo>
                  <a:lnTo>
                    <a:pt x="4693" y="20710"/>
                  </a:lnTo>
                  <a:lnTo>
                    <a:pt x="3979" y="21322"/>
                  </a:lnTo>
                  <a:lnTo>
                    <a:pt x="3265" y="22036"/>
                  </a:lnTo>
                  <a:lnTo>
                    <a:pt x="3877" y="18567"/>
                  </a:lnTo>
                  <a:lnTo>
                    <a:pt x="4795" y="17649"/>
                  </a:lnTo>
                  <a:lnTo>
                    <a:pt x="5714" y="16935"/>
                  </a:lnTo>
                  <a:lnTo>
                    <a:pt x="6734" y="16425"/>
                  </a:lnTo>
                  <a:lnTo>
                    <a:pt x="7856" y="15915"/>
                  </a:lnTo>
                  <a:lnTo>
                    <a:pt x="7856" y="15813"/>
                  </a:lnTo>
                  <a:lnTo>
                    <a:pt x="6836" y="16221"/>
                  </a:lnTo>
                  <a:lnTo>
                    <a:pt x="5816" y="16629"/>
                  </a:lnTo>
                  <a:lnTo>
                    <a:pt x="4898" y="17241"/>
                  </a:lnTo>
                  <a:lnTo>
                    <a:pt x="4081" y="17955"/>
                  </a:lnTo>
                  <a:lnTo>
                    <a:pt x="5000" y="13466"/>
                  </a:lnTo>
                  <a:lnTo>
                    <a:pt x="6020" y="8978"/>
                  </a:lnTo>
                  <a:lnTo>
                    <a:pt x="7142" y="4489"/>
                  </a:lnTo>
                  <a:lnTo>
                    <a:pt x="8264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7846566" y="2919084"/>
              <a:ext cx="86535" cy="28851"/>
            </a:xfrm>
            <a:custGeom>
              <a:avLst/>
              <a:gdLst/>
              <a:ahLst/>
              <a:cxnLst/>
              <a:rect l="l" t="t" r="r" b="b"/>
              <a:pathLst>
                <a:path w="4898" h="1633" extrusionOk="0">
                  <a:moveTo>
                    <a:pt x="4796" y="0"/>
                  </a:moveTo>
                  <a:lnTo>
                    <a:pt x="3571" y="204"/>
                  </a:lnTo>
                  <a:lnTo>
                    <a:pt x="2347" y="408"/>
                  </a:lnTo>
                  <a:lnTo>
                    <a:pt x="1123" y="918"/>
                  </a:lnTo>
                  <a:lnTo>
                    <a:pt x="1" y="1530"/>
                  </a:lnTo>
                  <a:lnTo>
                    <a:pt x="103" y="1632"/>
                  </a:lnTo>
                  <a:lnTo>
                    <a:pt x="2347" y="714"/>
                  </a:lnTo>
                  <a:lnTo>
                    <a:pt x="3571" y="306"/>
                  </a:lnTo>
                  <a:lnTo>
                    <a:pt x="4796" y="102"/>
                  </a:lnTo>
                  <a:lnTo>
                    <a:pt x="4898" y="102"/>
                  </a:lnTo>
                  <a:lnTo>
                    <a:pt x="4898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7828544" y="3304803"/>
              <a:ext cx="64910" cy="23445"/>
            </a:xfrm>
            <a:custGeom>
              <a:avLst/>
              <a:gdLst/>
              <a:ahLst/>
              <a:cxnLst/>
              <a:rect l="l" t="t" r="r" b="b"/>
              <a:pathLst>
                <a:path w="3674" h="1327" extrusionOk="0">
                  <a:moveTo>
                    <a:pt x="3673" y="1"/>
                  </a:moveTo>
                  <a:lnTo>
                    <a:pt x="2755" y="205"/>
                  </a:lnTo>
                  <a:lnTo>
                    <a:pt x="1837" y="511"/>
                  </a:lnTo>
                  <a:lnTo>
                    <a:pt x="919" y="817"/>
                  </a:lnTo>
                  <a:lnTo>
                    <a:pt x="1" y="1225"/>
                  </a:lnTo>
                  <a:lnTo>
                    <a:pt x="1" y="1327"/>
                  </a:lnTo>
                  <a:lnTo>
                    <a:pt x="103" y="1327"/>
                  </a:lnTo>
                  <a:lnTo>
                    <a:pt x="919" y="919"/>
                  </a:lnTo>
                  <a:lnTo>
                    <a:pt x="1837" y="613"/>
                  </a:lnTo>
                  <a:lnTo>
                    <a:pt x="2755" y="307"/>
                  </a:lnTo>
                  <a:lnTo>
                    <a:pt x="3673" y="103"/>
                  </a:lnTo>
                  <a:lnTo>
                    <a:pt x="3673" y="1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4"/>
            <p:cNvSpPr/>
            <p:nvPr/>
          </p:nvSpPr>
          <p:spPr>
            <a:xfrm>
              <a:off x="7327449" y="3075891"/>
              <a:ext cx="371318" cy="1070633"/>
            </a:xfrm>
            <a:custGeom>
              <a:avLst/>
              <a:gdLst/>
              <a:ahLst/>
              <a:cxnLst/>
              <a:rect l="l" t="t" r="r" b="b"/>
              <a:pathLst>
                <a:path w="21017" h="60599" extrusionOk="0">
                  <a:moveTo>
                    <a:pt x="103" y="1"/>
                  </a:moveTo>
                  <a:lnTo>
                    <a:pt x="1" y="103"/>
                  </a:lnTo>
                  <a:lnTo>
                    <a:pt x="103" y="307"/>
                  </a:lnTo>
                  <a:lnTo>
                    <a:pt x="2755" y="2551"/>
                  </a:lnTo>
                  <a:lnTo>
                    <a:pt x="5408" y="4897"/>
                  </a:lnTo>
                  <a:lnTo>
                    <a:pt x="6734" y="6020"/>
                  </a:lnTo>
                  <a:lnTo>
                    <a:pt x="7958" y="7346"/>
                  </a:lnTo>
                  <a:lnTo>
                    <a:pt x="9080" y="8570"/>
                  </a:lnTo>
                  <a:lnTo>
                    <a:pt x="10203" y="9998"/>
                  </a:lnTo>
                  <a:lnTo>
                    <a:pt x="11223" y="11325"/>
                  </a:lnTo>
                  <a:lnTo>
                    <a:pt x="12141" y="12651"/>
                  </a:lnTo>
                  <a:lnTo>
                    <a:pt x="12957" y="14079"/>
                  </a:lnTo>
                  <a:lnTo>
                    <a:pt x="13671" y="15507"/>
                  </a:lnTo>
                  <a:lnTo>
                    <a:pt x="14385" y="17037"/>
                  </a:lnTo>
                  <a:lnTo>
                    <a:pt x="15099" y="18466"/>
                  </a:lnTo>
                  <a:lnTo>
                    <a:pt x="16222" y="21628"/>
                  </a:lnTo>
                  <a:lnTo>
                    <a:pt x="17140" y="24791"/>
                  </a:lnTo>
                  <a:lnTo>
                    <a:pt x="17956" y="28055"/>
                  </a:lnTo>
                  <a:lnTo>
                    <a:pt x="18568" y="31218"/>
                  </a:lnTo>
                  <a:lnTo>
                    <a:pt x="19180" y="34380"/>
                  </a:lnTo>
                  <a:lnTo>
                    <a:pt x="19588" y="37645"/>
                  </a:lnTo>
                  <a:lnTo>
                    <a:pt x="19996" y="40909"/>
                  </a:lnTo>
                  <a:lnTo>
                    <a:pt x="20200" y="44174"/>
                  </a:lnTo>
                  <a:lnTo>
                    <a:pt x="20200" y="47439"/>
                  </a:lnTo>
                  <a:lnTo>
                    <a:pt x="20200" y="50703"/>
                  </a:lnTo>
                  <a:lnTo>
                    <a:pt x="19996" y="53968"/>
                  </a:lnTo>
                  <a:lnTo>
                    <a:pt x="19690" y="57130"/>
                  </a:lnTo>
                  <a:lnTo>
                    <a:pt x="19282" y="60395"/>
                  </a:lnTo>
                  <a:lnTo>
                    <a:pt x="19384" y="60599"/>
                  </a:lnTo>
                  <a:lnTo>
                    <a:pt x="19486" y="60599"/>
                  </a:lnTo>
                  <a:lnTo>
                    <a:pt x="19588" y="60497"/>
                  </a:lnTo>
                  <a:lnTo>
                    <a:pt x="20302" y="56824"/>
                  </a:lnTo>
                  <a:lnTo>
                    <a:pt x="20710" y="53049"/>
                  </a:lnTo>
                  <a:lnTo>
                    <a:pt x="21016" y="49377"/>
                  </a:lnTo>
                  <a:lnTo>
                    <a:pt x="21016" y="45602"/>
                  </a:lnTo>
                  <a:lnTo>
                    <a:pt x="20914" y="42236"/>
                  </a:lnTo>
                  <a:lnTo>
                    <a:pt x="20608" y="38869"/>
                  </a:lnTo>
                  <a:lnTo>
                    <a:pt x="20200" y="35503"/>
                  </a:lnTo>
                  <a:lnTo>
                    <a:pt x="19690" y="32136"/>
                  </a:lnTo>
                  <a:lnTo>
                    <a:pt x="18976" y="28871"/>
                  </a:lnTo>
                  <a:lnTo>
                    <a:pt x="18160" y="25607"/>
                  </a:lnTo>
                  <a:lnTo>
                    <a:pt x="17242" y="22342"/>
                  </a:lnTo>
                  <a:lnTo>
                    <a:pt x="16120" y="19180"/>
                  </a:lnTo>
                  <a:lnTo>
                    <a:pt x="15610" y="17650"/>
                  </a:lnTo>
                  <a:lnTo>
                    <a:pt x="14895" y="16221"/>
                  </a:lnTo>
                  <a:lnTo>
                    <a:pt x="14181" y="14691"/>
                  </a:lnTo>
                  <a:lnTo>
                    <a:pt x="13467" y="13365"/>
                  </a:lnTo>
                  <a:lnTo>
                    <a:pt x="12549" y="11937"/>
                  </a:lnTo>
                  <a:lnTo>
                    <a:pt x="11631" y="10610"/>
                  </a:lnTo>
                  <a:lnTo>
                    <a:pt x="10713" y="9386"/>
                  </a:lnTo>
                  <a:lnTo>
                    <a:pt x="9591" y="8162"/>
                  </a:lnTo>
                  <a:lnTo>
                    <a:pt x="7448" y="5918"/>
                  </a:lnTo>
                  <a:lnTo>
                    <a:pt x="5204" y="3775"/>
                  </a:lnTo>
                  <a:lnTo>
                    <a:pt x="2857" y="1837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7323845" y="3068683"/>
              <a:ext cx="353297" cy="706559"/>
            </a:xfrm>
            <a:custGeom>
              <a:avLst/>
              <a:gdLst/>
              <a:ahLst/>
              <a:cxnLst/>
              <a:rect l="l" t="t" r="r" b="b"/>
              <a:pathLst>
                <a:path w="19997" h="39992" extrusionOk="0">
                  <a:moveTo>
                    <a:pt x="1" y="1"/>
                  </a:moveTo>
                  <a:lnTo>
                    <a:pt x="205" y="2143"/>
                  </a:lnTo>
                  <a:lnTo>
                    <a:pt x="613" y="7040"/>
                  </a:lnTo>
                  <a:lnTo>
                    <a:pt x="919" y="9794"/>
                  </a:lnTo>
                  <a:lnTo>
                    <a:pt x="1327" y="12345"/>
                  </a:lnTo>
                  <a:lnTo>
                    <a:pt x="1735" y="14487"/>
                  </a:lnTo>
                  <a:lnTo>
                    <a:pt x="2041" y="15201"/>
                  </a:lnTo>
                  <a:lnTo>
                    <a:pt x="2245" y="15813"/>
                  </a:lnTo>
                  <a:lnTo>
                    <a:pt x="2653" y="16221"/>
                  </a:lnTo>
                  <a:lnTo>
                    <a:pt x="3061" y="16527"/>
                  </a:lnTo>
                  <a:lnTo>
                    <a:pt x="3469" y="16833"/>
                  </a:lnTo>
                  <a:lnTo>
                    <a:pt x="3980" y="17037"/>
                  </a:lnTo>
                  <a:lnTo>
                    <a:pt x="5204" y="17241"/>
                  </a:lnTo>
                  <a:lnTo>
                    <a:pt x="6428" y="17343"/>
                  </a:lnTo>
                  <a:lnTo>
                    <a:pt x="7550" y="17343"/>
                  </a:lnTo>
                  <a:lnTo>
                    <a:pt x="8468" y="17241"/>
                  </a:lnTo>
                  <a:lnTo>
                    <a:pt x="9386" y="17139"/>
                  </a:lnTo>
                  <a:lnTo>
                    <a:pt x="8672" y="17445"/>
                  </a:lnTo>
                  <a:lnTo>
                    <a:pt x="7958" y="17854"/>
                  </a:lnTo>
                  <a:lnTo>
                    <a:pt x="7142" y="18466"/>
                  </a:lnTo>
                  <a:lnTo>
                    <a:pt x="6326" y="19078"/>
                  </a:lnTo>
                  <a:lnTo>
                    <a:pt x="5714" y="19894"/>
                  </a:lnTo>
                  <a:lnTo>
                    <a:pt x="5510" y="20302"/>
                  </a:lnTo>
                  <a:lnTo>
                    <a:pt x="5306" y="20812"/>
                  </a:lnTo>
                  <a:lnTo>
                    <a:pt x="5306" y="21220"/>
                  </a:lnTo>
                  <a:lnTo>
                    <a:pt x="5306" y="21730"/>
                  </a:lnTo>
                  <a:lnTo>
                    <a:pt x="5612" y="22750"/>
                  </a:lnTo>
                  <a:lnTo>
                    <a:pt x="6224" y="23771"/>
                  </a:lnTo>
                  <a:lnTo>
                    <a:pt x="7040" y="24893"/>
                  </a:lnTo>
                  <a:lnTo>
                    <a:pt x="7958" y="26015"/>
                  </a:lnTo>
                  <a:lnTo>
                    <a:pt x="10407" y="28463"/>
                  </a:lnTo>
                  <a:lnTo>
                    <a:pt x="13263" y="31320"/>
                  </a:lnTo>
                  <a:lnTo>
                    <a:pt x="15099" y="33258"/>
                  </a:lnTo>
                  <a:lnTo>
                    <a:pt x="16834" y="35400"/>
                  </a:lnTo>
                  <a:lnTo>
                    <a:pt x="18466" y="37645"/>
                  </a:lnTo>
                  <a:lnTo>
                    <a:pt x="19996" y="39991"/>
                  </a:lnTo>
                  <a:lnTo>
                    <a:pt x="19996" y="39991"/>
                  </a:lnTo>
                  <a:lnTo>
                    <a:pt x="19894" y="37849"/>
                  </a:lnTo>
                  <a:lnTo>
                    <a:pt x="19588" y="35400"/>
                  </a:lnTo>
                  <a:lnTo>
                    <a:pt x="19180" y="32442"/>
                  </a:lnTo>
                  <a:lnTo>
                    <a:pt x="18568" y="28871"/>
                  </a:lnTo>
                  <a:lnTo>
                    <a:pt x="17650" y="25097"/>
                  </a:lnTo>
                  <a:lnTo>
                    <a:pt x="17038" y="23158"/>
                  </a:lnTo>
                  <a:lnTo>
                    <a:pt x="16426" y="21220"/>
                  </a:lnTo>
                  <a:lnTo>
                    <a:pt x="15712" y="19180"/>
                  </a:lnTo>
                  <a:lnTo>
                    <a:pt x="14895" y="17343"/>
                  </a:lnTo>
                  <a:lnTo>
                    <a:pt x="13875" y="15405"/>
                  </a:lnTo>
                  <a:lnTo>
                    <a:pt x="12855" y="13671"/>
                  </a:lnTo>
                  <a:lnTo>
                    <a:pt x="11733" y="11937"/>
                  </a:lnTo>
                  <a:lnTo>
                    <a:pt x="10509" y="10304"/>
                  </a:lnTo>
                  <a:lnTo>
                    <a:pt x="9284" y="8774"/>
                  </a:lnTo>
                  <a:lnTo>
                    <a:pt x="8060" y="7346"/>
                  </a:lnTo>
                  <a:lnTo>
                    <a:pt x="5714" y="4795"/>
                  </a:lnTo>
                  <a:lnTo>
                    <a:pt x="3469" y="2755"/>
                  </a:lnTo>
                  <a:lnTo>
                    <a:pt x="1633" y="122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7385137" y="3129974"/>
              <a:ext cx="292008" cy="594794"/>
            </a:xfrm>
            <a:custGeom>
              <a:avLst/>
              <a:gdLst/>
              <a:ahLst/>
              <a:cxnLst/>
              <a:rect l="l" t="t" r="r" b="b"/>
              <a:pathLst>
                <a:path w="16528" h="33666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0" y="0"/>
                  </a:moveTo>
                  <a:lnTo>
                    <a:pt x="3061" y="3265"/>
                  </a:lnTo>
                  <a:lnTo>
                    <a:pt x="4591" y="4999"/>
                  </a:lnTo>
                  <a:lnTo>
                    <a:pt x="6019" y="6733"/>
                  </a:lnTo>
                  <a:lnTo>
                    <a:pt x="4999" y="6427"/>
                  </a:lnTo>
                  <a:lnTo>
                    <a:pt x="3979" y="6325"/>
                  </a:lnTo>
                  <a:lnTo>
                    <a:pt x="2041" y="6325"/>
                  </a:lnTo>
                  <a:lnTo>
                    <a:pt x="2041" y="6427"/>
                  </a:lnTo>
                  <a:lnTo>
                    <a:pt x="3061" y="6427"/>
                  </a:lnTo>
                  <a:lnTo>
                    <a:pt x="4183" y="6529"/>
                  </a:lnTo>
                  <a:lnTo>
                    <a:pt x="5203" y="6733"/>
                  </a:lnTo>
                  <a:lnTo>
                    <a:pt x="6223" y="7039"/>
                  </a:lnTo>
                  <a:lnTo>
                    <a:pt x="7040" y="7957"/>
                  </a:lnTo>
                  <a:lnTo>
                    <a:pt x="5305" y="7753"/>
                  </a:lnTo>
                  <a:lnTo>
                    <a:pt x="3673" y="7549"/>
                  </a:lnTo>
                  <a:lnTo>
                    <a:pt x="2041" y="7549"/>
                  </a:lnTo>
                  <a:lnTo>
                    <a:pt x="1225" y="7651"/>
                  </a:lnTo>
                  <a:lnTo>
                    <a:pt x="409" y="7855"/>
                  </a:lnTo>
                  <a:lnTo>
                    <a:pt x="1225" y="7753"/>
                  </a:lnTo>
                  <a:lnTo>
                    <a:pt x="3877" y="7753"/>
                  </a:lnTo>
                  <a:lnTo>
                    <a:pt x="5611" y="8059"/>
                  </a:lnTo>
                  <a:lnTo>
                    <a:pt x="7244" y="8366"/>
                  </a:lnTo>
                  <a:lnTo>
                    <a:pt x="8162" y="9692"/>
                  </a:lnTo>
                  <a:lnTo>
                    <a:pt x="8978" y="10916"/>
                  </a:lnTo>
                  <a:lnTo>
                    <a:pt x="8264" y="10712"/>
                  </a:lnTo>
                  <a:lnTo>
                    <a:pt x="7448" y="10610"/>
                  </a:lnTo>
                  <a:lnTo>
                    <a:pt x="5917" y="10610"/>
                  </a:lnTo>
                  <a:lnTo>
                    <a:pt x="5917" y="10712"/>
                  </a:lnTo>
                  <a:lnTo>
                    <a:pt x="7550" y="10916"/>
                  </a:lnTo>
                  <a:lnTo>
                    <a:pt x="9182" y="11222"/>
                  </a:lnTo>
                  <a:lnTo>
                    <a:pt x="10202" y="13058"/>
                  </a:lnTo>
                  <a:lnTo>
                    <a:pt x="11120" y="14997"/>
                  </a:lnTo>
                  <a:lnTo>
                    <a:pt x="12038" y="17343"/>
                  </a:lnTo>
                  <a:lnTo>
                    <a:pt x="12855" y="19791"/>
                  </a:lnTo>
                  <a:lnTo>
                    <a:pt x="12855" y="19791"/>
                  </a:lnTo>
                  <a:lnTo>
                    <a:pt x="10916" y="19383"/>
                  </a:lnTo>
                  <a:lnTo>
                    <a:pt x="8978" y="19281"/>
                  </a:lnTo>
                  <a:lnTo>
                    <a:pt x="8978" y="19383"/>
                  </a:lnTo>
                  <a:lnTo>
                    <a:pt x="11018" y="19587"/>
                  </a:lnTo>
                  <a:lnTo>
                    <a:pt x="12957" y="19995"/>
                  </a:lnTo>
                  <a:lnTo>
                    <a:pt x="13263" y="21016"/>
                  </a:lnTo>
                  <a:lnTo>
                    <a:pt x="11834" y="20710"/>
                  </a:lnTo>
                  <a:lnTo>
                    <a:pt x="10406" y="20506"/>
                  </a:lnTo>
                  <a:lnTo>
                    <a:pt x="8876" y="20404"/>
                  </a:lnTo>
                  <a:lnTo>
                    <a:pt x="7448" y="20506"/>
                  </a:lnTo>
                  <a:lnTo>
                    <a:pt x="8876" y="20608"/>
                  </a:lnTo>
                  <a:lnTo>
                    <a:pt x="10406" y="20710"/>
                  </a:lnTo>
                  <a:lnTo>
                    <a:pt x="11834" y="21016"/>
                  </a:lnTo>
                  <a:lnTo>
                    <a:pt x="13365" y="21322"/>
                  </a:lnTo>
                  <a:lnTo>
                    <a:pt x="14181" y="24178"/>
                  </a:lnTo>
                  <a:lnTo>
                    <a:pt x="14997" y="27035"/>
                  </a:lnTo>
                  <a:lnTo>
                    <a:pt x="13671" y="26627"/>
                  </a:lnTo>
                  <a:lnTo>
                    <a:pt x="12345" y="26525"/>
                  </a:lnTo>
                  <a:lnTo>
                    <a:pt x="12345" y="26627"/>
                  </a:lnTo>
                  <a:lnTo>
                    <a:pt x="13671" y="26831"/>
                  </a:lnTo>
                  <a:lnTo>
                    <a:pt x="14997" y="27341"/>
                  </a:lnTo>
                  <a:lnTo>
                    <a:pt x="15099" y="27341"/>
                  </a:lnTo>
                  <a:lnTo>
                    <a:pt x="15813" y="30503"/>
                  </a:lnTo>
                  <a:lnTo>
                    <a:pt x="16527" y="33666"/>
                  </a:lnTo>
                  <a:lnTo>
                    <a:pt x="16017" y="30503"/>
                  </a:lnTo>
                  <a:lnTo>
                    <a:pt x="15303" y="27341"/>
                  </a:lnTo>
                  <a:lnTo>
                    <a:pt x="14589" y="24280"/>
                  </a:lnTo>
                  <a:lnTo>
                    <a:pt x="13671" y="21220"/>
                  </a:lnTo>
                  <a:lnTo>
                    <a:pt x="13671" y="21118"/>
                  </a:lnTo>
                  <a:lnTo>
                    <a:pt x="13365" y="19893"/>
                  </a:lnTo>
                  <a:lnTo>
                    <a:pt x="12345" y="16935"/>
                  </a:lnTo>
                  <a:lnTo>
                    <a:pt x="11120" y="14078"/>
                  </a:lnTo>
                  <a:lnTo>
                    <a:pt x="10100" y="12038"/>
                  </a:lnTo>
                  <a:lnTo>
                    <a:pt x="8876" y="10100"/>
                  </a:lnTo>
                  <a:lnTo>
                    <a:pt x="7652" y="8264"/>
                  </a:lnTo>
                  <a:lnTo>
                    <a:pt x="6223" y="6529"/>
                  </a:lnTo>
                  <a:lnTo>
                    <a:pt x="4795" y="4795"/>
                  </a:lnTo>
                  <a:lnTo>
                    <a:pt x="3265" y="3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7385137" y="3129974"/>
              <a:ext cx="292008" cy="594794"/>
            </a:xfrm>
            <a:custGeom>
              <a:avLst/>
              <a:gdLst/>
              <a:ahLst/>
              <a:cxnLst/>
              <a:rect l="l" t="t" r="r" b="b"/>
              <a:pathLst>
                <a:path w="16528" h="33666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265" y="3163"/>
                  </a:lnTo>
                  <a:lnTo>
                    <a:pt x="4795" y="4795"/>
                  </a:lnTo>
                  <a:lnTo>
                    <a:pt x="6223" y="6529"/>
                  </a:lnTo>
                  <a:lnTo>
                    <a:pt x="7652" y="8264"/>
                  </a:lnTo>
                  <a:lnTo>
                    <a:pt x="8876" y="10100"/>
                  </a:lnTo>
                  <a:lnTo>
                    <a:pt x="10100" y="12038"/>
                  </a:lnTo>
                  <a:lnTo>
                    <a:pt x="11120" y="14078"/>
                  </a:lnTo>
                  <a:lnTo>
                    <a:pt x="11120" y="14078"/>
                  </a:lnTo>
                  <a:lnTo>
                    <a:pt x="12345" y="16935"/>
                  </a:lnTo>
                  <a:lnTo>
                    <a:pt x="13365" y="19893"/>
                  </a:lnTo>
                  <a:lnTo>
                    <a:pt x="13365" y="19893"/>
                  </a:lnTo>
                  <a:lnTo>
                    <a:pt x="13365" y="19893"/>
                  </a:lnTo>
                  <a:lnTo>
                    <a:pt x="13671" y="21118"/>
                  </a:lnTo>
                  <a:lnTo>
                    <a:pt x="13671" y="21118"/>
                  </a:lnTo>
                  <a:lnTo>
                    <a:pt x="13671" y="21220"/>
                  </a:lnTo>
                  <a:lnTo>
                    <a:pt x="13671" y="21220"/>
                  </a:lnTo>
                  <a:lnTo>
                    <a:pt x="14589" y="24280"/>
                  </a:lnTo>
                  <a:lnTo>
                    <a:pt x="15303" y="27341"/>
                  </a:lnTo>
                  <a:lnTo>
                    <a:pt x="16017" y="30503"/>
                  </a:lnTo>
                  <a:lnTo>
                    <a:pt x="16527" y="33666"/>
                  </a:lnTo>
                  <a:lnTo>
                    <a:pt x="16527" y="33666"/>
                  </a:lnTo>
                  <a:lnTo>
                    <a:pt x="16527" y="33666"/>
                  </a:lnTo>
                  <a:lnTo>
                    <a:pt x="16527" y="33666"/>
                  </a:lnTo>
                  <a:lnTo>
                    <a:pt x="16527" y="33666"/>
                  </a:lnTo>
                  <a:lnTo>
                    <a:pt x="15813" y="30503"/>
                  </a:lnTo>
                  <a:lnTo>
                    <a:pt x="15099" y="27341"/>
                  </a:lnTo>
                  <a:lnTo>
                    <a:pt x="15099" y="27341"/>
                  </a:lnTo>
                  <a:lnTo>
                    <a:pt x="14997" y="27341"/>
                  </a:lnTo>
                  <a:lnTo>
                    <a:pt x="14997" y="27341"/>
                  </a:lnTo>
                  <a:lnTo>
                    <a:pt x="13671" y="26831"/>
                  </a:lnTo>
                  <a:lnTo>
                    <a:pt x="12345" y="26627"/>
                  </a:lnTo>
                  <a:lnTo>
                    <a:pt x="12345" y="26627"/>
                  </a:lnTo>
                  <a:lnTo>
                    <a:pt x="12345" y="26525"/>
                  </a:lnTo>
                  <a:lnTo>
                    <a:pt x="12345" y="26525"/>
                  </a:lnTo>
                  <a:lnTo>
                    <a:pt x="12345" y="26525"/>
                  </a:lnTo>
                  <a:lnTo>
                    <a:pt x="13671" y="26627"/>
                  </a:lnTo>
                  <a:lnTo>
                    <a:pt x="14997" y="27035"/>
                  </a:lnTo>
                  <a:lnTo>
                    <a:pt x="14997" y="27035"/>
                  </a:lnTo>
                  <a:lnTo>
                    <a:pt x="14181" y="24178"/>
                  </a:lnTo>
                  <a:lnTo>
                    <a:pt x="13365" y="21322"/>
                  </a:lnTo>
                  <a:lnTo>
                    <a:pt x="13365" y="21322"/>
                  </a:lnTo>
                  <a:lnTo>
                    <a:pt x="11834" y="21016"/>
                  </a:lnTo>
                  <a:lnTo>
                    <a:pt x="10406" y="20710"/>
                  </a:lnTo>
                  <a:lnTo>
                    <a:pt x="8876" y="20608"/>
                  </a:lnTo>
                  <a:lnTo>
                    <a:pt x="7448" y="2050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7383334" y="3128172"/>
              <a:ext cx="236126" cy="373102"/>
            </a:xfrm>
            <a:custGeom>
              <a:avLst/>
              <a:gdLst/>
              <a:ahLst/>
              <a:cxnLst/>
              <a:rect l="l" t="t" r="r" b="b"/>
              <a:pathLst>
                <a:path w="13365" h="21118" fill="none" extrusionOk="0">
                  <a:moveTo>
                    <a:pt x="7550" y="20608"/>
                  </a:moveTo>
                  <a:lnTo>
                    <a:pt x="7550" y="20608"/>
                  </a:lnTo>
                  <a:lnTo>
                    <a:pt x="8978" y="20506"/>
                  </a:lnTo>
                  <a:lnTo>
                    <a:pt x="10508" y="20608"/>
                  </a:lnTo>
                  <a:lnTo>
                    <a:pt x="11936" y="20812"/>
                  </a:lnTo>
                  <a:lnTo>
                    <a:pt x="13365" y="21118"/>
                  </a:lnTo>
                  <a:lnTo>
                    <a:pt x="13365" y="21118"/>
                  </a:lnTo>
                  <a:lnTo>
                    <a:pt x="13059" y="20097"/>
                  </a:lnTo>
                  <a:lnTo>
                    <a:pt x="13059" y="20097"/>
                  </a:lnTo>
                  <a:lnTo>
                    <a:pt x="11120" y="19689"/>
                  </a:lnTo>
                  <a:lnTo>
                    <a:pt x="9080" y="19485"/>
                  </a:lnTo>
                  <a:lnTo>
                    <a:pt x="9080" y="19485"/>
                  </a:lnTo>
                  <a:lnTo>
                    <a:pt x="9080" y="19383"/>
                  </a:lnTo>
                  <a:lnTo>
                    <a:pt x="9080" y="19383"/>
                  </a:lnTo>
                  <a:lnTo>
                    <a:pt x="9080" y="19383"/>
                  </a:lnTo>
                  <a:lnTo>
                    <a:pt x="9080" y="19383"/>
                  </a:lnTo>
                  <a:lnTo>
                    <a:pt x="11018" y="19485"/>
                  </a:lnTo>
                  <a:lnTo>
                    <a:pt x="12957" y="19893"/>
                  </a:lnTo>
                  <a:lnTo>
                    <a:pt x="12957" y="19893"/>
                  </a:lnTo>
                  <a:lnTo>
                    <a:pt x="12140" y="17445"/>
                  </a:lnTo>
                  <a:lnTo>
                    <a:pt x="11222" y="15099"/>
                  </a:lnTo>
                  <a:lnTo>
                    <a:pt x="11222" y="15099"/>
                  </a:lnTo>
                  <a:lnTo>
                    <a:pt x="10304" y="13160"/>
                  </a:lnTo>
                  <a:lnTo>
                    <a:pt x="9284" y="11324"/>
                  </a:lnTo>
                  <a:lnTo>
                    <a:pt x="9284" y="11324"/>
                  </a:lnTo>
                  <a:lnTo>
                    <a:pt x="7652" y="11018"/>
                  </a:lnTo>
                  <a:lnTo>
                    <a:pt x="6019" y="10814"/>
                  </a:lnTo>
                  <a:lnTo>
                    <a:pt x="6019" y="10814"/>
                  </a:lnTo>
                  <a:lnTo>
                    <a:pt x="6019" y="10712"/>
                  </a:lnTo>
                  <a:lnTo>
                    <a:pt x="6019" y="10712"/>
                  </a:lnTo>
                  <a:lnTo>
                    <a:pt x="6836" y="10712"/>
                  </a:lnTo>
                  <a:lnTo>
                    <a:pt x="7550" y="10712"/>
                  </a:lnTo>
                  <a:lnTo>
                    <a:pt x="8366" y="10814"/>
                  </a:lnTo>
                  <a:lnTo>
                    <a:pt x="9080" y="11018"/>
                  </a:lnTo>
                  <a:lnTo>
                    <a:pt x="9080" y="11018"/>
                  </a:lnTo>
                  <a:lnTo>
                    <a:pt x="8264" y="9794"/>
                  </a:lnTo>
                  <a:lnTo>
                    <a:pt x="7346" y="8468"/>
                  </a:lnTo>
                  <a:lnTo>
                    <a:pt x="7346" y="8468"/>
                  </a:lnTo>
                  <a:lnTo>
                    <a:pt x="7346" y="8468"/>
                  </a:lnTo>
                  <a:lnTo>
                    <a:pt x="5713" y="8161"/>
                  </a:lnTo>
                  <a:lnTo>
                    <a:pt x="3979" y="7855"/>
                  </a:lnTo>
                  <a:lnTo>
                    <a:pt x="2245" y="7855"/>
                  </a:lnTo>
                  <a:lnTo>
                    <a:pt x="1327" y="7855"/>
                  </a:lnTo>
                  <a:lnTo>
                    <a:pt x="511" y="7957"/>
                  </a:lnTo>
                  <a:lnTo>
                    <a:pt x="511" y="7957"/>
                  </a:lnTo>
                  <a:lnTo>
                    <a:pt x="511" y="7957"/>
                  </a:lnTo>
                  <a:lnTo>
                    <a:pt x="511" y="7957"/>
                  </a:lnTo>
                  <a:lnTo>
                    <a:pt x="511" y="7957"/>
                  </a:lnTo>
                  <a:lnTo>
                    <a:pt x="1327" y="7753"/>
                  </a:lnTo>
                  <a:lnTo>
                    <a:pt x="2143" y="7651"/>
                  </a:lnTo>
                  <a:lnTo>
                    <a:pt x="3775" y="7651"/>
                  </a:lnTo>
                  <a:lnTo>
                    <a:pt x="5407" y="7855"/>
                  </a:lnTo>
                  <a:lnTo>
                    <a:pt x="7142" y="8059"/>
                  </a:lnTo>
                  <a:lnTo>
                    <a:pt x="7142" y="8059"/>
                  </a:lnTo>
                  <a:lnTo>
                    <a:pt x="6325" y="7141"/>
                  </a:lnTo>
                  <a:lnTo>
                    <a:pt x="6325" y="7141"/>
                  </a:lnTo>
                  <a:lnTo>
                    <a:pt x="5305" y="6835"/>
                  </a:lnTo>
                  <a:lnTo>
                    <a:pt x="4285" y="6631"/>
                  </a:lnTo>
                  <a:lnTo>
                    <a:pt x="3163" y="6529"/>
                  </a:lnTo>
                  <a:lnTo>
                    <a:pt x="2143" y="6529"/>
                  </a:lnTo>
                  <a:lnTo>
                    <a:pt x="2143" y="6529"/>
                  </a:lnTo>
                  <a:lnTo>
                    <a:pt x="2143" y="6427"/>
                  </a:lnTo>
                  <a:lnTo>
                    <a:pt x="2143" y="6427"/>
                  </a:lnTo>
                  <a:lnTo>
                    <a:pt x="2143" y="6427"/>
                  </a:lnTo>
                  <a:lnTo>
                    <a:pt x="2143" y="6427"/>
                  </a:lnTo>
                  <a:lnTo>
                    <a:pt x="3163" y="6427"/>
                  </a:lnTo>
                  <a:lnTo>
                    <a:pt x="4081" y="6427"/>
                  </a:lnTo>
                  <a:lnTo>
                    <a:pt x="5101" y="6529"/>
                  </a:lnTo>
                  <a:lnTo>
                    <a:pt x="6121" y="6835"/>
                  </a:lnTo>
                  <a:lnTo>
                    <a:pt x="6121" y="6835"/>
                  </a:lnTo>
                  <a:lnTo>
                    <a:pt x="4693" y="5101"/>
                  </a:lnTo>
                  <a:lnTo>
                    <a:pt x="3163" y="3367"/>
                  </a:lnTo>
                  <a:lnTo>
                    <a:pt x="102" y="102"/>
                  </a:lnTo>
                  <a:lnTo>
                    <a:pt x="102" y="102"/>
                  </a:lnTo>
                  <a:lnTo>
                    <a:pt x="0" y="0"/>
                  </a:lnTo>
                  <a:lnTo>
                    <a:pt x="102" y="102"/>
                  </a:lnTo>
                  <a:lnTo>
                    <a:pt x="7550" y="2060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7386939" y="3290386"/>
              <a:ext cx="37861" cy="3622"/>
            </a:xfrm>
            <a:custGeom>
              <a:avLst/>
              <a:gdLst/>
              <a:ahLst/>
              <a:cxnLst/>
              <a:rect l="l" t="t" r="r" b="b"/>
              <a:pathLst>
                <a:path w="2143" h="205" extrusionOk="0">
                  <a:moveTo>
                    <a:pt x="1021" y="1"/>
                  </a:moveTo>
                  <a:lnTo>
                    <a:pt x="102" y="103"/>
                  </a:lnTo>
                  <a:lnTo>
                    <a:pt x="0" y="103"/>
                  </a:lnTo>
                  <a:lnTo>
                    <a:pt x="102" y="205"/>
                  </a:lnTo>
                  <a:lnTo>
                    <a:pt x="2041" y="205"/>
                  </a:lnTo>
                  <a:lnTo>
                    <a:pt x="2143" y="103"/>
                  </a:lnTo>
                  <a:lnTo>
                    <a:pt x="2041" y="1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7514911" y="3522903"/>
              <a:ext cx="57702" cy="12632"/>
            </a:xfrm>
            <a:custGeom>
              <a:avLst/>
              <a:gdLst/>
              <a:ahLst/>
              <a:cxnLst/>
              <a:rect l="l" t="t" r="r" b="b"/>
              <a:pathLst>
                <a:path w="3266" h="715" extrusionOk="0">
                  <a:moveTo>
                    <a:pt x="103" y="1"/>
                  </a:moveTo>
                  <a:lnTo>
                    <a:pt x="1" y="103"/>
                  </a:lnTo>
                  <a:lnTo>
                    <a:pt x="103" y="205"/>
                  </a:lnTo>
                  <a:lnTo>
                    <a:pt x="1633" y="409"/>
                  </a:lnTo>
                  <a:lnTo>
                    <a:pt x="3265" y="715"/>
                  </a:lnTo>
                  <a:lnTo>
                    <a:pt x="3265" y="613"/>
                  </a:lnTo>
                  <a:lnTo>
                    <a:pt x="2449" y="409"/>
                  </a:lnTo>
                  <a:lnTo>
                    <a:pt x="1735" y="205"/>
                  </a:lnTo>
                  <a:lnTo>
                    <a:pt x="919" y="103"/>
                  </a:lnTo>
                  <a:lnTo>
                    <a:pt x="103" y="1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7554577" y="3443607"/>
              <a:ext cx="25247" cy="3622"/>
            </a:xfrm>
            <a:custGeom>
              <a:avLst/>
              <a:gdLst/>
              <a:ahLst/>
              <a:cxnLst/>
              <a:rect l="l" t="t" r="r" b="b"/>
              <a:pathLst>
                <a:path w="1429" h="205" extrusionOk="0">
                  <a:moveTo>
                    <a:pt x="0" y="0"/>
                  </a:moveTo>
                  <a:lnTo>
                    <a:pt x="0" y="102"/>
                  </a:lnTo>
                  <a:lnTo>
                    <a:pt x="714" y="204"/>
                  </a:lnTo>
                  <a:lnTo>
                    <a:pt x="1428" y="204"/>
                  </a:lnTo>
                  <a:lnTo>
                    <a:pt x="1326" y="102"/>
                  </a:lnTo>
                  <a:lnTo>
                    <a:pt x="714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7678945" y="3328249"/>
              <a:ext cx="526315" cy="789455"/>
            </a:xfrm>
            <a:custGeom>
              <a:avLst/>
              <a:gdLst/>
              <a:ahLst/>
              <a:cxnLst/>
              <a:rect l="l" t="t" r="r" b="b"/>
              <a:pathLst>
                <a:path w="29790" h="44684" extrusionOk="0">
                  <a:moveTo>
                    <a:pt x="29585" y="0"/>
                  </a:moveTo>
                  <a:lnTo>
                    <a:pt x="27137" y="918"/>
                  </a:lnTo>
                  <a:lnTo>
                    <a:pt x="24790" y="2040"/>
                  </a:lnTo>
                  <a:lnTo>
                    <a:pt x="22444" y="3163"/>
                  </a:lnTo>
                  <a:lnTo>
                    <a:pt x="20200" y="4489"/>
                  </a:lnTo>
                  <a:lnTo>
                    <a:pt x="19077" y="5203"/>
                  </a:lnTo>
                  <a:lnTo>
                    <a:pt x="17955" y="6019"/>
                  </a:lnTo>
                  <a:lnTo>
                    <a:pt x="16935" y="6937"/>
                  </a:lnTo>
                  <a:lnTo>
                    <a:pt x="15915" y="7855"/>
                  </a:lnTo>
                  <a:lnTo>
                    <a:pt x="14997" y="8773"/>
                  </a:lnTo>
                  <a:lnTo>
                    <a:pt x="14079" y="9794"/>
                  </a:lnTo>
                  <a:lnTo>
                    <a:pt x="13160" y="10814"/>
                  </a:lnTo>
                  <a:lnTo>
                    <a:pt x="12344" y="11936"/>
                  </a:lnTo>
                  <a:lnTo>
                    <a:pt x="10712" y="14282"/>
                  </a:lnTo>
                  <a:lnTo>
                    <a:pt x="9284" y="16629"/>
                  </a:lnTo>
                  <a:lnTo>
                    <a:pt x="7856" y="19077"/>
                  </a:lnTo>
                  <a:lnTo>
                    <a:pt x="6529" y="21628"/>
                  </a:lnTo>
                  <a:lnTo>
                    <a:pt x="5305" y="24178"/>
                  </a:lnTo>
                  <a:lnTo>
                    <a:pt x="4183" y="26830"/>
                  </a:lnTo>
                  <a:lnTo>
                    <a:pt x="3163" y="29483"/>
                  </a:lnTo>
                  <a:lnTo>
                    <a:pt x="2347" y="32135"/>
                  </a:lnTo>
                  <a:lnTo>
                    <a:pt x="1531" y="35196"/>
                  </a:lnTo>
                  <a:lnTo>
                    <a:pt x="816" y="38256"/>
                  </a:lnTo>
                  <a:lnTo>
                    <a:pt x="306" y="41419"/>
                  </a:lnTo>
                  <a:lnTo>
                    <a:pt x="0" y="44581"/>
                  </a:lnTo>
                  <a:lnTo>
                    <a:pt x="102" y="44683"/>
                  </a:lnTo>
                  <a:lnTo>
                    <a:pt x="204" y="44683"/>
                  </a:lnTo>
                  <a:lnTo>
                    <a:pt x="306" y="44581"/>
                  </a:lnTo>
                  <a:lnTo>
                    <a:pt x="714" y="41827"/>
                  </a:lnTo>
                  <a:lnTo>
                    <a:pt x="1224" y="39175"/>
                  </a:lnTo>
                  <a:lnTo>
                    <a:pt x="1837" y="36522"/>
                  </a:lnTo>
                  <a:lnTo>
                    <a:pt x="2551" y="33870"/>
                  </a:lnTo>
                  <a:lnTo>
                    <a:pt x="3367" y="31217"/>
                  </a:lnTo>
                  <a:lnTo>
                    <a:pt x="4285" y="28667"/>
                  </a:lnTo>
                  <a:lnTo>
                    <a:pt x="5305" y="26116"/>
                  </a:lnTo>
                  <a:lnTo>
                    <a:pt x="6427" y="23566"/>
                  </a:lnTo>
                  <a:lnTo>
                    <a:pt x="7550" y="21118"/>
                  </a:lnTo>
                  <a:lnTo>
                    <a:pt x="8876" y="18669"/>
                  </a:lnTo>
                  <a:lnTo>
                    <a:pt x="10304" y="16221"/>
                  </a:lnTo>
                  <a:lnTo>
                    <a:pt x="11732" y="13874"/>
                  </a:lnTo>
                  <a:lnTo>
                    <a:pt x="13364" y="11630"/>
                  </a:lnTo>
                  <a:lnTo>
                    <a:pt x="15201" y="9488"/>
                  </a:lnTo>
                  <a:lnTo>
                    <a:pt x="16119" y="8467"/>
                  </a:lnTo>
                  <a:lnTo>
                    <a:pt x="17139" y="7549"/>
                  </a:lnTo>
                  <a:lnTo>
                    <a:pt x="18159" y="6631"/>
                  </a:lnTo>
                  <a:lnTo>
                    <a:pt x="19281" y="5815"/>
                  </a:lnTo>
                  <a:lnTo>
                    <a:pt x="20506" y="4999"/>
                  </a:lnTo>
                  <a:lnTo>
                    <a:pt x="21730" y="4183"/>
                  </a:lnTo>
                  <a:lnTo>
                    <a:pt x="24382" y="2856"/>
                  </a:lnTo>
                  <a:lnTo>
                    <a:pt x="27035" y="1530"/>
                  </a:lnTo>
                  <a:lnTo>
                    <a:pt x="29687" y="306"/>
                  </a:lnTo>
                  <a:lnTo>
                    <a:pt x="29789" y="204"/>
                  </a:lnTo>
                  <a:lnTo>
                    <a:pt x="29789" y="102"/>
                  </a:lnTo>
                  <a:lnTo>
                    <a:pt x="29687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4"/>
            <p:cNvSpPr/>
            <p:nvPr/>
          </p:nvSpPr>
          <p:spPr>
            <a:xfrm>
              <a:off x="7761863" y="3324627"/>
              <a:ext cx="448808" cy="490273"/>
            </a:xfrm>
            <a:custGeom>
              <a:avLst/>
              <a:gdLst/>
              <a:ahLst/>
              <a:cxnLst/>
              <a:rect l="l" t="t" r="r" b="b"/>
              <a:pathLst>
                <a:path w="25403" h="27750" extrusionOk="0">
                  <a:moveTo>
                    <a:pt x="25402" y="1"/>
                  </a:moveTo>
                  <a:lnTo>
                    <a:pt x="23770" y="715"/>
                  </a:lnTo>
                  <a:lnTo>
                    <a:pt x="21934" y="1531"/>
                  </a:lnTo>
                  <a:lnTo>
                    <a:pt x="19689" y="2653"/>
                  </a:lnTo>
                  <a:lnTo>
                    <a:pt x="17139" y="4184"/>
                  </a:lnTo>
                  <a:lnTo>
                    <a:pt x="15813" y="5000"/>
                  </a:lnTo>
                  <a:lnTo>
                    <a:pt x="14486" y="6020"/>
                  </a:lnTo>
                  <a:lnTo>
                    <a:pt x="13160" y="7040"/>
                  </a:lnTo>
                  <a:lnTo>
                    <a:pt x="11834" y="8162"/>
                  </a:lnTo>
                  <a:lnTo>
                    <a:pt x="10610" y="9387"/>
                  </a:lnTo>
                  <a:lnTo>
                    <a:pt x="9386" y="10611"/>
                  </a:lnTo>
                  <a:lnTo>
                    <a:pt x="8263" y="12039"/>
                  </a:lnTo>
                  <a:lnTo>
                    <a:pt x="7243" y="13365"/>
                  </a:lnTo>
                  <a:lnTo>
                    <a:pt x="6223" y="14793"/>
                  </a:lnTo>
                  <a:lnTo>
                    <a:pt x="5305" y="16324"/>
                  </a:lnTo>
                  <a:lnTo>
                    <a:pt x="3673" y="19180"/>
                  </a:lnTo>
                  <a:lnTo>
                    <a:pt x="2346" y="21833"/>
                  </a:lnTo>
                  <a:lnTo>
                    <a:pt x="1326" y="24179"/>
                  </a:lnTo>
                  <a:lnTo>
                    <a:pt x="612" y="26117"/>
                  </a:lnTo>
                  <a:lnTo>
                    <a:pt x="0" y="27750"/>
                  </a:lnTo>
                  <a:lnTo>
                    <a:pt x="1734" y="26219"/>
                  </a:lnTo>
                  <a:lnTo>
                    <a:pt x="3571" y="24791"/>
                  </a:lnTo>
                  <a:lnTo>
                    <a:pt x="5509" y="23465"/>
                  </a:lnTo>
                  <a:lnTo>
                    <a:pt x="7447" y="22343"/>
                  </a:lnTo>
                  <a:lnTo>
                    <a:pt x="10406" y="20710"/>
                  </a:lnTo>
                  <a:lnTo>
                    <a:pt x="12956" y="19282"/>
                  </a:lnTo>
                  <a:lnTo>
                    <a:pt x="13976" y="18568"/>
                  </a:lnTo>
                  <a:lnTo>
                    <a:pt x="14895" y="17854"/>
                  </a:lnTo>
                  <a:lnTo>
                    <a:pt x="15609" y="17140"/>
                  </a:lnTo>
                  <a:lnTo>
                    <a:pt x="16119" y="16426"/>
                  </a:lnTo>
                  <a:lnTo>
                    <a:pt x="16221" y="16018"/>
                  </a:lnTo>
                  <a:lnTo>
                    <a:pt x="16323" y="15610"/>
                  </a:lnTo>
                  <a:lnTo>
                    <a:pt x="16221" y="15202"/>
                  </a:lnTo>
                  <a:lnTo>
                    <a:pt x="16119" y="14895"/>
                  </a:lnTo>
                  <a:lnTo>
                    <a:pt x="15813" y="14079"/>
                  </a:lnTo>
                  <a:lnTo>
                    <a:pt x="15405" y="13365"/>
                  </a:lnTo>
                  <a:lnTo>
                    <a:pt x="14895" y="12753"/>
                  </a:lnTo>
                  <a:lnTo>
                    <a:pt x="14384" y="12243"/>
                  </a:lnTo>
                  <a:lnTo>
                    <a:pt x="13874" y="11733"/>
                  </a:lnTo>
                  <a:lnTo>
                    <a:pt x="14588" y="12039"/>
                  </a:lnTo>
                  <a:lnTo>
                    <a:pt x="15303" y="12345"/>
                  </a:lnTo>
                  <a:lnTo>
                    <a:pt x="16221" y="12651"/>
                  </a:lnTo>
                  <a:lnTo>
                    <a:pt x="17241" y="12855"/>
                  </a:lnTo>
                  <a:lnTo>
                    <a:pt x="18669" y="12855"/>
                  </a:lnTo>
                  <a:lnTo>
                    <a:pt x="19179" y="12753"/>
                  </a:lnTo>
                  <a:lnTo>
                    <a:pt x="19587" y="12549"/>
                  </a:lnTo>
                  <a:lnTo>
                    <a:pt x="19893" y="12345"/>
                  </a:lnTo>
                  <a:lnTo>
                    <a:pt x="20301" y="11937"/>
                  </a:lnTo>
                  <a:lnTo>
                    <a:pt x="20608" y="11325"/>
                  </a:lnTo>
                  <a:lnTo>
                    <a:pt x="21526" y="9795"/>
                  </a:lnTo>
                  <a:lnTo>
                    <a:pt x="22444" y="7754"/>
                  </a:lnTo>
                  <a:lnTo>
                    <a:pt x="23362" y="5612"/>
                  </a:lnTo>
                  <a:lnTo>
                    <a:pt x="24790" y="1735"/>
                  </a:lnTo>
                  <a:lnTo>
                    <a:pt x="25402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7770874" y="3366095"/>
              <a:ext cx="362290" cy="412766"/>
            </a:xfrm>
            <a:custGeom>
              <a:avLst/>
              <a:gdLst/>
              <a:ahLst/>
              <a:cxnLst/>
              <a:rect l="l" t="t" r="r" b="b"/>
              <a:pathLst>
                <a:path w="20506" h="23363" extrusionOk="0">
                  <a:moveTo>
                    <a:pt x="20506" y="0"/>
                  </a:moveTo>
                  <a:lnTo>
                    <a:pt x="18873" y="1123"/>
                  </a:lnTo>
                  <a:lnTo>
                    <a:pt x="17241" y="2245"/>
                  </a:lnTo>
                  <a:lnTo>
                    <a:pt x="15711" y="3469"/>
                  </a:lnTo>
                  <a:lnTo>
                    <a:pt x="14181" y="4693"/>
                  </a:lnTo>
                  <a:lnTo>
                    <a:pt x="12752" y="6019"/>
                  </a:lnTo>
                  <a:lnTo>
                    <a:pt x="11324" y="7346"/>
                  </a:lnTo>
                  <a:lnTo>
                    <a:pt x="9998" y="8774"/>
                  </a:lnTo>
                  <a:lnTo>
                    <a:pt x="8672" y="10202"/>
                  </a:lnTo>
                  <a:lnTo>
                    <a:pt x="7447" y="11732"/>
                  </a:lnTo>
                  <a:lnTo>
                    <a:pt x="6223" y="13263"/>
                  </a:lnTo>
                  <a:lnTo>
                    <a:pt x="3979" y="16425"/>
                  </a:lnTo>
                  <a:lnTo>
                    <a:pt x="1938" y="19792"/>
                  </a:lnTo>
                  <a:lnTo>
                    <a:pt x="0" y="23158"/>
                  </a:lnTo>
                  <a:lnTo>
                    <a:pt x="0" y="23260"/>
                  </a:lnTo>
                  <a:lnTo>
                    <a:pt x="0" y="23362"/>
                  </a:lnTo>
                  <a:lnTo>
                    <a:pt x="102" y="23362"/>
                  </a:lnTo>
                  <a:lnTo>
                    <a:pt x="204" y="23260"/>
                  </a:lnTo>
                  <a:lnTo>
                    <a:pt x="2755" y="19180"/>
                  </a:lnTo>
                  <a:lnTo>
                    <a:pt x="3673" y="19078"/>
                  </a:lnTo>
                  <a:lnTo>
                    <a:pt x="4489" y="19078"/>
                  </a:lnTo>
                  <a:lnTo>
                    <a:pt x="4489" y="18976"/>
                  </a:lnTo>
                  <a:lnTo>
                    <a:pt x="3673" y="18874"/>
                  </a:lnTo>
                  <a:lnTo>
                    <a:pt x="2959" y="18874"/>
                  </a:lnTo>
                  <a:lnTo>
                    <a:pt x="4387" y="16629"/>
                  </a:lnTo>
                  <a:lnTo>
                    <a:pt x="6019" y="14487"/>
                  </a:lnTo>
                  <a:lnTo>
                    <a:pt x="6937" y="14385"/>
                  </a:lnTo>
                  <a:lnTo>
                    <a:pt x="7855" y="14487"/>
                  </a:lnTo>
                  <a:lnTo>
                    <a:pt x="8774" y="14589"/>
                  </a:lnTo>
                  <a:lnTo>
                    <a:pt x="9692" y="14691"/>
                  </a:lnTo>
                  <a:lnTo>
                    <a:pt x="8774" y="14487"/>
                  </a:lnTo>
                  <a:lnTo>
                    <a:pt x="7855" y="14385"/>
                  </a:lnTo>
                  <a:lnTo>
                    <a:pt x="6937" y="14283"/>
                  </a:lnTo>
                  <a:lnTo>
                    <a:pt x="6121" y="14283"/>
                  </a:lnTo>
                  <a:lnTo>
                    <a:pt x="6835" y="13263"/>
                  </a:lnTo>
                  <a:lnTo>
                    <a:pt x="8366" y="13161"/>
                  </a:lnTo>
                  <a:lnTo>
                    <a:pt x="9896" y="13263"/>
                  </a:lnTo>
                  <a:lnTo>
                    <a:pt x="11426" y="13365"/>
                  </a:lnTo>
                  <a:lnTo>
                    <a:pt x="12956" y="13671"/>
                  </a:lnTo>
                  <a:lnTo>
                    <a:pt x="12956" y="13569"/>
                  </a:lnTo>
                  <a:lnTo>
                    <a:pt x="11426" y="13263"/>
                  </a:lnTo>
                  <a:lnTo>
                    <a:pt x="9998" y="13059"/>
                  </a:lnTo>
                  <a:lnTo>
                    <a:pt x="8468" y="12957"/>
                  </a:lnTo>
                  <a:lnTo>
                    <a:pt x="6937" y="13059"/>
                  </a:lnTo>
                  <a:lnTo>
                    <a:pt x="7753" y="12038"/>
                  </a:lnTo>
                  <a:lnTo>
                    <a:pt x="8876" y="11936"/>
                  </a:lnTo>
                  <a:lnTo>
                    <a:pt x="9896" y="12038"/>
                  </a:lnTo>
                  <a:lnTo>
                    <a:pt x="9896" y="11936"/>
                  </a:lnTo>
                  <a:lnTo>
                    <a:pt x="8876" y="11732"/>
                  </a:lnTo>
                  <a:lnTo>
                    <a:pt x="7957" y="11834"/>
                  </a:lnTo>
                  <a:lnTo>
                    <a:pt x="10202" y="9080"/>
                  </a:lnTo>
                  <a:lnTo>
                    <a:pt x="12548" y="6529"/>
                  </a:lnTo>
                  <a:lnTo>
                    <a:pt x="14078" y="6529"/>
                  </a:lnTo>
                  <a:lnTo>
                    <a:pt x="15507" y="6733"/>
                  </a:lnTo>
                  <a:lnTo>
                    <a:pt x="14181" y="6529"/>
                  </a:lnTo>
                  <a:lnTo>
                    <a:pt x="12752" y="6325"/>
                  </a:lnTo>
                  <a:lnTo>
                    <a:pt x="13670" y="5407"/>
                  </a:lnTo>
                  <a:lnTo>
                    <a:pt x="13772" y="5407"/>
                  </a:lnTo>
                  <a:lnTo>
                    <a:pt x="15099" y="5509"/>
                  </a:lnTo>
                  <a:lnTo>
                    <a:pt x="16527" y="5611"/>
                  </a:lnTo>
                  <a:lnTo>
                    <a:pt x="17853" y="5917"/>
                  </a:lnTo>
                  <a:lnTo>
                    <a:pt x="19179" y="6325"/>
                  </a:lnTo>
                  <a:lnTo>
                    <a:pt x="19179" y="6325"/>
                  </a:lnTo>
                  <a:lnTo>
                    <a:pt x="17955" y="5815"/>
                  </a:lnTo>
                  <a:lnTo>
                    <a:pt x="16629" y="5407"/>
                  </a:lnTo>
                  <a:lnTo>
                    <a:pt x="15303" y="5203"/>
                  </a:lnTo>
                  <a:lnTo>
                    <a:pt x="13874" y="5203"/>
                  </a:lnTo>
                  <a:lnTo>
                    <a:pt x="15507" y="3775"/>
                  </a:lnTo>
                  <a:lnTo>
                    <a:pt x="17037" y="2449"/>
                  </a:lnTo>
                  <a:lnTo>
                    <a:pt x="18771" y="1225"/>
                  </a:lnTo>
                  <a:lnTo>
                    <a:pt x="20506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7906056" y="3640062"/>
              <a:ext cx="50476" cy="7244"/>
            </a:xfrm>
            <a:custGeom>
              <a:avLst/>
              <a:gdLst/>
              <a:ahLst/>
              <a:cxnLst/>
              <a:rect l="l" t="t" r="r" b="b"/>
              <a:pathLst>
                <a:path w="2857" h="410" extrusionOk="0">
                  <a:moveTo>
                    <a:pt x="0" y="1"/>
                  </a:moveTo>
                  <a:lnTo>
                    <a:pt x="0" y="103"/>
                  </a:lnTo>
                  <a:lnTo>
                    <a:pt x="1429" y="205"/>
                  </a:lnTo>
                  <a:lnTo>
                    <a:pt x="2857" y="409"/>
                  </a:lnTo>
                  <a:lnTo>
                    <a:pt x="2857" y="307"/>
                  </a:lnTo>
                  <a:lnTo>
                    <a:pt x="2143" y="205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8057456" y="3440002"/>
              <a:ext cx="23462" cy="3622"/>
            </a:xfrm>
            <a:custGeom>
              <a:avLst/>
              <a:gdLst/>
              <a:ahLst/>
              <a:cxnLst/>
              <a:rect l="l" t="t" r="r" b="b"/>
              <a:pathLst>
                <a:path w="1328" h="205" extrusionOk="0">
                  <a:moveTo>
                    <a:pt x="715" y="0"/>
                  </a:moveTo>
                  <a:lnTo>
                    <a:pt x="1" y="102"/>
                  </a:lnTo>
                  <a:lnTo>
                    <a:pt x="1" y="204"/>
                  </a:lnTo>
                  <a:lnTo>
                    <a:pt x="1327" y="204"/>
                  </a:lnTo>
                  <a:lnTo>
                    <a:pt x="1327" y="102"/>
                  </a:lnTo>
                  <a:lnTo>
                    <a:pt x="715" y="0"/>
                  </a:lnTo>
                  <a:close/>
                </a:path>
              </a:pathLst>
            </a:custGeom>
            <a:solidFill>
              <a:srgbClr val="FFFA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7536538" y="3841941"/>
              <a:ext cx="392943" cy="515502"/>
            </a:xfrm>
            <a:custGeom>
              <a:avLst/>
              <a:gdLst/>
              <a:ahLst/>
              <a:cxnLst/>
              <a:rect l="l" t="t" r="r" b="b"/>
              <a:pathLst>
                <a:path w="22241" h="29178" extrusionOk="0">
                  <a:moveTo>
                    <a:pt x="3980" y="1"/>
                  </a:moveTo>
                  <a:lnTo>
                    <a:pt x="3163" y="6020"/>
                  </a:lnTo>
                  <a:lnTo>
                    <a:pt x="1" y="29178"/>
                  </a:lnTo>
                  <a:lnTo>
                    <a:pt x="22241" y="29178"/>
                  </a:lnTo>
                  <a:lnTo>
                    <a:pt x="19078" y="6020"/>
                  </a:lnTo>
                  <a:lnTo>
                    <a:pt x="18262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7592423" y="3841941"/>
              <a:ext cx="281196" cy="106358"/>
            </a:xfrm>
            <a:custGeom>
              <a:avLst/>
              <a:gdLst/>
              <a:ahLst/>
              <a:cxnLst/>
              <a:rect l="l" t="t" r="r" b="b"/>
              <a:pathLst>
                <a:path w="15916" h="6020" extrusionOk="0">
                  <a:moveTo>
                    <a:pt x="817" y="1"/>
                  </a:moveTo>
                  <a:lnTo>
                    <a:pt x="0" y="6020"/>
                  </a:lnTo>
                  <a:lnTo>
                    <a:pt x="15915" y="6020"/>
                  </a:lnTo>
                  <a:lnTo>
                    <a:pt x="15099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7570797" y="3805898"/>
              <a:ext cx="324446" cy="88338"/>
            </a:xfrm>
            <a:custGeom>
              <a:avLst/>
              <a:gdLst/>
              <a:ahLst/>
              <a:cxnLst/>
              <a:rect l="l" t="t" r="r" b="b"/>
              <a:pathLst>
                <a:path w="18364" h="5000" extrusionOk="0">
                  <a:moveTo>
                    <a:pt x="0" y="1"/>
                  </a:moveTo>
                  <a:lnTo>
                    <a:pt x="0" y="4999"/>
                  </a:lnTo>
                  <a:lnTo>
                    <a:pt x="18363" y="4999"/>
                  </a:lnTo>
                  <a:lnTo>
                    <a:pt x="18363" y="1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14"/>
          <p:cNvSpPr/>
          <p:nvPr/>
        </p:nvSpPr>
        <p:spPr>
          <a:xfrm>
            <a:off x="2770904" y="4409793"/>
            <a:ext cx="829289" cy="191010"/>
          </a:xfrm>
          <a:custGeom>
            <a:avLst/>
            <a:gdLst/>
            <a:ahLst/>
            <a:cxnLst/>
            <a:rect l="l" t="t" r="r" b="b"/>
            <a:pathLst>
              <a:path w="41741" h="10954" extrusionOk="0">
                <a:moveTo>
                  <a:pt x="20870" y="0"/>
                </a:moveTo>
                <a:lnTo>
                  <a:pt x="18745" y="55"/>
                </a:lnTo>
                <a:lnTo>
                  <a:pt x="16674" y="109"/>
                </a:lnTo>
                <a:lnTo>
                  <a:pt x="14658" y="273"/>
                </a:lnTo>
                <a:lnTo>
                  <a:pt x="12751" y="436"/>
                </a:lnTo>
                <a:lnTo>
                  <a:pt x="10898" y="709"/>
                </a:lnTo>
                <a:lnTo>
                  <a:pt x="9209" y="981"/>
                </a:lnTo>
                <a:lnTo>
                  <a:pt x="7574" y="1254"/>
                </a:lnTo>
                <a:lnTo>
                  <a:pt x="6103" y="1635"/>
                </a:lnTo>
                <a:lnTo>
                  <a:pt x="4741" y="2017"/>
                </a:lnTo>
                <a:lnTo>
                  <a:pt x="3542" y="2452"/>
                </a:lnTo>
                <a:lnTo>
                  <a:pt x="2507" y="2888"/>
                </a:lnTo>
                <a:lnTo>
                  <a:pt x="1635" y="3379"/>
                </a:lnTo>
                <a:lnTo>
                  <a:pt x="927" y="3869"/>
                </a:lnTo>
                <a:lnTo>
                  <a:pt x="654" y="4142"/>
                </a:lnTo>
                <a:lnTo>
                  <a:pt x="382" y="4360"/>
                </a:lnTo>
                <a:lnTo>
                  <a:pt x="218" y="4632"/>
                </a:lnTo>
                <a:lnTo>
                  <a:pt x="109" y="4905"/>
                </a:lnTo>
                <a:lnTo>
                  <a:pt x="0" y="5177"/>
                </a:lnTo>
                <a:lnTo>
                  <a:pt x="0" y="5504"/>
                </a:lnTo>
                <a:lnTo>
                  <a:pt x="0" y="5776"/>
                </a:lnTo>
                <a:lnTo>
                  <a:pt x="109" y="6049"/>
                </a:lnTo>
                <a:lnTo>
                  <a:pt x="218" y="6321"/>
                </a:lnTo>
                <a:lnTo>
                  <a:pt x="382" y="6594"/>
                </a:lnTo>
                <a:lnTo>
                  <a:pt x="654" y="6866"/>
                </a:lnTo>
                <a:lnTo>
                  <a:pt x="927" y="7084"/>
                </a:lnTo>
                <a:lnTo>
                  <a:pt x="1635" y="7629"/>
                </a:lnTo>
                <a:lnTo>
                  <a:pt x="2507" y="8065"/>
                </a:lnTo>
                <a:lnTo>
                  <a:pt x="3542" y="8555"/>
                </a:lnTo>
                <a:lnTo>
                  <a:pt x="4741" y="8937"/>
                </a:lnTo>
                <a:lnTo>
                  <a:pt x="6103" y="9318"/>
                </a:lnTo>
                <a:lnTo>
                  <a:pt x="7574" y="9700"/>
                </a:lnTo>
                <a:lnTo>
                  <a:pt x="9209" y="10027"/>
                </a:lnTo>
                <a:lnTo>
                  <a:pt x="10898" y="10299"/>
                </a:lnTo>
                <a:lnTo>
                  <a:pt x="12751" y="10517"/>
                </a:lnTo>
                <a:lnTo>
                  <a:pt x="14658" y="10681"/>
                </a:lnTo>
                <a:lnTo>
                  <a:pt x="16674" y="10844"/>
                </a:lnTo>
                <a:lnTo>
                  <a:pt x="18745" y="10899"/>
                </a:lnTo>
                <a:lnTo>
                  <a:pt x="20870" y="10953"/>
                </a:lnTo>
                <a:lnTo>
                  <a:pt x="22995" y="10899"/>
                </a:lnTo>
                <a:lnTo>
                  <a:pt x="25066" y="10844"/>
                </a:lnTo>
                <a:lnTo>
                  <a:pt x="27082" y="10681"/>
                </a:lnTo>
                <a:lnTo>
                  <a:pt x="28989" y="10517"/>
                </a:lnTo>
                <a:lnTo>
                  <a:pt x="30842" y="10299"/>
                </a:lnTo>
                <a:lnTo>
                  <a:pt x="32531" y="10027"/>
                </a:lnTo>
                <a:lnTo>
                  <a:pt x="34166" y="9700"/>
                </a:lnTo>
                <a:lnTo>
                  <a:pt x="35637" y="9318"/>
                </a:lnTo>
                <a:lnTo>
                  <a:pt x="37000" y="8937"/>
                </a:lnTo>
                <a:lnTo>
                  <a:pt x="38198" y="8555"/>
                </a:lnTo>
                <a:lnTo>
                  <a:pt x="39234" y="8065"/>
                </a:lnTo>
                <a:lnTo>
                  <a:pt x="40106" y="7629"/>
                </a:lnTo>
                <a:lnTo>
                  <a:pt x="40814" y="7084"/>
                </a:lnTo>
                <a:lnTo>
                  <a:pt x="41086" y="6866"/>
                </a:lnTo>
                <a:lnTo>
                  <a:pt x="41359" y="6594"/>
                </a:lnTo>
                <a:lnTo>
                  <a:pt x="41522" y="6321"/>
                </a:lnTo>
                <a:lnTo>
                  <a:pt x="41631" y="6049"/>
                </a:lnTo>
                <a:lnTo>
                  <a:pt x="41740" y="5776"/>
                </a:lnTo>
                <a:lnTo>
                  <a:pt x="41740" y="5504"/>
                </a:lnTo>
                <a:lnTo>
                  <a:pt x="41740" y="5177"/>
                </a:lnTo>
                <a:lnTo>
                  <a:pt x="41631" y="4905"/>
                </a:lnTo>
                <a:lnTo>
                  <a:pt x="41522" y="4632"/>
                </a:lnTo>
                <a:lnTo>
                  <a:pt x="41359" y="4360"/>
                </a:lnTo>
                <a:lnTo>
                  <a:pt x="41086" y="4142"/>
                </a:lnTo>
                <a:lnTo>
                  <a:pt x="40814" y="3869"/>
                </a:lnTo>
                <a:lnTo>
                  <a:pt x="40106" y="3379"/>
                </a:lnTo>
                <a:lnTo>
                  <a:pt x="39234" y="2888"/>
                </a:lnTo>
                <a:lnTo>
                  <a:pt x="38198" y="2452"/>
                </a:lnTo>
                <a:lnTo>
                  <a:pt x="37000" y="2017"/>
                </a:lnTo>
                <a:lnTo>
                  <a:pt x="35637" y="1635"/>
                </a:lnTo>
                <a:lnTo>
                  <a:pt x="34166" y="1254"/>
                </a:lnTo>
                <a:lnTo>
                  <a:pt x="32531" y="981"/>
                </a:lnTo>
                <a:lnTo>
                  <a:pt x="30842" y="709"/>
                </a:lnTo>
                <a:lnTo>
                  <a:pt x="28989" y="436"/>
                </a:lnTo>
                <a:lnTo>
                  <a:pt x="27082" y="273"/>
                </a:lnTo>
                <a:lnTo>
                  <a:pt x="25066" y="109"/>
                </a:lnTo>
                <a:lnTo>
                  <a:pt x="22995" y="55"/>
                </a:lnTo>
                <a:lnTo>
                  <a:pt x="20870" y="0"/>
                </a:lnTo>
                <a:close/>
              </a:path>
            </a:pathLst>
          </a:custGeom>
          <a:solidFill>
            <a:srgbClr val="F9DD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4"/>
          <p:cNvSpPr/>
          <p:nvPr/>
        </p:nvSpPr>
        <p:spPr>
          <a:xfrm flipH="1">
            <a:off x="3031063" y="1847955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4"/>
          <p:cNvSpPr/>
          <p:nvPr/>
        </p:nvSpPr>
        <p:spPr>
          <a:xfrm flipH="1">
            <a:off x="2749563" y="1637655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4"/>
          <p:cNvSpPr/>
          <p:nvPr/>
        </p:nvSpPr>
        <p:spPr>
          <a:xfrm flipH="1">
            <a:off x="7798175" y="60960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"/>
          <p:cNvSpPr/>
          <p:nvPr/>
        </p:nvSpPr>
        <p:spPr>
          <a:xfrm flipH="1">
            <a:off x="7601288" y="822380"/>
            <a:ext cx="393600" cy="14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1">
  <p:cSld name="CUSTOM_9_1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2314668" y="539496"/>
            <a:ext cx="45147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6685300" y="936685"/>
            <a:ext cx="1235095" cy="334918"/>
          </a:xfrm>
          <a:custGeom>
            <a:avLst/>
            <a:gdLst/>
            <a:ahLst/>
            <a:cxnLst/>
            <a:rect l="l" t="t" r="r" b="b"/>
            <a:pathLst>
              <a:path w="68275" h="18514" extrusionOk="0">
                <a:moveTo>
                  <a:pt x="16281" y="0"/>
                </a:moveTo>
                <a:lnTo>
                  <a:pt x="15362" y="263"/>
                </a:lnTo>
                <a:lnTo>
                  <a:pt x="14443" y="525"/>
                </a:lnTo>
                <a:lnTo>
                  <a:pt x="13524" y="788"/>
                </a:lnTo>
                <a:lnTo>
                  <a:pt x="12605" y="1182"/>
                </a:lnTo>
                <a:lnTo>
                  <a:pt x="11817" y="1707"/>
                </a:lnTo>
                <a:lnTo>
                  <a:pt x="10110" y="2889"/>
                </a:lnTo>
                <a:lnTo>
                  <a:pt x="8666" y="4333"/>
                </a:lnTo>
                <a:lnTo>
                  <a:pt x="7222" y="5909"/>
                </a:lnTo>
                <a:lnTo>
                  <a:pt x="5909" y="7484"/>
                </a:lnTo>
                <a:lnTo>
                  <a:pt x="4727" y="9191"/>
                </a:lnTo>
                <a:lnTo>
                  <a:pt x="3677" y="10898"/>
                </a:lnTo>
                <a:lnTo>
                  <a:pt x="2758" y="12605"/>
                </a:lnTo>
                <a:lnTo>
                  <a:pt x="1314" y="15625"/>
                </a:lnTo>
                <a:lnTo>
                  <a:pt x="394" y="17725"/>
                </a:lnTo>
                <a:lnTo>
                  <a:pt x="1" y="18513"/>
                </a:lnTo>
                <a:lnTo>
                  <a:pt x="68275" y="18513"/>
                </a:lnTo>
                <a:lnTo>
                  <a:pt x="67093" y="17069"/>
                </a:lnTo>
                <a:lnTo>
                  <a:pt x="66043" y="15887"/>
                </a:lnTo>
                <a:lnTo>
                  <a:pt x="64861" y="14968"/>
                </a:lnTo>
                <a:lnTo>
                  <a:pt x="63679" y="14312"/>
                </a:lnTo>
                <a:lnTo>
                  <a:pt x="62498" y="13918"/>
                </a:lnTo>
                <a:lnTo>
                  <a:pt x="61447" y="13655"/>
                </a:lnTo>
                <a:lnTo>
                  <a:pt x="60266" y="13524"/>
                </a:lnTo>
                <a:lnTo>
                  <a:pt x="59215" y="13524"/>
                </a:lnTo>
                <a:lnTo>
                  <a:pt x="58165" y="13655"/>
                </a:lnTo>
                <a:lnTo>
                  <a:pt x="57377" y="13918"/>
                </a:lnTo>
                <a:lnTo>
                  <a:pt x="55802" y="14312"/>
                </a:lnTo>
                <a:lnTo>
                  <a:pt x="54751" y="14837"/>
                </a:lnTo>
                <a:lnTo>
                  <a:pt x="54489" y="14968"/>
                </a:lnTo>
                <a:lnTo>
                  <a:pt x="53570" y="13524"/>
                </a:lnTo>
                <a:lnTo>
                  <a:pt x="52519" y="12079"/>
                </a:lnTo>
                <a:lnTo>
                  <a:pt x="51206" y="10373"/>
                </a:lnTo>
                <a:lnTo>
                  <a:pt x="49631" y="8666"/>
                </a:lnTo>
                <a:lnTo>
                  <a:pt x="48712" y="8009"/>
                </a:lnTo>
                <a:lnTo>
                  <a:pt x="47793" y="7222"/>
                </a:lnTo>
                <a:lnTo>
                  <a:pt x="46742" y="6696"/>
                </a:lnTo>
                <a:lnTo>
                  <a:pt x="45823" y="6171"/>
                </a:lnTo>
                <a:lnTo>
                  <a:pt x="44773" y="5909"/>
                </a:lnTo>
                <a:lnTo>
                  <a:pt x="43591" y="5777"/>
                </a:lnTo>
                <a:lnTo>
                  <a:pt x="42541" y="5909"/>
                </a:lnTo>
                <a:lnTo>
                  <a:pt x="41490" y="6171"/>
                </a:lnTo>
                <a:lnTo>
                  <a:pt x="40309" y="6434"/>
                </a:lnTo>
                <a:lnTo>
                  <a:pt x="39258" y="6959"/>
                </a:lnTo>
                <a:lnTo>
                  <a:pt x="37026" y="8009"/>
                </a:lnTo>
                <a:lnTo>
                  <a:pt x="35057" y="9322"/>
                </a:lnTo>
                <a:lnTo>
                  <a:pt x="33350" y="10504"/>
                </a:lnTo>
                <a:lnTo>
                  <a:pt x="32037" y="11686"/>
                </a:lnTo>
                <a:lnTo>
                  <a:pt x="30855" y="12736"/>
                </a:lnTo>
                <a:lnTo>
                  <a:pt x="30724" y="12211"/>
                </a:lnTo>
                <a:lnTo>
                  <a:pt x="30199" y="10767"/>
                </a:lnTo>
                <a:lnTo>
                  <a:pt x="29280" y="8666"/>
                </a:lnTo>
                <a:lnTo>
                  <a:pt x="28623" y="7615"/>
                </a:lnTo>
                <a:lnTo>
                  <a:pt x="27967" y="6434"/>
                </a:lnTo>
                <a:lnTo>
                  <a:pt x="27048" y="5252"/>
                </a:lnTo>
                <a:lnTo>
                  <a:pt x="26129" y="4070"/>
                </a:lnTo>
                <a:lnTo>
                  <a:pt x="24947" y="3020"/>
                </a:lnTo>
                <a:lnTo>
                  <a:pt x="23765" y="1970"/>
                </a:lnTo>
                <a:lnTo>
                  <a:pt x="22321" y="1182"/>
                </a:lnTo>
                <a:lnTo>
                  <a:pt x="20745" y="525"/>
                </a:lnTo>
                <a:lnTo>
                  <a:pt x="19039" y="131"/>
                </a:lnTo>
                <a:lnTo>
                  <a:pt x="17200" y="0"/>
                </a:lnTo>
                <a:close/>
              </a:path>
            </a:pathLst>
          </a:custGeom>
          <a:solidFill>
            <a:srgbClr val="F9DD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7846831" y="540000"/>
            <a:ext cx="577180" cy="185278"/>
          </a:xfrm>
          <a:custGeom>
            <a:avLst/>
            <a:gdLst/>
            <a:ahLst/>
            <a:cxnLst/>
            <a:rect l="l" t="t" r="r" b="b"/>
            <a:pathLst>
              <a:path w="31906" h="10242" extrusionOk="0">
                <a:moveTo>
                  <a:pt x="12736" y="1"/>
                </a:moveTo>
                <a:lnTo>
                  <a:pt x="11686" y="132"/>
                </a:lnTo>
                <a:lnTo>
                  <a:pt x="10636" y="394"/>
                </a:lnTo>
                <a:lnTo>
                  <a:pt x="9454" y="920"/>
                </a:lnTo>
                <a:lnTo>
                  <a:pt x="8404" y="1576"/>
                </a:lnTo>
                <a:lnTo>
                  <a:pt x="7353" y="2364"/>
                </a:lnTo>
                <a:lnTo>
                  <a:pt x="6303" y="3283"/>
                </a:lnTo>
                <a:lnTo>
                  <a:pt x="4202" y="5121"/>
                </a:lnTo>
                <a:lnTo>
                  <a:pt x="2495" y="6959"/>
                </a:lnTo>
                <a:lnTo>
                  <a:pt x="1182" y="8666"/>
                </a:lnTo>
                <a:lnTo>
                  <a:pt x="1" y="10242"/>
                </a:lnTo>
                <a:lnTo>
                  <a:pt x="31906" y="10242"/>
                </a:lnTo>
                <a:lnTo>
                  <a:pt x="31774" y="9454"/>
                </a:lnTo>
                <a:lnTo>
                  <a:pt x="31512" y="8535"/>
                </a:lnTo>
                <a:lnTo>
                  <a:pt x="31118" y="7485"/>
                </a:lnTo>
                <a:lnTo>
                  <a:pt x="30593" y="6434"/>
                </a:lnTo>
                <a:lnTo>
                  <a:pt x="29805" y="5384"/>
                </a:lnTo>
                <a:lnTo>
                  <a:pt x="29411" y="4990"/>
                </a:lnTo>
                <a:lnTo>
                  <a:pt x="28886" y="4596"/>
                </a:lnTo>
                <a:lnTo>
                  <a:pt x="28229" y="4333"/>
                </a:lnTo>
                <a:lnTo>
                  <a:pt x="27573" y="4202"/>
                </a:lnTo>
                <a:lnTo>
                  <a:pt x="26260" y="4202"/>
                </a:lnTo>
                <a:lnTo>
                  <a:pt x="24947" y="4333"/>
                </a:lnTo>
                <a:lnTo>
                  <a:pt x="23634" y="4727"/>
                </a:lnTo>
                <a:lnTo>
                  <a:pt x="22452" y="5252"/>
                </a:lnTo>
                <a:lnTo>
                  <a:pt x="21402" y="5909"/>
                </a:lnTo>
                <a:lnTo>
                  <a:pt x="20746" y="6303"/>
                </a:lnTo>
                <a:lnTo>
                  <a:pt x="19958" y="6828"/>
                </a:lnTo>
                <a:lnTo>
                  <a:pt x="19695" y="5778"/>
                </a:lnTo>
                <a:lnTo>
                  <a:pt x="19170" y="4727"/>
                </a:lnTo>
                <a:lnTo>
                  <a:pt x="18513" y="3414"/>
                </a:lnTo>
                <a:lnTo>
                  <a:pt x="17463" y="2101"/>
                </a:lnTo>
                <a:lnTo>
                  <a:pt x="16938" y="1576"/>
                </a:lnTo>
                <a:lnTo>
                  <a:pt x="16281" y="1051"/>
                </a:lnTo>
                <a:lnTo>
                  <a:pt x="15494" y="657"/>
                </a:lnTo>
                <a:lnTo>
                  <a:pt x="14706" y="263"/>
                </a:lnTo>
                <a:lnTo>
                  <a:pt x="13787" y="1"/>
                </a:lnTo>
                <a:close/>
              </a:path>
            </a:pathLst>
          </a:custGeom>
          <a:solidFill>
            <a:srgbClr val="F9DD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" name="Google Shape;135;p15"/>
          <p:cNvGrpSpPr/>
          <p:nvPr/>
        </p:nvGrpSpPr>
        <p:grpSpPr>
          <a:xfrm>
            <a:off x="519429" y="3023292"/>
            <a:ext cx="1209180" cy="2227826"/>
            <a:chOff x="983825" y="1436200"/>
            <a:chExt cx="1562450" cy="2878700"/>
          </a:xfrm>
        </p:grpSpPr>
        <p:sp>
          <p:nvSpPr>
            <p:cNvPr id="136" name="Google Shape;136;p15"/>
            <p:cNvSpPr/>
            <p:nvPr/>
          </p:nvSpPr>
          <p:spPr>
            <a:xfrm>
              <a:off x="1321900" y="2352000"/>
              <a:ext cx="1224375" cy="1214525"/>
            </a:xfrm>
            <a:custGeom>
              <a:avLst/>
              <a:gdLst/>
              <a:ahLst/>
              <a:cxnLst/>
              <a:rect l="l" t="t" r="r" b="b"/>
              <a:pathLst>
                <a:path w="48975" h="48581" extrusionOk="0">
                  <a:moveTo>
                    <a:pt x="30461" y="0"/>
                  </a:moveTo>
                  <a:lnTo>
                    <a:pt x="29411" y="132"/>
                  </a:lnTo>
                  <a:lnTo>
                    <a:pt x="28492" y="263"/>
                  </a:lnTo>
                  <a:lnTo>
                    <a:pt x="27573" y="394"/>
                  </a:lnTo>
                  <a:lnTo>
                    <a:pt x="26654" y="788"/>
                  </a:lnTo>
                  <a:lnTo>
                    <a:pt x="25866" y="1182"/>
                  </a:lnTo>
                  <a:lnTo>
                    <a:pt x="25078" y="1576"/>
                  </a:lnTo>
                  <a:lnTo>
                    <a:pt x="23634" y="2626"/>
                  </a:lnTo>
                  <a:lnTo>
                    <a:pt x="22452" y="3939"/>
                  </a:lnTo>
                  <a:lnTo>
                    <a:pt x="21402" y="5252"/>
                  </a:lnTo>
                  <a:lnTo>
                    <a:pt x="20483" y="6696"/>
                  </a:lnTo>
                  <a:lnTo>
                    <a:pt x="19695" y="8272"/>
                  </a:lnTo>
                  <a:lnTo>
                    <a:pt x="19039" y="9848"/>
                  </a:lnTo>
                  <a:lnTo>
                    <a:pt x="18645" y="11292"/>
                  </a:lnTo>
                  <a:lnTo>
                    <a:pt x="17857" y="13918"/>
                  </a:lnTo>
                  <a:lnTo>
                    <a:pt x="17594" y="15756"/>
                  </a:lnTo>
                  <a:lnTo>
                    <a:pt x="17463" y="16412"/>
                  </a:lnTo>
                  <a:lnTo>
                    <a:pt x="17069" y="16412"/>
                  </a:lnTo>
                  <a:lnTo>
                    <a:pt x="16150" y="16150"/>
                  </a:lnTo>
                  <a:lnTo>
                    <a:pt x="14443" y="16019"/>
                  </a:lnTo>
                  <a:lnTo>
                    <a:pt x="13524" y="16150"/>
                  </a:lnTo>
                  <a:lnTo>
                    <a:pt x="12474" y="16281"/>
                  </a:lnTo>
                  <a:lnTo>
                    <a:pt x="11292" y="16544"/>
                  </a:lnTo>
                  <a:lnTo>
                    <a:pt x="10110" y="17069"/>
                  </a:lnTo>
                  <a:lnTo>
                    <a:pt x="8929" y="17725"/>
                  </a:lnTo>
                  <a:lnTo>
                    <a:pt x="7616" y="18513"/>
                  </a:lnTo>
                  <a:lnTo>
                    <a:pt x="6303" y="19695"/>
                  </a:lnTo>
                  <a:lnTo>
                    <a:pt x="4990" y="21008"/>
                  </a:lnTo>
                  <a:lnTo>
                    <a:pt x="3808" y="22715"/>
                  </a:lnTo>
                  <a:lnTo>
                    <a:pt x="2495" y="24684"/>
                  </a:lnTo>
                  <a:lnTo>
                    <a:pt x="1445" y="26916"/>
                  </a:lnTo>
                  <a:lnTo>
                    <a:pt x="657" y="28886"/>
                  </a:lnTo>
                  <a:lnTo>
                    <a:pt x="132" y="30855"/>
                  </a:lnTo>
                  <a:lnTo>
                    <a:pt x="1" y="32693"/>
                  </a:lnTo>
                  <a:lnTo>
                    <a:pt x="132" y="34400"/>
                  </a:lnTo>
                  <a:lnTo>
                    <a:pt x="394" y="35844"/>
                  </a:lnTo>
                  <a:lnTo>
                    <a:pt x="920" y="37157"/>
                  </a:lnTo>
                  <a:lnTo>
                    <a:pt x="1707" y="38339"/>
                  </a:lnTo>
                  <a:lnTo>
                    <a:pt x="2495" y="39389"/>
                  </a:lnTo>
                  <a:lnTo>
                    <a:pt x="3546" y="40177"/>
                  </a:lnTo>
                  <a:lnTo>
                    <a:pt x="4596" y="40702"/>
                  </a:lnTo>
                  <a:lnTo>
                    <a:pt x="5909" y="40965"/>
                  </a:lnTo>
                  <a:lnTo>
                    <a:pt x="7091" y="41096"/>
                  </a:lnTo>
                  <a:lnTo>
                    <a:pt x="8404" y="40834"/>
                  </a:lnTo>
                  <a:lnTo>
                    <a:pt x="9717" y="40440"/>
                  </a:lnTo>
                  <a:lnTo>
                    <a:pt x="11029" y="39652"/>
                  </a:lnTo>
                  <a:lnTo>
                    <a:pt x="11292" y="40177"/>
                  </a:lnTo>
                  <a:lnTo>
                    <a:pt x="11949" y="41359"/>
                  </a:lnTo>
                  <a:lnTo>
                    <a:pt x="13262" y="43066"/>
                  </a:lnTo>
                  <a:lnTo>
                    <a:pt x="14049" y="43985"/>
                  </a:lnTo>
                  <a:lnTo>
                    <a:pt x="14968" y="44904"/>
                  </a:lnTo>
                  <a:lnTo>
                    <a:pt x="16019" y="45823"/>
                  </a:lnTo>
                  <a:lnTo>
                    <a:pt x="17200" y="46611"/>
                  </a:lnTo>
                  <a:lnTo>
                    <a:pt x="18513" y="47398"/>
                  </a:lnTo>
                  <a:lnTo>
                    <a:pt x="19958" y="47924"/>
                  </a:lnTo>
                  <a:lnTo>
                    <a:pt x="21533" y="48449"/>
                  </a:lnTo>
                  <a:lnTo>
                    <a:pt x="23240" y="48580"/>
                  </a:lnTo>
                  <a:lnTo>
                    <a:pt x="24947" y="48580"/>
                  </a:lnTo>
                  <a:lnTo>
                    <a:pt x="26916" y="48186"/>
                  </a:lnTo>
                  <a:lnTo>
                    <a:pt x="28755" y="47661"/>
                  </a:lnTo>
                  <a:lnTo>
                    <a:pt x="30461" y="47005"/>
                  </a:lnTo>
                  <a:lnTo>
                    <a:pt x="32037" y="46217"/>
                  </a:lnTo>
                  <a:lnTo>
                    <a:pt x="33350" y="45298"/>
                  </a:lnTo>
                  <a:lnTo>
                    <a:pt x="34532" y="44379"/>
                  </a:lnTo>
                  <a:lnTo>
                    <a:pt x="35451" y="43460"/>
                  </a:lnTo>
                  <a:lnTo>
                    <a:pt x="36370" y="42540"/>
                  </a:lnTo>
                  <a:lnTo>
                    <a:pt x="37026" y="41621"/>
                  </a:lnTo>
                  <a:lnTo>
                    <a:pt x="38208" y="39915"/>
                  </a:lnTo>
                  <a:lnTo>
                    <a:pt x="38864" y="38470"/>
                  </a:lnTo>
                  <a:lnTo>
                    <a:pt x="39127" y="37420"/>
                  </a:lnTo>
                  <a:lnTo>
                    <a:pt x="39258" y="37026"/>
                  </a:lnTo>
                  <a:lnTo>
                    <a:pt x="40703" y="37026"/>
                  </a:lnTo>
                  <a:lnTo>
                    <a:pt x="42278" y="36895"/>
                  </a:lnTo>
                  <a:lnTo>
                    <a:pt x="43985" y="36501"/>
                  </a:lnTo>
                  <a:lnTo>
                    <a:pt x="44904" y="36238"/>
                  </a:lnTo>
                  <a:lnTo>
                    <a:pt x="45823" y="35713"/>
                  </a:lnTo>
                  <a:lnTo>
                    <a:pt x="46611" y="35319"/>
                  </a:lnTo>
                  <a:lnTo>
                    <a:pt x="47267" y="34663"/>
                  </a:lnTo>
                  <a:lnTo>
                    <a:pt x="47924" y="33875"/>
                  </a:lnTo>
                  <a:lnTo>
                    <a:pt x="48449" y="32956"/>
                  </a:lnTo>
                  <a:lnTo>
                    <a:pt x="48843" y="31905"/>
                  </a:lnTo>
                  <a:lnTo>
                    <a:pt x="48974" y="30724"/>
                  </a:lnTo>
                  <a:lnTo>
                    <a:pt x="48974" y="29411"/>
                  </a:lnTo>
                  <a:lnTo>
                    <a:pt x="48712" y="28098"/>
                  </a:lnTo>
                  <a:lnTo>
                    <a:pt x="48449" y="26785"/>
                  </a:lnTo>
                  <a:lnTo>
                    <a:pt x="48055" y="25603"/>
                  </a:lnTo>
                  <a:lnTo>
                    <a:pt x="47530" y="24422"/>
                  </a:lnTo>
                  <a:lnTo>
                    <a:pt x="47005" y="23371"/>
                  </a:lnTo>
                  <a:lnTo>
                    <a:pt x="45692" y="21402"/>
                  </a:lnTo>
                  <a:lnTo>
                    <a:pt x="44510" y="19695"/>
                  </a:lnTo>
                  <a:lnTo>
                    <a:pt x="43328" y="18513"/>
                  </a:lnTo>
                  <a:lnTo>
                    <a:pt x="42278" y="17463"/>
                  </a:lnTo>
                  <a:lnTo>
                    <a:pt x="42278" y="16675"/>
                  </a:lnTo>
                  <a:lnTo>
                    <a:pt x="42016" y="14706"/>
                  </a:lnTo>
                  <a:lnTo>
                    <a:pt x="41622" y="11817"/>
                  </a:lnTo>
                  <a:lnTo>
                    <a:pt x="41228" y="10241"/>
                  </a:lnTo>
                  <a:lnTo>
                    <a:pt x="40703" y="8666"/>
                  </a:lnTo>
                  <a:lnTo>
                    <a:pt x="40046" y="7090"/>
                  </a:lnTo>
                  <a:lnTo>
                    <a:pt x="39258" y="5515"/>
                  </a:lnTo>
                  <a:lnTo>
                    <a:pt x="38339" y="3939"/>
                  </a:lnTo>
                  <a:lnTo>
                    <a:pt x="37158" y="2626"/>
                  </a:lnTo>
                  <a:lnTo>
                    <a:pt x="36501" y="2101"/>
                  </a:lnTo>
                  <a:lnTo>
                    <a:pt x="35845" y="1576"/>
                  </a:lnTo>
                  <a:lnTo>
                    <a:pt x="35057" y="1051"/>
                  </a:lnTo>
                  <a:lnTo>
                    <a:pt x="34269" y="657"/>
                  </a:lnTo>
                  <a:lnTo>
                    <a:pt x="33481" y="394"/>
                  </a:lnTo>
                  <a:lnTo>
                    <a:pt x="32562" y="132"/>
                  </a:lnTo>
                  <a:lnTo>
                    <a:pt x="31512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983825" y="1436200"/>
              <a:ext cx="830475" cy="2218950"/>
            </a:xfrm>
            <a:custGeom>
              <a:avLst/>
              <a:gdLst/>
              <a:ahLst/>
              <a:cxnLst/>
              <a:rect l="l" t="t" r="r" b="b"/>
              <a:pathLst>
                <a:path w="33219" h="88758" extrusionOk="0">
                  <a:moveTo>
                    <a:pt x="20614" y="0"/>
                  </a:moveTo>
                  <a:lnTo>
                    <a:pt x="19957" y="132"/>
                  </a:lnTo>
                  <a:lnTo>
                    <a:pt x="19301" y="263"/>
                  </a:lnTo>
                  <a:lnTo>
                    <a:pt x="18644" y="657"/>
                  </a:lnTo>
                  <a:lnTo>
                    <a:pt x="17856" y="1182"/>
                  </a:lnTo>
                  <a:lnTo>
                    <a:pt x="17069" y="1839"/>
                  </a:lnTo>
                  <a:lnTo>
                    <a:pt x="16281" y="2758"/>
                  </a:lnTo>
                  <a:lnTo>
                    <a:pt x="15362" y="3939"/>
                  </a:lnTo>
                  <a:lnTo>
                    <a:pt x="14443" y="5384"/>
                  </a:lnTo>
                  <a:lnTo>
                    <a:pt x="13392" y="7222"/>
                  </a:lnTo>
                  <a:lnTo>
                    <a:pt x="12342" y="9322"/>
                  </a:lnTo>
                  <a:lnTo>
                    <a:pt x="11160" y="11948"/>
                  </a:lnTo>
                  <a:lnTo>
                    <a:pt x="9979" y="14837"/>
                  </a:lnTo>
                  <a:lnTo>
                    <a:pt x="8666" y="18251"/>
                  </a:lnTo>
                  <a:lnTo>
                    <a:pt x="7221" y="22190"/>
                  </a:lnTo>
                  <a:lnTo>
                    <a:pt x="5908" y="26129"/>
                  </a:lnTo>
                  <a:lnTo>
                    <a:pt x="4858" y="29674"/>
                  </a:lnTo>
                  <a:lnTo>
                    <a:pt x="4201" y="32825"/>
                  </a:lnTo>
                  <a:lnTo>
                    <a:pt x="3676" y="35582"/>
                  </a:lnTo>
                  <a:lnTo>
                    <a:pt x="3414" y="37945"/>
                  </a:lnTo>
                  <a:lnTo>
                    <a:pt x="3414" y="39915"/>
                  </a:lnTo>
                  <a:lnTo>
                    <a:pt x="3545" y="41753"/>
                  </a:lnTo>
                  <a:lnTo>
                    <a:pt x="3676" y="43197"/>
                  </a:lnTo>
                  <a:lnTo>
                    <a:pt x="4070" y="44379"/>
                  </a:lnTo>
                  <a:lnTo>
                    <a:pt x="4333" y="45298"/>
                  </a:lnTo>
                  <a:lnTo>
                    <a:pt x="4727" y="46086"/>
                  </a:lnTo>
                  <a:lnTo>
                    <a:pt x="5121" y="46611"/>
                  </a:lnTo>
                  <a:lnTo>
                    <a:pt x="5777" y="47267"/>
                  </a:lnTo>
                  <a:lnTo>
                    <a:pt x="6171" y="47399"/>
                  </a:lnTo>
                  <a:lnTo>
                    <a:pt x="5383" y="49237"/>
                  </a:lnTo>
                  <a:lnTo>
                    <a:pt x="4595" y="51206"/>
                  </a:lnTo>
                  <a:lnTo>
                    <a:pt x="3545" y="53963"/>
                  </a:lnTo>
                  <a:lnTo>
                    <a:pt x="2626" y="56983"/>
                  </a:lnTo>
                  <a:lnTo>
                    <a:pt x="1707" y="60528"/>
                  </a:lnTo>
                  <a:lnTo>
                    <a:pt x="788" y="64205"/>
                  </a:lnTo>
                  <a:lnTo>
                    <a:pt x="263" y="68144"/>
                  </a:lnTo>
                  <a:lnTo>
                    <a:pt x="131" y="69982"/>
                  </a:lnTo>
                  <a:lnTo>
                    <a:pt x="0" y="71951"/>
                  </a:lnTo>
                  <a:lnTo>
                    <a:pt x="131" y="73789"/>
                  </a:lnTo>
                  <a:lnTo>
                    <a:pt x="263" y="75627"/>
                  </a:lnTo>
                  <a:lnTo>
                    <a:pt x="525" y="77466"/>
                  </a:lnTo>
                  <a:lnTo>
                    <a:pt x="1050" y="79172"/>
                  </a:lnTo>
                  <a:lnTo>
                    <a:pt x="1707" y="80748"/>
                  </a:lnTo>
                  <a:lnTo>
                    <a:pt x="2495" y="82324"/>
                  </a:lnTo>
                  <a:lnTo>
                    <a:pt x="3414" y="83637"/>
                  </a:lnTo>
                  <a:lnTo>
                    <a:pt x="4595" y="84950"/>
                  </a:lnTo>
                  <a:lnTo>
                    <a:pt x="5908" y="86000"/>
                  </a:lnTo>
                  <a:lnTo>
                    <a:pt x="7615" y="86919"/>
                  </a:lnTo>
                  <a:lnTo>
                    <a:pt x="9453" y="87707"/>
                  </a:lnTo>
                  <a:lnTo>
                    <a:pt x="11423" y="88232"/>
                  </a:lnTo>
                  <a:lnTo>
                    <a:pt x="13786" y="88626"/>
                  </a:lnTo>
                  <a:lnTo>
                    <a:pt x="16412" y="88757"/>
                  </a:lnTo>
                  <a:lnTo>
                    <a:pt x="19038" y="88626"/>
                  </a:lnTo>
                  <a:lnTo>
                    <a:pt x="21401" y="88232"/>
                  </a:lnTo>
                  <a:lnTo>
                    <a:pt x="23502" y="87707"/>
                  </a:lnTo>
                  <a:lnTo>
                    <a:pt x="25340" y="87050"/>
                  </a:lnTo>
                  <a:lnTo>
                    <a:pt x="26916" y="86131"/>
                  </a:lnTo>
                  <a:lnTo>
                    <a:pt x="28360" y="85081"/>
                  </a:lnTo>
                  <a:lnTo>
                    <a:pt x="29542" y="83768"/>
                  </a:lnTo>
                  <a:lnTo>
                    <a:pt x="30592" y="82455"/>
                  </a:lnTo>
                  <a:lnTo>
                    <a:pt x="31380" y="81011"/>
                  </a:lnTo>
                  <a:lnTo>
                    <a:pt x="32036" y="79435"/>
                  </a:lnTo>
                  <a:lnTo>
                    <a:pt x="32562" y="77860"/>
                  </a:lnTo>
                  <a:lnTo>
                    <a:pt x="32955" y="76153"/>
                  </a:lnTo>
                  <a:lnTo>
                    <a:pt x="33087" y="74315"/>
                  </a:lnTo>
                  <a:lnTo>
                    <a:pt x="33218" y="72476"/>
                  </a:lnTo>
                  <a:lnTo>
                    <a:pt x="33218" y="70638"/>
                  </a:lnTo>
                  <a:lnTo>
                    <a:pt x="33087" y="68800"/>
                  </a:lnTo>
                  <a:lnTo>
                    <a:pt x="32693" y="64992"/>
                  </a:lnTo>
                  <a:lnTo>
                    <a:pt x="31905" y="61447"/>
                  </a:lnTo>
                  <a:lnTo>
                    <a:pt x="31117" y="58034"/>
                  </a:lnTo>
                  <a:lnTo>
                    <a:pt x="30198" y="55014"/>
                  </a:lnTo>
                  <a:lnTo>
                    <a:pt x="29279" y="52519"/>
                  </a:lnTo>
                  <a:lnTo>
                    <a:pt x="28491" y="50550"/>
                  </a:lnTo>
                  <a:lnTo>
                    <a:pt x="27835" y="48843"/>
                  </a:lnTo>
                  <a:lnTo>
                    <a:pt x="28623" y="48186"/>
                  </a:lnTo>
                  <a:lnTo>
                    <a:pt x="29410" y="47530"/>
                  </a:lnTo>
                  <a:lnTo>
                    <a:pt x="30067" y="46873"/>
                  </a:lnTo>
                  <a:lnTo>
                    <a:pt x="30461" y="46086"/>
                  </a:lnTo>
                  <a:lnTo>
                    <a:pt x="30986" y="45167"/>
                  </a:lnTo>
                  <a:lnTo>
                    <a:pt x="31249" y="44379"/>
                  </a:lnTo>
                  <a:lnTo>
                    <a:pt x="31511" y="43460"/>
                  </a:lnTo>
                  <a:lnTo>
                    <a:pt x="31774" y="42409"/>
                  </a:lnTo>
                  <a:lnTo>
                    <a:pt x="31905" y="40440"/>
                  </a:lnTo>
                  <a:lnTo>
                    <a:pt x="31774" y="38470"/>
                  </a:lnTo>
                  <a:lnTo>
                    <a:pt x="31380" y="36370"/>
                  </a:lnTo>
                  <a:lnTo>
                    <a:pt x="30986" y="34400"/>
                  </a:lnTo>
                  <a:lnTo>
                    <a:pt x="30461" y="32431"/>
                  </a:lnTo>
                  <a:lnTo>
                    <a:pt x="29804" y="30593"/>
                  </a:lnTo>
                  <a:lnTo>
                    <a:pt x="28491" y="27310"/>
                  </a:lnTo>
                  <a:lnTo>
                    <a:pt x="27441" y="25209"/>
                  </a:lnTo>
                  <a:lnTo>
                    <a:pt x="27047" y="24422"/>
                  </a:lnTo>
                  <a:lnTo>
                    <a:pt x="27441" y="21664"/>
                  </a:lnTo>
                  <a:lnTo>
                    <a:pt x="27835" y="19038"/>
                  </a:lnTo>
                  <a:lnTo>
                    <a:pt x="27966" y="16675"/>
                  </a:lnTo>
                  <a:lnTo>
                    <a:pt x="27966" y="14312"/>
                  </a:lnTo>
                  <a:lnTo>
                    <a:pt x="27966" y="12211"/>
                  </a:lnTo>
                  <a:lnTo>
                    <a:pt x="27704" y="10110"/>
                  </a:lnTo>
                  <a:lnTo>
                    <a:pt x="27441" y="8272"/>
                  </a:lnTo>
                  <a:lnTo>
                    <a:pt x="27047" y="6565"/>
                  </a:lnTo>
                  <a:lnTo>
                    <a:pt x="26522" y="5121"/>
                  </a:lnTo>
                  <a:lnTo>
                    <a:pt x="25997" y="3808"/>
                  </a:lnTo>
                  <a:lnTo>
                    <a:pt x="25472" y="2626"/>
                  </a:lnTo>
                  <a:lnTo>
                    <a:pt x="24815" y="1707"/>
                  </a:lnTo>
                  <a:lnTo>
                    <a:pt x="24159" y="919"/>
                  </a:lnTo>
                  <a:lnTo>
                    <a:pt x="23371" y="394"/>
                  </a:lnTo>
                  <a:lnTo>
                    <a:pt x="22583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1328475" y="2811525"/>
              <a:ext cx="141150" cy="1503375"/>
            </a:xfrm>
            <a:custGeom>
              <a:avLst/>
              <a:gdLst/>
              <a:ahLst/>
              <a:cxnLst/>
              <a:rect l="l" t="t" r="r" b="b"/>
              <a:pathLst>
                <a:path w="5646" h="60135" extrusionOk="0">
                  <a:moveTo>
                    <a:pt x="2889" y="1"/>
                  </a:moveTo>
                  <a:lnTo>
                    <a:pt x="0" y="60135"/>
                  </a:lnTo>
                  <a:lnTo>
                    <a:pt x="5646" y="60135"/>
                  </a:lnTo>
                  <a:lnTo>
                    <a:pt x="2889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1371150" y="3133200"/>
              <a:ext cx="265900" cy="351250"/>
            </a:xfrm>
            <a:custGeom>
              <a:avLst/>
              <a:gdLst/>
              <a:ahLst/>
              <a:cxnLst/>
              <a:rect l="l" t="t" r="r" b="b"/>
              <a:pathLst>
                <a:path w="10636" h="14050" extrusionOk="0">
                  <a:moveTo>
                    <a:pt x="10635" y="1"/>
                  </a:moveTo>
                  <a:lnTo>
                    <a:pt x="0" y="12343"/>
                  </a:lnTo>
                  <a:lnTo>
                    <a:pt x="2363" y="14050"/>
                  </a:lnTo>
                  <a:lnTo>
                    <a:pt x="10635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1952125" y="3011750"/>
              <a:ext cx="121475" cy="1303150"/>
            </a:xfrm>
            <a:custGeom>
              <a:avLst/>
              <a:gdLst/>
              <a:ahLst/>
              <a:cxnLst/>
              <a:rect l="l" t="t" r="r" b="b"/>
              <a:pathLst>
                <a:path w="4859" h="52126" extrusionOk="0">
                  <a:moveTo>
                    <a:pt x="2495" y="1"/>
                  </a:moveTo>
                  <a:lnTo>
                    <a:pt x="1" y="52126"/>
                  </a:lnTo>
                  <a:lnTo>
                    <a:pt x="4859" y="52126"/>
                  </a:lnTo>
                  <a:lnTo>
                    <a:pt x="2495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1810975" y="3136500"/>
              <a:ext cx="226525" cy="351250"/>
            </a:xfrm>
            <a:custGeom>
              <a:avLst/>
              <a:gdLst/>
              <a:ahLst/>
              <a:cxnLst/>
              <a:rect l="l" t="t" r="r" b="b"/>
              <a:pathLst>
                <a:path w="9061" h="14050" extrusionOk="0">
                  <a:moveTo>
                    <a:pt x="1" y="0"/>
                  </a:moveTo>
                  <a:lnTo>
                    <a:pt x="7091" y="14049"/>
                  </a:lnTo>
                  <a:lnTo>
                    <a:pt x="9060" y="1273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" name="Google Shape;142;p15"/>
          <p:cNvSpPr/>
          <p:nvPr/>
        </p:nvSpPr>
        <p:spPr>
          <a:xfrm flipH="1">
            <a:off x="2027056" y="1140075"/>
            <a:ext cx="577180" cy="185278"/>
          </a:xfrm>
          <a:custGeom>
            <a:avLst/>
            <a:gdLst/>
            <a:ahLst/>
            <a:cxnLst/>
            <a:rect l="l" t="t" r="r" b="b"/>
            <a:pathLst>
              <a:path w="31906" h="10242" extrusionOk="0">
                <a:moveTo>
                  <a:pt x="12736" y="1"/>
                </a:moveTo>
                <a:lnTo>
                  <a:pt x="11686" y="132"/>
                </a:lnTo>
                <a:lnTo>
                  <a:pt x="10636" y="394"/>
                </a:lnTo>
                <a:lnTo>
                  <a:pt x="9454" y="920"/>
                </a:lnTo>
                <a:lnTo>
                  <a:pt x="8404" y="1576"/>
                </a:lnTo>
                <a:lnTo>
                  <a:pt x="7353" y="2364"/>
                </a:lnTo>
                <a:lnTo>
                  <a:pt x="6303" y="3283"/>
                </a:lnTo>
                <a:lnTo>
                  <a:pt x="4202" y="5121"/>
                </a:lnTo>
                <a:lnTo>
                  <a:pt x="2495" y="6959"/>
                </a:lnTo>
                <a:lnTo>
                  <a:pt x="1182" y="8666"/>
                </a:lnTo>
                <a:lnTo>
                  <a:pt x="1" y="10242"/>
                </a:lnTo>
                <a:lnTo>
                  <a:pt x="31906" y="10242"/>
                </a:lnTo>
                <a:lnTo>
                  <a:pt x="31774" y="9454"/>
                </a:lnTo>
                <a:lnTo>
                  <a:pt x="31512" y="8535"/>
                </a:lnTo>
                <a:lnTo>
                  <a:pt x="31118" y="7485"/>
                </a:lnTo>
                <a:lnTo>
                  <a:pt x="30593" y="6434"/>
                </a:lnTo>
                <a:lnTo>
                  <a:pt x="29805" y="5384"/>
                </a:lnTo>
                <a:lnTo>
                  <a:pt x="29411" y="4990"/>
                </a:lnTo>
                <a:lnTo>
                  <a:pt x="28886" y="4596"/>
                </a:lnTo>
                <a:lnTo>
                  <a:pt x="28229" y="4333"/>
                </a:lnTo>
                <a:lnTo>
                  <a:pt x="27573" y="4202"/>
                </a:lnTo>
                <a:lnTo>
                  <a:pt x="26260" y="4202"/>
                </a:lnTo>
                <a:lnTo>
                  <a:pt x="24947" y="4333"/>
                </a:lnTo>
                <a:lnTo>
                  <a:pt x="23634" y="4727"/>
                </a:lnTo>
                <a:lnTo>
                  <a:pt x="22452" y="5252"/>
                </a:lnTo>
                <a:lnTo>
                  <a:pt x="21402" y="5909"/>
                </a:lnTo>
                <a:lnTo>
                  <a:pt x="20746" y="6303"/>
                </a:lnTo>
                <a:lnTo>
                  <a:pt x="19958" y="6828"/>
                </a:lnTo>
                <a:lnTo>
                  <a:pt x="19695" y="5778"/>
                </a:lnTo>
                <a:lnTo>
                  <a:pt x="19170" y="4727"/>
                </a:lnTo>
                <a:lnTo>
                  <a:pt x="18513" y="3414"/>
                </a:lnTo>
                <a:lnTo>
                  <a:pt x="17463" y="2101"/>
                </a:lnTo>
                <a:lnTo>
                  <a:pt x="16938" y="1576"/>
                </a:lnTo>
                <a:lnTo>
                  <a:pt x="16281" y="1051"/>
                </a:lnTo>
                <a:lnTo>
                  <a:pt x="15494" y="657"/>
                </a:lnTo>
                <a:lnTo>
                  <a:pt x="14706" y="263"/>
                </a:lnTo>
                <a:lnTo>
                  <a:pt x="13787" y="1"/>
                </a:lnTo>
                <a:close/>
              </a:path>
            </a:pathLst>
          </a:custGeom>
          <a:solidFill>
            <a:srgbClr val="F9DD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7279810" y="4265877"/>
            <a:ext cx="787550" cy="333116"/>
          </a:xfrm>
          <a:custGeom>
            <a:avLst/>
            <a:gdLst/>
            <a:ahLst/>
            <a:cxnLst/>
            <a:rect l="l" t="t" r="r" b="b"/>
            <a:pathLst>
              <a:path w="46123" h="19509" extrusionOk="0">
                <a:moveTo>
                  <a:pt x="17700" y="0"/>
                </a:moveTo>
                <a:lnTo>
                  <a:pt x="16796" y="129"/>
                </a:lnTo>
                <a:lnTo>
                  <a:pt x="15892" y="517"/>
                </a:lnTo>
                <a:lnTo>
                  <a:pt x="14987" y="1034"/>
                </a:lnTo>
                <a:lnTo>
                  <a:pt x="14212" y="1809"/>
                </a:lnTo>
                <a:lnTo>
                  <a:pt x="13437" y="2713"/>
                </a:lnTo>
                <a:lnTo>
                  <a:pt x="12791" y="3618"/>
                </a:lnTo>
                <a:lnTo>
                  <a:pt x="11757" y="5685"/>
                </a:lnTo>
                <a:lnTo>
                  <a:pt x="10853" y="7881"/>
                </a:lnTo>
                <a:lnTo>
                  <a:pt x="10207" y="9690"/>
                </a:lnTo>
                <a:lnTo>
                  <a:pt x="9690" y="11498"/>
                </a:lnTo>
                <a:lnTo>
                  <a:pt x="9174" y="10982"/>
                </a:lnTo>
                <a:lnTo>
                  <a:pt x="8528" y="10465"/>
                </a:lnTo>
                <a:lnTo>
                  <a:pt x="7752" y="9948"/>
                </a:lnTo>
                <a:lnTo>
                  <a:pt x="6719" y="9560"/>
                </a:lnTo>
                <a:lnTo>
                  <a:pt x="5685" y="9431"/>
                </a:lnTo>
                <a:lnTo>
                  <a:pt x="4523" y="9431"/>
                </a:lnTo>
                <a:lnTo>
                  <a:pt x="3877" y="9690"/>
                </a:lnTo>
                <a:lnTo>
                  <a:pt x="3231" y="9948"/>
                </a:lnTo>
                <a:lnTo>
                  <a:pt x="2714" y="10336"/>
                </a:lnTo>
                <a:lnTo>
                  <a:pt x="2197" y="10982"/>
                </a:lnTo>
                <a:lnTo>
                  <a:pt x="1810" y="11498"/>
                </a:lnTo>
                <a:lnTo>
                  <a:pt x="1422" y="12273"/>
                </a:lnTo>
                <a:lnTo>
                  <a:pt x="776" y="13824"/>
                </a:lnTo>
                <a:lnTo>
                  <a:pt x="389" y="15503"/>
                </a:lnTo>
                <a:lnTo>
                  <a:pt x="259" y="16924"/>
                </a:lnTo>
                <a:lnTo>
                  <a:pt x="130" y="18216"/>
                </a:lnTo>
                <a:lnTo>
                  <a:pt x="1" y="19508"/>
                </a:lnTo>
                <a:lnTo>
                  <a:pt x="46123" y="19508"/>
                </a:lnTo>
                <a:lnTo>
                  <a:pt x="45864" y="18475"/>
                </a:lnTo>
                <a:lnTo>
                  <a:pt x="45477" y="17441"/>
                </a:lnTo>
                <a:lnTo>
                  <a:pt x="45089" y="16149"/>
                </a:lnTo>
                <a:lnTo>
                  <a:pt x="44443" y="14857"/>
                </a:lnTo>
                <a:lnTo>
                  <a:pt x="43797" y="13565"/>
                </a:lnTo>
                <a:lnTo>
                  <a:pt x="42893" y="12661"/>
                </a:lnTo>
                <a:lnTo>
                  <a:pt x="42505" y="12273"/>
                </a:lnTo>
                <a:lnTo>
                  <a:pt x="41988" y="12015"/>
                </a:lnTo>
                <a:lnTo>
                  <a:pt x="41472" y="11886"/>
                </a:lnTo>
                <a:lnTo>
                  <a:pt x="40180" y="11886"/>
                </a:lnTo>
                <a:lnTo>
                  <a:pt x="39405" y="12273"/>
                </a:lnTo>
                <a:lnTo>
                  <a:pt x="38759" y="12661"/>
                </a:lnTo>
                <a:lnTo>
                  <a:pt x="38242" y="13049"/>
                </a:lnTo>
                <a:lnTo>
                  <a:pt x="37854" y="13565"/>
                </a:lnTo>
                <a:lnTo>
                  <a:pt x="37596" y="13953"/>
                </a:lnTo>
                <a:lnTo>
                  <a:pt x="37338" y="12919"/>
                </a:lnTo>
                <a:lnTo>
                  <a:pt x="37079" y="11886"/>
                </a:lnTo>
                <a:lnTo>
                  <a:pt x="36692" y="10594"/>
                </a:lnTo>
                <a:lnTo>
                  <a:pt x="36175" y="9302"/>
                </a:lnTo>
                <a:lnTo>
                  <a:pt x="35400" y="8010"/>
                </a:lnTo>
                <a:lnTo>
                  <a:pt x="34883" y="7364"/>
                </a:lnTo>
                <a:lnTo>
                  <a:pt x="34366" y="6847"/>
                </a:lnTo>
                <a:lnTo>
                  <a:pt x="33720" y="6331"/>
                </a:lnTo>
                <a:lnTo>
                  <a:pt x="32945" y="5943"/>
                </a:lnTo>
                <a:lnTo>
                  <a:pt x="32299" y="5685"/>
                </a:lnTo>
                <a:lnTo>
                  <a:pt x="31524" y="5555"/>
                </a:lnTo>
                <a:lnTo>
                  <a:pt x="30878" y="5426"/>
                </a:lnTo>
                <a:lnTo>
                  <a:pt x="30232" y="5426"/>
                </a:lnTo>
                <a:lnTo>
                  <a:pt x="29069" y="5685"/>
                </a:lnTo>
                <a:lnTo>
                  <a:pt x="28165" y="6201"/>
                </a:lnTo>
                <a:lnTo>
                  <a:pt x="27261" y="6718"/>
                </a:lnTo>
                <a:lnTo>
                  <a:pt x="26615" y="7235"/>
                </a:lnTo>
                <a:lnTo>
                  <a:pt x="26098" y="7881"/>
                </a:lnTo>
                <a:lnTo>
                  <a:pt x="25581" y="6589"/>
                </a:lnTo>
                <a:lnTo>
                  <a:pt x="24935" y="5426"/>
                </a:lnTo>
                <a:lnTo>
                  <a:pt x="23902" y="3876"/>
                </a:lnTo>
                <a:lnTo>
                  <a:pt x="22739" y="2455"/>
                </a:lnTo>
                <a:lnTo>
                  <a:pt x="22093" y="1809"/>
                </a:lnTo>
                <a:lnTo>
                  <a:pt x="21318" y="1292"/>
                </a:lnTo>
                <a:lnTo>
                  <a:pt x="20543" y="775"/>
                </a:lnTo>
                <a:lnTo>
                  <a:pt x="19638" y="388"/>
                </a:lnTo>
                <a:lnTo>
                  <a:pt x="18734" y="129"/>
                </a:lnTo>
                <a:lnTo>
                  <a:pt x="177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7987193" y="4415496"/>
            <a:ext cx="436796" cy="185315"/>
          </a:xfrm>
          <a:custGeom>
            <a:avLst/>
            <a:gdLst/>
            <a:ahLst/>
            <a:cxnLst/>
            <a:rect l="l" t="t" r="r" b="b"/>
            <a:pathLst>
              <a:path w="25581" h="10853" extrusionOk="0">
                <a:moveTo>
                  <a:pt x="12403" y="0"/>
                </a:moveTo>
                <a:lnTo>
                  <a:pt x="11498" y="129"/>
                </a:lnTo>
                <a:lnTo>
                  <a:pt x="10723" y="388"/>
                </a:lnTo>
                <a:lnTo>
                  <a:pt x="10077" y="646"/>
                </a:lnTo>
                <a:lnTo>
                  <a:pt x="9560" y="1163"/>
                </a:lnTo>
                <a:lnTo>
                  <a:pt x="8915" y="1680"/>
                </a:lnTo>
                <a:lnTo>
                  <a:pt x="8527" y="2196"/>
                </a:lnTo>
                <a:lnTo>
                  <a:pt x="7752" y="3488"/>
                </a:lnTo>
                <a:lnTo>
                  <a:pt x="7235" y="4780"/>
                </a:lnTo>
                <a:lnTo>
                  <a:pt x="6847" y="5943"/>
                </a:lnTo>
                <a:lnTo>
                  <a:pt x="6718" y="6976"/>
                </a:lnTo>
                <a:lnTo>
                  <a:pt x="6331" y="6589"/>
                </a:lnTo>
                <a:lnTo>
                  <a:pt x="5814" y="6201"/>
                </a:lnTo>
                <a:lnTo>
                  <a:pt x="5297" y="5943"/>
                </a:lnTo>
                <a:lnTo>
                  <a:pt x="4780" y="5814"/>
                </a:lnTo>
                <a:lnTo>
                  <a:pt x="4264" y="5685"/>
                </a:lnTo>
                <a:lnTo>
                  <a:pt x="3747" y="5685"/>
                </a:lnTo>
                <a:lnTo>
                  <a:pt x="3230" y="5814"/>
                </a:lnTo>
                <a:lnTo>
                  <a:pt x="2584" y="6072"/>
                </a:lnTo>
                <a:lnTo>
                  <a:pt x="2197" y="6201"/>
                </a:lnTo>
                <a:lnTo>
                  <a:pt x="1809" y="6460"/>
                </a:lnTo>
                <a:lnTo>
                  <a:pt x="1163" y="7235"/>
                </a:lnTo>
                <a:lnTo>
                  <a:pt x="646" y="8010"/>
                </a:lnTo>
                <a:lnTo>
                  <a:pt x="388" y="8785"/>
                </a:lnTo>
                <a:lnTo>
                  <a:pt x="259" y="9560"/>
                </a:lnTo>
                <a:lnTo>
                  <a:pt x="129" y="10206"/>
                </a:lnTo>
                <a:lnTo>
                  <a:pt x="0" y="10852"/>
                </a:lnTo>
                <a:lnTo>
                  <a:pt x="25580" y="10852"/>
                </a:lnTo>
                <a:lnTo>
                  <a:pt x="25580" y="9948"/>
                </a:lnTo>
                <a:lnTo>
                  <a:pt x="25451" y="8914"/>
                </a:lnTo>
                <a:lnTo>
                  <a:pt x="25322" y="7881"/>
                </a:lnTo>
                <a:lnTo>
                  <a:pt x="24934" y="6718"/>
                </a:lnTo>
                <a:lnTo>
                  <a:pt x="24418" y="5685"/>
                </a:lnTo>
                <a:lnTo>
                  <a:pt x="24159" y="5297"/>
                </a:lnTo>
                <a:lnTo>
                  <a:pt x="23772" y="4909"/>
                </a:lnTo>
                <a:lnTo>
                  <a:pt x="23384" y="4651"/>
                </a:lnTo>
                <a:lnTo>
                  <a:pt x="22996" y="4522"/>
                </a:lnTo>
                <a:lnTo>
                  <a:pt x="22092" y="4522"/>
                </a:lnTo>
                <a:lnTo>
                  <a:pt x="21317" y="4651"/>
                </a:lnTo>
                <a:lnTo>
                  <a:pt x="20671" y="4909"/>
                </a:lnTo>
                <a:lnTo>
                  <a:pt x="20154" y="5168"/>
                </a:lnTo>
                <a:lnTo>
                  <a:pt x="19508" y="5814"/>
                </a:lnTo>
                <a:lnTo>
                  <a:pt x="19250" y="6072"/>
                </a:lnTo>
                <a:lnTo>
                  <a:pt x="18862" y="5168"/>
                </a:lnTo>
                <a:lnTo>
                  <a:pt x="18346" y="4134"/>
                </a:lnTo>
                <a:lnTo>
                  <a:pt x="17570" y="3101"/>
                </a:lnTo>
                <a:lnTo>
                  <a:pt x="16537" y="1938"/>
                </a:lnTo>
                <a:lnTo>
                  <a:pt x="16020" y="1421"/>
                </a:lnTo>
                <a:lnTo>
                  <a:pt x="15374" y="1034"/>
                </a:lnTo>
                <a:lnTo>
                  <a:pt x="14728" y="646"/>
                </a:lnTo>
                <a:lnTo>
                  <a:pt x="13953" y="258"/>
                </a:lnTo>
                <a:lnTo>
                  <a:pt x="13178" y="129"/>
                </a:lnTo>
                <a:lnTo>
                  <a:pt x="1240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AF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400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Signika"/>
              <a:buNone/>
              <a:defRPr sz="3000">
                <a:solidFill>
                  <a:schemeClr val="dk2"/>
                </a:solidFill>
                <a:latin typeface="Signika"/>
                <a:ea typeface="Signika"/>
                <a:cs typeface="Signika"/>
                <a:sym typeface="Signi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474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●"/>
              <a:defRPr sz="18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8" name="Google Shape;8;p1"/>
          <p:cNvGrpSpPr/>
          <p:nvPr/>
        </p:nvGrpSpPr>
        <p:grpSpPr>
          <a:xfrm>
            <a:off x="344400" y="335189"/>
            <a:ext cx="279600" cy="279600"/>
            <a:chOff x="141925" y="223050"/>
            <a:chExt cx="279600" cy="279600"/>
          </a:xfrm>
        </p:grpSpPr>
        <p:sp>
          <p:nvSpPr>
            <p:cNvPr id="9" name="Google Shape;9;p1"/>
            <p:cNvSpPr/>
            <p:nvPr/>
          </p:nvSpPr>
          <p:spPr>
            <a:xfrm>
              <a:off x="141925" y="223050"/>
              <a:ext cx="2796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41925" y="466050"/>
              <a:ext cx="2796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141925" y="344550"/>
              <a:ext cx="2796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5" r:id="rId5"/>
    <p:sldLayoutId id="2147483656" r:id="rId6"/>
    <p:sldLayoutId id="2147483659" r:id="rId7"/>
    <p:sldLayoutId id="2147483660" r:id="rId8"/>
    <p:sldLayoutId id="2147483661" r:id="rId9"/>
    <p:sldLayoutId id="2147483663" r:id="rId10"/>
    <p:sldLayoutId id="214748367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pos="454">
          <p15:clr>
            <a:srgbClr val="EA4335"/>
          </p15:clr>
        </p15:guide>
        <p15:guide id="2" pos="5306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898">
          <p15:clr>
            <a:srgbClr val="EA4335"/>
          </p15:clr>
        </p15:guide>
        <p15:guide id="5" pos="1047">
          <p15:clr>
            <a:srgbClr val="EA4335"/>
          </p15:clr>
        </p15:guide>
        <p15:guide id="6" pos="3174">
          <p15:clr>
            <a:srgbClr val="EA4335"/>
          </p15:clr>
        </p15:guide>
        <p15:guide id="7" orient="horz" pos="297">
          <p15:clr>
            <a:srgbClr val="EA4335"/>
          </p15:clr>
        </p15:guide>
        <p15:guide id="8" pos="305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42"/>
          <p:cNvSpPr txBox="1">
            <a:spLocks noGrp="1"/>
          </p:cNvSpPr>
          <p:nvPr>
            <p:ph type="ctrTitle"/>
          </p:nvPr>
        </p:nvSpPr>
        <p:spPr>
          <a:xfrm>
            <a:off x="719999" y="339503"/>
            <a:ext cx="8316497" cy="62791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Problematika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tikultural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endParaRPr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9" name="Google Shape;789;p42"/>
          <p:cNvSpPr txBox="1">
            <a:spLocks noGrp="1"/>
          </p:cNvSpPr>
          <p:nvPr>
            <p:ph type="subTitle" idx="1"/>
          </p:nvPr>
        </p:nvSpPr>
        <p:spPr>
          <a:xfrm>
            <a:off x="720000" y="2123195"/>
            <a:ext cx="2782200" cy="18104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Disusun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Fuji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Bestari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2053053019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Fendera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 2053053045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Laras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2053053007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0" name="Google Shape;790;p42"/>
          <p:cNvSpPr/>
          <p:nvPr/>
        </p:nvSpPr>
        <p:spPr>
          <a:xfrm>
            <a:off x="5352096" y="3571387"/>
            <a:ext cx="9379" cy="4681"/>
          </a:xfrm>
          <a:custGeom>
            <a:avLst/>
            <a:gdLst/>
            <a:ahLst/>
            <a:cxnLst/>
            <a:rect l="l" t="t" r="r" b="b"/>
            <a:pathLst>
              <a:path w="511" h="255" extrusionOk="0">
                <a:moveTo>
                  <a:pt x="1" y="0"/>
                </a:moveTo>
                <a:lnTo>
                  <a:pt x="128" y="128"/>
                </a:lnTo>
                <a:lnTo>
                  <a:pt x="510" y="255"/>
                </a:lnTo>
                <a:lnTo>
                  <a:pt x="510" y="255"/>
                </a:lnTo>
                <a:lnTo>
                  <a:pt x="128" y="0"/>
                </a:lnTo>
                <a:close/>
              </a:path>
            </a:pathLst>
          </a:custGeom>
          <a:solidFill>
            <a:srgbClr val="1129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1" name="Google Shape;791;p42"/>
          <p:cNvGrpSpPr/>
          <p:nvPr/>
        </p:nvGrpSpPr>
        <p:grpSpPr>
          <a:xfrm>
            <a:off x="5281907" y="967418"/>
            <a:ext cx="3142082" cy="3633391"/>
            <a:chOff x="5281907" y="967418"/>
            <a:chExt cx="3142082" cy="3633391"/>
          </a:xfrm>
        </p:grpSpPr>
        <p:sp>
          <p:nvSpPr>
            <p:cNvPr id="792" name="Google Shape;792;p42"/>
            <p:cNvSpPr/>
            <p:nvPr/>
          </p:nvSpPr>
          <p:spPr>
            <a:xfrm>
              <a:off x="5408244" y="4235819"/>
              <a:ext cx="3015745" cy="364989"/>
            </a:xfrm>
            <a:custGeom>
              <a:avLst/>
              <a:gdLst/>
              <a:ahLst/>
              <a:cxnLst/>
              <a:rect l="l" t="t" r="r" b="b"/>
              <a:pathLst>
                <a:path w="164301" h="19885" extrusionOk="0">
                  <a:moveTo>
                    <a:pt x="82215" y="1"/>
                  </a:moveTo>
                  <a:lnTo>
                    <a:pt x="73802" y="128"/>
                  </a:lnTo>
                  <a:lnTo>
                    <a:pt x="65644" y="256"/>
                  </a:lnTo>
                  <a:lnTo>
                    <a:pt x="57742" y="511"/>
                  </a:lnTo>
                  <a:lnTo>
                    <a:pt x="50221" y="765"/>
                  </a:lnTo>
                  <a:lnTo>
                    <a:pt x="43083" y="1275"/>
                  </a:lnTo>
                  <a:lnTo>
                    <a:pt x="36328" y="1785"/>
                  </a:lnTo>
                  <a:lnTo>
                    <a:pt x="29955" y="2295"/>
                  </a:lnTo>
                  <a:lnTo>
                    <a:pt x="24091" y="2932"/>
                  </a:lnTo>
                  <a:lnTo>
                    <a:pt x="18865" y="3697"/>
                  </a:lnTo>
                  <a:lnTo>
                    <a:pt x="14022" y="4462"/>
                  </a:lnTo>
                  <a:lnTo>
                    <a:pt x="9943" y="5227"/>
                  </a:lnTo>
                  <a:lnTo>
                    <a:pt x="6501" y="6119"/>
                  </a:lnTo>
                  <a:lnTo>
                    <a:pt x="3697" y="7011"/>
                  </a:lnTo>
                  <a:lnTo>
                    <a:pt x="2677" y="7521"/>
                  </a:lnTo>
                  <a:lnTo>
                    <a:pt x="1785" y="7903"/>
                  </a:lnTo>
                  <a:lnTo>
                    <a:pt x="1020" y="8413"/>
                  </a:lnTo>
                  <a:lnTo>
                    <a:pt x="511" y="8923"/>
                  </a:lnTo>
                  <a:lnTo>
                    <a:pt x="128" y="9433"/>
                  </a:lnTo>
                  <a:lnTo>
                    <a:pt x="1" y="9943"/>
                  </a:lnTo>
                  <a:lnTo>
                    <a:pt x="128" y="10453"/>
                  </a:lnTo>
                  <a:lnTo>
                    <a:pt x="511" y="10963"/>
                  </a:lnTo>
                  <a:lnTo>
                    <a:pt x="1020" y="11472"/>
                  </a:lnTo>
                  <a:lnTo>
                    <a:pt x="1785" y="11982"/>
                  </a:lnTo>
                  <a:lnTo>
                    <a:pt x="2677" y="12492"/>
                  </a:lnTo>
                  <a:lnTo>
                    <a:pt x="3697" y="12875"/>
                  </a:lnTo>
                  <a:lnTo>
                    <a:pt x="6501" y="13894"/>
                  </a:lnTo>
                  <a:lnTo>
                    <a:pt x="9943" y="14659"/>
                  </a:lnTo>
                  <a:lnTo>
                    <a:pt x="14022" y="15551"/>
                  </a:lnTo>
                  <a:lnTo>
                    <a:pt x="18865" y="16316"/>
                  </a:lnTo>
                  <a:lnTo>
                    <a:pt x="24091" y="16953"/>
                  </a:lnTo>
                  <a:lnTo>
                    <a:pt x="29955" y="17591"/>
                  </a:lnTo>
                  <a:lnTo>
                    <a:pt x="36328" y="18228"/>
                  </a:lnTo>
                  <a:lnTo>
                    <a:pt x="43083" y="18738"/>
                  </a:lnTo>
                  <a:lnTo>
                    <a:pt x="50221" y="19120"/>
                  </a:lnTo>
                  <a:lnTo>
                    <a:pt x="57742" y="19503"/>
                  </a:lnTo>
                  <a:lnTo>
                    <a:pt x="65644" y="19758"/>
                  </a:lnTo>
                  <a:lnTo>
                    <a:pt x="73802" y="19885"/>
                  </a:lnTo>
                  <a:lnTo>
                    <a:pt x="90627" y="19885"/>
                  </a:lnTo>
                  <a:lnTo>
                    <a:pt x="98785" y="19758"/>
                  </a:lnTo>
                  <a:lnTo>
                    <a:pt x="106560" y="19503"/>
                  </a:lnTo>
                  <a:lnTo>
                    <a:pt x="114080" y="19120"/>
                  </a:lnTo>
                  <a:lnTo>
                    <a:pt x="121346" y="18738"/>
                  </a:lnTo>
                  <a:lnTo>
                    <a:pt x="128101" y="18228"/>
                  </a:lnTo>
                  <a:lnTo>
                    <a:pt x="134347" y="17591"/>
                  </a:lnTo>
                  <a:lnTo>
                    <a:pt x="140210" y="16953"/>
                  </a:lnTo>
                  <a:lnTo>
                    <a:pt x="145564" y="16316"/>
                  </a:lnTo>
                  <a:lnTo>
                    <a:pt x="150280" y="15551"/>
                  </a:lnTo>
                  <a:lnTo>
                    <a:pt x="154359" y="14659"/>
                  </a:lnTo>
                  <a:lnTo>
                    <a:pt x="157800" y="13894"/>
                  </a:lnTo>
                  <a:lnTo>
                    <a:pt x="160605" y="12875"/>
                  </a:lnTo>
                  <a:lnTo>
                    <a:pt x="161752" y="12492"/>
                  </a:lnTo>
                  <a:lnTo>
                    <a:pt x="162644" y="11982"/>
                  </a:lnTo>
                  <a:lnTo>
                    <a:pt x="163281" y="11472"/>
                  </a:lnTo>
                  <a:lnTo>
                    <a:pt x="163919" y="10963"/>
                  </a:lnTo>
                  <a:lnTo>
                    <a:pt x="164174" y="10453"/>
                  </a:lnTo>
                  <a:lnTo>
                    <a:pt x="164301" y="9943"/>
                  </a:lnTo>
                  <a:lnTo>
                    <a:pt x="164174" y="9433"/>
                  </a:lnTo>
                  <a:lnTo>
                    <a:pt x="163919" y="8923"/>
                  </a:lnTo>
                  <a:lnTo>
                    <a:pt x="163281" y="8413"/>
                  </a:lnTo>
                  <a:lnTo>
                    <a:pt x="162644" y="7903"/>
                  </a:lnTo>
                  <a:lnTo>
                    <a:pt x="161752" y="7521"/>
                  </a:lnTo>
                  <a:lnTo>
                    <a:pt x="160605" y="7011"/>
                  </a:lnTo>
                  <a:lnTo>
                    <a:pt x="157800" y="6119"/>
                  </a:lnTo>
                  <a:lnTo>
                    <a:pt x="154359" y="5227"/>
                  </a:lnTo>
                  <a:lnTo>
                    <a:pt x="150280" y="4462"/>
                  </a:lnTo>
                  <a:lnTo>
                    <a:pt x="145564" y="3697"/>
                  </a:lnTo>
                  <a:lnTo>
                    <a:pt x="140210" y="2932"/>
                  </a:lnTo>
                  <a:lnTo>
                    <a:pt x="134347" y="2295"/>
                  </a:lnTo>
                  <a:lnTo>
                    <a:pt x="128101" y="1785"/>
                  </a:lnTo>
                  <a:lnTo>
                    <a:pt x="121346" y="1275"/>
                  </a:lnTo>
                  <a:lnTo>
                    <a:pt x="114080" y="765"/>
                  </a:lnTo>
                  <a:lnTo>
                    <a:pt x="106560" y="511"/>
                  </a:lnTo>
                  <a:lnTo>
                    <a:pt x="98785" y="256"/>
                  </a:lnTo>
                  <a:lnTo>
                    <a:pt x="90627" y="128"/>
                  </a:lnTo>
                  <a:lnTo>
                    <a:pt x="8221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2"/>
            <p:cNvSpPr/>
            <p:nvPr/>
          </p:nvSpPr>
          <p:spPr>
            <a:xfrm>
              <a:off x="7109129" y="3777256"/>
              <a:ext cx="566197" cy="37463"/>
            </a:xfrm>
            <a:custGeom>
              <a:avLst/>
              <a:gdLst/>
              <a:ahLst/>
              <a:cxnLst/>
              <a:rect l="l" t="t" r="r" b="b"/>
              <a:pathLst>
                <a:path w="30847" h="2041" extrusionOk="0">
                  <a:moveTo>
                    <a:pt x="1" y="1"/>
                  </a:moveTo>
                  <a:lnTo>
                    <a:pt x="1" y="2040"/>
                  </a:lnTo>
                  <a:lnTo>
                    <a:pt x="30847" y="2040"/>
                  </a:lnTo>
                  <a:lnTo>
                    <a:pt x="30847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2"/>
            <p:cNvSpPr/>
            <p:nvPr/>
          </p:nvSpPr>
          <p:spPr>
            <a:xfrm>
              <a:off x="7067022" y="2474106"/>
              <a:ext cx="84231" cy="1834270"/>
            </a:xfrm>
            <a:custGeom>
              <a:avLst/>
              <a:gdLst/>
              <a:ahLst/>
              <a:cxnLst/>
              <a:rect l="l" t="t" r="r" b="b"/>
              <a:pathLst>
                <a:path w="4589" h="99933" extrusionOk="0">
                  <a:moveTo>
                    <a:pt x="0" y="1"/>
                  </a:moveTo>
                  <a:lnTo>
                    <a:pt x="128" y="9688"/>
                  </a:lnTo>
                  <a:lnTo>
                    <a:pt x="1020" y="70998"/>
                  </a:lnTo>
                  <a:lnTo>
                    <a:pt x="1147" y="73037"/>
                  </a:lnTo>
                  <a:lnTo>
                    <a:pt x="1530" y="99932"/>
                  </a:lnTo>
                  <a:lnTo>
                    <a:pt x="3059" y="99932"/>
                  </a:lnTo>
                  <a:lnTo>
                    <a:pt x="3442" y="73037"/>
                  </a:lnTo>
                  <a:lnTo>
                    <a:pt x="3569" y="70998"/>
                  </a:lnTo>
                  <a:lnTo>
                    <a:pt x="4461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2"/>
            <p:cNvSpPr/>
            <p:nvPr/>
          </p:nvSpPr>
          <p:spPr>
            <a:xfrm>
              <a:off x="7067022" y="2474106"/>
              <a:ext cx="84231" cy="1834270"/>
            </a:xfrm>
            <a:custGeom>
              <a:avLst/>
              <a:gdLst/>
              <a:ahLst/>
              <a:cxnLst/>
              <a:rect l="l" t="t" r="r" b="b"/>
              <a:pathLst>
                <a:path w="4589" h="99933" fill="none" extrusionOk="0">
                  <a:moveTo>
                    <a:pt x="4589" y="1"/>
                  </a:moveTo>
                  <a:lnTo>
                    <a:pt x="4461" y="9688"/>
                  </a:lnTo>
                  <a:lnTo>
                    <a:pt x="3569" y="70998"/>
                  </a:lnTo>
                  <a:lnTo>
                    <a:pt x="3442" y="73037"/>
                  </a:lnTo>
                  <a:lnTo>
                    <a:pt x="3059" y="99932"/>
                  </a:lnTo>
                  <a:lnTo>
                    <a:pt x="1530" y="99932"/>
                  </a:lnTo>
                  <a:lnTo>
                    <a:pt x="1147" y="73037"/>
                  </a:lnTo>
                  <a:lnTo>
                    <a:pt x="1020" y="70998"/>
                  </a:lnTo>
                  <a:lnTo>
                    <a:pt x="128" y="9688"/>
                  </a:lnTo>
                  <a:lnTo>
                    <a:pt x="0" y="1"/>
                  </a:lnTo>
                  <a:lnTo>
                    <a:pt x="458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2"/>
            <p:cNvSpPr/>
            <p:nvPr/>
          </p:nvSpPr>
          <p:spPr>
            <a:xfrm>
              <a:off x="7067022" y="2474106"/>
              <a:ext cx="84231" cy="177823"/>
            </a:xfrm>
            <a:custGeom>
              <a:avLst/>
              <a:gdLst/>
              <a:ahLst/>
              <a:cxnLst/>
              <a:rect l="l" t="t" r="r" b="b"/>
              <a:pathLst>
                <a:path w="4589" h="9688" extrusionOk="0">
                  <a:moveTo>
                    <a:pt x="0" y="1"/>
                  </a:moveTo>
                  <a:lnTo>
                    <a:pt x="128" y="9688"/>
                  </a:lnTo>
                  <a:lnTo>
                    <a:pt x="4461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2"/>
            <p:cNvSpPr/>
            <p:nvPr/>
          </p:nvSpPr>
          <p:spPr>
            <a:xfrm>
              <a:off x="7067022" y="2474106"/>
              <a:ext cx="84231" cy="177823"/>
            </a:xfrm>
            <a:custGeom>
              <a:avLst/>
              <a:gdLst/>
              <a:ahLst/>
              <a:cxnLst/>
              <a:rect l="l" t="t" r="r" b="b"/>
              <a:pathLst>
                <a:path w="4589" h="9688" fill="none" extrusionOk="0">
                  <a:moveTo>
                    <a:pt x="0" y="1"/>
                  </a:moveTo>
                  <a:lnTo>
                    <a:pt x="4589" y="1"/>
                  </a:lnTo>
                  <a:lnTo>
                    <a:pt x="4461" y="9688"/>
                  </a:lnTo>
                  <a:lnTo>
                    <a:pt x="128" y="9688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2"/>
            <p:cNvSpPr/>
            <p:nvPr/>
          </p:nvSpPr>
          <p:spPr>
            <a:xfrm>
              <a:off x="7633201" y="2474106"/>
              <a:ext cx="84249" cy="1834270"/>
            </a:xfrm>
            <a:custGeom>
              <a:avLst/>
              <a:gdLst/>
              <a:ahLst/>
              <a:cxnLst/>
              <a:rect l="l" t="t" r="r" b="b"/>
              <a:pathLst>
                <a:path w="4590" h="99933" extrusionOk="0">
                  <a:moveTo>
                    <a:pt x="0" y="1"/>
                  </a:moveTo>
                  <a:lnTo>
                    <a:pt x="128" y="9688"/>
                  </a:lnTo>
                  <a:lnTo>
                    <a:pt x="1020" y="70998"/>
                  </a:lnTo>
                  <a:lnTo>
                    <a:pt x="1020" y="73037"/>
                  </a:lnTo>
                  <a:lnTo>
                    <a:pt x="1530" y="99932"/>
                  </a:lnTo>
                  <a:lnTo>
                    <a:pt x="3060" y="99932"/>
                  </a:lnTo>
                  <a:lnTo>
                    <a:pt x="4462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2"/>
            <p:cNvSpPr/>
            <p:nvPr/>
          </p:nvSpPr>
          <p:spPr>
            <a:xfrm>
              <a:off x="7633201" y="2474106"/>
              <a:ext cx="84249" cy="177823"/>
            </a:xfrm>
            <a:custGeom>
              <a:avLst/>
              <a:gdLst/>
              <a:ahLst/>
              <a:cxnLst/>
              <a:rect l="l" t="t" r="r" b="b"/>
              <a:pathLst>
                <a:path w="4590" h="9688" extrusionOk="0">
                  <a:moveTo>
                    <a:pt x="0" y="1"/>
                  </a:moveTo>
                  <a:lnTo>
                    <a:pt x="128" y="9688"/>
                  </a:lnTo>
                  <a:lnTo>
                    <a:pt x="4462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2"/>
            <p:cNvSpPr/>
            <p:nvPr/>
          </p:nvSpPr>
          <p:spPr>
            <a:xfrm>
              <a:off x="6844762" y="3777256"/>
              <a:ext cx="566197" cy="37463"/>
            </a:xfrm>
            <a:custGeom>
              <a:avLst/>
              <a:gdLst/>
              <a:ahLst/>
              <a:cxnLst/>
              <a:rect l="l" t="t" r="r" b="b"/>
              <a:pathLst>
                <a:path w="30847" h="2041" extrusionOk="0">
                  <a:moveTo>
                    <a:pt x="0" y="1"/>
                  </a:moveTo>
                  <a:lnTo>
                    <a:pt x="0" y="2040"/>
                  </a:lnTo>
                  <a:lnTo>
                    <a:pt x="30846" y="2040"/>
                  </a:lnTo>
                  <a:lnTo>
                    <a:pt x="30846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2"/>
            <p:cNvSpPr/>
            <p:nvPr/>
          </p:nvSpPr>
          <p:spPr>
            <a:xfrm>
              <a:off x="6802637" y="2474106"/>
              <a:ext cx="84249" cy="1834270"/>
            </a:xfrm>
            <a:custGeom>
              <a:avLst/>
              <a:gdLst/>
              <a:ahLst/>
              <a:cxnLst/>
              <a:rect l="l" t="t" r="r" b="b"/>
              <a:pathLst>
                <a:path w="4590" h="99933" extrusionOk="0">
                  <a:moveTo>
                    <a:pt x="1" y="1"/>
                  </a:moveTo>
                  <a:lnTo>
                    <a:pt x="128" y="9688"/>
                  </a:lnTo>
                  <a:lnTo>
                    <a:pt x="1530" y="99932"/>
                  </a:lnTo>
                  <a:lnTo>
                    <a:pt x="3060" y="99932"/>
                  </a:lnTo>
                  <a:lnTo>
                    <a:pt x="3570" y="73037"/>
                  </a:lnTo>
                  <a:lnTo>
                    <a:pt x="3570" y="70998"/>
                  </a:lnTo>
                  <a:lnTo>
                    <a:pt x="4462" y="9688"/>
                  </a:lnTo>
                  <a:lnTo>
                    <a:pt x="4590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2"/>
            <p:cNvSpPr/>
            <p:nvPr/>
          </p:nvSpPr>
          <p:spPr>
            <a:xfrm>
              <a:off x="6802637" y="2474106"/>
              <a:ext cx="84249" cy="1834270"/>
            </a:xfrm>
            <a:custGeom>
              <a:avLst/>
              <a:gdLst/>
              <a:ahLst/>
              <a:cxnLst/>
              <a:rect l="l" t="t" r="r" b="b"/>
              <a:pathLst>
                <a:path w="4590" h="99933" fill="none" extrusionOk="0">
                  <a:moveTo>
                    <a:pt x="4590" y="1"/>
                  </a:moveTo>
                  <a:lnTo>
                    <a:pt x="4462" y="9688"/>
                  </a:lnTo>
                  <a:lnTo>
                    <a:pt x="3570" y="70998"/>
                  </a:lnTo>
                  <a:lnTo>
                    <a:pt x="3570" y="73037"/>
                  </a:lnTo>
                  <a:lnTo>
                    <a:pt x="3060" y="99932"/>
                  </a:lnTo>
                  <a:lnTo>
                    <a:pt x="1530" y="99932"/>
                  </a:lnTo>
                  <a:lnTo>
                    <a:pt x="128" y="9688"/>
                  </a:lnTo>
                  <a:lnTo>
                    <a:pt x="1" y="1"/>
                  </a:lnTo>
                  <a:lnTo>
                    <a:pt x="459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2"/>
            <p:cNvSpPr/>
            <p:nvPr/>
          </p:nvSpPr>
          <p:spPr>
            <a:xfrm>
              <a:off x="6802637" y="2474106"/>
              <a:ext cx="84249" cy="177823"/>
            </a:xfrm>
            <a:custGeom>
              <a:avLst/>
              <a:gdLst/>
              <a:ahLst/>
              <a:cxnLst/>
              <a:rect l="l" t="t" r="r" b="b"/>
              <a:pathLst>
                <a:path w="4590" h="9688" extrusionOk="0">
                  <a:moveTo>
                    <a:pt x="1" y="1"/>
                  </a:moveTo>
                  <a:lnTo>
                    <a:pt x="128" y="9688"/>
                  </a:lnTo>
                  <a:lnTo>
                    <a:pt x="4462" y="9688"/>
                  </a:lnTo>
                  <a:lnTo>
                    <a:pt x="459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2"/>
            <p:cNvSpPr/>
            <p:nvPr/>
          </p:nvSpPr>
          <p:spPr>
            <a:xfrm>
              <a:off x="6802637" y="2474106"/>
              <a:ext cx="84249" cy="177823"/>
            </a:xfrm>
            <a:custGeom>
              <a:avLst/>
              <a:gdLst/>
              <a:ahLst/>
              <a:cxnLst/>
              <a:rect l="l" t="t" r="r" b="b"/>
              <a:pathLst>
                <a:path w="4590" h="9688" fill="none" extrusionOk="0">
                  <a:moveTo>
                    <a:pt x="1" y="1"/>
                  </a:moveTo>
                  <a:lnTo>
                    <a:pt x="4590" y="1"/>
                  </a:lnTo>
                  <a:lnTo>
                    <a:pt x="4462" y="9688"/>
                  </a:lnTo>
                  <a:lnTo>
                    <a:pt x="128" y="9688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2"/>
            <p:cNvSpPr/>
            <p:nvPr/>
          </p:nvSpPr>
          <p:spPr>
            <a:xfrm>
              <a:off x="7368833" y="2474106"/>
              <a:ext cx="84231" cy="1834270"/>
            </a:xfrm>
            <a:custGeom>
              <a:avLst/>
              <a:gdLst/>
              <a:ahLst/>
              <a:cxnLst/>
              <a:rect l="l" t="t" r="r" b="b"/>
              <a:pathLst>
                <a:path w="4589" h="99933" extrusionOk="0">
                  <a:moveTo>
                    <a:pt x="0" y="1"/>
                  </a:moveTo>
                  <a:lnTo>
                    <a:pt x="127" y="9688"/>
                  </a:lnTo>
                  <a:lnTo>
                    <a:pt x="1020" y="70998"/>
                  </a:lnTo>
                  <a:lnTo>
                    <a:pt x="1147" y="73037"/>
                  </a:lnTo>
                  <a:lnTo>
                    <a:pt x="1530" y="99932"/>
                  </a:lnTo>
                  <a:lnTo>
                    <a:pt x="3059" y="99932"/>
                  </a:lnTo>
                  <a:lnTo>
                    <a:pt x="3442" y="73037"/>
                  </a:lnTo>
                  <a:lnTo>
                    <a:pt x="3569" y="70998"/>
                  </a:lnTo>
                  <a:lnTo>
                    <a:pt x="4461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2"/>
            <p:cNvSpPr/>
            <p:nvPr/>
          </p:nvSpPr>
          <p:spPr>
            <a:xfrm>
              <a:off x="7368833" y="2474106"/>
              <a:ext cx="84231" cy="1834270"/>
            </a:xfrm>
            <a:custGeom>
              <a:avLst/>
              <a:gdLst/>
              <a:ahLst/>
              <a:cxnLst/>
              <a:rect l="l" t="t" r="r" b="b"/>
              <a:pathLst>
                <a:path w="4589" h="99933" fill="none" extrusionOk="0">
                  <a:moveTo>
                    <a:pt x="4589" y="1"/>
                  </a:moveTo>
                  <a:lnTo>
                    <a:pt x="4461" y="9688"/>
                  </a:lnTo>
                  <a:lnTo>
                    <a:pt x="3569" y="70998"/>
                  </a:lnTo>
                  <a:lnTo>
                    <a:pt x="3442" y="73037"/>
                  </a:lnTo>
                  <a:lnTo>
                    <a:pt x="3059" y="99932"/>
                  </a:lnTo>
                  <a:lnTo>
                    <a:pt x="1530" y="99932"/>
                  </a:lnTo>
                  <a:lnTo>
                    <a:pt x="1147" y="73037"/>
                  </a:lnTo>
                  <a:lnTo>
                    <a:pt x="1020" y="70998"/>
                  </a:lnTo>
                  <a:lnTo>
                    <a:pt x="127" y="9688"/>
                  </a:lnTo>
                  <a:lnTo>
                    <a:pt x="0" y="1"/>
                  </a:lnTo>
                  <a:lnTo>
                    <a:pt x="458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2"/>
            <p:cNvSpPr/>
            <p:nvPr/>
          </p:nvSpPr>
          <p:spPr>
            <a:xfrm>
              <a:off x="7368833" y="2474106"/>
              <a:ext cx="84231" cy="177823"/>
            </a:xfrm>
            <a:custGeom>
              <a:avLst/>
              <a:gdLst/>
              <a:ahLst/>
              <a:cxnLst/>
              <a:rect l="l" t="t" r="r" b="b"/>
              <a:pathLst>
                <a:path w="4589" h="9688" extrusionOk="0">
                  <a:moveTo>
                    <a:pt x="0" y="1"/>
                  </a:moveTo>
                  <a:lnTo>
                    <a:pt x="127" y="9688"/>
                  </a:lnTo>
                  <a:lnTo>
                    <a:pt x="4461" y="9688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2"/>
            <p:cNvSpPr/>
            <p:nvPr/>
          </p:nvSpPr>
          <p:spPr>
            <a:xfrm>
              <a:off x="7368833" y="2474106"/>
              <a:ext cx="84231" cy="177823"/>
            </a:xfrm>
            <a:custGeom>
              <a:avLst/>
              <a:gdLst/>
              <a:ahLst/>
              <a:cxnLst/>
              <a:rect l="l" t="t" r="r" b="b"/>
              <a:pathLst>
                <a:path w="4589" h="9688" fill="none" extrusionOk="0">
                  <a:moveTo>
                    <a:pt x="0" y="1"/>
                  </a:moveTo>
                  <a:lnTo>
                    <a:pt x="4589" y="1"/>
                  </a:lnTo>
                  <a:lnTo>
                    <a:pt x="4461" y="9688"/>
                  </a:lnTo>
                  <a:lnTo>
                    <a:pt x="127" y="9688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2"/>
            <p:cNvSpPr/>
            <p:nvPr/>
          </p:nvSpPr>
          <p:spPr>
            <a:xfrm>
              <a:off x="6769891" y="2392225"/>
              <a:ext cx="991996" cy="95942"/>
            </a:xfrm>
            <a:custGeom>
              <a:avLst/>
              <a:gdLst/>
              <a:ahLst/>
              <a:cxnLst/>
              <a:rect l="l" t="t" r="r" b="b"/>
              <a:pathLst>
                <a:path w="54045" h="5227" extrusionOk="0">
                  <a:moveTo>
                    <a:pt x="0" y="0"/>
                  </a:moveTo>
                  <a:lnTo>
                    <a:pt x="0" y="5226"/>
                  </a:lnTo>
                  <a:lnTo>
                    <a:pt x="54045" y="5226"/>
                  </a:lnTo>
                  <a:lnTo>
                    <a:pt x="54045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2"/>
            <p:cNvSpPr/>
            <p:nvPr/>
          </p:nvSpPr>
          <p:spPr>
            <a:xfrm>
              <a:off x="6769891" y="2392225"/>
              <a:ext cx="991996" cy="95942"/>
            </a:xfrm>
            <a:custGeom>
              <a:avLst/>
              <a:gdLst/>
              <a:ahLst/>
              <a:cxnLst/>
              <a:rect l="l" t="t" r="r" b="b"/>
              <a:pathLst>
                <a:path w="54045" h="5227" fill="none" extrusionOk="0">
                  <a:moveTo>
                    <a:pt x="0" y="0"/>
                  </a:moveTo>
                  <a:lnTo>
                    <a:pt x="54045" y="0"/>
                  </a:lnTo>
                  <a:lnTo>
                    <a:pt x="54045" y="5226"/>
                  </a:lnTo>
                  <a:lnTo>
                    <a:pt x="0" y="522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2"/>
            <p:cNvSpPr/>
            <p:nvPr/>
          </p:nvSpPr>
          <p:spPr>
            <a:xfrm>
              <a:off x="6769891" y="2392225"/>
              <a:ext cx="797818" cy="95942"/>
            </a:xfrm>
            <a:custGeom>
              <a:avLst/>
              <a:gdLst/>
              <a:ahLst/>
              <a:cxnLst/>
              <a:rect l="l" t="t" r="r" b="b"/>
              <a:pathLst>
                <a:path w="43466" h="5227" extrusionOk="0">
                  <a:moveTo>
                    <a:pt x="0" y="0"/>
                  </a:moveTo>
                  <a:lnTo>
                    <a:pt x="0" y="5226"/>
                  </a:lnTo>
                  <a:lnTo>
                    <a:pt x="43465" y="5226"/>
                  </a:lnTo>
                  <a:lnTo>
                    <a:pt x="43465" y="0"/>
                  </a:lnTo>
                  <a:close/>
                </a:path>
              </a:pathLst>
            </a:custGeom>
            <a:solidFill>
              <a:srgbClr val="D09D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2"/>
            <p:cNvSpPr/>
            <p:nvPr/>
          </p:nvSpPr>
          <p:spPr>
            <a:xfrm>
              <a:off x="6769891" y="2392225"/>
              <a:ext cx="797818" cy="95942"/>
            </a:xfrm>
            <a:custGeom>
              <a:avLst/>
              <a:gdLst/>
              <a:ahLst/>
              <a:cxnLst/>
              <a:rect l="l" t="t" r="r" b="b"/>
              <a:pathLst>
                <a:path w="43466" h="5227" fill="none" extrusionOk="0">
                  <a:moveTo>
                    <a:pt x="43465" y="0"/>
                  </a:moveTo>
                  <a:lnTo>
                    <a:pt x="0" y="0"/>
                  </a:lnTo>
                  <a:lnTo>
                    <a:pt x="0" y="5226"/>
                  </a:lnTo>
                  <a:lnTo>
                    <a:pt x="43465" y="5226"/>
                  </a:lnTo>
                  <a:lnTo>
                    <a:pt x="4346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2"/>
            <p:cNvSpPr/>
            <p:nvPr/>
          </p:nvSpPr>
          <p:spPr>
            <a:xfrm>
              <a:off x="7113809" y="1528916"/>
              <a:ext cx="711256" cy="863327"/>
            </a:xfrm>
            <a:custGeom>
              <a:avLst/>
              <a:gdLst/>
              <a:ahLst/>
              <a:cxnLst/>
              <a:rect l="l" t="t" r="r" b="b"/>
              <a:pathLst>
                <a:path w="38750" h="47035" extrusionOk="0">
                  <a:moveTo>
                    <a:pt x="1" y="0"/>
                  </a:moveTo>
                  <a:lnTo>
                    <a:pt x="2677" y="42573"/>
                  </a:lnTo>
                  <a:lnTo>
                    <a:pt x="3060" y="47034"/>
                  </a:lnTo>
                  <a:lnTo>
                    <a:pt x="35308" y="47034"/>
                  </a:lnTo>
                  <a:lnTo>
                    <a:pt x="38749" y="383"/>
                  </a:lnTo>
                  <a:lnTo>
                    <a:pt x="34416" y="38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2"/>
            <p:cNvSpPr/>
            <p:nvPr/>
          </p:nvSpPr>
          <p:spPr>
            <a:xfrm>
              <a:off x="7113809" y="1528916"/>
              <a:ext cx="711256" cy="863327"/>
            </a:xfrm>
            <a:custGeom>
              <a:avLst/>
              <a:gdLst/>
              <a:ahLst/>
              <a:cxnLst/>
              <a:rect l="l" t="t" r="r" b="b"/>
              <a:pathLst>
                <a:path w="38750" h="47035" fill="none" extrusionOk="0">
                  <a:moveTo>
                    <a:pt x="38749" y="383"/>
                  </a:moveTo>
                  <a:lnTo>
                    <a:pt x="35308" y="47034"/>
                  </a:lnTo>
                  <a:lnTo>
                    <a:pt x="3060" y="47034"/>
                  </a:lnTo>
                  <a:lnTo>
                    <a:pt x="2677" y="42573"/>
                  </a:lnTo>
                  <a:lnTo>
                    <a:pt x="1" y="0"/>
                  </a:lnTo>
                  <a:lnTo>
                    <a:pt x="34416" y="383"/>
                  </a:lnTo>
                  <a:lnTo>
                    <a:pt x="38749" y="38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2"/>
            <p:cNvSpPr/>
            <p:nvPr/>
          </p:nvSpPr>
          <p:spPr>
            <a:xfrm>
              <a:off x="7113809" y="1528916"/>
              <a:ext cx="631706" cy="863327"/>
            </a:xfrm>
            <a:custGeom>
              <a:avLst/>
              <a:gdLst/>
              <a:ahLst/>
              <a:cxnLst/>
              <a:rect l="l" t="t" r="r" b="b"/>
              <a:pathLst>
                <a:path w="34416" h="47035" extrusionOk="0">
                  <a:moveTo>
                    <a:pt x="1" y="0"/>
                  </a:moveTo>
                  <a:lnTo>
                    <a:pt x="2677" y="42573"/>
                  </a:lnTo>
                  <a:lnTo>
                    <a:pt x="3060" y="47034"/>
                  </a:lnTo>
                  <a:lnTo>
                    <a:pt x="31994" y="47034"/>
                  </a:lnTo>
                  <a:lnTo>
                    <a:pt x="34416" y="38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09D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2"/>
            <p:cNvSpPr/>
            <p:nvPr/>
          </p:nvSpPr>
          <p:spPr>
            <a:xfrm>
              <a:off x="7113809" y="1528916"/>
              <a:ext cx="631706" cy="863327"/>
            </a:xfrm>
            <a:custGeom>
              <a:avLst/>
              <a:gdLst/>
              <a:ahLst/>
              <a:cxnLst/>
              <a:rect l="l" t="t" r="r" b="b"/>
              <a:pathLst>
                <a:path w="34416" h="47035" fill="none" extrusionOk="0">
                  <a:moveTo>
                    <a:pt x="1" y="0"/>
                  </a:moveTo>
                  <a:lnTo>
                    <a:pt x="2677" y="42573"/>
                  </a:lnTo>
                  <a:lnTo>
                    <a:pt x="3060" y="47034"/>
                  </a:lnTo>
                  <a:lnTo>
                    <a:pt x="31994" y="47034"/>
                  </a:lnTo>
                  <a:lnTo>
                    <a:pt x="34416" y="38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2"/>
            <p:cNvSpPr/>
            <p:nvPr/>
          </p:nvSpPr>
          <p:spPr>
            <a:xfrm>
              <a:off x="7162945" y="2310343"/>
              <a:ext cx="603623" cy="81900"/>
            </a:xfrm>
            <a:custGeom>
              <a:avLst/>
              <a:gdLst/>
              <a:ahLst/>
              <a:cxnLst/>
              <a:rect l="l" t="t" r="r" b="b"/>
              <a:pathLst>
                <a:path w="32886" h="4462" extrusionOk="0">
                  <a:moveTo>
                    <a:pt x="0" y="0"/>
                  </a:moveTo>
                  <a:lnTo>
                    <a:pt x="383" y="4461"/>
                  </a:lnTo>
                  <a:lnTo>
                    <a:pt x="32631" y="4461"/>
                  </a:lnTo>
                  <a:lnTo>
                    <a:pt x="3288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2"/>
            <p:cNvSpPr/>
            <p:nvPr/>
          </p:nvSpPr>
          <p:spPr>
            <a:xfrm>
              <a:off x="6964069" y="1035258"/>
              <a:ext cx="762724" cy="809511"/>
            </a:xfrm>
            <a:custGeom>
              <a:avLst/>
              <a:gdLst/>
              <a:ahLst/>
              <a:cxnLst/>
              <a:rect l="l" t="t" r="r" b="b"/>
              <a:pathLst>
                <a:path w="41554" h="44103" extrusionOk="0">
                  <a:moveTo>
                    <a:pt x="8923" y="1"/>
                  </a:moveTo>
                  <a:lnTo>
                    <a:pt x="8159" y="128"/>
                  </a:lnTo>
                  <a:lnTo>
                    <a:pt x="7394" y="256"/>
                  </a:lnTo>
                  <a:lnTo>
                    <a:pt x="6756" y="510"/>
                  </a:lnTo>
                  <a:lnTo>
                    <a:pt x="5992" y="893"/>
                  </a:lnTo>
                  <a:lnTo>
                    <a:pt x="5354" y="1403"/>
                  </a:lnTo>
                  <a:lnTo>
                    <a:pt x="4717" y="2040"/>
                  </a:lnTo>
                  <a:lnTo>
                    <a:pt x="3570" y="3442"/>
                  </a:lnTo>
                  <a:lnTo>
                    <a:pt x="2550" y="4972"/>
                  </a:lnTo>
                  <a:lnTo>
                    <a:pt x="1785" y="6756"/>
                  </a:lnTo>
                  <a:lnTo>
                    <a:pt x="1148" y="8668"/>
                  </a:lnTo>
                  <a:lnTo>
                    <a:pt x="511" y="10708"/>
                  </a:lnTo>
                  <a:lnTo>
                    <a:pt x="128" y="13002"/>
                  </a:lnTo>
                  <a:lnTo>
                    <a:pt x="1" y="15169"/>
                  </a:lnTo>
                  <a:lnTo>
                    <a:pt x="1" y="17591"/>
                  </a:lnTo>
                  <a:lnTo>
                    <a:pt x="128" y="20012"/>
                  </a:lnTo>
                  <a:lnTo>
                    <a:pt x="383" y="22434"/>
                  </a:lnTo>
                  <a:lnTo>
                    <a:pt x="893" y="24856"/>
                  </a:lnTo>
                  <a:lnTo>
                    <a:pt x="1658" y="27278"/>
                  </a:lnTo>
                  <a:lnTo>
                    <a:pt x="2550" y="29572"/>
                  </a:lnTo>
                  <a:lnTo>
                    <a:pt x="3697" y="31866"/>
                  </a:lnTo>
                  <a:lnTo>
                    <a:pt x="4972" y="34033"/>
                  </a:lnTo>
                  <a:lnTo>
                    <a:pt x="6501" y="36200"/>
                  </a:lnTo>
                  <a:lnTo>
                    <a:pt x="7904" y="37730"/>
                  </a:lnTo>
                  <a:lnTo>
                    <a:pt x="9561" y="39132"/>
                  </a:lnTo>
                  <a:lnTo>
                    <a:pt x="11473" y="40407"/>
                  </a:lnTo>
                  <a:lnTo>
                    <a:pt x="13385" y="41426"/>
                  </a:lnTo>
                  <a:lnTo>
                    <a:pt x="15424" y="42319"/>
                  </a:lnTo>
                  <a:lnTo>
                    <a:pt x="17463" y="43083"/>
                  </a:lnTo>
                  <a:lnTo>
                    <a:pt x="19630" y="43593"/>
                  </a:lnTo>
                  <a:lnTo>
                    <a:pt x="21797" y="43848"/>
                  </a:lnTo>
                  <a:lnTo>
                    <a:pt x="23964" y="44103"/>
                  </a:lnTo>
                  <a:lnTo>
                    <a:pt x="26131" y="43976"/>
                  </a:lnTo>
                  <a:lnTo>
                    <a:pt x="28170" y="43848"/>
                  </a:lnTo>
                  <a:lnTo>
                    <a:pt x="30210" y="43466"/>
                  </a:lnTo>
                  <a:lnTo>
                    <a:pt x="31994" y="42956"/>
                  </a:lnTo>
                  <a:lnTo>
                    <a:pt x="33779" y="42191"/>
                  </a:lnTo>
                  <a:lnTo>
                    <a:pt x="35308" y="41426"/>
                  </a:lnTo>
                  <a:lnTo>
                    <a:pt x="36710" y="40407"/>
                  </a:lnTo>
                  <a:lnTo>
                    <a:pt x="37857" y="39132"/>
                  </a:lnTo>
                  <a:lnTo>
                    <a:pt x="38877" y="37857"/>
                  </a:lnTo>
                  <a:lnTo>
                    <a:pt x="39769" y="36455"/>
                  </a:lnTo>
                  <a:lnTo>
                    <a:pt x="40407" y="35053"/>
                  </a:lnTo>
                  <a:lnTo>
                    <a:pt x="40917" y="33651"/>
                  </a:lnTo>
                  <a:lnTo>
                    <a:pt x="41299" y="32121"/>
                  </a:lnTo>
                  <a:lnTo>
                    <a:pt x="41554" y="30719"/>
                  </a:lnTo>
                  <a:lnTo>
                    <a:pt x="41554" y="29317"/>
                  </a:lnTo>
                  <a:lnTo>
                    <a:pt x="41426" y="27915"/>
                  </a:lnTo>
                  <a:lnTo>
                    <a:pt x="41044" y="26513"/>
                  </a:lnTo>
                  <a:lnTo>
                    <a:pt x="40662" y="25111"/>
                  </a:lnTo>
                  <a:lnTo>
                    <a:pt x="40152" y="23964"/>
                  </a:lnTo>
                  <a:lnTo>
                    <a:pt x="39387" y="22817"/>
                  </a:lnTo>
                  <a:lnTo>
                    <a:pt x="38622" y="21669"/>
                  </a:lnTo>
                  <a:lnTo>
                    <a:pt x="37730" y="20777"/>
                  </a:lnTo>
                  <a:lnTo>
                    <a:pt x="36583" y="20012"/>
                  </a:lnTo>
                  <a:lnTo>
                    <a:pt x="35563" y="19248"/>
                  </a:lnTo>
                  <a:lnTo>
                    <a:pt x="34416" y="18738"/>
                  </a:lnTo>
                  <a:lnTo>
                    <a:pt x="32249" y="17846"/>
                  </a:lnTo>
                  <a:lnTo>
                    <a:pt x="29955" y="17081"/>
                  </a:lnTo>
                  <a:lnTo>
                    <a:pt x="27915" y="16443"/>
                  </a:lnTo>
                  <a:lnTo>
                    <a:pt x="25748" y="15934"/>
                  </a:lnTo>
                  <a:lnTo>
                    <a:pt x="23964" y="15169"/>
                  </a:lnTo>
                  <a:lnTo>
                    <a:pt x="23072" y="14659"/>
                  </a:lnTo>
                  <a:lnTo>
                    <a:pt x="22179" y="14149"/>
                  </a:lnTo>
                  <a:lnTo>
                    <a:pt x="21415" y="13512"/>
                  </a:lnTo>
                  <a:lnTo>
                    <a:pt x="20777" y="12747"/>
                  </a:lnTo>
                  <a:lnTo>
                    <a:pt x="20140" y="11982"/>
                  </a:lnTo>
                  <a:lnTo>
                    <a:pt x="19630" y="10962"/>
                  </a:lnTo>
                  <a:lnTo>
                    <a:pt x="18611" y="8541"/>
                  </a:lnTo>
                  <a:lnTo>
                    <a:pt x="17336" y="5864"/>
                  </a:lnTo>
                  <a:lnTo>
                    <a:pt x="16699" y="4589"/>
                  </a:lnTo>
                  <a:lnTo>
                    <a:pt x="15806" y="3315"/>
                  </a:lnTo>
                  <a:lnTo>
                    <a:pt x="14787" y="2168"/>
                  </a:lnTo>
                  <a:lnTo>
                    <a:pt x="13385" y="1275"/>
                  </a:lnTo>
                  <a:lnTo>
                    <a:pt x="11982" y="510"/>
                  </a:lnTo>
                  <a:lnTo>
                    <a:pt x="11218" y="256"/>
                  </a:lnTo>
                  <a:lnTo>
                    <a:pt x="10453" y="128"/>
                  </a:lnTo>
                  <a:lnTo>
                    <a:pt x="968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2"/>
            <p:cNvSpPr/>
            <p:nvPr/>
          </p:nvSpPr>
          <p:spPr>
            <a:xfrm>
              <a:off x="6566353" y="1461057"/>
              <a:ext cx="627025" cy="629375"/>
            </a:xfrm>
            <a:custGeom>
              <a:avLst/>
              <a:gdLst/>
              <a:ahLst/>
              <a:cxnLst/>
              <a:rect l="l" t="t" r="r" b="b"/>
              <a:pathLst>
                <a:path w="34161" h="34289" extrusionOk="0">
                  <a:moveTo>
                    <a:pt x="32248" y="1"/>
                  </a:moveTo>
                  <a:lnTo>
                    <a:pt x="31484" y="256"/>
                  </a:lnTo>
                  <a:lnTo>
                    <a:pt x="30719" y="766"/>
                  </a:lnTo>
                  <a:lnTo>
                    <a:pt x="29827" y="1403"/>
                  </a:lnTo>
                  <a:lnTo>
                    <a:pt x="28934" y="2423"/>
                  </a:lnTo>
                  <a:lnTo>
                    <a:pt x="27915" y="3697"/>
                  </a:lnTo>
                  <a:lnTo>
                    <a:pt x="26895" y="5227"/>
                  </a:lnTo>
                  <a:lnTo>
                    <a:pt x="21924" y="13512"/>
                  </a:lnTo>
                  <a:lnTo>
                    <a:pt x="20394" y="16189"/>
                  </a:lnTo>
                  <a:lnTo>
                    <a:pt x="19502" y="17463"/>
                  </a:lnTo>
                  <a:lnTo>
                    <a:pt x="18865" y="17718"/>
                  </a:lnTo>
                  <a:lnTo>
                    <a:pt x="17463" y="18101"/>
                  </a:lnTo>
                  <a:lnTo>
                    <a:pt x="13129" y="18866"/>
                  </a:lnTo>
                  <a:lnTo>
                    <a:pt x="7775" y="19885"/>
                  </a:lnTo>
                  <a:lnTo>
                    <a:pt x="3059" y="20778"/>
                  </a:lnTo>
                  <a:lnTo>
                    <a:pt x="1147" y="21415"/>
                  </a:lnTo>
                  <a:lnTo>
                    <a:pt x="510" y="21670"/>
                  </a:lnTo>
                  <a:lnTo>
                    <a:pt x="128" y="21925"/>
                  </a:lnTo>
                  <a:lnTo>
                    <a:pt x="0" y="22307"/>
                  </a:lnTo>
                  <a:lnTo>
                    <a:pt x="0" y="22944"/>
                  </a:lnTo>
                  <a:lnTo>
                    <a:pt x="255" y="24601"/>
                  </a:lnTo>
                  <a:lnTo>
                    <a:pt x="765" y="26641"/>
                  </a:lnTo>
                  <a:lnTo>
                    <a:pt x="1530" y="28808"/>
                  </a:lnTo>
                  <a:lnTo>
                    <a:pt x="2422" y="30975"/>
                  </a:lnTo>
                  <a:lnTo>
                    <a:pt x="3314" y="32759"/>
                  </a:lnTo>
                  <a:lnTo>
                    <a:pt x="3824" y="33396"/>
                  </a:lnTo>
                  <a:lnTo>
                    <a:pt x="4206" y="33906"/>
                  </a:lnTo>
                  <a:lnTo>
                    <a:pt x="4716" y="34161"/>
                  </a:lnTo>
                  <a:lnTo>
                    <a:pt x="4971" y="34289"/>
                  </a:lnTo>
                  <a:lnTo>
                    <a:pt x="7903" y="33779"/>
                  </a:lnTo>
                  <a:lnTo>
                    <a:pt x="10707" y="33141"/>
                  </a:lnTo>
                  <a:lnTo>
                    <a:pt x="13511" y="32377"/>
                  </a:lnTo>
                  <a:lnTo>
                    <a:pt x="16315" y="31612"/>
                  </a:lnTo>
                  <a:lnTo>
                    <a:pt x="19120" y="30720"/>
                  </a:lnTo>
                  <a:lnTo>
                    <a:pt x="21669" y="29700"/>
                  </a:lnTo>
                  <a:lnTo>
                    <a:pt x="24091" y="28680"/>
                  </a:lnTo>
                  <a:lnTo>
                    <a:pt x="26258" y="27406"/>
                  </a:lnTo>
                  <a:lnTo>
                    <a:pt x="27150" y="26768"/>
                  </a:lnTo>
                  <a:lnTo>
                    <a:pt x="28042" y="26131"/>
                  </a:lnTo>
                  <a:lnTo>
                    <a:pt x="28552" y="25621"/>
                  </a:lnTo>
                  <a:lnTo>
                    <a:pt x="29062" y="24984"/>
                  </a:lnTo>
                  <a:lnTo>
                    <a:pt x="29572" y="24092"/>
                  </a:lnTo>
                  <a:lnTo>
                    <a:pt x="29954" y="23199"/>
                  </a:lnTo>
                  <a:lnTo>
                    <a:pt x="30719" y="21032"/>
                  </a:lnTo>
                  <a:lnTo>
                    <a:pt x="31484" y="18483"/>
                  </a:lnTo>
                  <a:lnTo>
                    <a:pt x="32121" y="15424"/>
                  </a:lnTo>
                  <a:lnTo>
                    <a:pt x="32758" y="11983"/>
                  </a:lnTo>
                  <a:lnTo>
                    <a:pt x="34033" y="4335"/>
                  </a:lnTo>
                  <a:lnTo>
                    <a:pt x="34160" y="2933"/>
                  </a:lnTo>
                  <a:lnTo>
                    <a:pt x="34033" y="1785"/>
                  </a:lnTo>
                  <a:lnTo>
                    <a:pt x="33778" y="893"/>
                  </a:lnTo>
                  <a:lnTo>
                    <a:pt x="33523" y="511"/>
                  </a:lnTo>
                  <a:lnTo>
                    <a:pt x="33395" y="256"/>
                  </a:lnTo>
                  <a:lnTo>
                    <a:pt x="32886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2"/>
            <p:cNvSpPr/>
            <p:nvPr/>
          </p:nvSpPr>
          <p:spPr>
            <a:xfrm>
              <a:off x="6241139" y="1842419"/>
              <a:ext cx="470273" cy="308841"/>
            </a:xfrm>
            <a:custGeom>
              <a:avLst/>
              <a:gdLst/>
              <a:ahLst/>
              <a:cxnLst/>
              <a:rect l="l" t="t" r="r" b="b"/>
              <a:pathLst>
                <a:path w="25621" h="16826" extrusionOk="0">
                  <a:moveTo>
                    <a:pt x="20905" y="1"/>
                  </a:moveTo>
                  <a:lnTo>
                    <a:pt x="19630" y="128"/>
                  </a:lnTo>
                  <a:lnTo>
                    <a:pt x="16443" y="383"/>
                  </a:lnTo>
                  <a:lnTo>
                    <a:pt x="14404" y="638"/>
                  </a:lnTo>
                  <a:lnTo>
                    <a:pt x="12110" y="1020"/>
                  </a:lnTo>
                  <a:lnTo>
                    <a:pt x="9688" y="1530"/>
                  </a:lnTo>
                  <a:lnTo>
                    <a:pt x="7139" y="2167"/>
                  </a:lnTo>
                  <a:lnTo>
                    <a:pt x="6119" y="2677"/>
                  </a:lnTo>
                  <a:lnTo>
                    <a:pt x="4972" y="3570"/>
                  </a:lnTo>
                  <a:lnTo>
                    <a:pt x="3570" y="4844"/>
                  </a:lnTo>
                  <a:lnTo>
                    <a:pt x="2295" y="6246"/>
                  </a:lnTo>
                  <a:lnTo>
                    <a:pt x="1148" y="7648"/>
                  </a:lnTo>
                  <a:lnTo>
                    <a:pt x="383" y="9050"/>
                  </a:lnTo>
                  <a:lnTo>
                    <a:pt x="128" y="9688"/>
                  </a:lnTo>
                  <a:lnTo>
                    <a:pt x="1" y="10198"/>
                  </a:lnTo>
                  <a:lnTo>
                    <a:pt x="128" y="10707"/>
                  </a:lnTo>
                  <a:lnTo>
                    <a:pt x="256" y="11090"/>
                  </a:lnTo>
                  <a:lnTo>
                    <a:pt x="511" y="11345"/>
                  </a:lnTo>
                  <a:lnTo>
                    <a:pt x="893" y="11472"/>
                  </a:lnTo>
                  <a:lnTo>
                    <a:pt x="511" y="12237"/>
                  </a:lnTo>
                  <a:lnTo>
                    <a:pt x="256" y="12874"/>
                  </a:lnTo>
                  <a:lnTo>
                    <a:pt x="383" y="13512"/>
                  </a:lnTo>
                  <a:lnTo>
                    <a:pt x="511" y="13767"/>
                  </a:lnTo>
                  <a:lnTo>
                    <a:pt x="765" y="14022"/>
                  </a:lnTo>
                  <a:lnTo>
                    <a:pt x="1020" y="14276"/>
                  </a:lnTo>
                  <a:lnTo>
                    <a:pt x="1403" y="14404"/>
                  </a:lnTo>
                  <a:lnTo>
                    <a:pt x="1785" y="14276"/>
                  </a:lnTo>
                  <a:lnTo>
                    <a:pt x="2168" y="14149"/>
                  </a:lnTo>
                  <a:lnTo>
                    <a:pt x="2040" y="14531"/>
                  </a:lnTo>
                  <a:lnTo>
                    <a:pt x="2168" y="14914"/>
                  </a:lnTo>
                  <a:lnTo>
                    <a:pt x="2295" y="15296"/>
                  </a:lnTo>
                  <a:lnTo>
                    <a:pt x="2550" y="15551"/>
                  </a:lnTo>
                  <a:lnTo>
                    <a:pt x="2932" y="15679"/>
                  </a:lnTo>
                  <a:lnTo>
                    <a:pt x="3315" y="15679"/>
                  </a:lnTo>
                  <a:lnTo>
                    <a:pt x="3825" y="15551"/>
                  </a:lnTo>
                  <a:lnTo>
                    <a:pt x="4462" y="15296"/>
                  </a:lnTo>
                  <a:lnTo>
                    <a:pt x="5737" y="14531"/>
                  </a:lnTo>
                  <a:lnTo>
                    <a:pt x="7139" y="13512"/>
                  </a:lnTo>
                  <a:lnTo>
                    <a:pt x="7139" y="13512"/>
                  </a:lnTo>
                  <a:lnTo>
                    <a:pt x="6374" y="14404"/>
                  </a:lnTo>
                  <a:lnTo>
                    <a:pt x="5864" y="15169"/>
                  </a:lnTo>
                  <a:lnTo>
                    <a:pt x="5737" y="15551"/>
                  </a:lnTo>
                  <a:lnTo>
                    <a:pt x="5737" y="15806"/>
                  </a:lnTo>
                  <a:lnTo>
                    <a:pt x="5864" y="16061"/>
                  </a:lnTo>
                  <a:lnTo>
                    <a:pt x="6119" y="16316"/>
                  </a:lnTo>
                  <a:lnTo>
                    <a:pt x="6501" y="16571"/>
                  </a:lnTo>
                  <a:lnTo>
                    <a:pt x="7776" y="16571"/>
                  </a:lnTo>
                  <a:lnTo>
                    <a:pt x="8923" y="16188"/>
                  </a:lnTo>
                  <a:lnTo>
                    <a:pt x="9943" y="15551"/>
                  </a:lnTo>
                  <a:lnTo>
                    <a:pt x="11217" y="14786"/>
                  </a:lnTo>
                  <a:lnTo>
                    <a:pt x="12365" y="13894"/>
                  </a:lnTo>
                  <a:lnTo>
                    <a:pt x="14659" y="12237"/>
                  </a:lnTo>
                  <a:lnTo>
                    <a:pt x="15806" y="11472"/>
                  </a:lnTo>
                  <a:lnTo>
                    <a:pt x="17081" y="10835"/>
                  </a:lnTo>
                  <a:lnTo>
                    <a:pt x="17718" y="10707"/>
                  </a:lnTo>
                  <a:lnTo>
                    <a:pt x="18228" y="10580"/>
                  </a:lnTo>
                  <a:lnTo>
                    <a:pt x="18610" y="10707"/>
                  </a:lnTo>
                  <a:lnTo>
                    <a:pt x="18993" y="10962"/>
                  </a:lnTo>
                  <a:lnTo>
                    <a:pt x="18993" y="11217"/>
                  </a:lnTo>
                  <a:lnTo>
                    <a:pt x="18993" y="11472"/>
                  </a:lnTo>
                  <a:lnTo>
                    <a:pt x="18610" y="12110"/>
                  </a:lnTo>
                  <a:lnTo>
                    <a:pt x="17973" y="12619"/>
                  </a:lnTo>
                  <a:lnTo>
                    <a:pt x="17336" y="13002"/>
                  </a:lnTo>
                  <a:lnTo>
                    <a:pt x="15934" y="13767"/>
                  </a:lnTo>
                  <a:lnTo>
                    <a:pt x="14659" y="14531"/>
                  </a:lnTo>
                  <a:lnTo>
                    <a:pt x="14277" y="14914"/>
                  </a:lnTo>
                  <a:lnTo>
                    <a:pt x="13894" y="15296"/>
                  </a:lnTo>
                  <a:lnTo>
                    <a:pt x="13639" y="15806"/>
                  </a:lnTo>
                  <a:lnTo>
                    <a:pt x="13767" y="16188"/>
                  </a:lnTo>
                  <a:lnTo>
                    <a:pt x="13894" y="16443"/>
                  </a:lnTo>
                  <a:lnTo>
                    <a:pt x="14149" y="16571"/>
                  </a:lnTo>
                  <a:lnTo>
                    <a:pt x="14914" y="16826"/>
                  </a:lnTo>
                  <a:lnTo>
                    <a:pt x="15806" y="16826"/>
                  </a:lnTo>
                  <a:lnTo>
                    <a:pt x="16698" y="16698"/>
                  </a:lnTo>
                  <a:lnTo>
                    <a:pt x="18738" y="16188"/>
                  </a:lnTo>
                  <a:lnTo>
                    <a:pt x="20267" y="15679"/>
                  </a:lnTo>
                  <a:lnTo>
                    <a:pt x="22944" y="14404"/>
                  </a:lnTo>
                  <a:lnTo>
                    <a:pt x="25621" y="13002"/>
                  </a:lnTo>
                  <a:lnTo>
                    <a:pt x="25238" y="11217"/>
                  </a:lnTo>
                  <a:lnTo>
                    <a:pt x="24219" y="7266"/>
                  </a:lnTo>
                  <a:lnTo>
                    <a:pt x="23581" y="4972"/>
                  </a:lnTo>
                  <a:lnTo>
                    <a:pt x="22817" y="2805"/>
                  </a:lnTo>
                  <a:lnTo>
                    <a:pt x="22307" y="1912"/>
                  </a:lnTo>
                  <a:lnTo>
                    <a:pt x="21924" y="1148"/>
                  </a:lnTo>
                  <a:lnTo>
                    <a:pt x="21415" y="510"/>
                  </a:lnTo>
                  <a:lnTo>
                    <a:pt x="20905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2"/>
            <p:cNvSpPr/>
            <p:nvPr/>
          </p:nvSpPr>
          <p:spPr>
            <a:xfrm>
              <a:off x="6367476" y="1980449"/>
              <a:ext cx="152090" cy="114664"/>
            </a:xfrm>
            <a:custGeom>
              <a:avLst/>
              <a:gdLst/>
              <a:ahLst/>
              <a:cxnLst/>
              <a:rect l="l" t="t" r="r" b="b"/>
              <a:pathLst>
                <a:path w="8286" h="6247" extrusionOk="0">
                  <a:moveTo>
                    <a:pt x="8286" y="1"/>
                  </a:moveTo>
                  <a:lnTo>
                    <a:pt x="7139" y="256"/>
                  </a:lnTo>
                  <a:lnTo>
                    <a:pt x="5991" y="766"/>
                  </a:lnTo>
                  <a:lnTo>
                    <a:pt x="4972" y="1403"/>
                  </a:lnTo>
                  <a:lnTo>
                    <a:pt x="3952" y="2040"/>
                  </a:lnTo>
                  <a:lnTo>
                    <a:pt x="2932" y="3060"/>
                  </a:lnTo>
                  <a:lnTo>
                    <a:pt x="1913" y="4080"/>
                  </a:lnTo>
                  <a:lnTo>
                    <a:pt x="1" y="6119"/>
                  </a:lnTo>
                  <a:lnTo>
                    <a:pt x="1" y="6247"/>
                  </a:lnTo>
                  <a:lnTo>
                    <a:pt x="128" y="6247"/>
                  </a:lnTo>
                  <a:lnTo>
                    <a:pt x="2040" y="4207"/>
                  </a:lnTo>
                  <a:lnTo>
                    <a:pt x="3060" y="3315"/>
                  </a:lnTo>
                  <a:lnTo>
                    <a:pt x="4080" y="2295"/>
                  </a:lnTo>
                  <a:lnTo>
                    <a:pt x="4972" y="1530"/>
                  </a:lnTo>
                  <a:lnTo>
                    <a:pt x="5991" y="893"/>
                  </a:lnTo>
                  <a:lnTo>
                    <a:pt x="7139" y="383"/>
                  </a:lnTo>
                  <a:lnTo>
                    <a:pt x="828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2"/>
            <p:cNvSpPr/>
            <p:nvPr/>
          </p:nvSpPr>
          <p:spPr>
            <a:xfrm>
              <a:off x="6280914" y="1928981"/>
              <a:ext cx="212918" cy="170812"/>
            </a:xfrm>
            <a:custGeom>
              <a:avLst/>
              <a:gdLst/>
              <a:ahLst/>
              <a:cxnLst/>
              <a:rect l="l" t="t" r="r" b="b"/>
              <a:pathLst>
                <a:path w="11600" h="9306" extrusionOk="0">
                  <a:moveTo>
                    <a:pt x="11600" y="1"/>
                  </a:moveTo>
                  <a:lnTo>
                    <a:pt x="8923" y="1020"/>
                  </a:lnTo>
                  <a:lnTo>
                    <a:pt x="6501" y="2295"/>
                  </a:lnTo>
                  <a:lnTo>
                    <a:pt x="5354" y="3187"/>
                  </a:lnTo>
                  <a:lnTo>
                    <a:pt x="4207" y="4207"/>
                  </a:lnTo>
                  <a:lnTo>
                    <a:pt x="3187" y="5354"/>
                  </a:lnTo>
                  <a:lnTo>
                    <a:pt x="2295" y="6501"/>
                  </a:lnTo>
                  <a:lnTo>
                    <a:pt x="1" y="9306"/>
                  </a:lnTo>
                  <a:lnTo>
                    <a:pt x="128" y="9306"/>
                  </a:lnTo>
                  <a:lnTo>
                    <a:pt x="2040" y="7011"/>
                  </a:lnTo>
                  <a:lnTo>
                    <a:pt x="4079" y="4717"/>
                  </a:lnTo>
                  <a:lnTo>
                    <a:pt x="5099" y="3697"/>
                  </a:lnTo>
                  <a:lnTo>
                    <a:pt x="6119" y="2805"/>
                  </a:lnTo>
                  <a:lnTo>
                    <a:pt x="7266" y="2040"/>
                  </a:lnTo>
                  <a:lnTo>
                    <a:pt x="8541" y="1275"/>
                  </a:lnTo>
                  <a:lnTo>
                    <a:pt x="10070" y="638"/>
                  </a:lnTo>
                  <a:lnTo>
                    <a:pt x="11600" y="128"/>
                  </a:lnTo>
                  <a:lnTo>
                    <a:pt x="1160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2"/>
            <p:cNvSpPr/>
            <p:nvPr/>
          </p:nvSpPr>
          <p:spPr>
            <a:xfrm>
              <a:off x="6255181" y="1886875"/>
              <a:ext cx="198876" cy="166131"/>
            </a:xfrm>
            <a:custGeom>
              <a:avLst/>
              <a:gdLst/>
              <a:ahLst/>
              <a:cxnLst/>
              <a:rect l="l" t="t" r="r" b="b"/>
              <a:pathLst>
                <a:path w="10835" h="9051" extrusionOk="0">
                  <a:moveTo>
                    <a:pt x="10835" y="0"/>
                  </a:moveTo>
                  <a:lnTo>
                    <a:pt x="9178" y="510"/>
                  </a:lnTo>
                  <a:lnTo>
                    <a:pt x="8923" y="638"/>
                  </a:lnTo>
                  <a:lnTo>
                    <a:pt x="8923" y="638"/>
                  </a:lnTo>
                  <a:lnTo>
                    <a:pt x="10835" y="0"/>
                  </a:lnTo>
                  <a:close/>
                  <a:moveTo>
                    <a:pt x="8923" y="638"/>
                  </a:moveTo>
                  <a:lnTo>
                    <a:pt x="8540" y="765"/>
                  </a:lnTo>
                  <a:lnTo>
                    <a:pt x="7393" y="1275"/>
                  </a:lnTo>
                  <a:lnTo>
                    <a:pt x="6246" y="1912"/>
                  </a:lnTo>
                  <a:lnTo>
                    <a:pt x="5099" y="2932"/>
                  </a:lnTo>
                  <a:lnTo>
                    <a:pt x="3952" y="3952"/>
                  </a:lnTo>
                  <a:lnTo>
                    <a:pt x="2932" y="5099"/>
                  </a:lnTo>
                  <a:lnTo>
                    <a:pt x="2040" y="6374"/>
                  </a:lnTo>
                  <a:lnTo>
                    <a:pt x="0" y="8923"/>
                  </a:lnTo>
                  <a:lnTo>
                    <a:pt x="128" y="9050"/>
                  </a:lnTo>
                  <a:lnTo>
                    <a:pt x="2422" y="6119"/>
                  </a:lnTo>
                  <a:lnTo>
                    <a:pt x="4844" y="3442"/>
                  </a:lnTo>
                  <a:lnTo>
                    <a:pt x="6119" y="2167"/>
                  </a:lnTo>
                  <a:lnTo>
                    <a:pt x="7648" y="1275"/>
                  </a:lnTo>
                  <a:lnTo>
                    <a:pt x="8923" y="638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2"/>
            <p:cNvSpPr/>
            <p:nvPr/>
          </p:nvSpPr>
          <p:spPr>
            <a:xfrm>
              <a:off x="6917282" y="1465738"/>
              <a:ext cx="276096" cy="559185"/>
            </a:xfrm>
            <a:custGeom>
              <a:avLst/>
              <a:gdLst/>
              <a:ahLst/>
              <a:cxnLst/>
              <a:rect l="l" t="t" r="r" b="b"/>
              <a:pathLst>
                <a:path w="15042" h="30465" extrusionOk="0">
                  <a:moveTo>
                    <a:pt x="14276" y="1"/>
                  </a:moveTo>
                  <a:lnTo>
                    <a:pt x="1" y="30465"/>
                  </a:lnTo>
                  <a:lnTo>
                    <a:pt x="2550" y="29445"/>
                  </a:lnTo>
                  <a:lnTo>
                    <a:pt x="4972" y="28425"/>
                  </a:lnTo>
                  <a:lnTo>
                    <a:pt x="7139" y="27151"/>
                  </a:lnTo>
                  <a:lnTo>
                    <a:pt x="8031" y="26513"/>
                  </a:lnTo>
                  <a:lnTo>
                    <a:pt x="8923" y="25876"/>
                  </a:lnTo>
                  <a:lnTo>
                    <a:pt x="9433" y="25366"/>
                  </a:lnTo>
                  <a:lnTo>
                    <a:pt x="9943" y="24729"/>
                  </a:lnTo>
                  <a:lnTo>
                    <a:pt x="10453" y="23837"/>
                  </a:lnTo>
                  <a:lnTo>
                    <a:pt x="10835" y="22944"/>
                  </a:lnTo>
                  <a:lnTo>
                    <a:pt x="11600" y="20777"/>
                  </a:lnTo>
                  <a:lnTo>
                    <a:pt x="12365" y="18228"/>
                  </a:lnTo>
                  <a:lnTo>
                    <a:pt x="13002" y="15169"/>
                  </a:lnTo>
                  <a:lnTo>
                    <a:pt x="13639" y="11728"/>
                  </a:lnTo>
                  <a:lnTo>
                    <a:pt x="14914" y="4080"/>
                  </a:lnTo>
                  <a:lnTo>
                    <a:pt x="15041" y="2678"/>
                  </a:lnTo>
                  <a:lnTo>
                    <a:pt x="14914" y="1530"/>
                  </a:lnTo>
                  <a:lnTo>
                    <a:pt x="14659" y="638"/>
                  </a:lnTo>
                  <a:lnTo>
                    <a:pt x="14404" y="256"/>
                  </a:lnTo>
                  <a:lnTo>
                    <a:pt x="1427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2"/>
            <p:cNvSpPr/>
            <p:nvPr/>
          </p:nvSpPr>
          <p:spPr>
            <a:xfrm>
              <a:off x="6971099" y="1449365"/>
              <a:ext cx="231640" cy="229309"/>
            </a:xfrm>
            <a:custGeom>
              <a:avLst/>
              <a:gdLst/>
              <a:ahLst/>
              <a:cxnLst/>
              <a:rect l="l" t="t" r="r" b="b"/>
              <a:pathLst>
                <a:path w="12620" h="12493" extrusionOk="0">
                  <a:moveTo>
                    <a:pt x="10197" y="1"/>
                  </a:moveTo>
                  <a:lnTo>
                    <a:pt x="9560" y="128"/>
                  </a:lnTo>
                  <a:lnTo>
                    <a:pt x="8923" y="383"/>
                  </a:lnTo>
                  <a:lnTo>
                    <a:pt x="8285" y="893"/>
                  </a:lnTo>
                  <a:lnTo>
                    <a:pt x="7648" y="1403"/>
                  </a:lnTo>
                  <a:lnTo>
                    <a:pt x="6118" y="3060"/>
                  </a:lnTo>
                  <a:lnTo>
                    <a:pt x="4716" y="4972"/>
                  </a:lnTo>
                  <a:lnTo>
                    <a:pt x="3442" y="6756"/>
                  </a:lnTo>
                  <a:lnTo>
                    <a:pt x="2295" y="8541"/>
                  </a:lnTo>
                  <a:lnTo>
                    <a:pt x="638" y="11345"/>
                  </a:lnTo>
                  <a:lnTo>
                    <a:pt x="0" y="12492"/>
                  </a:lnTo>
                  <a:lnTo>
                    <a:pt x="1020" y="12365"/>
                  </a:lnTo>
                  <a:lnTo>
                    <a:pt x="2804" y="12365"/>
                  </a:lnTo>
                  <a:lnTo>
                    <a:pt x="6246" y="12237"/>
                  </a:lnTo>
                  <a:lnTo>
                    <a:pt x="6756" y="12237"/>
                  </a:lnTo>
                  <a:lnTo>
                    <a:pt x="10325" y="12110"/>
                  </a:lnTo>
                  <a:lnTo>
                    <a:pt x="11217" y="12110"/>
                  </a:lnTo>
                  <a:lnTo>
                    <a:pt x="11727" y="10070"/>
                  </a:lnTo>
                  <a:lnTo>
                    <a:pt x="12109" y="8158"/>
                  </a:lnTo>
                  <a:lnTo>
                    <a:pt x="12364" y="6119"/>
                  </a:lnTo>
                  <a:lnTo>
                    <a:pt x="12619" y="4079"/>
                  </a:lnTo>
                  <a:lnTo>
                    <a:pt x="12619" y="3570"/>
                  </a:lnTo>
                  <a:lnTo>
                    <a:pt x="12619" y="3060"/>
                  </a:lnTo>
                  <a:lnTo>
                    <a:pt x="12492" y="2040"/>
                  </a:lnTo>
                  <a:lnTo>
                    <a:pt x="12237" y="1275"/>
                  </a:lnTo>
                  <a:lnTo>
                    <a:pt x="11854" y="638"/>
                  </a:lnTo>
                  <a:lnTo>
                    <a:pt x="11472" y="256"/>
                  </a:lnTo>
                  <a:lnTo>
                    <a:pt x="10835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2"/>
            <p:cNvSpPr/>
            <p:nvPr/>
          </p:nvSpPr>
          <p:spPr>
            <a:xfrm>
              <a:off x="7160596" y="1451715"/>
              <a:ext cx="9379" cy="9361"/>
            </a:xfrm>
            <a:custGeom>
              <a:avLst/>
              <a:gdLst/>
              <a:ahLst/>
              <a:cxnLst/>
              <a:rect l="l" t="t" r="r" b="b"/>
              <a:pathLst>
                <a:path w="511" h="510" extrusionOk="0">
                  <a:moveTo>
                    <a:pt x="256" y="0"/>
                  </a:moveTo>
                  <a:lnTo>
                    <a:pt x="128" y="128"/>
                  </a:lnTo>
                  <a:lnTo>
                    <a:pt x="1" y="255"/>
                  </a:lnTo>
                  <a:lnTo>
                    <a:pt x="128" y="510"/>
                  </a:lnTo>
                  <a:lnTo>
                    <a:pt x="511" y="510"/>
                  </a:lnTo>
                  <a:lnTo>
                    <a:pt x="511" y="255"/>
                  </a:lnTo>
                  <a:lnTo>
                    <a:pt x="511" y="12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2"/>
            <p:cNvSpPr/>
            <p:nvPr/>
          </p:nvSpPr>
          <p:spPr>
            <a:xfrm>
              <a:off x="7085726" y="1561661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256" y="1"/>
                  </a:moveTo>
                  <a:lnTo>
                    <a:pt x="128" y="128"/>
                  </a:lnTo>
                  <a:lnTo>
                    <a:pt x="1" y="256"/>
                  </a:lnTo>
                  <a:lnTo>
                    <a:pt x="128" y="383"/>
                  </a:lnTo>
                  <a:lnTo>
                    <a:pt x="256" y="511"/>
                  </a:lnTo>
                  <a:lnTo>
                    <a:pt x="511" y="383"/>
                  </a:lnTo>
                  <a:lnTo>
                    <a:pt x="511" y="256"/>
                  </a:lnTo>
                  <a:lnTo>
                    <a:pt x="511" y="128"/>
                  </a:lnTo>
                  <a:lnTo>
                    <a:pt x="2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2"/>
            <p:cNvSpPr/>
            <p:nvPr/>
          </p:nvSpPr>
          <p:spPr>
            <a:xfrm>
              <a:off x="7160596" y="1561661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28" y="1"/>
                  </a:moveTo>
                  <a:lnTo>
                    <a:pt x="1" y="256"/>
                  </a:lnTo>
                  <a:lnTo>
                    <a:pt x="128" y="383"/>
                  </a:lnTo>
                  <a:lnTo>
                    <a:pt x="256" y="511"/>
                  </a:lnTo>
                  <a:lnTo>
                    <a:pt x="511" y="383"/>
                  </a:lnTo>
                  <a:lnTo>
                    <a:pt x="511" y="256"/>
                  </a:lnTo>
                  <a:lnTo>
                    <a:pt x="5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2"/>
            <p:cNvSpPr/>
            <p:nvPr/>
          </p:nvSpPr>
          <p:spPr>
            <a:xfrm>
              <a:off x="7123170" y="1505513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255" y="1"/>
                  </a:moveTo>
                  <a:lnTo>
                    <a:pt x="128" y="128"/>
                  </a:lnTo>
                  <a:lnTo>
                    <a:pt x="0" y="256"/>
                  </a:lnTo>
                  <a:lnTo>
                    <a:pt x="128" y="511"/>
                  </a:lnTo>
                  <a:lnTo>
                    <a:pt x="510" y="511"/>
                  </a:lnTo>
                  <a:lnTo>
                    <a:pt x="510" y="256"/>
                  </a:lnTo>
                  <a:lnTo>
                    <a:pt x="510" y="128"/>
                  </a:lnTo>
                  <a:lnTo>
                    <a:pt x="2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2"/>
            <p:cNvSpPr/>
            <p:nvPr/>
          </p:nvSpPr>
          <p:spPr>
            <a:xfrm>
              <a:off x="7195691" y="1505513"/>
              <a:ext cx="7048" cy="9379"/>
            </a:xfrm>
            <a:custGeom>
              <a:avLst/>
              <a:gdLst/>
              <a:ahLst/>
              <a:cxnLst/>
              <a:rect l="l" t="t" r="r" b="b"/>
              <a:pathLst>
                <a:path w="384" h="511" extrusionOk="0">
                  <a:moveTo>
                    <a:pt x="256" y="1"/>
                  </a:moveTo>
                  <a:lnTo>
                    <a:pt x="128" y="128"/>
                  </a:lnTo>
                  <a:lnTo>
                    <a:pt x="1" y="383"/>
                  </a:lnTo>
                  <a:lnTo>
                    <a:pt x="128" y="511"/>
                  </a:lnTo>
                  <a:lnTo>
                    <a:pt x="383" y="511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2"/>
            <p:cNvSpPr/>
            <p:nvPr/>
          </p:nvSpPr>
          <p:spPr>
            <a:xfrm>
              <a:off x="7013205" y="1671626"/>
              <a:ext cx="9379" cy="4699"/>
            </a:xfrm>
            <a:custGeom>
              <a:avLst/>
              <a:gdLst/>
              <a:ahLst/>
              <a:cxnLst/>
              <a:rect l="l" t="t" r="r" b="b"/>
              <a:pathLst>
                <a:path w="511" h="256" extrusionOk="0">
                  <a:moveTo>
                    <a:pt x="128" y="1"/>
                  </a:moveTo>
                  <a:lnTo>
                    <a:pt x="1" y="128"/>
                  </a:lnTo>
                  <a:lnTo>
                    <a:pt x="1" y="256"/>
                  </a:lnTo>
                  <a:lnTo>
                    <a:pt x="510" y="256"/>
                  </a:lnTo>
                  <a:lnTo>
                    <a:pt x="510" y="128"/>
                  </a:lnTo>
                  <a:lnTo>
                    <a:pt x="2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2"/>
            <p:cNvSpPr/>
            <p:nvPr/>
          </p:nvSpPr>
          <p:spPr>
            <a:xfrm>
              <a:off x="7085726" y="1671626"/>
              <a:ext cx="9379" cy="2368"/>
            </a:xfrm>
            <a:custGeom>
              <a:avLst/>
              <a:gdLst/>
              <a:ahLst/>
              <a:cxnLst/>
              <a:rect l="l" t="t" r="r" b="b"/>
              <a:pathLst>
                <a:path w="511" h="129" extrusionOk="0">
                  <a:moveTo>
                    <a:pt x="128" y="1"/>
                  </a:moveTo>
                  <a:lnTo>
                    <a:pt x="1" y="128"/>
                  </a:lnTo>
                  <a:lnTo>
                    <a:pt x="511" y="12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2"/>
            <p:cNvSpPr/>
            <p:nvPr/>
          </p:nvSpPr>
          <p:spPr>
            <a:xfrm>
              <a:off x="7160596" y="1669295"/>
              <a:ext cx="9379" cy="2349"/>
            </a:xfrm>
            <a:custGeom>
              <a:avLst/>
              <a:gdLst/>
              <a:ahLst/>
              <a:cxnLst/>
              <a:rect l="l" t="t" r="r" b="b"/>
              <a:pathLst>
                <a:path w="511" h="128" extrusionOk="0">
                  <a:moveTo>
                    <a:pt x="256" y="0"/>
                  </a:moveTo>
                  <a:lnTo>
                    <a:pt x="1" y="128"/>
                  </a:lnTo>
                  <a:lnTo>
                    <a:pt x="511" y="12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2"/>
            <p:cNvSpPr/>
            <p:nvPr/>
          </p:nvSpPr>
          <p:spPr>
            <a:xfrm>
              <a:off x="7050631" y="1615478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" y="1"/>
                  </a:moveTo>
                  <a:lnTo>
                    <a:pt x="1" y="255"/>
                  </a:lnTo>
                  <a:lnTo>
                    <a:pt x="1" y="383"/>
                  </a:lnTo>
                  <a:lnTo>
                    <a:pt x="256" y="510"/>
                  </a:lnTo>
                  <a:lnTo>
                    <a:pt x="383" y="383"/>
                  </a:lnTo>
                  <a:lnTo>
                    <a:pt x="511" y="255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2"/>
            <p:cNvSpPr/>
            <p:nvPr/>
          </p:nvSpPr>
          <p:spPr>
            <a:xfrm>
              <a:off x="7123170" y="1615478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28" y="1"/>
                  </a:moveTo>
                  <a:lnTo>
                    <a:pt x="0" y="255"/>
                  </a:lnTo>
                  <a:lnTo>
                    <a:pt x="128" y="383"/>
                  </a:lnTo>
                  <a:lnTo>
                    <a:pt x="255" y="510"/>
                  </a:lnTo>
                  <a:lnTo>
                    <a:pt x="510" y="383"/>
                  </a:lnTo>
                  <a:lnTo>
                    <a:pt x="510" y="255"/>
                  </a:lnTo>
                  <a:lnTo>
                    <a:pt x="5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2"/>
            <p:cNvSpPr/>
            <p:nvPr/>
          </p:nvSpPr>
          <p:spPr>
            <a:xfrm>
              <a:off x="6989803" y="1449365"/>
              <a:ext cx="212936" cy="226960"/>
            </a:xfrm>
            <a:custGeom>
              <a:avLst/>
              <a:gdLst/>
              <a:ahLst/>
              <a:cxnLst/>
              <a:rect l="l" t="t" r="r" b="b"/>
              <a:pathLst>
                <a:path w="11601" h="12365" extrusionOk="0">
                  <a:moveTo>
                    <a:pt x="9178" y="1"/>
                  </a:moveTo>
                  <a:lnTo>
                    <a:pt x="8541" y="128"/>
                  </a:lnTo>
                  <a:lnTo>
                    <a:pt x="7904" y="511"/>
                  </a:lnTo>
                  <a:lnTo>
                    <a:pt x="1" y="12365"/>
                  </a:lnTo>
                  <a:lnTo>
                    <a:pt x="1785" y="12365"/>
                  </a:lnTo>
                  <a:lnTo>
                    <a:pt x="5227" y="12237"/>
                  </a:lnTo>
                  <a:lnTo>
                    <a:pt x="5737" y="12237"/>
                  </a:lnTo>
                  <a:lnTo>
                    <a:pt x="9306" y="12110"/>
                  </a:lnTo>
                  <a:lnTo>
                    <a:pt x="10198" y="12110"/>
                  </a:lnTo>
                  <a:lnTo>
                    <a:pt x="10708" y="10070"/>
                  </a:lnTo>
                  <a:lnTo>
                    <a:pt x="11090" y="8158"/>
                  </a:lnTo>
                  <a:lnTo>
                    <a:pt x="11345" y="6119"/>
                  </a:lnTo>
                  <a:lnTo>
                    <a:pt x="11600" y="4079"/>
                  </a:lnTo>
                  <a:lnTo>
                    <a:pt x="11600" y="3570"/>
                  </a:lnTo>
                  <a:lnTo>
                    <a:pt x="11600" y="3060"/>
                  </a:lnTo>
                  <a:lnTo>
                    <a:pt x="11473" y="2040"/>
                  </a:lnTo>
                  <a:lnTo>
                    <a:pt x="11218" y="1275"/>
                  </a:lnTo>
                  <a:lnTo>
                    <a:pt x="10835" y="638"/>
                  </a:lnTo>
                  <a:lnTo>
                    <a:pt x="10453" y="256"/>
                  </a:lnTo>
                  <a:lnTo>
                    <a:pt x="981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2"/>
            <p:cNvSpPr/>
            <p:nvPr/>
          </p:nvSpPr>
          <p:spPr>
            <a:xfrm>
              <a:off x="6688010" y="3016901"/>
              <a:ext cx="650409" cy="891392"/>
            </a:xfrm>
            <a:custGeom>
              <a:avLst/>
              <a:gdLst/>
              <a:ahLst/>
              <a:cxnLst/>
              <a:rect l="l" t="t" r="r" b="b"/>
              <a:pathLst>
                <a:path w="35435" h="48564" extrusionOk="0">
                  <a:moveTo>
                    <a:pt x="20522" y="0"/>
                  </a:moveTo>
                  <a:lnTo>
                    <a:pt x="0" y="10835"/>
                  </a:lnTo>
                  <a:lnTo>
                    <a:pt x="9178" y="27022"/>
                  </a:lnTo>
                  <a:lnTo>
                    <a:pt x="11217" y="30464"/>
                  </a:lnTo>
                  <a:lnTo>
                    <a:pt x="6628" y="36455"/>
                  </a:lnTo>
                  <a:lnTo>
                    <a:pt x="3314" y="40916"/>
                  </a:lnTo>
                  <a:lnTo>
                    <a:pt x="2167" y="42573"/>
                  </a:lnTo>
                  <a:lnTo>
                    <a:pt x="1530" y="43593"/>
                  </a:lnTo>
                  <a:lnTo>
                    <a:pt x="1402" y="44230"/>
                  </a:lnTo>
                  <a:lnTo>
                    <a:pt x="1275" y="45122"/>
                  </a:lnTo>
                  <a:lnTo>
                    <a:pt x="1275" y="45887"/>
                  </a:lnTo>
                  <a:lnTo>
                    <a:pt x="1402" y="46779"/>
                  </a:lnTo>
                  <a:lnTo>
                    <a:pt x="1657" y="47544"/>
                  </a:lnTo>
                  <a:lnTo>
                    <a:pt x="2040" y="48054"/>
                  </a:lnTo>
                  <a:lnTo>
                    <a:pt x="2422" y="48436"/>
                  </a:lnTo>
                  <a:lnTo>
                    <a:pt x="2549" y="48564"/>
                  </a:lnTo>
                  <a:lnTo>
                    <a:pt x="2804" y="48564"/>
                  </a:lnTo>
                  <a:lnTo>
                    <a:pt x="4589" y="47799"/>
                  </a:lnTo>
                  <a:lnTo>
                    <a:pt x="8413" y="45887"/>
                  </a:lnTo>
                  <a:lnTo>
                    <a:pt x="19375" y="40024"/>
                  </a:lnTo>
                  <a:lnTo>
                    <a:pt x="25110" y="36837"/>
                  </a:lnTo>
                  <a:lnTo>
                    <a:pt x="30209" y="33906"/>
                  </a:lnTo>
                  <a:lnTo>
                    <a:pt x="33905" y="31739"/>
                  </a:lnTo>
                  <a:lnTo>
                    <a:pt x="34925" y="30974"/>
                  </a:lnTo>
                  <a:lnTo>
                    <a:pt x="35435" y="30591"/>
                  </a:lnTo>
                  <a:lnTo>
                    <a:pt x="35435" y="30209"/>
                  </a:lnTo>
                  <a:lnTo>
                    <a:pt x="35308" y="29572"/>
                  </a:lnTo>
                  <a:lnTo>
                    <a:pt x="34288" y="27150"/>
                  </a:lnTo>
                  <a:lnTo>
                    <a:pt x="32758" y="23963"/>
                  </a:lnTo>
                  <a:lnTo>
                    <a:pt x="30974" y="20012"/>
                  </a:lnTo>
                  <a:lnTo>
                    <a:pt x="29062" y="16443"/>
                  </a:lnTo>
                  <a:lnTo>
                    <a:pt x="23199" y="5226"/>
                  </a:lnTo>
                  <a:lnTo>
                    <a:pt x="20522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2"/>
            <p:cNvSpPr/>
            <p:nvPr/>
          </p:nvSpPr>
          <p:spPr>
            <a:xfrm>
              <a:off x="6711394" y="3318712"/>
              <a:ext cx="627025" cy="589581"/>
            </a:xfrm>
            <a:custGeom>
              <a:avLst/>
              <a:gdLst/>
              <a:ahLst/>
              <a:cxnLst/>
              <a:rect l="l" t="t" r="r" b="b"/>
              <a:pathLst>
                <a:path w="34161" h="32121" extrusionOk="0">
                  <a:moveTo>
                    <a:pt x="27788" y="0"/>
                  </a:moveTo>
                  <a:lnTo>
                    <a:pt x="7904" y="10579"/>
                  </a:lnTo>
                  <a:lnTo>
                    <a:pt x="9943" y="14021"/>
                  </a:lnTo>
                  <a:lnTo>
                    <a:pt x="5354" y="20012"/>
                  </a:lnTo>
                  <a:lnTo>
                    <a:pt x="2040" y="24473"/>
                  </a:lnTo>
                  <a:lnTo>
                    <a:pt x="893" y="26130"/>
                  </a:lnTo>
                  <a:lnTo>
                    <a:pt x="256" y="27150"/>
                  </a:lnTo>
                  <a:lnTo>
                    <a:pt x="128" y="27787"/>
                  </a:lnTo>
                  <a:lnTo>
                    <a:pt x="1" y="28679"/>
                  </a:lnTo>
                  <a:lnTo>
                    <a:pt x="1" y="29444"/>
                  </a:lnTo>
                  <a:lnTo>
                    <a:pt x="128" y="30336"/>
                  </a:lnTo>
                  <a:lnTo>
                    <a:pt x="383" y="31101"/>
                  </a:lnTo>
                  <a:lnTo>
                    <a:pt x="766" y="31611"/>
                  </a:lnTo>
                  <a:lnTo>
                    <a:pt x="1148" y="31993"/>
                  </a:lnTo>
                  <a:lnTo>
                    <a:pt x="1275" y="32121"/>
                  </a:lnTo>
                  <a:lnTo>
                    <a:pt x="1530" y="32121"/>
                  </a:lnTo>
                  <a:lnTo>
                    <a:pt x="3315" y="31356"/>
                  </a:lnTo>
                  <a:lnTo>
                    <a:pt x="7139" y="29444"/>
                  </a:lnTo>
                  <a:lnTo>
                    <a:pt x="18101" y="23581"/>
                  </a:lnTo>
                  <a:lnTo>
                    <a:pt x="23836" y="20394"/>
                  </a:lnTo>
                  <a:lnTo>
                    <a:pt x="28935" y="17463"/>
                  </a:lnTo>
                  <a:lnTo>
                    <a:pt x="32631" y="15296"/>
                  </a:lnTo>
                  <a:lnTo>
                    <a:pt x="33651" y="14531"/>
                  </a:lnTo>
                  <a:lnTo>
                    <a:pt x="34161" y="14148"/>
                  </a:lnTo>
                  <a:lnTo>
                    <a:pt x="34161" y="13639"/>
                  </a:lnTo>
                  <a:lnTo>
                    <a:pt x="33779" y="12619"/>
                  </a:lnTo>
                  <a:lnTo>
                    <a:pt x="32504" y="9432"/>
                  </a:lnTo>
                  <a:lnTo>
                    <a:pt x="30337" y="4971"/>
                  </a:lnTo>
                  <a:lnTo>
                    <a:pt x="277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2"/>
            <p:cNvSpPr/>
            <p:nvPr/>
          </p:nvSpPr>
          <p:spPr>
            <a:xfrm>
              <a:off x="6711394" y="3384202"/>
              <a:ext cx="627025" cy="524090"/>
            </a:xfrm>
            <a:custGeom>
              <a:avLst/>
              <a:gdLst/>
              <a:ahLst/>
              <a:cxnLst/>
              <a:rect l="l" t="t" r="r" b="b"/>
              <a:pathLst>
                <a:path w="34161" h="28553" extrusionOk="0">
                  <a:moveTo>
                    <a:pt x="29700" y="1"/>
                  </a:moveTo>
                  <a:lnTo>
                    <a:pt x="9943" y="10453"/>
                  </a:lnTo>
                  <a:lnTo>
                    <a:pt x="5354" y="16444"/>
                  </a:lnTo>
                  <a:lnTo>
                    <a:pt x="2040" y="20905"/>
                  </a:lnTo>
                  <a:lnTo>
                    <a:pt x="893" y="22562"/>
                  </a:lnTo>
                  <a:lnTo>
                    <a:pt x="256" y="23582"/>
                  </a:lnTo>
                  <a:lnTo>
                    <a:pt x="128" y="24219"/>
                  </a:lnTo>
                  <a:lnTo>
                    <a:pt x="1" y="25111"/>
                  </a:lnTo>
                  <a:lnTo>
                    <a:pt x="1" y="25876"/>
                  </a:lnTo>
                  <a:lnTo>
                    <a:pt x="128" y="26768"/>
                  </a:lnTo>
                  <a:lnTo>
                    <a:pt x="383" y="27533"/>
                  </a:lnTo>
                  <a:lnTo>
                    <a:pt x="766" y="28043"/>
                  </a:lnTo>
                  <a:lnTo>
                    <a:pt x="1148" y="28425"/>
                  </a:lnTo>
                  <a:lnTo>
                    <a:pt x="1275" y="28553"/>
                  </a:lnTo>
                  <a:lnTo>
                    <a:pt x="1530" y="28553"/>
                  </a:lnTo>
                  <a:lnTo>
                    <a:pt x="3315" y="27788"/>
                  </a:lnTo>
                  <a:lnTo>
                    <a:pt x="7139" y="25876"/>
                  </a:lnTo>
                  <a:lnTo>
                    <a:pt x="18101" y="20013"/>
                  </a:lnTo>
                  <a:lnTo>
                    <a:pt x="23836" y="16826"/>
                  </a:lnTo>
                  <a:lnTo>
                    <a:pt x="28935" y="13895"/>
                  </a:lnTo>
                  <a:lnTo>
                    <a:pt x="32631" y="11728"/>
                  </a:lnTo>
                  <a:lnTo>
                    <a:pt x="33651" y="10963"/>
                  </a:lnTo>
                  <a:lnTo>
                    <a:pt x="34161" y="10580"/>
                  </a:lnTo>
                  <a:lnTo>
                    <a:pt x="34161" y="10198"/>
                  </a:lnTo>
                  <a:lnTo>
                    <a:pt x="34034" y="9561"/>
                  </a:lnTo>
                  <a:lnTo>
                    <a:pt x="33014" y="7139"/>
                  </a:lnTo>
                  <a:lnTo>
                    <a:pt x="31484" y="3952"/>
                  </a:lnTo>
                  <a:lnTo>
                    <a:pt x="29700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2"/>
            <p:cNvSpPr/>
            <p:nvPr/>
          </p:nvSpPr>
          <p:spPr>
            <a:xfrm>
              <a:off x="6734797" y="3580729"/>
              <a:ext cx="568546" cy="301830"/>
            </a:xfrm>
            <a:custGeom>
              <a:avLst/>
              <a:gdLst/>
              <a:ahLst/>
              <a:cxnLst/>
              <a:rect l="l" t="t" r="r" b="b"/>
              <a:pathLst>
                <a:path w="30975" h="16444" extrusionOk="0">
                  <a:moveTo>
                    <a:pt x="30974" y="1"/>
                  </a:moveTo>
                  <a:lnTo>
                    <a:pt x="24728" y="3188"/>
                  </a:lnTo>
                  <a:lnTo>
                    <a:pt x="15551" y="8031"/>
                  </a:lnTo>
                  <a:lnTo>
                    <a:pt x="6246" y="12875"/>
                  </a:lnTo>
                  <a:lnTo>
                    <a:pt x="128" y="16316"/>
                  </a:lnTo>
                  <a:lnTo>
                    <a:pt x="0" y="16444"/>
                  </a:lnTo>
                  <a:lnTo>
                    <a:pt x="128" y="16444"/>
                  </a:lnTo>
                  <a:lnTo>
                    <a:pt x="6374" y="13257"/>
                  </a:lnTo>
                  <a:lnTo>
                    <a:pt x="15678" y="8414"/>
                  </a:lnTo>
                  <a:lnTo>
                    <a:pt x="24856" y="3442"/>
                  </a:lnTo>
                  <a:lnTo>
                    <a:pt x="3097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2"/>
            <p:cNvSpPr/>
            <p:nvPr/>
          </p:nvSpPr>
          <p:spPr>
            <a:xfrm>
              <a:off x="6741808" y="3767914"/>
              <a:ext cx="116995" cy="42125"/>
            </a:xfrm>
            <a:custGeom>
              <a:avLst/>
              <a:gdLst/>
              <a:ahLst/>
              <a:cxnLst/>
              <a:rect l="l" t="t" r="r" b="b"/>
              <a:pathLst>
                <a:path w="6374" h="2295" extrusionOk="0">
                  <a:moveTo>
                    <a:pt x="1785" y="0"/>
                  </a:moveTo>
                  <a:lnTo>
                    <a:pt x="893" y="127"/>
                  </a:lnTo>
                  <a:lnTo>
                    <a:pt x="1" y="510"/>
                  </a:lnTo>
                  <a:lnTo>
                    <a:pt x="1" y="637"/>
                  </a:lnTo>
                  <a:lnTo>
                    <a:pt x="893" y="382"/>
                  </a:lnTo>
                  <a:lnTo>
                    <a:pt x="1785" y="255"/>
                  </a:lnTo>
                  <a:lnTo>
                    <a:pt x="2550" y="255"/>
                  </a:lnTo>
                  <a:lnTo>
                    <a:pt x="3442" y="382"/>
                  </a:lnTo>
                  <a:lnTo>
                    <a:pt x="4207" y="637"/>
                  </a:lnTo>
                  <a:lnTo>
                    <a:pt x="4972" y="1147"/>
                  </a:lnTo>
                  <a:lnTo>
                    <a:pt x="5737" y="1657"/>
                  </a:lnTo>
                  <a:lnTo>
                    <a:pt x="6247" y="2294"/>
                  </a:lnTo>
                  <a:lnTo>
                    <a:pt x="6374" y="2294"/>
                  </a:lnTo>
                  <a:lnTo>
                    <a:pt x="5864" y="1530"/>
                  </a:lnTo>
                  <a:lnTo>
                    <a:pt x="5227" y="892"/>
                  </a:lnTo>
                  <a:lnTo>
                    <a:pt x="4590" y="510"/>
                  </a:lnTo>
                  <a:lnTo>
                    <a:pt x="3697" y="127"/>
                  </a:lnTo>
                  <a:lnTo>
                    <a:pt x="280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2"/>
            <p:cNvSpPr/>
            <p:nvPr/>
          </p:nvSpPr>
          <p:spPr>
            <a:xfrm>
              <a:off x="6858785" y="3583079"/>
              <a:ext cx="131036" cy="28083"/>
            </a:xfrm>
            <a:custGeom>
              <a:avLst/>
              <a:gdLst/>
              <a:ahLst/>
              <a:cxnLst/>
              <a:rect l="l" t="t" r="r" b="b"/>
              <a:pathLst>
                <a:path w="7139" h="1530" extrusionOk="0">
                  <a:moveTo>
                    <a:pt x="4462" y="0"/>
                  </a:moveTo>
                  <a:lnTo>
                    <a:pt x="3570" y="128"/>
                  </a:lnTo>
                  <a:lnTo>
                    <a:pt x="2678" y="255"/>
                  </a:lnTo>
                  <a:lnTo>
                    <a:pt x="1785" y="510"/>
                  </a:lnTo>
                  <a:lnTo>
                    <a:pt x="893" y="893"/>
                  </a:lnTo>
                  <a:lnTo>
                    <a:pt x="128" y="1275"/>
                  </a:lnTo>
                  <a:lnTo>
                    <a:pt x="1" y="1275"/>
                  </a:lnTo>
                  <a:lnTo>
                    <a:pt x="1" y="1402"/>
                  </a:lnTo>
                  <a:lnTo>
                    <a:pt x="128" y="1530"/>
                  </a:lnTo>
                  <a:lnTo>
                    <a:pt x="256" y="1530"/>
                  </a:lnTo>
                  <a:lnTo>
                    <a:pt x="1913" y="1148"/>
                  </a:lnTo>
                  <a:lnTo>
                    <a:pt x="3570" y="893"/>
                  </a:lnTo>
                  <a:lnTo>
                    <a:pt x="5354" y="765"/>
                  </a:lnTo>
                  <a:lnTo>
                    <a:pt x="7011" y="765"/>
                  </a:lnTo>
                  <a:lnTo>
                    <a:pt x="7139" y="638"/>
                  </a:lnTo>
                  <a:lnTo>
                    <a:pt x="7139" y="510"/>
                  </a:lnTo>
                  <a:lnTo>
                    <a:pt x="6247" y="255"/>
                  </a:lnTo>
                  <a:lnTo>
                    <a:pt x="5354" y="128"/>
                  </a:lnTo>
                  <a:lnTo>
                    <a:pt x="446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2"/>
            <p:cNvSpPr/>
            <p:nvPr/>
          </p:nvSpPr>
          <p:spPr>
            <a:xfrm>
              <a:off x="6837732" y="3611144"/>
              <a:ext cx="128705" cy="25770"/>
            </a:xfrm>
            <a:custGeom>
              <a:avLst/>
              <a:gdLst/>
              <a:ahLst/>
              <a:cxnLst/>
              <a:rect l="l" t="t" r="r" b="b"/>
              <a:pathLst>
                <a:path w="7012" h="1404" extrusionOk="0">
                  <a:moveTo>
                    <a:pt x="3442" y="1"/>
                  </a:moveTo>
                  <a:lnTo>
                    <a:pt x="2550" y="256"/>
                  </a:lnTo>
                  <a:lnTo>
                    <a:pt x="1658" y="511"/>
                  </a:lnTo>
                  <a:lnTo>
                    <a:pt x="766" y="766"/>
                  </a:lnTo>
                  <a:lnTo>
                    <a:pt x="1" y="1148"/>
                  </a:lnTo>
                  <a:lnTo>
                    <a:pt x="1" y="1276"/>
                  </a:lnTo>
                  <a:lnTo>
                    <a:pt x="1" y="1403"/>
                  </a:lnTo>
                  <a:lnTo>
                    <a:pt x="128" y="1403"/>
                  </a:lnTo>
                  <a:lnTo>
                    <a:pt x="1785" y="1148"/>
                  </a:lnTo>
                  <a:lnTo>
                    <a:pt x="3570" y="893"/>
                  </a:lnTo>
                  <a:lnTo>
                    <a:pt x="5227" y="766"/>
                  </a:lnTo>
                  <a:lnTo>
                    <a:pt x="7011" y="638"/>
                  </a:lnTo>
                  <a:lnTo>
                    <a:pt x="7011" y="511"/>
                  </a:lnTo>
                  <a:lnTo>
                    <a:pt x="6119" y="128"/>
                  </a:lnTo>
                  <a:lnTo>
                    <a:pt x="522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2"/>
            <p:cNvSpPr/>
            <p:nvPr/>
          </p:nvSpPr>
          <p:spPr>
            <a:xfrm>
              <a:off x="6814347" y="3636896"/>
              <a:ext cx="128687" cy="28083"/>
            </a:xfrm>
            <a:custGeom>
              <a:avLst/>
              <a:gdLst/>
              <a:ahLst/>
              <a:cxnLst/>
              <a:rect l="l" t="t" r="r" b="b"/>
              <a:pathLst>
                <a:path w="7011" h="1530" extrusionOk="0">
                  <a:moveTo>
                    <a:pt x="4334" y="0"/>
                  </a:moveTo>
                  <a:lnTo>
                    <a:pt x="3442" y="128"/>
                  </a:lnTo>
                  <a:lnTo>
                    <a:pt x="2549" y="255"/>
                  </a:lnTo>
                  <a:lnTo>
                    <a:pt x="1657" y="510"/>
                  </a:lnTo>
                  <a:lnTo>
                    <a:pt x="892" y="892"/>
                  </a:lnTo>
                  <a:lnTo>
                    <a:pt x="0" y="1275"/>
                  </a:lnTo>
                  <a:lnTo>
                    <a:pt x="0" y="1402"/>
                  </a:lnTo>
                  <a:lnTo>
                    <a:pt x="0" y="1530"/>
                  </a:lnTo>
                  <a:lnTo>
                    <a:pt x="128" y="1530"/>
                  </a:lnTo>
                  <a:lnTo>
                    <a:pt x="1785" y="1147"/>
                  </a:lnTo>
                  <a:lnTo>
                    <a:pt x="3569" y="892"/>
                  </a:lnTo>
                  <a:lnTo>
                    <a:pt x="5226" y="765"/>
                  </a:lnTo>
                  <a:lnTo>
                    <a:pt x="7011" y="765"/>
                  </a:lnTo>
                  <a:lnTo>
                    <a:pt x="7011" y="637"/>
                  </a:lnTo>
                  <a:lnTo>
                    <a:pt x="7011" y="510"/>
                  </a:lnTo>
                  <a:lnTo>
                    <a:pt x="6118" y="255"/>
                  </a:lnTo>
                  <a:lnTo>
                    <a:pt x="5354" y="128"/>
                  </a:lnTo>
                  <a:lnTo>
                    <a:pt x="433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2"/>
            <p:cNvSpPr/>
            <p:nvPr/>
          </p:nvSpPr>
          <p:spPr>
            <a:xfrm>
              <a:off x="6790945" y="3664960"/>
              <a:ext cx="131036" cy="25752"/>
            </a:xfrm>
            <a:custGeom>
              <a:avLst/>
              <a:gdLst/>
              <a:ahLst/>
              <a:cxnLst/>
              <a:rect l="l" t="t" r="r" b="b"/>
              <a:pathLst>
                <a:path w="7139" h="1403" extrusionOk="0">
                  <a:moveTo>
                    <a:pt x="3442" y="1"/>
                  </a:moveTo>
                  <a:lnTo>
                    <a:pt x="2550" y="256"/>
                  </a:lnTo>
                  <a:lnTo>
                    <a:pt x="1658" y="510"/>
                  </a:lnTo>
                  <a:lnTo>
                    <a:pt x="893" y="765"/>
                  </a:lnTo>
                  <a:lnTo>
                    <a:pt x="128" y="1148"/>
                  </a:lnTo>
                  <a:lnTo>
                    <a:pt x="1" y="1275"/>
                  </a:lnTo>
                  <a:lnTo>
                    <a:pt x="1" y="1403"/>
                  </a:lnTo>
                  <a:lnTo>
                    <a:pt x="128" y="1403"/>
                  </a:lnTo>
                  <a:lnTo>
                    <a:pt x="1913" y="1148"/>
                  </a:lnTo>
                  <a:lnTo>
                    <a:pt x="3570" y="893"/>
                  </a:lnTo>
                  <a:lnTo>
                    <a:pt x="5227" y="765"/>
                  </a:lnTo>
                  <a:lnTo>
                    <a:pt x="7011" y="638"/>
                  </a:lnTo>
                  <a:lnTo>
                    <a:pt x="7139" y="638"/>
                  </a:lnTo>
                  <a:lnTo>
                    <a:pt x="7011" y="510"/>
                  </a:lnTo>
                  <a:lnTo>
                    <a:pt x="6246" y="128"/>
                  </a:lnTo>
                  <a:lnTo>
                    <a:pt x="535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2"/>
            <p:cNvSpPr/>
            <p:nvPr/>
          </p:nvSpPr>
          <p:spPr>
            <a:xfrm>
              <a:off x="7214413" y="3498848"/>
              <a:ext cx="72539" cy="74888"/>
            </a:xfrm>
            <a:custGeom>
              <a:avLst/>
              <a:gdLst/>
              <a:ahLst/>
              <a:cxnLst/>
              <a:rect l="l" t="t" r="r" b="b"/>
              <a:pathLst>
                <a:path w="3952" h="4080" extrusionOk="0">
                  <a:moveTo>
                    <a:pt x="1785" y="1"/>
                  </a:moveTo>
                  <a:lnTo>
                    <a:pt x="1403" y="128"/>
                  </a:lnTo>
                  <a:lnTo>
                    <a:pt x="1020" y="256"/>
                  </a:lnTo>
                  <a:lnTo>
                    <a:pt x="638" y="511"/>
                  </a:lnTo>
                  <a:lnTo>
                    <a:pt x="255" y="765"/>
                  </a:lnTo>
                  <a:lnTo>
                    <a:pt x="128" y="1148"/>
                  </a:lnTo>
                  <a:lnTo>
                    <a:pt x="0" y="1530"/>
                  </a:lnTo>
                  <a:lnTo>
                    <a:pt x="0" y="2295"/>
                  </a:lnTo>
                  <a:lnTo>
                    <a:pt x="255" y="2932"/>
                  </a:lnTo>
                  <a:lnTo>
                    <a:pt x="638" y="3570"/>
                  </a:lnTo>
                  <a:lnTo>
                    <a:pt x="1275" y="3952"/>
                  </a:lnTo>
                  <a:lnTo>
                    <a:pt x="1657" y="4080"/>
                  </a:lnTo>
                  <a:lnTo>
                    <a:pt x="2040" y="4080"/>
                  </a:lnTo>
                  <a:lnTo>
                    <a:pt x="2422" y="3952"/>
                  </a:lnTo>
                  <a:lnTo>
                    <a:pt x="2932" y="3825"/>
                  </a:lnTo>
                  <a:lnTo>
                    <a:pt x="3314" y="3570"/>
                  </a:lnTo>
                  <a:lnTo>
                    <a:pt x="3569" y="3315"/>
                  </a:lnTo>
                  <a:lnTo>
                    <a:pt x="3824" y="2932"/>
                  </a:lnTo>
                  <a:lnTo>
                    <a:pt x="3952" y="2550"/>
                  </a:lnTo>
                  <a:lnTo>
                    <a:pt x="3952" y="1785"/>
                  </a:lnTo>
                  <a:lnTo>
                    <a:pt x="3697" y="1148"/>
                  </a:lnTo>
                  <a:lnTo>
                    <a:pt x="3187" y="511"/>
                  </a:lnTo>
                  <a:lnTo>
                    <a:pt x="2550" y="128"/>
                  </a:lnTo>
                  <a:lnTo>
                    <a:pt x="216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2"/>
            <p:cNvSpPr/>
            <p:nvPr/>
          </p:nvSpPr>
          <p:spPr>
            <a:xfrm>
              <a:off x="6765211" y="3505878"/>
              <a:ext cx="149758" cy="93592"/>
            </a:xfrm>
            <a:custGeom>
              <a:avLst/>
              <a:gdLst/>
              <a:ahLst/>
              <a:cxnLst/>
              <a:rect l="l" t="t" r="r" b="b"/>
              <a:pathLst>
                <a:path w="8159" h="5099" extrusionOk="0">
                  <a:moveTo>
                    <a:pt x="2040" y="765"/>
                  </a:moveTo>
                  <a:lnTo>
                    <a:pt x="2677" y="892"/>
                  </a:lnTo>
                  <a:lnTo>
                    <a:pt x="3569" y="1147"/>
                  </a:lnTo>
                  <a:lnTo>
                    <a:pt x="5099" y="2167"/>
                  </a:lnTo>
                  <a:lnTo>
                    <a:pt x="6501" y="3314"/>
                  </a:lnTo>
                  <a:lnTo>
                    <a:pt x="7903" y="4589"/>
                  </a:lnTo>
                  <a:lnTo>
                    <a:pt x="4972" y="4206"/>
                  </a:lnTo>
                  <a:lnTo>
                    <a:pt x="3824" y="3951"/>
                  </a:lnTo>
                  <a:lnTo>
                    <a:pt x="2677" y="3697"/>
                  </a:lnTo>
                  <a:lnTo>
                    <a:pt x="2040" y="3442"/>
                  </a:lnTo>
                  <a:lnTo>
                    <a:pt x="1530" y="3187"/>
                  </a:lnTo>
                  <a:lnTo>
                    <a:pt x="1148" y="2804"/>
                  </a:lnTo>
                  <a:lnTo>
                    <a:pt x="893" y="2422"/>
                  </a:lnTo>
                  <a:lnTo>
                    <a:pt x="638" y="1657"/>
                  </a:lnTo>
                  <a:lnTo>
                    <a:pt x="638" y="1402"/>
                  </a:lnTo>
                  <a:lnTo>
                    <a:pt x="765" y="1147"/>
                  </a:lnTo>
                  <a:lnTo>
                    <a:pt x="1020" y="892"/>
                  </a:lnTo>
                  <a:lnTo>
                    <a:pt x="1530" y="765"/>
                  </a:lnTo>
                  <a:close/>
                  <a:moveTo>
                    <a:pt x="1657" y="0"/>
                  </a:moveTo>
                  <a:lnTo>
                    <a:pt x="1148" y="128"/>
                  </a:lnTo>
                  <a:lnTo>
                    <a:pt x="765" y="382"/>
                  </a:lnTo>
                  <a:lnTo>
                    <a:pt x="383" y="637"/>
                  </a:lnTo>
                  <a:lnTo>
                    <a:pt x="128" y="1147"/>
                  </a:lnTo>
                  <a:lnTo>
                    <a:pt x="0" y="1657"/>
                  </a:lnTo>
                  <a:lnTo>
                    <a:pt x="0" y="2167"/>
                  </a:lnTo>
                  <a:lnTo>
                    <a:pt x="128" y="2549"/>
                  </a:lnTo>
                  <a:lnTo>
                    <a:pt x="383" y="2932"/>
                  </a:lnTo>
                  <a:lnTo>
                    <a:pt x="1020" y="3569"/>
                  </a:lnTo>
                  <a:lnTo>
                    <a:pt x="1912" y="4079"/>
                  </a:lnTo>
                  <a:lnTo>
                    <a:pt x="3315" y="4589"/>
                  </a:lnTo>
                  <a:lnTo>
                    <a:pt x="4844" y="4844"/>
                  </a:lnTo>
                  <a:lnTo>
                    <a:pt x="7903" y="5099"/>
                  </a:lnTo>
                  <a:lnTo>
                    <a:pt x="8158" y="5099"/>
                  </a:lnTo>
                  <a:lnTo>
                    <a:pt x="8158" y="4844"/>
                  </a:lnTo>
                  <a:lnTo>
                    <a:pt x="8158" y="4716"/>
                  </a:lnTo>
                  <a:lnTo>
                    <a:pt x="7266" y="3442"/>
                  </a:lnTo>
                  <a:lnTo>
                    <a:pt x="6119" y="2294"/>
                  </a:lnTo>
                  <a:lnTo>
                    <a:pt x="4972" y="1275"/>
                  </a:lnTo>
                  <a:lnTo>
                    <a:pt x="3569" y="382"/>
                  </a:lnTo>
                  <a:lnTo>
                    <a:pt x="2550" y="128"/>
                  </a:lnTo>
                  <a:lnTo>
                    <a:pt x="216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2"/>
            <p:cNvSpPr/>
            <p:nvPr/>
          </p:nvSpPr>
          <p:spPr>
            <a:xfrm>
              <a:off x="6905590" y="3482475"/>
              <a:ext cx="138048" cy="116995"/>
            </a:xfrm>
            <a:custGeom>
              <a:avLst/>
              <a:gdLst/>
              <a:ahLst/>
              <a:cxnLst/>
              <a:rect l="l" t="t" r="r" b="b"/>
              <a:pathLst>
                <a:path w="7521" h="6374" extrusionOk="0">
                  <a:moveTo>
                    <a:pt x="6119" y="638"/>
                  </a:moveTo>
                  <a:lnTo>
                    <a:pt x="6501" y="893"/>
                  </a:lnTo>
                  <a:lnTo>
                    <a:pt x="6628" y="1148"/>
                  </a:lnTo>
                  <a:lnTo>
                    <a:pt x="6756" y="1403"/>
                  </a:lnTo>
                  <a:lnTo>
                    <a:pt x="6628" y="2167"/>
                  </a:lnTo>
                  <a:lnTo>
                    <a:pt x="6501" y="2677"/>
                  </a:lnTo>
                  <a:lnTo>
                    <a:pt x="6119" y="3060"/>
                  </a:lnTo>
                  <a:lnTo>
                    <a:pt x="5736" y="3442"/>
                  </a:lnTo>
                  <a:lnTo>
                    <a:pt x="5226" y="3824"/>
                  </a:lnTo>
                  <a:lnTo>
                    <a:pt x="4079" y="4334"/>
                  </a:lnTo>
                  <a:lnTo>
                    <a:pt x="3059" y="4717"/>
                  </a:lnTo>
                  <a:lnTo>
                    <a:pt x="255" y="5736"/>
                  </a:lnTo>
                  <a:lnTo>
                    <a:pt x="1402" y="4207"/>
                  </a:lnTo>
                  <a:lnTo>
                    <a:pt x="2422" y="2805"/>
                  </a:lnTo>
                  <a:lnTo>
                    <a:pt x="3697" y="1530"/>
                  </a:lnTo>
                  <a:lnTo>
                    <a:pt x="4461" y="1020"/>
                  </a:lnTo>
                  <a:lnTo>
                    <a:pt x="5099" y="765"/>
                  </a:lnTo>
                  <a:lnTo>
                    <a:pt x="5609" y="638"/>
                  </a:lnTo>
                  <a:close/>
                  <a:moveTo>
                    <a:pt x="5481" y="0"/>
                  </a:moveTo>
                  <a:lnTo>
                    <a:pt x="4971" y="128"/>
                  </a:lnTo>
                  <a:lnTo>
                    <a:pt x="4461" y="255"/>
                  </a:lnTo>
                  <a:lnTo>
                    <a:pt x="3569" y="765"/>
                  </a:lnTo>
                  <a:lnTo>
                    <a:pt x="2422" y="1912"/>
                  </a:lnTo>
                  <a:lnTo>
                    <a:pt x="1530" y="3187"/>
                  </a:lnTo>
                  <a:lnTo>
                    <a:pt x="638" y="4462"/>
                  </a:lnTo>
                  <a:lnTo>
                    <a:pt x="0" y="5991"/>
                  </a:lnTo>
                  <a:lnTo>
                    <a:pt x="0" y="6119"/>
                  </a:lnTo>
                  <a:lnTo>
                    <a:pt x="128" y="6246"/>
                  </a:lnTo>
                  <a:lnTo>
                    <a:pt x="383" y="6374"/>
                  </a:lnTo>
                  <a:lnTo>
                    <a:pt x="3314" y="5354"/>
                  </a:lnTo>
                  <a:lnTo>
                    <a:pt x="4716" y="4844"/>
                  </a:lnTo>
                  <a:lnTo>
                    <a:pt x="6119" y="3952"/>
                  </a:lnTo>
                  <a:lnTo>
                    <a:pt x="6756" y="3315"/>
                  </a:lnTo>
                  <a:lnTo>
                    <a:pt x="7266" y="2550"/>
                  </a:lnTo>
                  <a:lnTo>
                    <a:pt x="7393" y="2040"/>
                  </a:lnTo>
                  <a:lnTo>
                    <a:pt x="7521" y="1657"/>
                  </a:lnTo>
                  <a:lnTo>
                    <a:pt x="7393" y="1148"/>
                  </a:lnTo>
                  <a:lnTo>
                    <a:pt x="7138" y="765"/>
                  </a:lnTo>
                  <a:lnTo>
                    <a:pt x="6756" y="383"/>
                  </a:lnTo>
                  <a:lnTo>
                    <a:pt x="6373" y="128"/>
                  </a:lnTo>
                  <a:lnTo>
                    <a:pt x="586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2"/>
            <p:cNvSpPr/>
            <p:nvPr/>
          </p:nvSpPr>
          <p:spPr>
            <a:xfrm>
              <a:off x="6521897" y="1964076"/>
              <a:ext cx="889061" cy="1504376"/>
            </a:xfrm>
            <a:custGeom>
              <a:avLst/>
              <a:gdLst/>
              <a:ahLst/>
              <a:cxnLst/>
              <a:rect l="l" t="t" r="r" b="b"/>
              <a:pathLst>
                <a:path w="48437" h="81960" extrusionOk="0">
                  <a:moveTo>
                    <a:pt x="32376" y="1"/>
                  </a:moveTo>
                  <a:lnTo>
                    <a:pt x="29954" y="2677"/>
                  </a:lnTo>
                  <a:lnTo>
                    <a:pt x="27532" y="5227"/>
                  </a:lnTo>
                  <a:lnTo>
                    <a:pt x="22306" y="10453"/>
                  </a:lnTo>
                  <a:lnTo>
                    <a:pt x="17080" y="15551"/>
                  </a:lnTo>
                  <a:lnTo>
                    <a:pt x="11982" y="20650"/>
                  </a:lnTo>
                  <a:lnTo>
                    <a:pt x="9687" y="23072"/>
                  </a:lnTo>
                  <a:lnTo>
                    <a:pt x="7521" y="25621"/>
                  </a:lnTo>
                  <a:lnTo>
                    <a:pt x="5481" y="27915"/>
                  </a:lnTo>
                  <a:lnTo>
                    <a:pt x="3824" y="30337"/>
                  </a:lnTo>
                  <a:lnTo>
                    <a:pt x="2295" y="32631"/>
                  </a:lnTo>
                  <a:lnTo>
                    <a:pt x="1275" y="34926"/>
                  </a:lnTo>
                  <a:lnTo>
                    <a:pt x="765" y="36073"/>
                  </a:lnTo>
                  <a:lnTo>
                    <a:pt x="510" y="37093"/>
                  </a:lnTo>
                  <a:lnTo>
                    <a:pt x="255" y="38240"/>
                  </a:lnTo>
                  <a:lnTo>
                    <a:pt x="128" y="39259"/>
                  </a:lnTo>
                  <a:lnTo>
                    <a:pt x="0" y="40534"/>
                  </a:lnTo>
                  <a:lnTo>
                    <a:pt x="128" y="41936"/>
                  </a:lnTo>
                  <a:lnTo>
                    <a:pt x="510" y="44868"/>
                  </a:lnTo>
                  <a:lnTo>
                    <a:pt x="1275" y="48182"/>
                  </a:lnTo>
                  <a:lnTo>
                    <a:pt x="2167" y="51496"/>
                  </a:lnTo>
                  <a:lnTo>
                    <a:pt x="3314" y="55065"/>
                  </a:lnTo>
                  <a:lnTo>
                    <a:pt x="4716" y="58634"/>
                  </a:lnTo>
                  <a:lnTo>
                    <a:pt x="6119" y="62203"/>
                  </a:lnTo>
                  <a:lnTo>
                    <a:pt x="7648" y="65644"/>
                  </a:lnTo>
                  <a:lnTo>
                    <a:pt x="10707" y="72018"/>
                  </a:lnTo>
                  <a:lnTo>
                    <a:pt x="13256" y="77244"/>
                  </a:lnTo>
                  <a:lnTo>
                    <a:pt x="15933" y="81960"/>
                  </a:lnTo>
                  <a:lnTo>
                    <a:pt x="19502" y="80175"/>
                  </a:lnTo>
                  <a:lnTo>
                    <a:pt x="37602" y="71125"/>
                  </a:lnTo>
                  <a:lnTo>
                    <a:pt x="35435" y="66919"/>
                  </a:lnTo>
                  <a:lnTo>
                    <a:pt x="30591" y="57359"/>
                  </a:lnTo>
                  <a:lnTo>
                    <a:pt x="28042" y="51751"/>
                  </a:lnTo>
                  <a:lnTo>
                    <a:pt x="25748" y="46525"/>
                  </a:lnTo>
                  <a:lnTo>
                    <a:pt x="24856" y="44230"/>
                  </a:lnTo>
                  <a:lnTo>
                    <a:pt x="24091" y="42064"/>
                  </a:lnTo>
                  <a:lnTo>
                    <a:pt x="23581" y="40407"/>
                  </a:lnTo>
                  <a:lnTo>
                    <a:pt x="23326" y="39004"/>
                  </a:lnTo>
                  <a:lnTo>
                    <a:pt x="23326" y="38367"/>
                  </a:lnTo>
                  <a:lnTo>
                    <a:pt x="23836" y="37220"/>
                  </a:lnTo>
                  <a:lnTo>
                    <a:pt x="24601" y="35818"/>
                  </a:lnTo>
                  <a:lnTo>
                    <a:pt x="25748" y="34161"/>
                  </a:lnTo>
                  <a:lnTo>
                    <a:pt x="27150" y="32249"/>
                  </a:lnTo>
                  <a:lnTo>
                    <a:pt x="30591" y="28043"/>
                  </a:lnTo>
                  <a:lnTo>
                    <a:pt x="34543" y="23072"/>
                  </a:lnTo>
                  <a:lnTo>
                    <a:pt x="38622" y="17591"/>
                  </a:lnTo>
                  <a:lnTo>
                    <a:pt x="40661" y="14786"/>
                  </a:lnTo>
                  <a:lnTo>
                    <a:pt x="42573" y="11855"/>
                  </a:lnTo>
                  <a:lnTo>
                    <a:pt x="44358" y="8923"/>
                  </a:lnTo>
                  <a:lnTo>
                    <a:pt x="46015" y="5991"/>
                  </a:lnTo>
                  <a:lnTo>
                    <a:pt x="47289" y="2932"/>
                  </a:lnTo>
                  <a:lnTo>
                    <a:pt x="48436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2"/>
            <p:cNvSpPr/>
            <p:nvPr/>
          </p:nvSpPr>
          <p:spPr>
            <a:xfrm>
              <a:off x="6811998" y="3218108"/>
              <a:ext cx="339255" cy="173143"/>
            </a:xfrm>
            <a:custGeom>
              <a:avLst/>
              <a:gdLst/>
              <a:ahLst/>
              <a:cxnLst/>
              <a:rect l="l" t="t" r="r" b="b"/>
              <a:pathLst>
                <a:path w="18483" h="9433" extrusionOk="0">
                  <a:moveTo>
                    <a:pt x="18483" y="0"/>
                  </a:moveTo>
                  <a:lnTo>
                    <a:pt x="16061" y="1020"/>
                  </a:lnTo>
                  <a:lnTo>
                    <a:pt x="12237" y="2932"/>
                  </a:lnTo>
                  <a:lnTo>
                    <a:pt x="6119" y="6118"/>
                  </a:lnTo>
                  <a:lnTo>
                    <a:pt x="128" y="9305"/>
                  </a:lnTo>
                  <a:lnTo>
                    <a:pt x="1" y="9305"/>
                  </a:lnTo>
                  <a:lnTo>
                    <a:pt x="1" y="9432"/>
                  </a:lnTo>
                  <a:lnTo>
                    <a:pt x="128" y="9432"/>
                  </a:lnTo>
                  <a:lnTo>
                    <a:pt x="6374" y="6373"/>
                  </a:lnTo>
                  <a:lnTo>
                    <a:pt x="12492" y="3314"/>
                  </a:lnTo>
                  <a:lnTo>
                    <a:pt x="16189" y="1402"/>
                  </a:lnTo>
                  <a:lnTo>
                    <a:pt x="1848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2"/>
            <p:cNvSpPr/>
            <p:nvPr/>
          </p:nvSpPr>
          <p:spPr>
            <a:xfrm>
              <a:off x="6912602" y="2008532"/>
              <a:ext cx="465593" cy="1204914"/>
            </a:xfrm>
            <a:custGeom>
              <a:avLst/>
              <a:gdLst/>
              <a:ahLst/>
              <a:cxnLst/>
              <a:rect l="l" t="t" r="r" b="b"/>
              <a:pathLst>
                <a:path w="25366" h="65645" extrusionOk="0">
                  <a:moveTo>
                    <a:pt x="25238" y="0"/>
                  </a:moveTo>
                  <a:lnTo>
                    <a:pt x="21287" y="6501"/>
                  </a:lnTo>
                  <a:lnTo>
                    <a:pt x="17081" y="12747"/>
                  </a:lnTo>
                  <a:lnTo>
                    <a:pt x="12620" y="18738"/>
                  </a:lnTo>
                  <a:lnTo>
                    <a:pt x="7903" y="24728"/>
                  </a:lnTo>
                  <a:lnTo>
                    <a:pt x="3060" y="30209"/>
                  </a:lnTo>
                  <a:lnTo>
                    <a:pt x="2040" y="31484"/>
                  </a:lnTo>
                  <a:lnTo>
                    <a:pt x="1148" y="32759"/>
                  </a:lnTo>
                  <a:lnTo>
                    <a:pt x="511" y="34161"/>
                  </a:lnTo>
                  <a:lnTo>
                    <a:pt x="256" y="34925"/>
                  </a:lnTo>
                  <a:lnTo>
                    <a:pt x="128" y="35690"/>
                  </a:lnTo>
                  <a:lnTo>
                    <a:pt x="1" y="36582"/>
                  </a:lnTo>
                  <a:lnTo>
                    <a:pt x="128" y="37475"/>
                  </a:lnTo>
                  <a:lnTo>
                    <a:pt x="256" y="38367"/>
                  </a:lnTo>
                  <a:lnTo>
                    <a:pt x="511" y="39132"/>
                  </a:lnTo>
                  <a:lnTo>
                    <a:pt x="1020" y="40916"/>
                  </a:lnTo>
                  <a:lnTo>
                    <a:pt x="1658" y="42573"/>
                  </a:lnTo>
                  <a:lnTo>
                    <a:pt x="4462" y="49711"/>
                  </a:lnTo>
                  <a:lnTo>
                    <a:pt x="6119" y="53535"/>
                  </a:lnTo>
                  <a:lnTo>
                    <a:pt x="7903" y="57232"/>
                  </a:lnTo>
                  <a:lnTo>
                    <a:pt x="9815" y="60928"/>
                  </a:lnTo>
                  <a:lnTo>
                    <a:pt x="10835" y="62840"/>
                  </a:lnTo>
                  <a:lnTo>
                    <a:pt x="12492" y="65517"/>
                  </a:lnTo>
                  <a:lnTo>
                    <a:pt x="12620" y="65644"/>
                  </a:lnTo>
                  <a:lnTo>
                    <a:pt x="12492" y="65389"/>
                  </a:lnTo>
                  <a:lnTo>
                    <a:pt x="10453" y="61948"/>
                  </a:lnTo>
                  <a:lnTo>
                    <a:pt x="8668" y="58506"/>
                  </a:lnTo>
                  <a:lnTo>
                    <a:pt x="6884" y="54937"/>
                  </a:lnTo>
                  <a:lnTo>
                    <a:pt x="5354" y="51241"/>
                  </a:lnTo>
                  <a:lnTo>
                    <a:pt x="3825" y="47544"/>
                  </a:lnTo>
                  <a:lnTo>
                    <a:pt x="2422" y="43848"/>
                  </a:lnTo>
                  <a:lnTo>
                    <a:pt x="1020" y="40151"/>
                  </a:lnTo>
                  <a:lnTo>
                    <a:pt x="638" y="39132"/>
                  </a:lnTo>
                  <a:lnTo>
                    <a:pt x="511" y="38239"/>
                  </a:lnTo>
                  <a:lnTo>
                    <a:pt x="383" y="37220"/>
                  </a:lnTo>
                  <a:lnTo>
                    <a:pt x="256" y="36200"/>
                  </a:lnTo>
                  <a:lnTo>
                    <a:pt x="511" y="35180"/>
                  </a:lnTo>
                  <a:lnTo>
                    <a:pt x="765" y="34288"/>
                  </a:lnTo>
                  <a:lnTo>
                    <a:pt x="1148" y="33396"/>
                  </a:lnTo>
                  <a:lnTo>
                    <a:pt x="1658" y="32504"/>
                  </a:lnTo>
                  <a:lnTo>
                    <a:pt x="2805" y="31102"/>
                  </a:lnTo>
                  <a:lnTo>
                    <a:pt x="3952" y="29699"/>
                  </a:lnTo>
                  <a:lnTo>
                    <a:pt x="6501" y="26895"/>
                  </a:lnTo>
                  <a:lnTo>
                    <a:pt x="8923" y="23964"/>
                  </a:lnTo>
                  <a:lnTo>
                    <a:pt x="11345" y="20904"/>
                  </a:lnTo>
                  <a:lnTo>
                    <a:pt x="13639" y="17845"/>
                  </a:lnTo>
                  <a:lnTo>
                    <a:pt x="15934" y="14786"/>
                  </a:lnTo>
                  <a:lnTo>
                    <a:pt x="18483" y="11217"/>
                  </a:lnTo>
                  <a:lnTo>
                    <a:pt x="20777" y="7521"/>
                  </a:lnTo>
                  <a:lnTo>
                    <a:pt x="23199" y="3824"/>
                  </a:lnTo>
                  <a:lnTo>
                    <a:pt x="25366" y="128"/>
                  </a:lnTo>
                  <a:lnTo>
                    <a:pt x="2523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2"/>
            <p:cNvSpPr/>
            <p:nvPr/>
          </p:nvSpPr>
          <p:spPr>
            <a:xfrm>
              <a:off x="6879856" y="2679994"/>
              <a:ext cx="332226" cy="755712"/>
            </a:xfrm>
            <a:custGeom>
              <a:avLst/>
              <a:gdLst/>
              <a:ahLst/>
              <a:cxnLst/>
              <a:rect l="l" t="t" r="r" b="b"/>
              <a:pathLst>
                <a:path w="18100" h="41172" extrusionOk="0">
                  <a:moveTo>
                    <a:pt x="3824" y="0"/>
                  </a:moveTo>
                  <a:lnTo>
                    <a:pt x="0" y="41171"/>
                  </a:lnTo>
                  <a:lnTo>
                    <a:pt x="18100" y="32121"/>
                  </a:lnTo>
                  <a:lnTo>
                    <a:pt x="15933" y="27915"/>
                  </a:lnTo>
                  <a:lnTo>
                    <a:pt x="11089" y="18355"/>
                  </a:lnTo>
                  <a:lnTo>
                    <a:pt x="8540" y="12747"/>
                  </a:lnTo>
                  <a:lnTo>
                    <a:pt x="6246" y="7521"/>
                  </a:lnTo>
                  <a:lnTo>
                    <a:pt x="5354" y="5226"/>
                  </a:lnTo>
                  <a:lnTo>
                    <a:pt x="4589" y="3060"/>
                  </a:lnTo>
                  <a:lnTo>
                    <a:pt x="4079" y="1403"/>
                  </a:lnTo>
                  <a:lnTo>
                    <a:pt x="382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2"/>
            <p:cNvSpPr/>
            <p:nvPr/>
          </p:nvSpPr>
          <p:spPr>
            <a:xfrm>
              <a:off x="7067022" y="3671972"/>
              <a:ext cx="666800" cy="823570"/>
            </a:xfrm>
            <a:custGeom>
              <a:avLst/>
              <a:gdLst/>
              <a:ahLst/>
              <a:cxnLst/>
              <a:rect l="l" t="t" r="r" b="b"/>
              <a:pathLst>
                <a:path w="36328" h="44869" extrusionOk="0">
                  <a:moveTo>
                    <a:pt x="26640" y="1"/>
                  </a:moveTo>
                  <a:lnTo>
                    <a:pt x="4589" y="7266"/>
                  </a:lnTo>
                  <a:lnTo>
                    <a:pt x="10962" y="24601"/>
                  </a:lnTo>
                  <a:lnTo>
                    <a:pt x="12364" y="28425"/>
                  </a:lnTo>
                  <a:lnTo>
                    <a:pt x="6883" y="33524"/>
                  </a:lnTo>
                  <a:lnTo>
                    <a:pt x="2932" y="37348"/>
                  </a:lnTo>
                  <a:lnTo>
                    <a:pt x="1402" y="38877"/>
                  </a:lnTo>
                  <a:lnTo>
                    <a:pt x="638" y="39770"/>
                  </a:lnTo>
                  <a:lnTo>
                    <a:pt x="383" y="40407"/>
                  </a:lnTo>
                  <a:lnTo>
                    <a:pt x="128" y="41172"/>
                  </a:lnTo>
                  <a:lnTo>
                    <a:pt x="0" y="42064"/>
                  </a:lnTo>
                  <a:lnTo>
                    <a:pt x="0" y="42829"/>
                  </a:lnTo>
                  <a:lnTo>
                    <a:pt x="128" y="43594"/>
                  </a:lnTo>
                  <a:lnTo>
                    <a:pt x="383" y="44231"/>
                  </a:lnTo>
                  <a:lnTo>
                    <a:pt x="638" y="44741"/>
                  </a:lnTo>
                  <a:lnTo>
                    <a:pt x="892" y="44868"/>
                  </a:lnTo>
                  <a:lnTo>
                    <a:pt x="1147" y="44868"/>
                  </a:lnTo>
                  <a:lnTo>
                    <a:pt x="2932" y="44358"/>
                  </a:lnTo>
                  <a:lnTo>
                    <a:pt x="7011" y="43084"/>
                  </a:lnTo>
                  <a:lnTo>
                    <a:pt x="18737" y="39260"/>
                  </a:lnTo>
                  <a:lnTo>
                    <a:pt x="24983" y="37093"/>
                  </a:lnTo>
                  <a:lnTo>
                    <a:pt x="30591" y="35053"/>
                  </a:lnTo>
                  <a:lnTo>
                    <a:pt x="34543" y="33524"/>
                  </a:lnTo>
                  <a:lnTo>
                    <a:pt x="35690" y="33014"/>
                  </a:lnTo>
                  <a:lnTo>
                    <a:pt x="36327" y="32759"/>
                  </a:lnTo>
                  <a:lnTo>
                    <a:pt x="36327" y="32377"/>
                  </a:lnTo>
                  <a:lnTo>
                    <a:pt x="36200" y="31612"/>
                  </a:lnTo>
                  <a:lnTo>
                    <a:pt x="35690" y="29063"/>
                  </a:lnTo>
                  <a:lnTo>
                    <a:pt x="34798" y="25621"/>
                  </a:lnTo>
                  <a:lnTo>
                    <a:pt x="33523" y="21542"/>
                  </a:lnTo>
                  <a:lnTo>
                    <a:pt x="32376" y="17591"/>
                  </a:lnTo>
                  <a:lnTo>
                    <a:pt x="28552" y="5609"/>
                  </a:lnTo>
                  <a:lnTo>
                    <a:pt x="26640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2"/>
            <p:cNvSpPr/>
            <p:nvPr/>
          </p:nvSpPr>
          <p:spPr>
            <a:xfrm>
              <a:off x="7067022" y="3994837"/>
              <a:ext cx="666800" cy="500706"/>
            </a:xfrm>
            <a:custGeom>
              <a:avLst/>
              <a:gdLst/>
              <a:ahLst/>
              <a:cxnLst/>
              <a:rect l="l" t="t" r="r" b="b"/>
              <a:pathLst>
                <a:path w="36328" h="27279" extrusionOk="0">
                  <a:moveTo>
                    <a:pt x="32376" y="1"/>
                  </a:moveTo>
                  <a:lnTo>
                    <a:pt x="10962" y="7139"/>
                  </a:lnTo>
                  <a:lnTo>
                    <a:pt x="12364" y="10963"/>
                  </a:lnTo>
                  <a:lnTo>
                    <a:pt x="6883" y="16061"/>
                  </a:lnTo>
                  <a:lnTo>
                    <a:pt x="2932" y="19758"/>
                  </a:lnTo>
                  <a:lnTo>
                    <a:pt x="1402" y="21287"/>
                  </a:lnTo>
                  <a:lnTo>
                    <a:pt x="638" y="22180"/>
                  </a:lnTo>
                  <a:lnTo>
                    <a:pt x="383" y="22817"/>
                  </a:lnTo>
                  <a:lnTo>
                    <a:pt x="128" y="23582"/>
                  </a:lnTo>
                  <a:lnTo>
                    <a:pt x="0" y="24474"/>
                  </a:lnTo>
                  <a:lnTo>
                    <a:pt x="0" y="25239"/>
                  </a:lnTo>
                  <a:lnTo>
                    <a:pt x="128" y="26004"/>
                  </a:lnTo>
                  <a:lnTo>
                    <a:pt x="383" y="26641"/>
                  </a:lnTo>
                  <a:lnTo>
                    <a:pt x="638" y="27151"/>
                  </a:lnTo>
                  <a:lnTo>
                    <a:pt x="892" y="27278"/>
                  </a:lnTo>
                  <a:lnTo>
                    <a:pt x="1147" y="27278"/>
                  </a:lnTo>
                  <a:lnTo>
                    <a:pt x="2932" y="26768"/>
                  </a:lnTo>
                  <a:lnTo>
                    <a:pt x="7011" y="25494"/>
                  </a:lnTo>
                  <a:lnTo>
                    <a:pt x="18737" y="21670"/>
                  </a:lnTo>
                  <a:lnTo>
                    <a:pt x="24983" y="19503"/>
                  </a:lnTo>
                  <a:lnTo>
                    <a:pt x="30591" y="17463"/>
                  </a:lnTo>
                  <a:lnTo>
                    <a:pt x="34543" y="15934"/>
                  </a:lnTo>
                  <a:lnTo>
                    <a:pt x="35690" y="15424"/>
                  </a:lnTo>
                  <a:lnTo>
                    <a:pt x="36327" y="15169"/>
                  </a:lnTo>
                  <a:lnTo>
                    <a:pt x="36327" y="14659"/>
                  </a:lnTo>
                  <a:lnTo>
                    <a:pt x="36200" y="13512"/>
                  </a:lnTo>
                  <a:lnTo>
                    <a:pt x="35308" y="10198"/>
                  </a:lnTo>
                  <a:lnTo>
                    <a:pt x="34033" y="5482"/>
                  </a:lnTo>
                  <a:lnTo>
                    <a:pt x="323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2"/>
            <p:cNvSpPr/>
            <p:nvPr/>
          </p:nvSpPr>
          <p:spPr>
            <a:xfrm>
              <a:off x="7067022" y="4067376"/>
              <a:ext cx="666800" cy="428167"/>
            </a:xfrm>
            <a:custGeom>
              <a:avLst/>
              <a:gdLst/>
              <a:ahLst/>
              <a:cxnLst/>
              <a:rect l="l" t="t" r="r" b="b"/>
              <a:pathLst>
                <a:path w="36328" h="23327" extrusionOk="0">
                  <a:moveTo>
                    <a:pt x="33523" y="0"/>
                  </a:moveTo>
                  <a:lnTo>
                    <a:pt x="12364" y="6883"/>
                  </a:lnTo>
                  <a:lnTo>
                    <a:pt x="6883" y="11982"/>
                  </a:lnTo>
                  <a:lnTo>
                    <a:pt x="2932" y="15806"/>
                  </a:lnTo>
                  <a:lnTo>
                    <a:pt x="1402" y="17335"/>
                  </a:lnTo>
                  <a:lnTo>
                    <a:pt x="638" y="18228"/>
                  </a:lnTo>
                  <a:lnTo>
                    <a:pt x="383" y="18865"/>
                  </a:lnTo>
                  <a:lnTo>
                    <a:pt x="128" y="19630"/>
                  </a:lnTo>
                  <a:lnTo>
                    <a:pt x="0" y="20522"/>
                  </a:lnTo>
                  <a:lnTo>
                    <a:pt x="0" y="21287"/>
                  </a:lnTo>
                  <a:lnTo>
                    <a:pt x="128" y="22052"/>
                  </a:lnTo>
                  <a:lnTo>
                    <a:pt x="383" y="22689"/>
                  </a:lnTo>
                  <a:lnTo>
                    <a:pt x="638" y="23199"/>
                  </a:lnTo>
                  <a:lnTo>
                    <a:pt x="892" y="23326"/>
                  </a:lnTo>
                  <a:lnTo>
                    <a:pt x="1147" y="23326"/>
                  </a:lnTo>
                  <a:lnTo>
                    <a:pt x="2932" y="22816"/>
                  </a:lnTo>
                  <a:lnTo>
                    <a:pt x="7011" y="21542"/>
                  </a:lnTo>
                  <a:lnTo>
                    <a:pt x="18737" y="17718"/>
                  </a:lnTo>
                  <a:lnTo>
                    <a:pt x="24983" y="15551"/>
                  </a:lnTo>
                  <a:lnTo>
                    <a:pt x="30591" y="13511"/>
                  </a:lnTo>
                  <a:lnTo>
                    <a:pt x="34543" y="11982"/>
                  </a:lnTo>
                  <a:lnTo>
                    <a:pt x="35690" y="11472"/>
                  </a:lnTo>
                  <a:lnTo>
                    <a:pt x="36327" y="11217"/>
                  </a:lnTo>
                  <a:lnTo>
                    <a:pt x="36327" y="10835"/>
                  </a:lnTo>
                  <a:lnTo>
                    <a:pt x="36200" y="10070"/>
                  </a:lnTo>
                  <a:lnTo>
                    <a:pt x="35690" y="7521"/>
                  </a:lnTo>
                  <a:lnTo>
                    <a:pt x="34798" y="4079"/>
                  </a:lnTo>
                  <a:lnTo>
                    <a:pt x="33523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2"/>
            <p:cNvSpPr/>
            <p:nvPr/>
          </p:nvSpPr>
          <p:spPr>
            <a:xfrm>
              <a:off x="7085726" y="4266234"/>
              <a:ext cx="613002" cy="203575"/>
            </a:xfrm>
            <a:custGeom>
              <a:avLst/>
              <a:gdLst/>
              <a:ahLst/>
              <a:cxnLst/>
              <a:rect l="l" t="t" r="r" b="b"/>
              <a:pathLst>
                <a:path w="33397" h="11091" extrusionOk="0">
                  <a:moveTo>
                    <a:pt x="33396" y="1"/>
                  </a:moveTo>
                  <a:lnTo>
                    <a:pt x="26641" y="2168"/>
                  </a:lnTo>
                  <a:lnTo>
                    <a:pt x="16699" y="5354"/>
                  </a:lnTo>
                  <a:lnTo>
                    <a:pt x="6884" y="8668"/>
                  </a:lnTo>
                  <a:lnTo>
                    <a:pt x="128" y="10963"/>
                  </a:lnTo>
                  <a:lnTo>
                    <a:pt x="1" y="11090"/>
                  </a:lnTo>
                  <a:lnTo>
                    <a:pt x="128" y="11090"/>
                  </a:lnTo>
                  <a:lnTo>
                    <a:pt x="6884" y="8923"/>
                  </a:lnTo>
                  <a:lnTo>
                    <a:pt x="16826" y="5737"/>
                  </a:lnTo>
                  <a:lnTo>
                    <a:pt x="26768" y="2423"/>
                  </a:lnTo>
                  <a:lnTo>
                    <a:pt x="33396" y="128"/>
                  </a:lnTo>
                  <a:lnTo>
                    <a:pt x="3339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2"/>
            <p:cNvSpPr/>
            <p:nvPr/>
          </p:nvSpPr>
          <p:spPr>
            <a:xfrm>
              <a:off x="7111478" y="4362157"/>
              <a:ext cx="109965" cy="56166"/>
            </a:xfrm>
            <a:custGeom>
              <a:avLst/>
              <a:gdLst/>
              <a:ahLst/>
              <a:cxnLst/>
              <a:rect l="l" t="t" r="r" b="b"/>
              <a:pathLst>
                <a:path w="5991" h="3060" extrusionOk="0">
                  <a:moveTo>
                    <a:pt x="892" y="1"/>
                  </a:moveTo>
                  <a:lnTo>
                    <a:pt x="0" y="256"/>
                  </a:lnTo>
                  <a:lnTo>
                    <a:pt x="1785" y="256"/>
                  </a:lnTo>
                  <a:lnTo>
                    <a:pt x="2549" y="383"/>
                  </a:lnTo>
                  <a:lnTo>
                    <a:pt x="3442" y="766"/>
                  </a:lnTo>
                  <a:lnTo>
                    <a:pt x="4079" y="1148"/>
                  </a:lnTo>
                  <a:lnTo>
                    <a:pt x="4844" y="1658"/>
                  </a:lnTo>
                  <a:lnTo>
                    <a:pt x="5354" y="2295"/>
                  </a:lnTo>
                  <a:lnTo>
                    <a:pt x="5863" y="3060"/>
                  </a:lnTo>
                  <a:lnTo>
                    <a:pt x="5991" y="3060"/>
                  </a:lnTo>
                  <a:lnTo>
                    <a:pt x="5608" y="2295"/>
                  </a:lnTo>
                  <a:lnTo>
                    <a:pt x="5099" y="1530"/>
                  </a:lnTo>
                  <a:lnTo>
                    <a:pt x="4461" y="1020"/>
                  </a:lnTo>
                  <a:lnTo>
                    <a:pt x="3696" y="511"/>
                  </a:lnTo>
                  <a:lnTo>
                    <a:pt x="2804" y="128"/>
                  </a:lnTo>
                  <a:lnTo>
                    <a:pt x="191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2"/>
            <p:cNvSpPr/>
            <p:nvPr/>
          </p:nvSpPr>
          <p:spPr>
            <a:xfrm>
              <a:off x="7256519" y="4207755"/>
              <a:ext cx="128705" cy="21072"/>
            </a:xfrm>
            <a:custGeom>
              <a:avLst/>
              <a:gdLst/>
              <a:ahLst/>
              <a:cxnLst/>
              <a:rect l="l" t="t" r="r" b="b"/>
              <a:pathLst>
                <a:path w="7012" h="1148" extrusionOk="0">
                  <a:moveTo>
                    <a:pt x="2678" y="0"/>
                  </a:moveTo>
                  <a:lnTo>
                    <a:pt x="1785" y="128"/>
                  </a:lnTo>
                  <a:lnTo>
                    <a:pt x="893" y="255"/>
                  </a:lnTo>
                  <a:lnTo>
                    <a:pt x="1" y="510"/>
                  </a:lnTo>
                  <a:lnTo>
                    <a:pt x="1" y="765"/>
                  </a:lnTo>
                  <a:lnTo>
                    <a:pt x="1785" y="765"/>
                  </a:lnTo>
                  <a:lnTo>
                    <a:pt x="3570" y="892"/>
                  </a:lnTo>
                  <a:lnTo>
                    <a:pt x="5227" y="1020"/>
                  </a:lnTo>
                  <a:lnTo>
                    <a:pt x="7011" y="1147"/>
                  </a:lnTo>
                  <a:lnTo>
                    <a:pt x="7011" y="1020"/>
                  </a:lnTo>
                  <a:lnTo>
                    <a:pt x="6246" y="637"/>
                  </a:lnTo>
                  <a:lnTo>
                    <a:pt x="5482" y="255"/>
                  </a:lnTo>
                  <a:lnTo>
                    <a:pt x="4589" y="128"/>
                  </a:lnTo>
                  <a:lnTo>
                    <a:pt x="357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2"/>
            <p:cNvSpPr/>
            <p:nvPr/>
          </p:nvSpPr>
          <p:spPr>
            <a:xfrm>
              <a:off x="7228454" y="4231139"/>
              <a:ext cx="131036" cy="21072"/>
            </a:xfrm>
            <a:custGeom>
              <a:avLst/>
              <a:gdLst/>
              <a:ahLst/>
              <a:cxnLst/>
              <a:rect l="l" t="t" r="r" b="b"/>
              <a:pathLst>
                <a:path w="7139" h="1148" extrusionOk="0">
                  <a:moveTo>
                    <a:pt x="2804" y="1"/>
                  </a:moveTo>
                  <a:lnTo>
                    <a:pt x="1785" y="128"/>
                  </a:lnTo>
                  <a:lnTo>
                    <a:pt x="892" y="256"/>
                  </a:lnTo>
                  <a:lnTo>
                    <a:pt x="128" y="511"/>
                  </a:lnTo>
                  <a:lnTo>
                    <a:pt x="0" y="638"/>
                  </a:lnTo>
                  <a:lnTo>
                    <a:pt x="0" y="766"/>
                  </a:lnTo>
                  <a:lnTo>
                    <a:pt x="3569" y="766"/>
                  </a:lnTo>
                  <a:lnTo>
                    <a:pt x="5354" y="893"/>
                  </a:lnTo>
                  <a:lnTo>
                    <a:pt x="7011" y="1148"/>
                  </a:lnTo>
                  <a:lnTo>
                    <a:pt x="7138" y="1148"/>
                  </a:lnTo>
                  <a:lnTo>
                    <a:pt x="7138" y="1020"/>
                  </a:lnTo>
                  <a:lnTo>
                    <a:pt x="6373" y="511"/>
                  </a:lnTo>
                  <a:lnTo>
                    <a:pt x="5481" y="256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2"/>
            <p:cNvSpPr/>
            <p:nvPr/>
          </p:nvSpPr>
          <p:spPr>
            <a:xfrm>
              <a:off x="7200371" y="4252192"/>
              <a:ext cx="131036" cy="23421"/>
            </a:xfrm>
            <a:custGeom>
              <a:avLst/>
              <a:gdLst/>
              <a:ahLst/>
              <a:cxnLst/>
              <a:rect l="l" t="t" r="r" b="b"/>
              <a:pathLst>
                <a:path w="7139" h="1276" extrusionOk="0">
                  <a:moveTo>
                    <a:pt x="2805" y="1"/>
                  </a:moveTo>
                  <a:lnTo>
                    <a:pt x="1913" y="128"/>
                  </a:lnTo>
                  <a:lnTo>
                    <a:pt x="1020" y="383"/>
                  </a:lnTo>
                  <a:lnTo>
                    <a:pt x="128" y="638"/>
                  </a:lnTo>
                  <a:lnTo>
                    <a:pt x="1" y="766"/>
                  </a:lnTo>
                  <a:lnTo>
                    <a:pt x="128" y="766"/>
                  </a:lnTo>
                  <a:lnTo>
                    <a:pt x="128" y="893"/>
                  </a:lnTo>
                  <a:lnTo>
                    <a:pt x="1913" y="766"/>
                  </a:lnTo>
                  <a:lnTo>
                    <a:pt x="3570" y="893"/>
                  </a:lnTo>
                  <a:lnTo>
                    <a:pt x="5354" y="1021"/>
                  </a:lnTo>
                  <a:lnTo>
                    <a:pt x="7011" y="1276"/>
                  </a:lnTo>
                  <a:lnTo>
                    <a:pt x="7139" y="1148"/>
                  </a:lnTo>
                  <a:lnTo>
                    <a:pt x="6374" y="638"/>
                  </a:lnTo>
                  <a:lnTo>
                    <a:pt x="5482" y="383"/>
                  </a:lnTo>
                  <a:lnTo>
                    <a:pt x="4589" y="128"/>
                  </a:lnTo>
                  <a:lnTo>
                    <a:pt x="369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2"/>
            <p:cNvSpPr/>
            <p:nvPr/>
          </p:nvSpPr>
          <p:spPr>
            <a:xfrm>
              <a:off x="7174638" y="4275595"/>
              <a:ext cx="128705" cy="21072"/>
            </a:xfrm>
            <a:custGeom>
              <a:avLst/>
              <a:gdLst/>
              <a:ahLst/>
              <a:cxnLst/>
              <a:rect l="l" t="t" r="r" b="b"/>
              <a:pathLst>
                <a:path w="7012" h="1148" extrusionOk="0">
                  <a:moveTo>
                    <a:pt x="2677" y="1"/>
                  </a:moveTo>
                  <a:lnTo>
                    <a:pt x="1785" y="128"/>
                  </a:lnTo>
                  <a:lnTo>
                    <a:pt x="893" y="256"/>
                  </a:lnTo>
                  <a:lnTo>
                    <a:pt x="1" y="510"/>
                  </a:lnTo>
                  <a:lnTo>
                    <a:pt x="1" y="765"/>
                  </a:lnTo>
                  <a:lnTo>
                    <a:pt x="1785" y="765"/>
                  </a:lnTo>
                  <a:lnTo>
                    <a:pt x="3570" y="893"/>
                  </a:lnTo>
                  <a:lnTo>
                    <a:pt x="5227" y="1020"/>
                  </a:lnTo>
                  <a:lnTo>
                    <a:pt x="7011" y="1148"/>
                  </a:lnTo>
                  <a:lnTo>
                    <a:pt x="7011" y="1020"/>
                  </a:lnTo>
                  <a:lnTo>
                    <a:pt x="6246" y="638"/>
                  </a:lnTo>
                  <a:lnTo>
                    <a:pt x="5481" y="256"/>
                  </a:lnTo>
                  <a:lnTo>
                    <a:pt x="4589" y="128"/>
                  </a:lnTo>
                  <a:lnTo>
                    <a:pt x="369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2"/>
            <p:cNvSpPr/>
            <p:nvPr/>
          </p:nvSpPr>
          <p:spPr>
            <a:xfrm>
              <a:off x="7616828" y="4177340"/>
              <a:ext cx="72539" cy="74870"/>
            </a:xfrm>
            <a:custGeom>
              <a:avLst/>
              <a:gdLst/>
              <a:ahLst/>
              <a:cxnLst/>
              <a:rect l="l" t="t" r="r" b="b"/>
              <a:pathLst>
                <a:path w="3952" h="4079" extrusionOk="0">
                  <a:moveTo>
                    <a:pt x="1785" y="0"/>
                  </a:moveTo>
                  <a:lnTo>
                    <a:pt x="1275" y="128"/>
                  </a:lnTo>
                  <a:lnTo>
                    <a:pt x="892" y="255"/>
                  </a:lnTo>
                  <a:lnTo>
                    <a:pt x="510" y="510"/>
                  </a:lnTo>
                  <a:lnTo>
                    <a:pt x="255" y="892"/>
                  </a:lnTo>
                  <a:lnTo>
                    <a:pt x="128" y="1147"/>
                  </a:lnTo>
                  <a:lnTo>
                    <a:pt x="0" y="1912"/>
                  </a:lnTo>
                  <a:lnTo>
                    <a:pt x="128" y="2677"/>
                  </a:lnTo>
                  <a:lnTo>
                    <a:pt x="383" y="3314"/>
                  </a:lnTo>
                  <a:lnTo>
                    <a:pt x="1020" y="3824"/>
                  </a:lnTo>
                  <a:lnTo>
                    <a:pt x="1275" y="3951"/>
                  </a:lnTo>
                  <a:lnTo>
                    <a:pt x="1657" y="4079"/>
                  </a:lnTo>
                  <a:lnTo>
                    <a:pt x="2167" y="4079"/>
                  </a:lnTo>
                  <a:lnTo>
                    <a:pt x="2549" y="3951"/>
                  </a:lnTo>
                  <a:lnTo>
                    <a:pt x="3059" y="3824"/>
                  </a:lnTo>
                  <a:lnTo>
                    <a:pt x="3314" y="3569"/>
                  </a:lnTo>
                  <a:lnTo>
                    <a:pt x="3569" y="3187"/>
                  </a:lnTo>
                  <a:lnTo>
                    <a:pt x="3824" y="2932"/>
                  </a:lnTo>
                  <a:lnTo>
                    <a:pt x="3952" y="2167"/>
                  </a:lnTo>
                  <a:lnTo>
                    <a:pt x="3824" y="1402"/>
                  </a:lnTo>
                  <a:lnTo>
                    <a:pt x="3442" y="765"/>
                  </a:lnTo>
                  <a:lnTo>
                    <a:pt x="2932" y="255"/>
                  </a:lnTo>
                  <a:lnTo>
                    <a:pt x="2549" y="128"/>
                  </a:lnTo>
                  <a:lnTo>
                    <a:pt x="216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2"/>
            <p:cNvSpPr/>
            <p:nvPr/>
          </p:nvSpPr>
          <p:spPr>
            <a:xfrm>
              <a:off x="7172306" y="4109482"/>
              <a:ext cx="142728" cy="109983"/>
            </a:xfrm>
            <a:custGeom>
              <a:avLst/>
              <a:gdLst/>
              <a:ahLst/>
              <a:cxnLst/>
              <a:rect l="l" t="t" r="r" b="b"/>
              <a:pathLst>
                <a:path w="7776" h="5992" extrusionOk="0">
                  <a:moveTo>
                    <a:pt x="1785" y="638"/>
                  </a:moveTo>
                  <a:lnTo>
                    <a:pt x="2422" y="765"/>
                  </a:lnTo>
                  <a:lnTo>
                    <a:pt x="2932" y="893"/>
                  </a:lnTo>
                  <a:lnTo>
                    <a:pt x="3697" y="1403"/>
                  </a:lnTo>
                  <a:lnTo>
                    <a:pt x="5099" y="2550"/>
                  </a:lnTo>
                  <a:lnTo>
                    <a:pt x="6246" y="3952"/>
                  </a:lnTo>
                  <a:lnTo>
                    <a:pt x="7393" y="5482"/>
                  </a:lnTo>
                  <a:lnTo>
                    <a:pt x="4589" y="4589"/>
                  </a:lnTo>
                  <a:lnTo>
                    <a:pt x="3569" y="4207"/>
                  </a:lnTo>
                  <a:lnTo>
                    <a:pt x="2422" y="3697"/>
                  </a:lnTo>
                  <a:lnTo>
                    <a:pt x="1912" y="3442"/>
                  </a:lnTo>
                  <a:lnTo>
                    <a:pt x="1402" y="3060"/>
                  </a:lnTo>
                  <a:lnTo>
                    <a:pt x="1020" y="2677"/>
                  </a:lnTo>
                  <a:lnTo>
                    <a:pt x="892" y="2168"/>
                  </a:lnTo>
                  <a:lnTo>
                    <a:pt x="765" y="1403"/>
                  </a:lnTo>
                  <a:lnTo>
                    <a:pt x="765" y="1148"/>
                  </a:lnTo>
                  <a:lnTo>
                    <a:pt x="892" y="893"/>
                  </a:lnTo>
                  <a:lnTo>
                    <a:pt x="1275" y="638"/>
                  </a:lnTo>
                  <a:close/>
                  <a:moveTo>
                    <a:pt x="1530" y="1"/>
                  </a:moveTo>
                  <a:lnTo>
                    <a:pt x="1020" y="128"/>
                  </a:lnTo>
                  <a:lnTo>
                    <a:pt x="637" y="383"/>
                  </a:lnTo>
                  <a:lnTo>
                    <a:pt x="255" y="765"/>
                  </a:lnTo>
                  <a:lnTo>
                    <a:pt x="128" y="1275"/>
                  </a:lnTo>
                  <a:lnTo>
                    <a:pt x="0" y="1785"/>
                  </a:lnTo>
                  <a:lnTo>
                    <a:pt x="128" y="2168"/>
                  </a:lnTo>
                  <a:lnTo>
                    <a:pt x="255" y="2677"/>
                  </a:lnTo>
                  <a:lnTo>
                    <a:pt x="765" y="3442"/>
                  </a:lnTo>
                  <a:lnTo>
                    <a:pt x="1530" y="3952"/>
                  </a:lnTo>
                  <a:lnTo>
                    <a:pt x="2932" y="4717"/>
                  </a:lnTo>
                  <a:lnTo>
                    <a:pt x="4334" y="5227"/>
                  </a:lnTo>
                  <a:lnTo>
                    <a:pt x="7266" y="5991"/>
                  </a:lnTo>
                  <a:lnTo>
                    <a:pt x="7520" y="5991"/>
                  </a:lnTo>
                  <a:lnTo>
                    <a:pt x="7648" y="5737"/>
                  </a:lnTo>
                  <a:lnTo>
                    <a:pt x="7775" y="5609"/>
                  </a:lnTo>
                  <a:lnTo>
                    <a:pt x="7648" y="5609"/>
                  </a:lnTo>
                  <a:lnTo>
                    <a:pt x="7011" y="4207"/>
                  </a:lnTo>
                  <a:lnTo>
                    <a:pt x="6118" y="2932"/>
                  </a:lnTo>
                  <a:lnTo>
                    <a:pt x="4971" y="1658"/>
                  </a:lnTo>
                  <a:lnTo>
                    <a:pt x="3824" y="638"/>
                  </a:lnTo>
                  <a:lnTo>
                    <a:pt x="2932" y="256"/>
                  </a:lnTo>
                  <a:lnTo>
                    <a:pt x="242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2"/>
            <p:cNvSpPr/>
            <p:nvPr/>
          </p:nvSpPr>
          <p:spPr>
            <a:xfrm>
              <a:off x="7303324" y="4121174"/>
              <a:ext cx="149740" cy="98291"/>
            </a:xfrm>
            <a:custGeom>
              <a:avLst/>
              <a:gdLst/>
              <a:ahLst/>
              <a:cxnLst/>
              <a:rect l="l" t="t" r="r" b="b"/>
              <a:pathLst>
                <a:path w="8158" h="5355" extrusionOk="0">
                  <a:moveTo>
                    <a:pt x="6883" y="766"/>
                  </a:moveTo>
                  <a:lnTo>
                    <a:pt x="7265" y="1148"/>
                  </a:lnTo>
                  <a:lnTo>
                    <a:pt x="7393" y="1276"/>
                  </a:lnTo>
                  <a:lnTo>
                    <a:pt x="7393" y="1658"/>
                  </a:lnTo>
                  <a:lnTo>
                    <a:pt x="7265" y="2295"/>
                  </a:lnTo>
                  <a:lnTo>
                    <a:pt x="7011" y="2805"/>
                  </a:lnTo>
                  <a:lnTo>
                    <a:pt x="6628" y="3188"/>
                  </a:lnTo>
                  <a:lnTo>
                    <a:pt x="6118" y="3443"/>
                  </a:lnTo>
                  <a:lnTo>
                    <a:pt x="5481" y="3697"/>
                  </a:lnTo>
                  <a:lnTo>
                    <a:pt x="4334" y="4080"/>
                  </a:lnTo>
                  <a:lnTo>
                    <a:pt x="3314" y="4207"/>
                  </a:lnTo>
                  <a:lnTo>
                    <a:pt x="3314" y="4335"/>
                  </a:lnTo>
                  <a:lnTo>
                    <a:pt x="382" y="4845"/>
                  </a:lnTo>
                  <a:lnTo>
                    <a:pt x="1657" y="3570"/>
                  </a:lnTo>
                  <a:lnTo>
                    <a:pt x="2932" y="2295"/>
                  </a:lnTo>
                  <a:lnTo>
                    <a:pt x="4461" y="1276"/>
                  </a:lnTo>
                  <a:lnTo>
                    <a:pt x="5354" y="893"/>
                  </a:lnTo>
                  <a:lnTo>
                    <a:pt x="5863" y="766"/>
                  </a:lnTo>
                  <a:close/>
                  <a:moveTo>
                    <a:pt x="5863" y="1"/>
                  </a:moveTo>
                  <a:lnTo>
                    <a:pt x="5354" y="128"/>
                  </a:lnTo>
                  <a:lnTo>
                    <a:pt x="4461" y="511"/>
                  </a:lnTo>
                  <a:lnTo>
                    <a:pt x="3187" y="1403"/>
                  </a:lnTo>
                  <a:lnTo>
                    <a:pt x="1912" y="2423"/>
                  </a:lnTo>
                  <a:lnTo>
                    <a:pt x="892" y="3697"/>
                  </a:lnTo>
                  <a:lnTo>
                    <a:pt x="0" y="4972"/>
                  </a:lnTo>
                  <a:lnTo>
                    <a:pt x="0" y="5100"/>
                  </a:lnTo>
                  <a:lnTo>
                    <a:pt x="128" y="5354"/>
                  </a:lnTo>
                  <a:lnTo>
                    <a:pt x="382" y="5354"/>
                  </a:lnTo>
                  <a:lnTo>
                    <a:pt x="3442" y="4972"/>
                  </a:lnTo>
                  <a:lnTo>
                    <a:pt x="4844" y="4590"/>
                  </a:lnTo>
                  <a:lnTo>
                    <a:pt x="6373" y="4080"/>
                  </a:lnTo>
                  <a:lnTo>
                    <a:pt x="7138" y="3443"/>
                  </a:lnTo>
                  <a:lnTo>
                    <a:pt x="7775" y="2805"/>
                  </a:lnTo>
                  <a:lnTo>
                    <a:pt x="8030" y="2423"/>
                  </a:lnTo>
                  <a:lnTo>
                    <a:pt x="8158" y="1913"/>
                  </a:lnTo>
                  <a:lnTo>
                    <a:pt x="8158" y="1531"/>
                  </a:lnTo>
                  <a:lnTo>
                    <a:pt x="7903" y="1021"/>
                  </a:lnTo>
                  <a:lnTo>
                    <a:pt x="7648" y="511"/>
                  </a:lnTo>
                  <a:lnTo>
                    <a:pt x="7265" y="256"/>
                  </a:lnTo>
                  <a:lnTo>
                    <a:pt x="6883" y="128"/>
                  </a:lnTo>
                  <a:lnTo>
                    <a:pt x="637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2"/>
            <p:cNvSpPr/>
            <p:nvPr/>
          </p:nvSpPr>
          <p:spPr>
            <a:xfrm>
              <a:off x="6940685" y="1964076"/>
              <a:ext cx="720599" cy="2126702"/>
            </a:xfrm>
            <a:custGeom>
              <a:avLst/>
              <a:gdLst/>
              <a:ahLst/>
              <a:cxnLst/>
              <a:rect l="l" t="t" r="r" b="b"/>
              <a:pathLst>
                <a:path w="39259" h="115865" extrusionOk="0">
                  <a:moveTo>
                    <a:pt x="14659" y="1"/>
                  </a:moveTo>
                  <a:lnTo>
                    <a:pt x="15296" y="4972"/>
                  </a:lnTo>
                  <a:lnTo>
                    <a:pt x="15678" y="8541"/>
                  </a:lnTo>
                  <a:lnTo>
                    <a:pt x="15678" y="10198"/>
                  </a:lnTo>
                  <a:lnTo>
                    <a:pt x="13639" y="14659"/>
                  </a:lnTo>
                  <a:lnTo>
                    <a:pt x="11090" y="20012"/>
                  </a:lnTo>
                  <a:lnTo>
                    <a:pt x="8285" y="26131"/>
                  </a:lnTo>
                  <a:lnTo>
                    <a:pt x="6883" y="29317"/>
                  </a:lnTo>
                  <a:lnTo>
                    <a:pt x="5481" y="32759"/>
                  </a:lnTo>
                  <a:lnTo>
                    <a:pt x="4207" y="36200"/>
                  </a:lnTo>
                  <a:lnTo>
                    <a:pt x="3059" y="39769"/>
                  </a:lnTo>
                  <a:lnTo>
                    <a:pt x="2040" y="43211"/>
                  </a:lnTo>
                  <a:lnTo>
                    <a:pt x="1147" y="46780"/>
                  </a:lnTo>
                  <a:lnTo>
                    <a:pt x="510" y="50349"/>
                  </a:lnTo>
                  <a:lnTo>
                    <a:pt x="128" y="53790"/>
                  </a:lnTo>
                  <a:lnTo>
                    <a:pt x="128" y="55447"/>
                  </a:lnTo>
                  <a:lnTo>
                    <a:pt x="0" y="57104"/>
                  </a:lnTo>
                  <a:lnTo>
                    <a:pt x="128" y="58761"/>
                  </a:lnTo>
                  <a:lnTo>
                    <a:pt x="255" y="60418"/>
                  </a:lnTo>
                  <a:lnTo>
                    <a:pt x="1020" y="65644"/>
                  </a:lnTo>
                  <a:lnTo>
                    <a:pt x="1912" y="70870"/>
                  </a:lnTo>
                  <a:lnTo>
                    <a:pt x="2932" y="75841"/>
                  </a:lnTo>
                  <a:lnTo>
                    <a:pt x="4079" y="80813"/>
                  </a:lnTo>
                  <a:lnTo>
                    <a:pt x="5354" y="85656"/>
                  </a:lnTo>
                  <a:lnTo>
                    <a:pt x="6628" y="90245"/>
                  </a:lnTo>
                  <a:lnTo>
                    <a:pt x="7903" y="94579"/>
                  </a:lnTo>
                  <a:lnTo>
                    <a:pt x="9178" y="98530"/>
                  </a:lnTo>
                  <a:lnTo>
                    <a:pt x="11472" y="105668"/>
                  </a:lnTo>
                  <a:lnTo>
                    <a:pt x="13511" y="111021"/>
                  </a:lnTo>
                  <a:lnTo>
                    <a:pt x="15423" y="115865"/>
                  </a:lnTo>
                  <a:lnTo>
                    <a:pt x="39259" y="107962"/>
                  </a:lnTo>
                  <a:lnTo>
                    <a:pt x="37474" y="102481"/>
                  </a:lnTo>
                  <a:lnTo>
                    <a:pt x="35435" y="96618"/>
                  </a:lnTo>
                  <a:lnTo>
                    <a:pt x="33141" y="89353"/>
                  </a:lnTo>
                  <a:lnTo>
                    <a:pt x="30719" y="81322"/>
                  </a:lnTo>
                  <a:lnTo>
                    <a:pt x="28425" y="73165"/>
                  </a:lnTo>
                  <a:lnTo>
                    <a:pt x="26513" y="65262"/>
                  </a:lnTo>
                  <a:lnTo>
                    <a:pt x="25620" y="61693"/>
                  </a:lnTo>
                  <a:lnTo>
                    <a:pt x="25111" y="58379"/>
                  </a:lnTo>
                  <a:lnTo>
                    <a:pt x="24856" y="56594"/>
                  </a:lnTo>
                  <a:lnTo>
                    <a:pt x="24856" y="54428"/>
                  </a:lnTo>
                  <a:lnTo>
                    <a:pt x="24983" y="52006"/>
                  </a:lnTo>
                  <a:lnTo>
                    <a:pt x="25365" y="49456"/>
                  </a:lnTo>
                  <a:lnTo>
                    <a:pt x="25748" y="46652"/>
                  </a:lnTo>
                  <a:lnTo>
                    <a:pt x="26258" y="43848"/>
                  </a:lnTo>
                  <a:lnTo>
                    <a:pt x="27532" y="38112"/>
                  </a:lnTo>
                  <a:lnTo>
                    <a:pt x="28934" y="32631"/>
                  </a:lnTo>
                  <a:lnTo>
                    <a:pt x="30337" y="27915"/>
                  </a:lnTo>
                  <a:lnTo>
                    <a:pt x="31101" y="25876"/>
                  </a:lnTo>
                  <a:lnTo>
                    <a:pt x="31739" y="24346"/>
                  </a:lnTo>
                  <a:lnTo>
                    <a:pt x="32376" y="23072"/>
                  </a:lnTo>
                  <a:lnTo>
                    <a:pt x="32758" y="22434"/>
                  </a:lnTo>
                  <a:lnTo>
                    <a:pt x="33905" y="21160"/>
                  </a:lnTo>
                  <a:lnTo>
                    <a:pt x="34798" y="20012"/>
                  </a:lnTo>
                  <a:lnTo>
                    <a:pt x="35690" y="18738"/>
                  </a:lnTo>
                  <a:lnTo>
                    <a:pt x="36327" y="17463"/>
                  </a:lnTo>
                  <a:lnTo>
                    <a:pt x="36837" y="16316"/>
                  </a:lnTo>
                  <a:lnTo>
                    <a:pt x="37347" y="14914"/>
                  </a:lnTo>
                  <a:lnTo>
                    <a:pt x="37602" y="13639"/>
                  </a:lnTo>
                  <a:lnTo>
                    <a:pt x="37729" y="12237"/>
                  </a:lnTo>
                  <a:lnTo>
                    <a:pt x="37857" y="10962"/>
                  </a:lnTo>
                  <a:lnTo>
                    <a:pt x="37729" y="9433"/>
                  </a:lnTo>
                  <a:lnTo>
                    <a:pt x="37602" y="8031"/>
                  </a:lnTo>
                  <a:lnTo>
                    <a:pt x="37220" y="6501"/>
                  </a:lnTo>
                  <a:lnTo>
                    <a:pt x="36837" y="4972"/>
                  </a:lnTo>
                  <a:lnTo>
                    <a:pt x="36200" y="3315"/>
                  </a:lnTo>
                  <a:lnTo>
                    <a:pt x="35563" y="1658"/>
                  </a:lnTo>
                  <a:lnTo>
                    <a:pt x="34798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2"/>
            <p:cNvSpPr/>
            <p:nvPr/>
          </p:nvSpPr>
          <p:spPr>
            <a:xfrm>
              <a:off x="7209732" y="3863837"/>
              <a:ext cx="409445" cy="138048"/>
            </a:xfrm>
            <a:custGeom>
              <a:avLst/>
              <a:gdLst/>
              <a:ahLst/>
              <a:cxnLst/>
              <a:rect l="l" t="t" r="r" b="b"/>
              <a:pathLst>
                <a:path w="22307" h="7521" extrusionOk="0">
                  <a:moveTo>
                    <a:pt x="22307" y="0"/>
                  </a:moveTo>
                  <a:lnTo>
                    <a:pt x="18865" y="1020"/>
                  </a:lnTo>
                  <a:lnTo>
                    <a:pt x="12364" y="3059"/>
                  </a:lnTo>
                  <a:lnTo>
                    <a:pt x="5354" y="5481"/>
                  </a:lnTo>
                  <a:lnTo>
                    <a:pt x="1" y="7393"/>
                  </a:lnTo>
                  <a:lnTo>
                    <a:pt x="1" y="7520"/>
                  </a:lnTo>
                  <a:lnTo>
                    <a:pt x="128" y="7520"/>
                  </a:lnTo>
                  <a:lnTo>
                    <a:pt x="8668" y="4844"/>
                  </a:lnTo>
                  <a:lnTo>
                    <a:pt x="15296" y="2677"/>
                  </a:lnTo>
                  <a:lnTo>
                    <a:pt x="20012" y="1020"/>
                  </a:lnTo>
                  <a:lnTo>
                    <a:pt x="22307" y="127"/>
                  </a:lnTo>
                  <a:lnTo>
                    <a:pt x="2230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2"/>
            <p:cNvSpPr/>
            <p:nvPr/>
          </p:nvSpPr>
          <p:spPr>
            <a:xfrm>
              <a:off x="7193360" y="1964076"/>
              <a:ext cx="72539" cy="142728"/>
            </a:xfrm>
            <a:custGeom>
              <a:avLst/>
              <a:gdLst/>
              <a:ahLst/>
              <a:cxnLst/>
              <a:rect l="l" t="t" r="r" b="b"/>
              <a:pathLst>
                <a:path w="3952" h="7776" extrusionOk="0">
                  <a:moveTo>
                    <a:pt x="255" y="1"/>
                  </a:moveTo>
                  <a:lnTo>
                    <a:pt x="128" y="128"/>
                  </a:lnTo>
                  <a:lnTo>
                    <a:pt x="0" y="383"/>
                  </a:lnTo>
                  <a:lnTo>
                    <a:pt x="0" y="893"/>
                  </a:lnTo>
                  <a:lnTo>
                    <a:pt x="128" y="2550"/>
                  </a:lnTo>
                  <a:lnTo>
                    <a:pt x="383" y="4844"/>
                  </a:lnTo>
                  <a:lnTo>
                    <a:pt x="638" y="5991"/>
                  </a:lnTo>
                  <a:lnTo>
                    <a:pt x="1020" y="6884"/>
                  </a:lnTo>
                  <a:lnTo>
                    <a:pt x="1275" y="7266"/>
                  </a:lnTo>
                  <a:lnTo>
                    <a:pt x="1530" y="7521"/>
                  </a:lnTo>
                  <a:lnTo>
                    <a:pt x="1785" y="7776"/>
                  </a:lnTo>
                  <a:lnTo>
                    <a:pt x="2550" y="7776"/>
                  </a:lnTo>
                  <a:lnTo>
                    <a:pt x="2804" y="7648"/>
                  </a:lnTo>
                  <a:lnTo>
                    <a:pt x="3314" y="7266"/>
                  </a:lnTo>
                  <a:lnTo>
                    <a:pt x="3569" y="6629"/>
                  </a:lnTo>
                  <a:lnTo>
                    <a:pt x="3824" y="5864"/>
                  </a:lnTo>
                  <a:lnTo>
                    <a:pt x="3952" y="4844"/>
                  </a:lnTo>
                  <a:lnTo>
                    <a:pt x="3952" y="3697"/>
                  </a:lnTo>
                  <a:lnTo>
                    <a:pt x="3824" y="1148"/>
                  </a:lnTo>
                  <a:lnTo>
                    <a:pt x="3697" y="383"/>
                  </a:lnTo>
                  <a:lnTo>
                    <a:pt x="3442" y="1"/>
                  </a:lnTo>
                  <a:lnTo>
                    <a:pt x="3314" y="128"/>
                  </a:lnTo>
                  <a:lnTo>
                    <a:pt x="3314" y="765"/>
                  </a:lnTo>
                  <a:lnTo>
                    <a:pt x="3314" y="2295"/>
                  </a:lnTo>
                  <a:lnTo>
                    <a:pt x="3314" y="4589"/>
                  </a:lnTo>
                  <a:lnTo>
                    <a:pt x="3314" y="5609"/>
                  </a:lnTo>
                  <a:lnTo>
                    <a:pt x="3059" y="6501"/>
                  </a:lnTo>
                  <a:lnTo>
                    <a:pt x="2804" y="7139"/>
                  </a:lnTo>
                  <a:lnTo>
                    <a:pt x="2550" y="7394"/>
                  </a:lnTo>
                  <a:lnTo>
                    <a:pt x="2040" y="7394"/>
                  </a:lnTo>
                  <a:lnTo>
                    <a:pt x="1785" y="7266"/>
                  </a:lnTo>
                  <a:lnTo>
                    <a:pt x="1402" y="6629"/>
                  </a:lnTo>
                  <a:lnTo>
                    <a:pt x="1147" y="5864"/>
                  </a:lnTo>
                  <a:lnTo>
                    <a:pt x="893" y="4844"/>
                  </a:lnTo>
                  <a:lnTo>
                    <a:pt x="638" y="2550"/>
                  </a:lnTo>
                  <a:lnTo>
                    <a:pt x="383" y="383"/>
                  </a:lnTo>
                  <a:lnTo>
                    <a:pt x="25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2"/>
            <p:cNvSpPr/>
            <p:nvPr/>
          </p:nvSpPr>
          <p:spPr>
            <a:xfrm>
              <a:off x="7226105" y="2099775"/>
              <a:ext cx="9379" cy="53835"/>
            </a:xfrm>
            <a:custGeom>
              <a:avLst/>
              <a:gdLst/>
              <a:ahLst/>
              <a:cxnLst/>
              <a:rect l="l" t="t" r="r" b="b"/>
              <a:pathLst>
                <a:path w="511" h="2933" extrusionOk="0">
                  <a:moveTo>
                    <a:pt x="128" y="1"/>
                  </a:moveTo>
                  <a:lnTo>
                    <a:pt x="1" y="128"/>
                  </a:lnTo>
                  <a:lnTo>
                    <a:pt x="1" y="255"/>
                  </a:lnTo>
                  <a:lnTo>
                    <a:pt x="1" y="1658"/>
                  </a:lnTo>
                  <a:lnTo>
                    <a:pt x="1" y="2422"/>
                  </a:lnTo>
                  <a:lnTo>
                    <a:pt x="128" y="2932"/>
                  </a:lnTo>
                  <a:lnTo>
                    <a:pt x="511" y="2932"/>
                  </a:lnTo>
                  <a:lnTo>
                    <a:pt x="511" y="1530"/>
                  </a:lnTo>
                  <a:lnTo>
                    <a:pt x="383" y="12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2"/>
            <p:cNvSpPr/>
            <p:nvPr/>
          </p:nvSpPr>
          <p:spPr>
            <a:xfrm>
              <a:off x="7055312" y="2151242"/>
              <a:ext cx="180173" cy="383711"/>
            </a:xfrm>
            <a:custGeom>
              <a:avLst/>
              <a:gdLst/>
              <a:ahLst/>
              <a:cxnLst/>
              <a:rect l="l" t="t" r="r" b="b"/>
              <a:pathLst>
                <a:path w="9816" h="20905" extrusionOk="0">
                  <a:moveTo>
                    <a:pt x="9688" y="1"/>
                  </a:moveTo>
                  <a:lnTo>
                    <a:pt x="9433" y="128"/>
                  </a:lnTo>
                  <a:lnTo>
                    <a:pt x="8031" y="2677"/>
                  </a:lnTo>
                  <a:lnTo>
                    <a:pt x="6502" y="5737"/>
                  </a:lnTo>
                  <a:lnTo>
                    <a:pt x="3442" y="11982"/>
                  </a:lnTo>
                  <a:lnTo>
                    <a:pt x="1148" y="17591"/>
                  </a:lnTo>
                  <a:lnTo>
                    <a:pt x="383" y="19630"/>
                  </a:lnTo>
                  <a:lnTo>
                    <a:pt x="1" y="20905"/>
                  </a:lnTo>
                  <a:lnTo>
                    <a:pt x="128" y="20905"/>
                  </a:lnTo>
                  <a:lnTo>
                    <a:pt x="4080" y="12237"/>
                  </a:lnTo>
                  <a:lnTo>
                    <a:pt x="9816" y="128"/>
                  </a:lnTo>
                  <a:lnTo>
                    <a:pt x="981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2"/>
            <p:cNvSpPr/>
            <p:nvPr/>
          </p:nvSpPr>
          <p:spPr>
            <a:xfrm>
              <a:off x="7359472" y="1989810"/>
              <a:ext cx="255024" cy="1817879"/>
            </a:xfrm>
            <a:custGeom>
              <a:avLst/>
              <a:gdLst/>
              <a:ahLst/>
              <a:cxnLst/>
              <a:rect l="l" t="t" r="r" b="b"/>
              <a:pathLst>
                <a:path w="13894" h="99040" extrusionOk="0">
                  <a:moveTo>
                    <a:pt x="10962" y="1"/>
                  </a:moveTo>
                  <a:lnTo>
                    <a:pt x="10835" y="128"/>
                  </a:lnTo>
                  <a:lnTo>
                    <a:pt x="11982" y="2550"/>
                  </a:lnTo>
                  <a:lnTo>
                    <a:pt x="12874" y="4972"/>
                  </a:lnTo>
                  <a:lnTo>
                    <a:pt x="13256" y="6119"/>
                  </a:lnTo>
                  <a:lnTo>
                    <a:pt x="13511" y="7394"/>
                  </a:lnTo>
                  <a:lnTo>
                    <a:pt x="13639" y="8668"/>
                  </a:lnTo>
                  <a:lnTo>
                    <a:pt x="13766" y="9943"/>
                  </a:lnTo>
                  <a:lnTo>
                    <a:pt x="13639" y="11218"/>
                  </a:lnTo>
                  <a:lnTo>
                    <a:pt x="13384" y="12492"/>
                  </a:lnTo>
                  <a:lnTo>
                    <a:pt x="13001" y="13639"/>
                  </a:lnTo>
                  <a:lnTo>
                    <a:pt x="12492" y="14787"/>
                  </a:lnTo>
                  <a:lnTo>
                    <a:pt x="11217" y="16826"/>
                  </a:lnTo>
                  <a:lnTo>
                    <a:pt x="9942" y="18738"/>
                  </a:lnTo>
                  <a:lnTo>
                    <a:pt x="8795" y="20777"/>
                  </a:lnTo>
                  <a:lnTo>
                    <a:pt x="7775" y="22944"/>
                  </a:lnTo>
                  <a:lnTo>
                    <a:pt x="6756" y="25111"/>
                  </a:lnTo>
                  <a:lnTo>
                    <a:pt x="5863" y="27278"/>
                  </a:lnTo>
                  <a:lnTo>
                    <a:pt x="4334" y="31739"/>
                  </a:lnTo>
                  <a:lnTo>
                    <a:pt x="3059" y="36200"/>
                  </a:lnTo>
                  <a:lnTo>
                    <a:pt x="1785" y="41171"/>
                  </a:lnTo>
                  <a:lnTo>
                    <a:pt x="1147" y="43593"/>
                  </a:lnTo>
                  <a:lnTo>
                    <a:pt x="637" y="46015"/>
                  </a:lnTo>
                  <a:lnTo>
                    <a:pt x="255" y="48564"/>
                  </a:lnTo>
                  <a:lnTo>
                    <a:pt x="0" y="50986"/>
                  </a:lnTo>
                  <a:lnTo>
                    <a:pt x="0" y="53535"/>
                  </a:lnTo>
                  <a:lnTo>
                    <a:pt x="128" y="56085"/>
                  </a:lnTo>
                  <a:lnTo>
                    <a:pt x="637" y="58634"/>
                  </a:lnTo>
                  <a:lnTo>
                    <a:pt x="1020" y="61056"/>
                  </a:lnTo>
                  <a:lnTo>
                    <a:pt x="1657" y="63478"/>
                  </a:lnTo>
                  <a:lnTo>
                    <a:pt x="2295" y="65899"/>
                  </a:lnTo>
                  <a:lnTo>
                    <a:pt x="5099" y="76224"/>
                  </a:lnTo>
                  <a:lnTo>
                    <a:pt x="8413" y="87696"/>
                  </a:lnTo>
                  <a:lnTo>
                    <a:pt x="10197" y="93431"/>
                  </a:lnTo>
                  <a:lnTo>
                    <a:pt x="11982" y="99040"/>
                  </a:lnTo>
                  <a:lnTo>
                    <a:pt x="12109" y="99040"/>
                  </a:lnTo>
                  <a:lnTo>
                    <a:pt x="9050" y="88843"/>
                  </a:lnTo>
                  <a:lnTo>
                    <a:pt x="5991" y="78518"/>
                  </a:lnTo>
                  <a:lnTo>
                    <a:pt x="3187" y="68321"/>
                  </a:lnTo>
                  <a:lnTo>
                    <a:pt x="1785" y="63223"/>
                  </a:lnTo>
                  <a:lnTo>
                    <a:pt x="1147" y="60546"/>
                  </a:lnTo>
                  <a:lnTo>
                    <a:pt x="637" y="57997"/>
                  </a:lnTo>
                  <a:lnTo>
                    <a:pt x="383" y="55320"/>
                  </a:lnTo>
                  <a:lnTo>
                    <a:pt x="255" y="52643"/>
                  </a:lnTo>
                  <a:lnTo>
                    <a:pt x="383" y="49966"/>
                  </a:lnTo>
                  <a:lnTo>
                    <a:pt x="765" y="47290"/>
                  </a:lnTo>
                  <a:lnTo>
                    <a:pt x="1275" y="44868"/>
                  </a:lnTo>
                  <a:lnTo>
                    <a:pt x="1785" y="42319"/>
                  </a:lnTo>
                  <a:lnTo>
                    <a:pt x="3059" y="37348"/>
                  </a:lnTo>
                  <a:lnTo>
                    <a:pt x="4334" y="32759"/>
                  </a:lnTo>
                  <a:lnTo>
                    <a:pt x="5863" y="28170"/>
                  </a:lnTo>
                  <a:lnTo>
                    <a:pt x="6628" y="25876"/>
                  </a:lnTo>
                  <a:lnTo>
                    <a:pt x="7648" y="23709"/>
                  </a:lnTo>
                  <a:lnTo>
                    <a:pt x="8668" y="21542"/>
                  </a:lnTo>
                  <a:lnTo>
                    <a:pt x="9815" y="19375"/>
                  </a:lnTo>
                  <a:lnTo>
                    <a:pt x="11217" y="17208"/>
                  </a:lnTo>
                  <a:lnTo>
                    <a:pt x="12619" y="14914"/>
                  </a:lnTo>
                  <a:lnTo>
                    <a:pt x="13129" y="13767"/>
                  </a:lnTo>
                  <a:lnTo>
                    <a:pt x="13639" y="12620"/>
                  </a:lnTo>
                  <a:lnTo>
                    <a:pt x="13894" y="11472"/>
                  </a:lnTo>
                  <a:lnTo>
                    <a:pt x="13894" y="10198"/>
                  </a:lnTo>
                  <a:lnTo>
                    <a:pt x="13894" y="8923"/>
                  </a:lnTo>
                  <a:lnTo>
                    <a:pt x="13766" y="7521"/>
                  </a:lnTo>
                  <a:lnTo>
                    <a:pt x="13384" y="6246"/>
                  </a:lnTo>
                  <a:lnTo>
                    <a:pt x="13001" y="4972"/>
                  </a:lnTo>
                  <a:lnTo>
                    <a:pt x="12109" y="2550"/>
                  </a:lnTo>
                  <a:lnTo>
                    <a:pt x="10962" y="128"/>
                  </a:lnTo>
                  <a:lnTo>
                    <a:pt x="1096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2"/>
            <p:cNvSpPr/>
            <p:nvPr/>
          </p:nvSpPr>
          <p:spPr>
            <a:xfrm>
              <a:off x="7015555" y="1409590"/>
              <a:ext cx="577889" cy="641067"/>
            </a:xfrm>
            <a:custGeom>
              <a:avLst/>
              <a:gdLst/>
              <a:ahLst/>
              <a:cxnLst/>
              <a:rect l="l" t="t" r="r" b="b"/>
              <a:pathLst>
                <a:path w="31484" h="34926" extrusionOk="0">
                  <a:moveTo>
                    <a:pt x="11599" y="1"/>
                  </a:moveTo>
                  <a:lnTo>
                    <a:pt x="10834" y="128"/>
                  </a:lnTo>
                  <a:lnTo>
                    <a:pt x="9942" y="256"/>
                  </a:lnTo>
                  <a:lnTo>
                    <a:pt x="9177" y="638"/>
                  </a:lnTo>
                  <a:lnTo>
                    <a:pt x="8285" y="1020"/>
                  </a:lnTo>
                  <a:lnTo>
                    <a:pt x="7520" y="1530"/>
                  </a:lnTo>
                  <a:lnTo>
                    <a:pt x="6756" y="2295"/>
                  </a:lnTo>
                  <a:lnTo>
                    <a:pt x="5736" y="3570"/>
                  </a:lnTo>
                  <a:lnTo>
                    <a:pt x="4844" y="4972"/>
                  </a:lnTo>
                  <a:lnTo>
                    <a:pt x="3442" y="7139"/>
                  </a:lnTo>
                  <a:lnTo>
                    <a:pt x="2167" y="9561"/>
                  </a:lnTo>
                  <a:lnTo>
                    <a:pt x="1020" y="11982"/>
                  </a:lnTo>
                  <a:lnTo>
                    <a:pt x="510" y="13130"/>
                  </a:lnTo>
                  <a:lnTo>
                    <a:pt x="255" y="14277"/>
                  </a:lnTo>
                  <a:lnTo>
                    <a:pt x="128" y="14659"/>
                  </a:lnTo>
                  <a:lnTo>
                    <a:pt x="0" y="15806"/>
                  </a:lnTo>
                  <a:lnTo>
                    <a:pt x="128" y="16953"/>
                  </a:lnTo>
                  <a:lnTo>
                    <a:pt x="510" y="18101"/>
                  </a:lnTo>
                  <a:lnTo>
                    <a:pt x="892" y="19120"/>
                  </a:lnTo>
                  <a:lnTo>
                    <a:pt x="1275" y="20013"/>
                  </a:lnTo>
                  <a:lnTo>
                    <a:pt x="2039" y="21415"/>
                  </a:lnTo>
                  <a:lnTo>
                    <a:pt x="2422" y="21925"/>
                  </a:lnTo>
                  <a:lnTo>
                    <a:pt x="2294" y="23072"/>
                  </a:lnTo>
                  <a:lnTo>
                    <a:pt x="2167" y="23582"/>
                  </a:lnTo>
                  <a:lnTo>
                    <a:pt x="1275" y="32631"/>
                  </a:lnTo>
                  <a:lnTo>
                    <a:pt x="1530" y="32886"/>
                  </a:lnTo>
                  <a:lnTo>
                    <a:pt x="1912" y="33141"/>
                  </a:lnTo>
                  <a:lnTo>
                    <a:pt x="3059" y="33651"/>
                  </a:lnTo>
                  <a:lnTo>
                    <a:pt x="4971" y="34034"/>
                  </a:lnTo>
                  <a:lnTo>
                    <a:pt x="7265" y="34416"/>
                  </a:lnTo>
                  <a:lnTo>
                    <a:pt x="9942" y="34798"/>
                  </a:lnTo>
                  <a:lnTo>
                    <a:pt x="12874" y="34926"/>
                  </a:lnTo>
                  <a:lnTo>
                    <a:pt x="16060" y="34926"/>
                  </a:lnTo>
                  <a:lnTo>
                    <a:pt x="19374" y="34543"/>
                  </a:lnTo>
                  <a:lnTo>
                    <a:pt x="21669" y="34288"/>
                  </a:lnTo>
                  <a:lnTo>
                    <a:pt x="23836" y="33779"/>
                  </a:lnTo>
                  <a:lnTo>
                    <a:pt x="26003" y="33141"/>
                  </a:lnTo>
                  <a:lnTo>
                    <a:pt x="28169" y="32377"/>
                  </a:lnTo>
                  <a:lnTo>
                    <a:pt x="28552" y="32249"/>
                  </a:lnTo>
                  <a:lnTo>
                    <a:pt x="30081" y="31484"/>
                  </a:lnTo>
                  <a:lnTo>
                    <a:pt x="31484" y="30719"/>
                  </a:lnTo>
                  <a:lnTo>
                    <a:pt x="30081" y="26641"/>
                  </a:lnTo>
                  <a:lnTo>
                    <a:pt x="28552" y="22434"/>
                  </a:lnTo>
                  <a:lnTo>
                    <a:pt x="26512" y="17463"/>
                  </a:lnTo>
                  <a:lnTo>
                    <a:pt x="26385" y="17081"/>
                  </a:lnTo>
                  <a:lnTo>
                    <a:pt x="25238" y="14404"/>
                  </a:lnTo>
                  <a:lnTo>
                    <a:pt x="23963" y="11855"/>
                  </a:lnTo>
                  <a:lnTo>
                    <a:pt x="22816" y="9433"/>
                  </a:lnTo>
                  <a:lnTo>
                    <a:pt x="21541" y="7394"/>
                  </a:lnTo>
                  <a:lnTo>
                    <a:pt x="20394" y="5737"/>
                  </a:lnTo>
                  <a:lnTo>
                    <a:pt x="19120" y="4207"/>
                  </a:lnTo>
                  <a:lnTo>
                    <a:pt x="17717" y="2932"/>
                  </a:lnTo>
                  <a:lnTo>
                    <a:pt x="16188" y="1658"/>
                  </a:lnTo>
                  <a:lnTo>
                    <a:pt x="14786" y="893"/>
                  </a:lnTo>
                  <a:lnTo>
                    <a:pt x="13384" y="256"/>
                  </a:lnTo>
                  <a:lnTo>
                    <a:pt x="12491" y="128"/>
                  </a:lnTo>
                  <a:lnTo>
                    <a:pt x="11599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2"/>
            <p:cNvSpPr/>
            <p:nvPr/>
          </p:nvSpPr>
          <p:spPr>
            <a:xfrm>
              <a:off x="7017886" y="1451715"/>
              <a:ext cx="559185" cy="556836"/>
            </a:xfrm>
            <a:custGeom>
              <a:avLst/>
              <a:gdLst/>
              <a:ahLst/>
              <a:cxnLst/>
              <a:rect l="l" t="t" r="r" b="b"/>
              <a:pathLst>
                <a:path w="30465" h="30337" extrusionOk="0">
                  <a:moveTo>
                    <a:pt x="8031" y="0"/>
                  </a:moveTo>
                  <a:lnTo>
                    <a:pt x="7903" y="128"/>
                  </a:lnTo>
                  <a:lnTo>
                    <a:pt x="7776" y="255"/>
                  </a:lnTo>
                  <a:lnTo>
                    <a:pt x="7903" y="510"/>
                  </a:lnTo>
                  <a:lnTo>
                    <a:pt x="8286" y="510"/>
                  </a:lnTo>
                  <a:lnTo>
                    <a:pt x="8286" y="255"/>
                  </a:lnTo>
                  <a:lnTo>
                    <a:pt x="8286" y="128"/>
                  </a:lnTo>
                  <a:lnTo>
                    <a:pt x="8031" y="0"/>
                  </a:lnTo>
                  <a:close/>
                  <a:moveTo>
                    <a:pt x="12110" y="0"/>
                  </a:moveTo>
                  <a:lnTo>
                    <a:pt x="11855" y="128"/>
                  </a:lnTo>
                  <a:lnTo>
                    <a:pt x="11855" y="255"/>
                  </a:lnTo>
                  <a:lnTo>
                    <a:pt x="11855" y="510"/>
                  </a:lnTo>
                  <a:lnTo>
                    <a:pt x="12237" y="510"/>
                  </a:lnTo>
                  <a:lnTo>
                    <a:pt x="12364" y="255"/>
                  </a:lnTo>
                  <a:lnTo>
                    <a:pt x="12237" y="128"/>
                  </a:lnTo>
                  <a:lnTo>
                    <a:pt x="12110" y="0"/>
                  </a:lnTo>
                  <a:close/>
                  <a:moveTo>
                    <a:pt x="16061" y="0"/>
                  </a:moveTo>
                  <a:lnTo>
                    <a:pt x="15933" y="128"/>
                  </a:lnTo>
                  <a:lnTo>
                    <a:pt x="15806" y="255"/>
                  </a:lnTo>
                  <a:lnTo>
                    <a:pt x="15933" y="510"/>
                  </a:lnTo>
                  <a:lnTo>
                    <a:pt x="16316" y="510"/>
                  </a:lnTo>
                  <a:lnTo>
                    <a:pt x="16316" y="255"/>
                  </a:lnTo>
                  <a:lnTo>
                    <a:pt x="16316" y="128"/>
                  </a:lnTo>
                  <a:lnTo>
                    <a:pt x="16061" y="0"/>
                  </a:lnTo>
                  <a:close/>
                  <a:moveTo>
                    <a:pt x="5991" y="2932"/>
                  </a:moveTo>
                  <a:lnTo>
                    <a:pt x="5864" y="3059"/>
                  </a:lnTo>
                  <a:lnTo>
                    <a:pt x="5736" y="3187"/>
                  </a:lnTo>
                  <a:lnTo>
                    <a:pt x="5864" y="3442"/>
                  </a:lnTo>
                  <a:lnTo>
                    <a:pt x="6246" y="3442"/>
                  </a:lnTo>
                  <a:lnTo>
                    <a:pt x="6246" y="3187"/>
                  </a:lnTo>
                  <a:lnTo>
                    <a:pt x="6246" y="3059"/>
                  </a:lnTo>
                  <a:lnTo>
                    <a:pt x="5991" y="2932"/>
                  </a:lnTo>
                  <a:close/>
                  <a:moveTo>
                    <a:pt x="10070" y="2932"/>
                  </a:moveTo>
                  <a:lnTo>
                    <a:pt x="9815" y="3059"/>
                  </a:lnTo>
                  <a:lnTo>
                    <a:pt x="9815" y="3187"/>
                  </a:lnTo>
                  <a:lnTo>
                    <a:pt x="9815" y="3442"/>
                  </a:lnTo>
                  <a:lnTo>
                    <a:pt x="10198" y="3442"/>
                  </a:lnTo>
                  <a:lnTo>
                    <a:pt x="10325" y="3187"/>
                  </a:lnTo>
                  <a:lnTo>
                    <a:pt x="10198" y="3059"/>
                  </a:lnTo>
                  <a:lnTo>
                    <a:pt x="10070" y="2932"/>
                  </a:lnTo>
                  <a:close/>
                  <a:moveTo>
                    <a:pt x="13894" y="2932"/>
                  </a:moveTo>
                  <a:lnTo>
                    <a:pt x="13767" y="3187"/>
                  </a:lnTo>
                  <a:lnTo>
                    <a:pt x="13767" y="3314"/>
                  </a:lnTo>
                  <a:lnTo>
                    <a:pt x="13894" y="3442"/>
                  </a:lnTo>
                  <a:lnTo>
                    <a:pt x="14276" y="3442"/>
                  </a:lnTo>
                  <a:lnTo>
                    <a:pt x="14404" y="3314"/>
                  </a:lnTo>
                  <a:lnTo>
                    <a:pt x="14404" y="3059"/>
                  </a:lnTo>
                  <a:lnTo>
                    <a:pt x="14276" y="2932"/>
                  </a:lnTo>
                  <a:close/>
                  <a:moveTo>
                    <a:pt x="18100" y="2932"/>
                  </a:moveTo>
                  <a:lnTo>
                    <a:pt x="17973" y="3059"/>
                  </a:lnTo>
                  <a:lnTo>
                    <a:pt x="17845" y="3187"/>
                  </a:lnTo>
                  <a:lnTo>
                    <a:pt x="17973" y="3442"/>
                  </a:lnTo>
                  <a:lnTo>
                    <a:pt x="18355" y="3442"/>
                  </a:lnTo>
                  <a:lnTo>
                    <a:pt x="18355" y="3187"/>
                  </a:lnTo>
                  <a:lnTo>
                    <a:pt x="18355" y="3059"/>
                  </a:lnTo>
                  <a:lnTo>
                    <a:pt x="18100" y="2932"/>
                  </a:lnTo>
                  <a:close/>
                  <a:moveTo>
                    <a:pt x="3824" y="5991"/>
                  </a:moveTo>
                  <a:lnTo>
                    <a:pt x="3697" y="6246"/>
                  </a:lnTo>
                  <a:lnTo>
                    <a:pt x="3824" y="6501"/>
                  </a:lnTo>
                  <a:lnTo>
                    <a:pt x="4079" y="6501"/>
                  </a:lnTo>
                  <a:lnTo>
                    <a:pt x="4207" y="6373"/>
                  </a:lnTo>
                  <a:lnTo>
                    <a:pt x="4207" y="6246"/>
                  </a:lnTo>
                  <a:lnTo>
                    <a:pt x="4207" y="5991"/>
                  </a:lnTo>
                  <a:close/>
                  <a:moveTo>
                    <a:pt x="7903" y="5991"/>
                  </a:moveTo>
                  <a:lnTo>
                    <a:pt x="7776" y="6246"/>
                  </a:lnTo>
                  <a:lnTo>
                    <a:pt x="7903" y="6373"/>
                  </a:lnTo>
                  <a:lnTo>
                    <a:pt x="8031" y="6501"/>
                  </a:lnTo>
                  <a:lnTo>
                    <a:pt x="8286" y="6373"/>
                  </a:lnTo>
                  <a:lnTo>
                    <a:pt x="8286" y="6246"/>
                  </a:lnTo>
                  <a:lnTo>
                    <a:pt x="8286" y="5991"/>
                  </a:lnTo>
                  <a:close/>
                  <a:moveTo>
                    <a:pt x="11855" y="5991"/>
                  </a:moveTo>
                  <a:lnTo>
                    <a:pt x="11855" y="6246"/>
                  </a:lnTo>
                  <a:lnTo>
                    <a:pt x="11855" y="6373"/>
                  </a:lnTo>
                  <a:lnTo>
                    <a:pt x="12110" y="6501"/>
                  </a:lnTo>
                  <a:lnTo>
                    <a:pt x="12237" y="6373"/>
                  </a:lnTo>
                  <a:lnTo>
                    <a:pt x="12364" y="6246"/>
                  </a:lnTo>
                  <a:lnTo>
                    <a:pt x="12237" y="5991"/>
                  </a:lnTo>
                  <a:close/>
                  <a:moveTo>
                    <a:pt x="15933" y="5991"/>
                  </a:moveTo>
                  <a:lnTo>
                    <a:pt x="15806" y="6246"/>
                  </a:lnTo>
                  <a:lnTo>
                    <a:pt x="15933" y="6501"/>
                  </a:lnTo>
                  <a:lnTo>
                    <a:pt x="16188" y="6501"/>
                  </a:lnTo>
                  <a:lnTo>
                    <a:pt x="16316" y="6373"/>
                  </a:lnTo>
                  <a:lnTo>
                    <a:pt x="16316" y="6246"/>
                  </a:lnTo>
                  <a:lnTo>
                    <a:pt x="16316" y="5991"/>
                  </a:lnTo>
                  <a:close/>
                  <a:moveTo>
                    <a:pt x="20012" y="5991"/>
                  </a:moveTo>
                  <a:lnTo>
                    <a:pt x="19885" y="6246"/>
                  </a:lnTo>
                  <a:lnTo>
                    <a:pt x="20012" y="6373"/>
                  </a:lnTo>
                  <a:lnTo>
                    <a:pt x="20140" y="6501"/>
                  </a:lnTo>
                  <a:lnTo>
                    <a:pt x="20267" y="6373"/>
                  </a:lnTo>
                  <a:lnTo>
                    <a:pt x="20395" y="6246"/>
                  </a:lnTo>
                  <a:lnTo>
                    <a:pt x="20395" y="5991"/>
                  </a:lnTo>
                  <a:close/>
                  <a:moveTo>
                    <a:pt x="1785" y="8923"/>
                  </a:moveTo>
                  <a:lnTo>
                    <a:pt x="1785" y="9177"/>
                  </a:lnTo>
                  <a:lnTo>
                    <a:pt x="1785" y="9305"/>
                  </a:lnTo>
                  <a:lnTo>
                    <a:pt x="2040" y="9432"/>
                  </a:lnTo>
                  <a:lnTo>
                    <a:pt x="2167" y="9305"/>
                  </a:lnTo>
                  <a:lnTo>
                    <a:pt x="2295" y="9177"/>
                  </a:lnTo>
                  <a:lnTo>
                    <a:pt x="2167" y="8923"/>
                  </a:lnTo>
                  <a:close/>
                  <a:moveTo>
                    <a:pt x="5864" y="8923"/>
                  </a:moveTo>
                  <a:lnTo>
                    <a:pt x="5736" y="9177"/>
                  </a:lnTo>
                  <a:lnTo>
                    <a:pt x="5864" y="9305"/>
                  </a:lnTo>
                  <a:lnTo>
                    <a:pt x="5991" y="9432"/>
                  </a:lnTo>
                  <a:lnTo>
                    <a:pt x="6246" y="9305"/>
                  </a:lnTo>
                  <a:lnTo>
                    <a:pt x="6246" y="9177"/>
                  </a:lnTo>
                  <a:lnTo>
                    <a:pt x="6246" y="8923"/>
                  </a:lnTo>
                  <a:close/>
                  <a:moveTo>
                    <a:pt x="13894" y="8923"/>
                  </a:moveTo>
                  <a:lnTo>
                    <a:pt x="13767" y="9177"/>
                  </a:lnTo>
                  <a:lnTo>
                    <a:pt x="13894" y="9305"/>
                  </a:lnTo>
                  <a:lnTo>
                    <a:pt x="14149" y="9432"/>
                  </a:lnTo>
                  <a:lnTo>
                    <a:pt x="14276" y="9305"/>
                  </a:lnTo>
                  <a:lnTo>
                    <a:pt x="14404" y="9177"/>
                  </a:lnTo>
                  <a:lnTo>
                    <a:pt x="14276" y="8923"/>
                  </a:lnTo>
                  <a:close/>
                  <a:moveTo>
                    <a:pt x="17973" y="8923"/>
                  </a:moveTo>
                  <a:lnTo>
                    <a:pt x="17845" y="9177"/>
                  </a:lnTo>
                  <a:lnTo>
                    <a:pt x="17973" y="9305"/>
                  </a:lnTo>
                  <a:lnTo>
                    <a:pt x="18100" y="9432"/>
                  </a:lnTo>
                  <a:lnTo>
                    <a:pt x="18355" y="9305"/>
                  </a:lnTo>
                  <a:lnTo>
                    <a:pt x="18355" y="9177"/>
                  </a:lnTo>
                  <a:lnTo>
                    <a:pt x="18355" y="8923"/>
                  </a:lnTo>
                  <a:close/>
                  <a:moveTo>
                    <a:pt x="9815" y="8923"/>
                  </a:moveTo>
                  <a:lnTo>
                    <a:pt x="9815" y="9177"/>
                  </a:lnTo>
                  <a:lnTo>
                    <a:pt x="9815" y="9432"/>
                  </a:lnTo>
                  <a:lnTo>
                    <a:pt x="9943" y="9560"/>
                  </a:lnTo>
                  <a:lnTo>
                    <a:pt x="10198" y="9432"/>
                  </a:lnTo>
                  <a:lnTo>
                    <a:pt x="10325" y="9305"/>
                  </a:lnTo>
                  <a:lnTo>
                    <a:pt x="10325" y="9177"/>
                  </a:lnTo>
                  <a:lnTo>
                    <a:pt x="10198" y="9050"/>
                  </a:lnTo>
                  <a:lnTo>
                    <a:pt x="10070" y="8923"/>
                  </a:lnTo>
                  <a:close/>
                  <a:moveTo>
                    <a:pt x="21924" y="8923"/>
                  </a:moveTo>
                  <a:lnTo>
                    <a:pt x="21924" y="9177"/>
                  </a:lnTo>
                  <a:lnTo>
                    <a:pt x="21924" y="9432"/>
                  </a:lnTo>
                  <a:lnTo>
                    <a:pt x="22052" y="9560"/>
                  </a:lnTo>
                  <a:lnTo>
                    <a:pt x="22307" y="9432"/>
                  </a:lnTo>
                  <a:lnTo>
                    <a:pt x="22434" y="9305"/>
                  </a:lnTo>
                  <a:lnTo>
                    <a:pt x="22434" y="9177"/>
                  </a:lnTo>
                  <a:lnTo>
                    <a:pt x="22307" y="9050"/>
                  </a:lnTo>
                  <a:lnTo>
                    <a:pt x="22179" y="8923"/>
                  </a:lnTo>
                  <a:close/>
                  <a:moveTo>
                    <a:pt x="8031" y="11854"/>
                  </a:moveTo>
                  <a:lnTo>
                    <a:pt x="7776" y="11982"/>
                  </a:lnTo>
                  <a:lnTo>
                    <a:pt x="7776" y="12109"/>
                  </a:lnTo>
                  <a:lnTo>
                    <a:pt x="7776" y="12237"/>
                  </a:lnTo>
                  <a:lnTo>
                    <a:pt x="7903" y="12364"/>
                  </a:lnTo>
                  <a:lnTo>
                    <a:pt x="8286" y="12364"/>
                  </a:lnTo>
                  <a:lnTo>
                    <a:pt x="8413" y="12237"/>
                  </a:lnTo>
                  <a:lnTo>
                    <a:pt x="8286" y="11982"/>
                  </a:lnTo>
                  <a:lnTo>
                    <a:pt x="8158" y="11854"/>
                  </a:lnTo>
                  <a:close/>
                  <a:moveTo>
                    <a:pt x="20140" y="11854"/>
                  </a:moveTo>
                  <a:lnTo>
                    <a:pt x="19885" y="11982"/>
                  </a:lnTo>
                  <a:lnTo>
                    <a:pt x="19757" y="12109"/>
                  </a:lnTo>
                  <a:lnTo>
                    <a:pt x="19885" y="12237"/>
                  </a:lnTo>
                  <a:lnTo>
                    <a:pt x="20012" y="12364"/>
                  </a:lnTo>
                  <a:lnTo>
                    <a:pt x="20395" y="12364"/>
                  </a:lnTo>
                  <a:lnTo>
                    <a:pt x="20522" y="12237"/>
                  </a:lnTo>
                  <a:lnTo>
                    <a:pt x="20395" y="11982"/>
                  </a:lnTo>
                  <a:lnTo>
                    <a:pt x="20267" y="11854"/>
                  </a:lnTo>
                  <a:close/>
                  <a:moveTo>
                    <a:pt x="128" y="11982"/>
                  </a:moveTo>
                  <a:lnTo>
                    <a:pt x="1" y="12492"/>
                  </a:lnTo>
                  <a:lnTo>
                    <a:pt x="128" y="12364"/>
                  </a:lnTo>
                  <a:lnTo>
                    <a:pt x="255" y="12237"/>
                  </a:lnTo>
                  <a:lnTo>
                    <a:pt x="128" y="11982"/>
                  </a:lnTo>
                  <a:close/>
                  <a:moveTo>
                    <a:pt x="3952" y="11854"/>
                  </a:moveTo>
                  <a:lnTo>
                    <a:pt x="3824" y="11982"/>
                  </a:lnTo>
                  <a:lnTo>
                    <a:pt x="3697" y="12237"/>
                  </a:lnTo>
                  <a:lnTo>
                    <a:pt x="3824" y="12364"/>
                  </a:lnTo>
                  <a:lnTo>
                    <a:pt x="3952" y="12492"/>
                  </a:lnTo>
                  <a:lnTo>
                    <a:pt x="4207" y="12364"/>
                  </a:lnTo>
                  <a:lnTo>
                    <a:pt x="4207" y="12237"/>
                  </a:lnTo>
                  <a:lnTo>
                    <a:pt x="4207" y="11982"/>
                  </a:lnTo>
                  <a:lnTo>
                    <a:pt x="3952" y="11854"/>
                  </a:lnTo>
                  <a:close/>
                  <a:moveTo>
                    <a:pt x="12110" y="11854"/>
                  </a:moveTo>
                  <a:lnTo>
                    <a:pt x="11855" y="11982"/>
                  </a:lnTo>
                  <a:lnTo>
                    <a:pt x="11855" y="12237"/>
                  </a:lnTo>
                  <a:lnTo>
                    <a:pt x="11855" y="12364"/>
                  </a:lnTo>
                  <a:lnTo>
                    <a:pt x="12110" y="12492"/>
                  </a:lnTo>
                  <a:lnTo>
                    <a:pt x="12237" y="12364"/>
                  </a:lnTo>
                  <a:lnTo>
                    <a:pt x="12364" y="12237"/>
                  </a:lnTo>
                  <a:lnTo>
                    <a:pt x="12237" y="11982"/>
                  </a:lnTo>
                  <a:lnTo>
                    <a:pt x="12110" y="11854"/>
                  </a:lnTo>
                  <a:close/>
                  <a:moveTo>
                    <a:pt x="3952" y="12492"/>
                  </a:moveTo>
                  <a:lnTo>
                    <a:pt x="3952" y="12492"/>
                  </a:lnTo>
                  <a:lnTo>
                    <a:pt x="3952" y="12492"/>
                  </a:lnTo>
                  <a:close/>
                  <a:moveTo>
                    <a:pt x="12110" y="12492"/>
                  </a:moveTo>
                  <a:lnTo>
                    <a:pt x="12110" y="12492"/>
                  </a:lnTo>
                  <a:lnTo>
                    <a:pt x="12110" y="12492"/>
                  </a:lnTo>
                  <a:close/>
                  <a:moveTo>
                    <a:pt x="16061" y="11854"/>
                  </a:moveTo>
                  <a:lnTo>
                    <a:pt x="15933" y="11982"/>
                  </a:lnTo>
                  <a:lnTo>
                    <a:pt x="15806" y="12237"/>
                  </a:lnTo>
                  <a:lnTo>
                    <a:pt x="15933" y="12364"/>
                  </a:lnTo>
                  <a:lnTo>
                    <a:pt x="16061" y="12492"/>
                  </a:lnTo>
                  <a:lnTo>
                    <a:pt x="16316" y="12364"/>
                  </a:lnTo>
                  <a:lnTo>
                    <a:pt x="16316" y="12237"/>
                  </a:lnTo>
                  <a:lnTo>
                    <a:pt x="16316" y="11982"/>
                  </a:lnTo>
                  <a:lnTo>
                    <a:pt x="16061" y="11854"/>
                  </a:lnTo>
                  <a:close/>
                  <a:moveTo>
                    <a:pt x="24219" y="11854"/>
                  </a:moveTo>
                  <a:lnTo>
                    <a:pt x="23964" y="11982"/>
                  </a:lnTo>
                  <a:lnTo>
                    <a:pt x="23964" y="12237"/>
                  </a:lnTo>
                  <a:lnTo>
                    <a:pt x="23964" y="12364"/>
                  </a:lnTo>
                  <a:lnTo>
                    <a:pt x="24219" y="12492"/>
                  </a:lnTo>
                  <a:lnTo>
                    <a:pt x="24346" y="12364"/>
                  </a:lnTo>
                  <a:lnTo>
                    <a:pt x="24473" y="12237"/>
                  </a:lnTo>
                  <a:lnTo>
                    <a:pt x="24346" y="11982"/>
                  </a:lnTo>
                  <a:lnTo>
                    <a:pt x="24219" y="11854"/>
                  </a:lnTo>
                  <a:close/>
                  <a:moveTo>
                    <a:pt x="1785" y="14913"/>
                  </a:moveTo>
                  <a:lnTo>
                    <a:pt x="1658" y="15041"/>
                  </a:lnTo>
                  <a:lnTo>
                    <a:pt x="1658" y="15296"/>
                  </a:lnTo>
                  <a:lnTo>
                    <a:pt x="1785" y="15423"/>
                  </a:lnTo>
                  <a:lnTo>
                    <a:pt x="2040" y="15423"/>
                  </a:lnTo>
                  <a:lnTo>
                    <a:pt x="2167" y="15296"/>
                  </a:lnTo>
                  <a:lnTo>
                    <a:pt x="2295" y="15168"/>
                  </a:lnTo>
                  <a:lnTo>
                    <a:pt x="2295" y="15041"/>
                  </a:lnTo>
                  <a:lnTo>
                    <a:pt x="2167" y="14913"/>
                  </a:lnTo>
                  <a:close/>
                  <a:moveTo>
                    <a:pt x="5864" y="14913"/>
                  </a:moveTo>
                  <a:lnTo>
                    <a:pt x="5736" y="15168"/>
                  </a:lnTo>
                  <a:lnTo>
                    <a:pt x="5864" y="15296"/>
                  </a:lnTo>
                  <a:lnTo>
                    <a:pt x="5991" y="15423"/>
                  </a:lnTo>
                  <a:lnTo>
                    <a:pt x="6246" y="15296"/>
                  </a:lnTo>
                  <a:lnTo>
                    <a:pt x="6246" y="15168"/>
                  </a:lnTo>
                  <a:lnTo>
                    <a:pt x="6246" y="14913"/>
                  </a:lnTo>
                  <a:close/>
                  <a:moveTo>
                    <a:pt x="9815" y="14913"/>
                  </a:moveTo>
                  <a:lnTo>
                    <a:pt x="9815" y="15168"/>
                  </a:lnTo>
                  <a:lnTo>
                    <a:pt x="9815" y="15296"/>
                  </a:lnTo>
                  <a:lnTo>
                    <a:pt x="10070" y="15423"/>
                  </a:lnTo>
                  <a:lnTo>
                    <a:pt x="10198" y="15296"/>
                  </a:lnTo>
                  <a:lnTo>
                    <a:pt x="10325" y="15168"/>
                  </a:lnTo>
                  <a:lnTo>
                    <a:pt x="10198" y="14913"/>
                  </a:lnTo>
                  <a:close/>
                  <a:moveTo>
                    <a:pt x="13894" y="14913"/>
                  </a:moveTo>
                  <a:lnTo>
                    <a:pt x="13767" y="15041"/>
                  </a:lnTo>
                  <a:lnTo>
                    <a:pt x="13767" y="15296"/>
                  </a:lnTo>
                  <a:lnTo>
                    <a:pt x="13894" y="15423"/>
                  </a:lnTo>
                  <a:lnTo>
                    <a:pt x="14149" y="15423"/>
                  </a:lnTo>
                  <a:lnTo>
                    <a:pt x="14276" y="15296"/>
                  </a:lnTo>
                  <a:lnTo>
                    <a:pt x="14404" y="15168"/>
                  </a:lnTo>
                  <a:lnTo>
                    <a:pt x="14404" y="15041"/>
                  </a:lnTo>
                  <a:lnTo>
                    <a:pt x="14276" y="14913"/>
                  </a:lnTo>
                  <a:close/>
                  <a:moveTo>
                    <a:pt x="17973" y="14913"/>
                  </a:moveTo>
                  <a:lnTo>
                    <a:pt x="17845" y="15168"/>
                  </a:lnTo>
                  <a:lnTo>
                    <a:pt x="17973" y="15296"/>
                  </a:lnTo>
                  <a:lnTo>
                    <a:pt x="18100" y="15423"/>
                  </a:lnTo>
                  <a:lnTo>
                    <a:pt x="18355" y="15296"/>
                  </a:lnTo>
                  <a:lnTo>
                    <a:pt x="18355" y="15168"/>
                  </a:lnTo>
                  <a:lnTo>
                    <a:pt x="18355" y="14913"/>
                  </a:lnTo>
                  <a:close/>
                  <a:moveTo>
                    <a:pt x="21924" y="14913"/>
                  </a:moveTo>
                  <a:lnTo>
                    <a:pt x="21924" y="15168"/>
                  </a:lnTo>
                  <a:lnTo>
                    <a:pt x="21924" y="15296"/>
                  </a:lnTo>
                  <a:lnTo>
                    <a:pt x="22179" y="15423"/>
                  </a:lnTo>
                  <a:lnTo>
                    <a:pt x="22307" y="15296"/>
                  </a:lnTo>
                  <a:lnTo>
                    <a:pt x="22434" y="15168"/>
                  </a:lnTo>
                  <a:lnTo>
                    <a:pt x="22307" y="14913"/>
                  </a:lnTo>
                  <a:close/>
                  <a:moveTo>
                    <a:pt x="26003" y="14913"/>
                  </a:moveTo>
                  <a:lnTo>
                    <a:pt x="25876" y="15168"/>
                  </a:lnTo>
                  <a:lnTo>
                    <a:pt x="26003" y="15296"/>
                  </a:lnTo>
                  <a:lnTo>
                    <a:pt x="26131" y="15423"/>
                  </a:lnTo>
                  <a:lnTo>
                    <a:pt x="26385" y="15296"/>
                  </a:lnTo>
                  <a:lnTo>
                    <a:pt x="26258" y="14913"/>
                  </a:lnTo>
                  <a:close/>
                  <a:moveTo>
                    <a:pt x="8031" y="17845"/>
                  </a:moveTo>
                  <a:lnTo>
                    <a:pt x="7903" y="17972"/>
                  </a:lnTo>
                  <a:lnTo>
                    <a:pt x="7776" y="18100"/>
                  </a:lnTo>
                  <a:lnTo>
                    <a:pt x="7903" y="18355"/>
                  </a:lnTo>
                  <a:lnTo>
                    <a:pt x="8286" y="18355"/>
                  </a:lnTo>
                  <a:lnTo>
                    <a:pt x="8286" y="18100"/>
                  </a:lnTo>
                  <a:lnTo>
                    <a:pt x="8286" y="17972"/>
                  </a:lnTo>
                  <a:lnTo>
                    <a:pt x="8031" y="17845"/>
                  </a:lnTo>
                  <a:close/>
                  <a:moveTo>
                    <a:pt x="12110" y="17845"/>
                  </a:moveTo>
                  <a:lnTo>
                    <a:pt x="11855" y="17972"/>
                  </a:lnTo>
                  <a:lnTo>
                    <a:pt x="11855" y="18100"/>
                  </a:lnTo>
                  <a:lnTo>
                    <a:pt x="11855" y="18355"/>
                  </a:lnTo>
                  <a:lnTo>
                    <a:pt x="12237" y="18355"/>
                  </a:lnTo>
                  <a:lnTo>
                    <a:pt x="12364" y="18100"/>
                  </a:lnTo>
                  <a:lnTo>
                    <a:pt x="12237" y="17972"/>
                  </a:lnTo>
                  <a:lnTo>
                    <a:pt x="12110" y="17845"/>
                  </a:lnTo>
                  <a:close/>
                  <a:moveTo>
                    <a:pt x="20140" y="17845"/>
                  </a:moveTo>
                  <a:lnTo>
                    <a:pt x="20012" y="17972"/>
                  </a:lnTo>
                  <a:lnTo>
                    <a:pt x="19885" y="18100"/>
                  </a:lnTo>
                  <a:lnTo>
                    <a:pt x="20012" y="18355"/>
                  </a:lnTo>
                  <a:lnTo>
                    <a:pt x="20267" y="18355"/>
                  </a:lnTo>
                  <a:lnTo>
                    <a:pt x="20395" y="18100"/>
                  </a:lnTo>
                  <a:lnTo>
                    <a:pt x="20395" y="17972"/>
                  </a:lnTo>
                  <a:lnTo>
                    <a:pt x="20140" y="17845"/>
                  </a:lnTo>
                  <a:close/>
                  <a:moveTo>
                    <a:pt x="24219" y="17845"/>
                  </a:moveTo>
                  <a:lnTo>
                    <a:pt x="23964" y="17972"/>
                  </a:lnTo>
                  <a:lnTo>
                    <a:pt x="23964" y="18100"/>
                  </a:lnTo>
                  <a:lnTo>
                    <a:pt x="23964" y="18355"/>
                  </a:lnTo>
                  <a:lnTo>
                    <a:pt x="24346" y="18355"/>
                  </a:lnTo>
                  <a:lnTo>
                    <a:pt x="24473" y="18100"/>
                  </a:lnTo>
                  <a:lnTo>
                    <a:pt x="24346" y="17972"/>
                  </a:lnTo>
                  <a:lnTo>
                    <a:pt x="24219" y="17845"/>
                  </a:lnTo>
                  <a:close/>
                  <a:moveTo>
                    <a:pt x="3952" y="17845"/>
                  </a:moveTo>
                  <a:lnTo>
                    <a:pt x="3824" y="17972"/>
                  </a:lnTo>
                  <a:lnTo>
                    <a:pt x="3697" y="18100"/>
                  </a:lnTo>
                  <a:lnTo>
                    <a:pt x="3824" y="18355"/>
                  </a:lnTo>
                  <a:lnTo>
                    <a:pt x="3952" y="18482"/>
                  </a:lnTo>
                  <a:lnTo>
                    <a:pt x="4079" y="18482"/>
                  </a:lnTo>
                  <a:lnTo>
                    <a:pt x="4207" y="18227"/>
                  </a:lnTo>
                  <a:lnTo>
                    <a:pt x="4207" y="18100"/>
                  </a:lnTo>
                  <a:lnTo>
                    <a:pt x="4207" y="17972"/>
                  </a:lnTo>
                  <a:lnTo>
                    <a:pt x="3952" y="17845"/>
                  </a:lnTo>
                  <a:close/>
                  <a:moveTo>
                    <a:pt x="16061" y="17845"/>
                  </a:moveTo>
                  <a:lnTo>
                    <a:pt x="15933" y="17972"/>
                  </a:lnTo>
                  <a:lnTo>
                    <a:pt x="15806" y="18100"/>
                  </a:lnTo>
                  <a:lnTo>
                    <a:pt x="15933" y="18355"/>
                  </a:lnTo>
                  <a:lnTo>
                    <a:pt x="16061" y="18482"/>
                  </a:lnTo>
                  <a:lnTo>
                    <a:pt x="16188" y="18482"/>
                  </a:lnTo>
                  <a:lnTo>
                    <a:pt x="16316" y="18227"/>
                  </a:lnTo>
                  <a:lnTo>
                    <a:pt x="16316" y="18100"/>
                  </a:lnTo>
                  <a:lnTo>
                    <a:pt x="16316" y="17972"/>
                  </a:lnTo>
                  <a:lnTo>
                    <a:pt x="16061" y="17845"/>
                  </a:lnTo>
                  <a:close/>
                  <a:moveTo>
                    <a:pt x="1912" y="20777"/>
                  </a:moveTo>
                  <a:lnTo>
                    <a:pt x="1785" y="20904"/>
                  </a:lnTo>
                  <a:lnTo>
                    <a:pt x="1658" y="21032"/>
                  </a:lnTo>
                  <a:lnTo>
                    <a:pt x="1785" y="21287"/>
                  </a:lnTo>
                  <a:lnTo>
                    <a:pt x="2167" y="21287"/>
                  </a:lnTo>
                  <a:lnTo>
                    <a:pt x="2167" y="21032"/>
                  </a:lnTo>
                  <a:lnTo>
                    <a:pt x="2167" y="20904"/>
                  </a:lnTo>
                  <a:lnTo>
                    <a:pt x="2040" y="20777"/>
                  </a:lnTo>
                  <a:close/>
                  <a:moveTo>
                    <a:pt x="5991" y="20777"/>
                  </a:moveTo>
                  <a:lnTo>
                    <a:pt x="5864" y="20904"/>
                  </a:lnTo>
                  <a:lnTo>
                    <a:pt x="5736" y="21032"/>
                  </a:lnTo>
                  <a:lnTo>
                    <a:pt x="5864" y="21287"/>
                  </a:lnTo>
                  <a:lnTo>
                    <a:pt x="6246" y="21287"/>
                  </a:lnTo>
                  <a:lnTo>
                    <a:pt x="6246" y="21032"/>
                  </a:lnTo>
                  <a:lnTo>
                    <a:pt x="6246" y="20904"/>
                  </a:lnTo>
                  <a:lnTo>
                    <a:pt x="5991" y="20777"/>
                  </a:lnTo>
                  <a:close/>
                  <a:moveTo>
                    <a:pt x="14021" y="20777"/>
                  </a:moveTo>
                  <a:lnTo>
                    <a:pt x="13894" y="20904"/>
                  </a:lnTo>
                  <a:lnTo>
                    <a:pt x="13767" y="21032"/>
                  </a:lnTo>
                  <a:lnTo>
                    <a:pt x="13894" y="21287"/>
                  </a:lnTo>
                  <a:lnTo>
                    <a:pt x="14276" y="21287"/>
                  </a:lnTo>
                  <a:lnTo>
                    <a:pt x="14276" y="21032"/>
                  </a:lnTo>
                  <a:lnTo>
                    <a:pt x="14276" y="20904"/>
                  </a:lnTo>
                  <a:lnTo>
                    <a:pt x="14149" y="20777"/>
                  </a:lnTo>
                  <a:close/>
                  <a:moveTo>
                    <a:pt x="18100" y="20777"/>
                  </a:moveTo>
                  <a:lnTo>
                    <a:pt x="17973" y="20904"/>
                  </a:lnTo>
                  <a:lnTo>
                    <a:pt x="17845" y="21032"/>
                  </a:lnTo>
                  <a:lnTo>
                    <a:pt x="17973" y="21287"/>
                  </a:lnTo>
                  <a:lnTo>
                    <a:pt x="18355" y="21287"/>
                  </a:lnTo>
                  <a:lnTo>
                    <a:pt x="18355" y="21032"/>
                  </a:lnTo>
                  <a:lnTo>
                    <a:pt x="18355" y="20904"/>
                  </a:lnTo>
                  <a:lnTo>
                    <a:pt x="18100" y="20777"/>
                  </a:lnTo>
                  <a:close/>
                  <a:moveTo>
                    <a:pt x="26131" y="20777"/>
                  </a:moveTo>
                  <a:lnTo>
                    <a:pt x="26003" y="20904"/>
                  </a:lnTo>
                  <a:lnTo>
                    <a:pt x="25876" y="21032"/>
                  </a:lnTo>
                  <a:lnTo>
                    <a:pt x="26003" y="21287"/>
                  </a:lnTo>
                  <a:lnTo>
                    <a:pt x="26385" y="21287"/>
                  </a:lnTo>
                  <a:lnTo>
                    <a:pt x="26385" y="21032"/>
                  </a:lnTo>
                  <a:lnTo>
                    <a:pt x="26385" y="20904"/>
                  </a:lnTo>
                  <a:lnTo>
                    <a:pt x="26258" y="20777"/>
                  </a:lnTo>
                  <a:close/>
                  <a:moveTo>
                    <a:pt x="10070" y="20777"/>
                  </a:moveTo>
                  <a:lnTo>
                    <a:pt x="9815" y="20904"/>
                  </a:lnTo>
                  <a:lnTo>
                    <a:pt x="9815" y="21032"/>
                  </a:lnTo>
                  <a:lnTo>
                    <a:pt x="9815" y="21287"/>
                  </a:lnTo>
                  <a:lnTo>
                    <a:pt x="9943" y="21414"/>
                  </a:lnTo>
                  <a:lnTo>
                    <a:pt x="10198" y="21414"/>
                  </a:lnTo>
                  <a:lnTo>
                    <a:pt x="10325" y="21159"/>
                  </a:lnTo>
                  <a:lnTo>
                    <a:pt x="10325" y="21032"/>
                  </a:lnTo>
                  <a:lnTo>
                    <a:pt x="10198" y="20904"/>
                  </a:lnTo>
                  <a:lnTo>
                    <a:pt x="10070" y="20777"/>
                  </a:lnTo>
                  <a:close/>
                  <a:moveTo>
                    <a:pt x="22179" y="20777"/>
                  </a:moveTo>
                  <a:lnTo>
                    <a:pt x="21924" y="20904"/>
                  </a:lnTo>
                  <a:lnTo>
                    <a:pt x="21924" y="21032"/>
                  </a:lnTo>
                  <a:lnTo>
                    <a:pt x="21924" y="21287"/>
                  </a:lnTo>
                  <a:lnTo>
                    <a:pt x="22052" y="21414"/>
                  </a:lnTo>
                  <a:lnTo>
                    <a:pt x="22307" y="21414"/>
                  </a:lnTo>
                  <a:lnTo>
                    <a:pt x="22434" y="21159"/>
                  </a:lnTo>
                  <a:lnTo>
                    <a:pt x="22434" y="21032"/>
                  </a:lnTo>
                  <a:lnTo>
                    <a:pt x="22307" y="20904"/>
                  </a:lnTo>
                  <a:lnTo>
                    <a:pt x="22179" y="20777"/>
                  </a:lnTo>
                  <a:close/>
                  <a:moveTo>
                    <a:pt x="3824" y="23836"/>
                  </a:moveTo>
                  <a:lnTo>
                    <a:pt x="3697" y="24091"/>
                  </a:lnTo>
                  <a:lnTo>
                    <a:pt x="3824" y="24218"/>
                  </a:lnTo>
                  <a:lnTo>
                    <a:pt x="3952" y="24346"/>
                  </a:lnTo>
                  <a:lnTo>
                    <a:pt x="4207" y="24218"/>
                  </a:lnTo>
                  <a:lnTo>
                    <a:pt x="4207" y="24091"/>
                  </a:lnTo>
                  <a:lnTo>
                    <a:pt x="4207" y="23836"/>
                  </a:lnTo>
                  <a:close/>
                  <a:moveTo>
                    <a:pt x="7776" y="23836"/>
                  </a:moveTo>
                  <a:lnTo>
                    <a:pt x="7648" y="23963"/>
                  </a:lnTo>
                  <a:lnTo>
                    <a:pt x="7648" y="24218"/>
                  </a:lnTo>
                  <a:lnTo>
                    <a:pt x="7903" y="24346"/>
                  </a:lnTo>
                  <a:lnTo>
                    <a:pt x="8031" y="24346"/>
                  </a:lnTo>
                  <a:lnTo>
                    <a:pt x="8158" y="24218"/>
                  </a:lnTo>
                  <a:lnTo>
                    <a:pt x="8286" y="24091"/>
                  </a:lnTo>
                  <a:lnTo>
                    <a:pt x="8286" y="23963"/>
                  </a:lnTo>
                  <a:lnTo>
                    <a:pt x="8158" y="23836"/>
                  </a:lnTo>
                  <a:close/>
                  <a:moveTo>
                    <a:pt x="11855" y="23836"/>
                  </a:moveTo>
                  <a:lnTo>
                    <a:pt x="11727" y="24091"/>
                  </a:lnTo>
                  <a:lnTo>
                    <a:pt x="11855" y="24218"/>
                  </a:lnTo>
                  <a:lnTo>
                    <a:pt x="12110" y="24346"/>
                  </a:lnTo>
                  <a:lnTo>
                    <a:pt x="12237" y="24218"/>
                  </a:lnTo>
                  <a:lnTo>
                    <a:pt x="12364" y="24091"/>
                  </a:lnTo>
                  <a:lnTo>
                    <a:pt x="12237" y="23836"/>
                  </a:lnTo>
                  <a:close/>
                  <a:moveTo>
                    <a:pt x="15933" y="23836"/>
                  </a:moveTo>
                  <a:lnTo>
                    <a:pt x="15806" y="24091"/>
                  </a:lnTo>
                  <a:lnTo>
                    <a:pt x="15933" y="24218"/>
                  </a:lnTo>
                  <a:lnTo>
                    <a:pt x="16061" y="24346"/>
                  </a:lnTo>
                  <a:lnTo>
                    <a:pt x="16316" y="24218"/>
                  </a:lnTo>
                  <a:lnTo>
                    <a:pt x="16316" y="24091"/>
                  </a:lnTo>
                  <a:lnTo>
                    <a:pt x="16316" y="23836"/>
                  </a:lnTo>
                  <a:close/>
                  <a:moveTo>
                    <a:pt x="19885" y="23836"/>
                  </a:moveTo>
                  <a:lnTo>
                    <a:pt x="19757" y="23963"/>
                  </a:lnTo>
                  <a:lnTo>
                    <a:pt x="19757" y="24218"/>
                  </a:lnTo>
                  <a:lnTo>
                    <a:pt x="20012" y="24346"/>
                  </a:lnTo>
                  <a:lnTo>
                    <a:pt x="20140" y="24346"/>
                  </a:lnTo>
                  <a:lnTo>
                    <a:pt x="20267" y="24218"/>
                  </a:lnTo>
                  <a:lnTo>
                    <a:pt x="20395" y="24091"/>
                  </a:lnTo>
                  <a:lnTo>
                    <a:pt x="20395" y="23963"/>
                  </a:lnTo>
                  <a:lnTo>
                    <a:pt x="20267" y="23836"/>
                  </a:lnTo>
                  <a:close/>
                  <a:moveTo>
                    <a:pt x="23964" y="23836"/>
                  </a:moveTo>
                  <a:lnTo>
                    <a:pt x="23836" y="24091"/>
                  </a:lnTo>
                  <a:lnTo>
                    <a:pt x="23964" y="24218"/>
                  </a:lnTo>
                  <a:lnTo>
                    <a:pt x="24091" y="24346"/>
                  </a:lnTo>
                  <a:lnTo>
                    <a:pt x="24346" y="24218"/>
                  </a:lnTo>
                  <a:lnTo>
                    <a:pt x="24473" y="24091"/>
                  </a:lnTo>
                  <a:lnTo>
                    <a:pt x="24346" y="23836"/>
                  </a:lnTo>
                  <a:close/>
                  <a:moveTo>
                    <a:pt x="28042" y="23836"/>
                  </a:moveTo>
                  <a:lnTo>
                    <a:pt x="27915" y="24091"/>
                  </a:lnTo>
                  <a:lnTo>
                    <a:pt x="28042" y="24218"/>
                  </a:lnTo>
                  <a:lnTo>
                    <a:pt x="28170" y="24346"/>
                  </a:lnTo>
                  <a:lnTo>
                    <a:pt x="28425" y="24218"/>
                  </a:lnTo>
                  <a:lnTo>
                    <a:pt x="28425" y="24091"/>
                  </a:lnTo>
                  <a:lnTo>
                    <a:pt x="28425" y="23836"/>
                  </a:lnTo>
                  <a:close/>
                  <a:moveTo>
                    <a:pt x="1785" y="26767"/>
                  </a:moveTo>
                  <a:lnTo>
                    <a:pt x="1658" y="26895"/>
                  </a:lnTo>
                  <a:lnTo>
                    <a:pt x="1658" y="27150"/>
                  </a:lnTo>
                  <a:lnTo>
                    <a:pt x="1785" y="27277"/>
                  </a:lnTo>
                  <a:lnTo>
                    <a:pt x="1912" y="27277"/>
                  </a:lnTo>
                  <a:lnTo>
                    <a:pt x="2167" y="27150"/>
                  </a:lnTo>
                  <a:lnTo>
                    <a:pt x="2295" y="27022"/>
                  </a:lnTo>
                  <a:lnTo>
                    <a:pt x="2295" y="26895"/>
                  </a:lnTo>
                  <a:lnTo>
                    <a:pt x="2167" y="26767"/>
                  </a:lnTo>
                  <a:close/>
                  <a:moveTo>
                    <a:pt x="5864" y="26767"/>
                  </a:moveTo>
                  <a:lnTo>
                    <a:pt x="5736" y="27022"/>
                  </a:lnTo>
                  <a:lnTo>
                    <a:pt x="5864" y="27150"/>
                  </a:lnTo>
                  <a:lnTo>
                    <a:pt x="5991" y="27277"/>
                  </a:lnTo>
                  <a:lnTo>
                    <a:pt x="6246" y="27150"/>
                  </a:lnTo>
                  <a:lnTo>
                    <a:pt x="6246" y="27022"/>
                  </a:lnTo>
                  <a:lnTo>
                    <a:pt x="6246" y="26767"/>
                  </a:lnTo>
                  <a:close/>
                  <a:moveTo>
                    <a:pt x="9815" y="26767"/>
                  </a:moveTo>
                  <a:lnTo>
                    <a:pt x="9815" y="27022"/>
                  </a:lnTo>
                  <a:lnTo>
                    <a:pt x="9815" y="27150"/>
                  </a:lnTo>
                  <a:lnTo>
                    <a:pt x="10070" y="27277"/>
                  </a:lnTo>
                  <a:lnTo>
                    <a:pt x="10198" y="27150"/>
                  </a:lnTo>
                  <a:lnTo>
                    <a:pt x="10325" y="27022"/>
                  </a:lnTo>
                  <a:lnTo>
                    <a:pt x="10198" y="26767"/>
                  </a:lnTo>
                  <a:close/>
                  <a:moveTo>
                    <a:pt x="13894" y="26767"/>
                  </a:moveTo>
                  <a:lnTo>
                    <a:pt x="13767" y="26895"/>
                  </a:lnTo>
                  <a:lnTo>
                    <a:pt x="13767" y="27150"/>
                  </a:lnTo>
                  <a:lnTo>
                    <a:pt x="13894" y="27277"/>
                  </a:lnTo>
                  <a:lnTo>
                    <a:pt x="14021" y="27277"/>
                  </a:lnTo>
                  <a:lnTo>
                    <a:pt x="14276" y="27150"/>
                  </a:lnTo>
                  <a:lnTo>
                    <a:pt x="14404" y="27022"/>
                  </a:lnTo>
                  <a:lnTo>
                    <a:pt x="14404" y="26895"/>
                  </a:lnTo>
                  <a:lnTo>
                    <a:pt x="14276" y="26767"/>
                  </a:lnTo>
                  <a:close/>
                  <a:moveTo>
                    <a:pt x="17973" y="26767"/>
                  </a:moveTo>
                  <a:lnTo>
                    <a:pt x="17845" y="27022"/>
                  </a:lnTo>
                  <a:lnTo>
                    <a:pt x="17973" y="27150"/>
                  </a:lnTo>
                  <a:lnTo>
                    <a:pt x="18100" y="27277"/>
                  </a:lnTo>
                  <a:lnTo>
                    <a:pt x="18228" y="27150"/>
                  </a:lnTo>
                  <a:lnTo>
                    <a:pt x="18355" y="27022"/>
                  </a:lnTo>
                  <a:lnTo>
                    <a:pt x="18355" y="26767"/>
                  </a:lnTo>
                  <a:close/>
                  <a:moveTo>
                    <a:pt x="21924" y="26767"/>
                  </a:moveTo>
                  <a:lnTo>
                    <a:pt x="21924" y="27022"/>
                  </a:lnTo>
                  <a:lnTo>
                    <a:pt x="21924" y="27150"/>
                  </a:lnTo>
                  <a:lnTo>
                    <a:pt x="22179" y="27277"/>
                  </a:lnTo>
                  <a:lnTo>
                    <a:pt x="22307" y="27150"/>
                  </a:lnTo>
                  <a:lnTo>
                    <a:pt x="22434" y="27022"/>
                  </a:lnTo>
                  <a:lnTo>
                    <a:pt x="22307" y="26767"/>
                  </a:lnTo>
                  <a:close/>
                  <a:moveTo>
                    <a:pt x="26003" y="26767"/>
                  </a:moveTo>
                  <a:lnTo>
                    <a:pt x="25876" y="26895"/>
                  </a:lnTo>
                  <a:lnTo>
                    <a:pt x="25876" y="27150"/>
                  </a:lnTo>
                  <a:lnTo>
                    <a:pt x="26003" y="27277"/>
                  </a:lnTo>
                  <a:lnTo>
                    <a:pt x="26131" y="27277"/>
                  </a:lnTo>
                  <a:lnTo>
                    <a:pt x="26385" y="27150"/>
                  </a:lnTo>
                  <a:lnTo>
                    <a:pt x="26513" y="27022"/>
                  </a:lnTo>
                  <a:lnTo>
                    <a:pt x="26513" y="26895"/>
                  </a:lnTo>
                  <a:lnTo>
                    <a:pt x="26258" y="26767"/>
                  </a:lnTo>
                  <a:close/>
                  <a:moveTo>
                    <a:pt x="29954" y="26767"/>
                  </a:moveTo>
                  <a:lnTo>
                    <a:pt x="29954" y="27022"/>
                  </a:lnTo>
                  <a:lnTo>
                    <a:pt x="29954" y="27150"/>
                  </a:lnTo>
                  <a:lnTo>
                    <a:pt x="30209" y="27277"/>
                  </a:lnTo>
                  <a:lnTo>
                    <a:pt x="30337" y="27150"/>
                  </a:lnTo>
                  <a:lnTo>
                    <a:pt x="30464" y="27022"/>
                  </a:lnTo>
                  <a:lnTo>
                    <a:pt x="30337" y="26767"/>
                  </a:lnTo>
                  <a:close/>
                  <a:moveTo>
                    <a:pt x="28170" y="29699"/>
                  </a:moveTo>
                  <a:lnTo>
                    <a:pt x="28042" y="29827"/>
                  </a:lnTo>
                  <a:lnTo>
                    <a:pt x="27915" y="29954"/>
                  </a:lnTo>
                  <a:lnTo>
                    <a:pt x="27915" y="30082"/>
                  </a:lnTo>
                  <a:lnTo>
                    <a:pt x="28425" y="29954"/>
                  </a:lnTo>
                  <a:lnTo>
                    <a:pt x="28297" y="29827"/>
                  </a:lnTo>
                  <a:lnTo>
                    <a:pt x="28170" y="29699"/>
                  </a:lnTo>
                  <a:close/>
                  <a:moveTo>
                    <a:pt x="8031" y="29699"/>
                  </a:moveTo>
                  <a:lnTo>
                    <a:pt x="7776" y="29827"/>
                  </a:lnTo>
                  <a:lnTo>
                    <a:pt x="7776" y="29954"/>
                  </a:lnTo>
                  <a:lnTo>
                    <a:pt x="7776" y="30209"/>
                  </a:lnTo>
                  <a:lnTo>
                    <a:pt x="8158" y="30209"/>
                  </a:lnTo>
                  <a:lnTo>
                    <a:pt x="8286" y="29954"/>
                  </a:lnTo>
                  <a:lnTo>
                    <a:pt x="8158" y="29827"/>
                  </a:lnTo>
                  <a:lnTo>
                    <a:pt x="8031" y="29699"/>
                  </a:lnTo>
                  <a:close/>
                  <a:moveTo>
                    <a:pt x="12110" y="29699"/>
                  </a:moveTo>
                  <a:lnTo>
                    <a:pt x="11855" y="29827"/>
                  </a:lnTo>
                  <a:lnTo>
                    <a:pt x="11727" y="29954"/>
                  </a:lnTo>
                  <a:lnTo>
                    <a:pt x="11855" y="30209"/>
                  </a:lnTo>
                  <a:lnTo>
                    <a:pt x="12237" y="30209"/>
                  </a:lnTo>
                  <a:lnTo>
                    <a:pt x="12364" y="29954"/>
                  </a:lnTo>
                  <a:lnTo>
                    <a:pt x="12237" y="29827"/>
                  </a:lnTo>
                  <a:lnTo>
                    <a:pt x="12110" y="29699"/>
                  </a:lnTo>
                  <a:close/>
                  <a:moveTo>
                    <a:pt x="20140" y="29699"/>
                  </a:moveTo>
                  <a:lnTo>
                    <a:pt x="19885" y="29827"/>
                  </a:lnTo>
                  <a:lnTo>
                    <a:pt x="19885" y="29954"/>
                  </a:lnTo>
                  <a:lnTo>
                    <a:pt x="19885" y="30209"/>
                  </a:lnTo>
                  <a:lnTo>
                    <a:pt x="20267" y="30209"/>
                  </a:lnTo>
                  <a:lnTo>
                    <a:pt x="20395" y="29954"/>
                  </a:lnTo>
                  <a:lnTo>
                    <a:pt x="20267" y="29827"/>
                  </a:lnTo>
                  <a:lnTo>
                    <a:pt x="20140" y="29699"/>
                  </a:lnTo>
                  <a:close/>
                  <a:moveTo>
                    <a:pt x="24091" y="29699"/>
                  </a:moveTo>
                  <a:lnTo>
                    <a:pt x="23964" y="29827"/>
                  </a:lnTo>
                  <a:lnTo>
                    <a:pt x="23836" y="29954"/>
                  </a:lnTo>
                  <a:lnTo>
                    <a:pt x="23964" y="30209"/>
                  </a:lnTo>
                  <a:lnTo>
                    <a:pt x="24346" y="30209"/>
                  </a:lnTo>
                  <a:lnTo>
                    <a:pt x="24473" y="29954"/>
                  </a:lnTo>
                  <a:lnTo>
                    <a:pt x="24346" y="29827"/>
                  </a:lnTo>
                  <a:lnTo>
                    <a:pt x="24219" y="29699"/>
                  </a:lnTo>
                  <a:close/>
                  <a:moveTo>
                    <a:pt x="3952" y="29699"/>
                  </a:moveTo>
                  <a:lnTo>
                    <a:pt x="3824" y="29827"/>
                  </a:lnTo>
                  <a:lnTo>
                    <a:pt x="3697" y="29954"/>
                  </a:lnTo>
                  <a:lnTo>
                    <a:pt x="3697" y="30209"/>
                  </a:lnTo>
                  <a:lnTo>
                    <a:pt x="3952" y="30336"/>
                  </a:lnTo>
                  <a:lnTo>
                    <a:pt x="4079" y="30336"/>
                  </a:lnTo>
                  <a:lnTo>
                    <a:pt x="4207" y="30082"/>
                  </a:lnTo>
                  <a:lnTo>
                    <a:pt x="4207" y="29954"/>
                  </a:lnTo>
                  <a:lnTo>
                    <a:pt x="4207" y="29827"/>
                  </a:lnTo>
                  <a:lnTo>
                    <a:pt x="3952" y="29699"/>
                  </a:lnTo>
                  <a:close/>
                  <a:moveTo>
                    <a:pt x="16061" y="29699"/>
                  </a:moveTo>
                  <a:lnTo>
                    <a:pt x="15933" y="29827"/>
                  </a:lnTo>
                  <a:lnTo>
                    <a:pt x="15806" y="29954"/>
                  </a:lnTo>
                  <a:lnTo>
                    <a:pt x="15806" y="30209"/>
                  </a:lnTo>
                  <a:lnTo>
                    <a:pt x="16061" y="30336"/>
                  </a:lnTo>
                  <a:lnTo>
                    <a:pt x="16188" y="30336"/>
                  </a:lnTo>
                  <a:lnTo>
                    <a:pt x="16316" y="30082"/>
                  </a:lnTo>
                  <a:lnTo>
                    <a:pt x="16316" y="29954"/>
                  </a:lnTo>
                  <a:lnTo>
                    <a:pt x="16316" y="29827"/>
                  </a:lnTo>
                  <a:lnTo>
                    <a:pt x="16061" y="296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2"/>
            <p:cNvSpPr/>
            <p:nvPr/>
          </p:nvSpPr>
          <p:spPr>
            <a:xfrm>
              <a:off x="7258869" y="1416620"/>
              <a:ext cx="334575" cy="627025"/>
            </a:xfrm>
            <a:custGeom>
              <a:avLst/>
              <a:gdLst/>
              <a:ahLst/>
              <a:cxnLst/>
              <a:rect l="l" t="t" r="r" b="b"/>
              <a:pathLst>
                <a:path w="18228" h="34161" extrusionOk="0">
                  <a:moveTo>
                    <a:pt x="0" y="0"/>
                  </a:moveTo>
                  <a:lnTo>
                    <a:pt x="2677" y="15041"/>
                  </a:lnTo>
                  <a:lnTo>
                    <a:pt x="4461" y="25365"/>
                  </a:lnTo>
                  <a:lnTo>
                    <a:pt x="6118" y="34160"/>
                  </a:lnTo>
                  <a:lnTo>
                    <a:pt x="9305" y="33651"/>
                  </a:lnTo>
                  <a:lnTo>
                    <a:pt x="10835" y="33396"/>
                  </a:lnTo>
                  <a:lnTo>
                    <a:pt x="12364" y="32886"/>
                  </a:lnTo>
                  <a:lnTo>
                    <a:pt x="13894" y="32376"/>
                  </a:lnTo>
                  <a:lnTo>
                    <a:pt x="15423" y="31866"/>
                  </a:lnTo>
                  <a:lnTo>
                    <a:pt x="16825" y="31101"/>
                  </a:lnTo>
                  <a:lnTo>
                    <a:pt x="18228" y="30336"/>
                  </a:lnTo>
                  <a:lnTo>
                    <a:pt x="17335" y="27660"/>
                  </a:lnTo>
                  <a:lnTo>
                    <a:pt x="15041" y="21287"/>
                  </a:lnTo>
                  <a:lnTo>
                    <a:pt x="13511" y="17463"/>
                  </a:lnTo>
                  <a:lnTo>
                    <a:pt x="11727" y="13639"/>
                  </a:lnTo>
                  <a:lnTo>
                    <a:pt x="10070" y="10070"/>
                  </a:lnTo>
                  <a:lnTo>
                    <a:pt x="9178" y="8413"/>
                  </a:lnTo>
                  <a:lnTo>
                    <a:pt x="8285" y="7011"/>
                  </a:lnTo>
                  <a:lnTo>
                    <a:pt x="7138" y="5481"/>
                  </a:lnTo>
                  <a:lnTo>
                    <a:pt x="5864" y="3952"/>
                  </a:lnTo>
                  <a:lnTo>
                    <a:pt x="4461" y="2549"/>
                  </a:lnTo>
                  <a:lnTo>
                    <a:pt x="2932" y="1275"/>
                  </a:lnTo>
                  <a:lnTo>
                    <a:pt x="1530" y="5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2"/>
            <p:cNvSpPr/>
            <p:nvPr/>
          </p:nvSpPr>
          <p:spPr>
            <a:xfrm>
              <a:off x="7006194" y="1451715"/>
              <a:ext cx="612984" cy="664451"/>
            </a:xfrm>
            <a:custGeom>
              <a:avLst/>
              <a:gdLst/>
              <a:ahLst/>
              <a:cxnLst/>
              <a:rect l="l" t="t" r="r" b="b"/>
              <a:pathLst>
                <a:path w="33396" h="36200" extrusionOk="0">
                  <a:moveTo>
                    <a:pt x="16061" y="0"/>
                  </a:moveTo>
                  <a:lnTo>
                    <a:pt x="15551" y="128"/>
                  </a:lnTo>
                  <a:lnTo>
                    <a:pt x="15168" y="383"/>
                  </a:lnTo>
                  <a:lnTo>
                    <a:pt x="14913" y="765"/>
                  </a:lnTo>
                  <a:lnTo>
                    <a:pt x="14658" y="1402"/>
                  </a:lnTo>
                  <a:lnTo>
                    <a:pt x="14531" y="2167"/>
                  </a:lnTo>
                  <a:lnTo>
                    <a:pt x="14658" y="3059"/>
                  </a:lnTo>
                  <a:lnTo>
                    <a:pt x="14913" y="4206"/>
                  </a:lnTo>
                  <a:lnTo>
                    <a:pt x="15296" y="5609"/>
                  </a:lnTo>
                  <a:lnTo>
                    <a:pt x="16953" y="10452"/>
                  </a:lnTo>
                  <a:lnTo>
                    <a:pt x="18610" y="14531"/>
                  </a:lnTo>
                  <a:lnTo>
                    <a:pt x="19757" y="17335"/>
                  </a:lnTo>
                  <a:lnTo>
                    <a:pt x="20012" y="18227"/>
                  </a:lnTo>
                  <a:lnTo>
                    <a:pt x="20139" y="18737"/>
                  </a:lnTo>
                  <a:lnTo>
                    <a:pt x="19884" y="18865"/>
                  </a:lnTo>
                  <a:lnTo>
                    <a:pt x="19375" y="19120"/>
                  </a:lnTo>
                  <a:lnTo>
                    <a:pt x="17208" y="19757"/>
                  </a:lnTo>
                  <a:lnTo>
                    <a:pt x="10580" y="21032"/>
                  </a:lnTo>
                  <a:lnTo>
                    <a:pt x="7011" y="21669"/>
                  </a:lnTo>
                  <a:lnTo>
                    <a:pt x="3824" y="22434"/>
                  </a:lnTo>
                  <a:lnTo>
                    <a:pt x="1402" y="23071"/>
                  </a:lnTo>
                  <a:lnTo>
                    <a:pt x="638" y="23453"/>
                  </a:lnTo>
                  <a:lnTo>
                    <a:pt x="255" y="23708"/>
                  </a:lnTo>
                  <a:lnTo>
                    <a:pt x="0" y="24091"/>
                  </a:lnTo>
                  <a:lnTo>
                    <a:pt x="0" y="24728"/>
                  </a:lnTo>
                  <a:lnTo>
                    <a:pt x="255" y="26385"/>
                  </a:lnTo>
                  <a:lnTo>
                    <a:pt x="892" y="28424"/>
                  </a:lnTo>
                  <a:lnTo>
                    <a:pt x="1657" y="30719"/>
                  </a:lnTo>
                  <a:lnTo>
                    <a:pt x="2549" y="32886"/>
                  </a:lnTo>
                  <a:lnTo>
                    <a:pt x="3442" y="34670"/>
                  </a:lnTo>
                  <a:lnTo>
                    <a:pt x="3952" y="35308"/>
                  </a:lnTo>
                  <a:lnTo>
                    <a:pt x="4334" y="35817"/>
                  </a:lnTo>
                  <a:lnTo>
                    <a:pt x="4844" y="36200"/>
                  </a:lnTo>
                  <a:lnTo>
                    <a:pt x="5099" y="36200"/>
                  </a:lnTo>
                  <a:lnTo>
                    <a:pt x="7266" y="35817"/>
                  </a:lnTo>
                  <a:lnTo>
                    <a:pt x="10325" y="35053"/>
                  </a:lnTo>
                  <a:lnTo>
                    <a:pt x="14149" y="34160"/>
                  </a:lnTo>
                  <a:lnTo>
                    <a:pt x="18227" y="32886"/>
                  </a:lnTo>
                  <a:lnTo>
                    <a:pt x="22434" y="31484"/>
                  </a:lnTo>
                  <a:lnTo>
                    <a:pt x="24473" y="30719"/>
                  </a:lnTo>
                  <a:lnTo>
                    <a:pt x="26513" y="29827"/>
                  </a:lnTo>
                  <a:lnTo>
                    <a:pt x="28297" y="28934"/>
                  </a:lnTo>
                  <a:lnTo>
                    <a:pt x="29954" y="28042"/>
                  </a:lnTo>
                  <a:lnTo>
                    <a:pt x="31484" y="27022"/>
                  </a:lnTo>
                  <a:lnTo>
                    <a:pt x="32631" y="26003"/>
                  </a:lnTo>
                  <a:lnTo>
                    <a:pt x="32886" y="25748"/>
                  </a:lnTo>
                  <a:lnTo>
                    <a:pt x="33141" y="25365"/>
                  </a:lnTo>
                  <a:lnTo>
                    <a:pt x="33268" y="24856"/>
                  </a:lnTo>
                  <a:lnTo>
                    <a:pt x="33396" y="24346"/>
                  </a:lnTo>
                  <a:lnTo>
                    <a:pt x="33396" y="23326"/>
                  </a:lnTo>
                  <a:lnTo>
                    <a:pt x="33141" y="21924"/>
                  </a:lnTo>
                  <a:lnTo>
                    <a:pt x="32631" y="20522"/>
                  </a:lnTo>
                  <a:lnTo>
                    <a:pt x="31994" y="18992"/>
                  </a:lnTo>
                  <a:lnTo>
                    <a:pt x="31229" y="17335"/>
                  </a:lnTo>
                  <a:lnTo>
                    <a:pt x="30209" y="15678"/>
                  </a:lnTo>
                  <a:lnTo>
                    <a:pt x="28042" y="12109"/>
                  </a:lnTo>
                  <a:lnTo>
                    <a:pt x="25493" y="8540"/>
                  </a:lnTo>
                  <a:lnTo>
                    <a:pt x="22816" y="5099"/>
                  </a:lnTo>
                  <a:lnTo>
                    <a:pt x="20267" y="2040"/>
                  </a:lnTo>
                  <a:lnTo>
                    <a:pt x="19375" y="1147"/>
                  </a:lnTo>
                  <a:lnTo>
                    <a:pt x="18227" y="510"/>
                  </a:lnTo>
                  <a:lnTo>
                    <a:pt x="17080" y="128"/>
                  </a:lnTo>
                  <a:lnTo>
                    <a:pt x="16570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2"/>
            <p:cNvSpPr/>
            <p:nvPr/>
          </p:nvSpPr>
          <p:spPr>
            <a:xfrm>
              <a:off x="6620151" y="1865822"/>
              <a:ext cx="531102" cy="318202"/>
            </a:xfrm>
            <a:custGeom>
              <a:avLst/>
              <a:gdLst/>
              <a:ahLst/>
              <a:cxnLst/>
              <a:rect l="l" t="t" r="r" b="b"/>
              <a:pathLst>
                <a:path w="28935" h="17336" extrusionOk="0">
                  <a:moveTo>
                    <a:pt x="24219" y="0"/>
                  </a:moveTo>
                  <a:lnTo>
                    <a:pt x="21160" y="128"/>
                  </a:lnTo>
                  <a:lnTo>
                    <a:pt x="15296" y="637"/>
                  </a:lnTo>
                  <a:lnTo>
                    <a:pt x="13639" y="892"/>
                  </a:lnTo>
                  <a:lnTo>
                    <a:pt x="11727" y="1275"/>
                  </a:lnTo>
                  <a:lnTo>
                    <a:pt x="9943" y="1785"/>
                  </a:lnTo>
                  <a:lnTo>
                    <a:pt x="9178" y="2040"/>
                  </a:lnTo>
                  <a:lnTo>
                    <a:pt x="8668" y="2295"/>
                  </a:lnTo>
                  <a:lnTo>
                    <a:pt x="7649" y="2932"/>
                  </a:lnTo>
                  <a:lnTo>
                    <a:pt x="6246" y="4079"/>
                  </a:lnTo>
                  <a:lnTo>
                    <a:pt x="4717" y="5354"/>
                  </a:lnTo>
                  <a:lnTo>
                    <a:pt x="3060" y="6756"/>
                  </a:lnTo>
                  <a:lnTo>
                    <a:pt x="1658" y="8285"/>
                  </a:lnTo>
                  <a:lnTo>
                    <a:pt x="638" y="9687"/>
                  </a:lnTo>
                  <a:lnTo>
                    <a:pt x="256" y="10325"/>
                  </a:lnTo>
                  <a:lnTo>
                    <a:pt x="1" y="10962"/>
                  </a:lnTo>
                  <a:lnTo>
                    <a:pt x="1" y="11472"/>
                  </a:lnTo>
                  <a:lnTo>
                    <a:pt x="256" y="11854"/>
                  </a:lnTo>
                  <a:lnTo>
                    <a:pt x="511" y="12109"/>
                  </a:lnTo>
                  <a:lnTo>
                    <a:pt x="1403" y="12109"/>
                  </a:lnTo>
                  <a:lnTo>
                    <a:pt x="1913" y="11854"/>
                  </a:lnTo>
                  <a:lnTo>
                    <a:pt x="3187" y="11217"/>
                  </a:lnTo>
                  <a:lnTo>
                    <a:pt x="4462" y="10197"/>
                  </a:lnTo>
                  <a:lnTo>
                    <a:pt x="5589" y="9203"/>
                  </a:lnTo>
                  <a:lnTo>
                    <a:pt x="4589" y="10452"/>
                  </a:lnTo>
                  <a:lnTo>
                    <a:pt x="3570" y="11727"/>
                  </a:lnTo>
                  <a:lnTo>
                    <a:pt x="2805" y="13001"/>
                  </a:lnTo>
                  <a:lnTo>
                    <a:pt x="2677" y="13511"/>
                  </a:lnTo>
                  <a:lnTo>
                    <a:pt x="2550" y="14149"/>
                  </a:lnTo>
                  <a:lnTo>
                    <a:pt x="2677" y="14531"/>
                  </a:lnTo>
                  <a:lnTo>
                    <a:pt x="3060" y="14913"/>
                  </a:lnTo>
                  <a:lnTo>
                    <a:pt x="3442" y="15168"/>
                  </a:lnTo>
                  <a:lnTo>
                    <a:pt x="3952" y="15168"/>
                  </a:lnTo>
                  <a:lnTo>
                    <a:pt x="4462" y="15041"/>
                  </a:lnTo>
                  <a:lnTo>
                    <a:pt x="5099" y="14786"/>
                  </a:lnTo>
                  <a:lnTo>
                    <a:pt x="6374" y="13766"/>
                  </a:lnTo>
                  <a:lnTo>
                    <a:pt x="6823" y="13358"/>
                  </a:lnTo>
                  <a:lnTo>
                    <a:pt x="6501" y="13894"/>
                  </a:lnTo>
                  <a:lnTo>
                    <a:pt x="6246" y="14531"/>
                  </a:lnTo>
                  <a:lnTo>
                    <a:pt x="6119" y="15168"/>
                  </a:lnTo>
                  <a:lnTo>
                    <a:pt x="6119" y="15678"/>
                  </a:lnTo>
                  <a:lnTo>
                    <a:pt x="6246" y="16061"/>
                  </a:lnTo>
                  <a:lnTo>
                    <a:pt x="6629" y="16443"/>
                  </a:lnTo>
                  <a:lnTo>
                    <a:pt x="7011" y="16570"/>
                  </a:lnTo>
                  <a:lnTo>
                    <a:pt x="7394" y="16443"/>
                  </a:lnTo>
                  <a:lnTo>
                    <a:pt x="7903" y="16315"/>
                  </a:lnTo>
                  <a:lnTo>
                    <a:pt x="8541" y="15933"/>
                  </a:lnTo>
                  <a:lnTo>
                    <a:pt x="9815" y="15041"/>
                  </a:lnTo>
                  <a:lnTo>
                    <a:pt x="11090" y="13894"/>
                  </a:lnTo>
                  <a:lnTo>
                    <a:pt x="11235" y="13741"/>
                  </a:lnTo>
                  <a:lnTo>
                    <a:pt x="10708" y="14531"/>
                  </a:lnTo>
                  <a:lnTo>
                    <a:pt x="10070" y="15551"/>
                  </a:lnTo>
                  <a:lnTo>
                    <a:pt x="9943" y="16061"/>
                  </a:lnTo>
                  <a:lnTo>
                    <a:pt x="9815" y="16443"/>
                  </a:lnTo>
                  <a:lnTo>
                    <a:pt x="9943" y="16825"/>
                  </a:lnTo>
                  <a:lnTo>
                    <a:pt x="10198" y="17208"/>
                  </a:lnTo>
                  <a:lnTo>
                    <a:pt x="10580" y="17335"/>
                  </a:lnTo>
                  <a:lnTo>
                    <a:pt x="11090" y="17335"/>
                  </a:lnTo>
                  <a:lnTo>
                    <a:pt x="11600" y="17208"/>
                  </a:lnTo>
                  <a:lnTo>
                    <a:pt x="12237" y="16953"/>
                  </a:lnTo>
                  <a:lnTo>
                    <a:pt x="13512" y="16315"/>
                  </a:lnTo>
                  <a:lnTo>
                    <a:pt x="14786" y="15296"/>
                  </a:lnTo>
                  <a:lnTo>
                    <a:pt x="15934" y="14276"/>
                  </a:lnTo>
                  <a:lnTo>
                    <a:pt x="16953" y="13384"/>
                  </a:lnTo>
                  <a:lnTo>
                    <a:pt x="17846" y="12364"/>
                  </a:lnTo>
                  <a:lnTo>
                    <a:pt x="19758" y="13129"/>
                  </a:lnTo>
                  <a:lnTo>
                    <a:pt x="21415" y="13639"/>
                  </a:lnTo>
                  <a:lnTo>
                    <a:pt x="22944" y="13894"/>
                  </a:lnTo>
                  <a:lnTo>
                    <a:pt x="24474" y="14021"/>
                  </a:lnTo>
                  <a:lnTo>
                    <a:pt x="25748" y="13894"/>
                  </a:lnTo>
                  <a:lnTo>
                    <a:pt x="26896" y="13639"/>
                  </a:lnTo>
                  <a:lnTo>
                    <a:pt x="27915" y="13256"/>
                  </a:lnTo>
                  <a:lnTo>
                    <a:pt x="28935" y="13001"/>
                  </a:lnTo>
                  <a:lnTo>
                    <a:pt x="28935" y="12747"/>
                  </a:lnTo>
                  <a:lnTo>
                    <a:pt x="28807" y="12364"/>
                  </a:lnTo>
                  <a:lnTo>
                    <a:pt x="28425" y="10835"/>
                  </a:lnTo>
                  <a:lnTo>
                    <a:pt x="26768" y="6373"/>
                  </a:lnTo>
                  <a:lnTo>
                    <a:pt x="24219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2"/>
            <p:cNvSpPr/>
            <p:nvPr/>
          </p:nvSpPr>
          <p:spPr>
            <a:xfrm>
              <a:off x="6673968" y="1959396"/>
              <a:ext cx="126356" cy="140397"/>
            </a:xfrm>
            <a:custGeom>
              <a:avLst/>
              <a:gdLst/>
              <a:ahLst/>
              <a:cxnLst/>
              <a:rect l="l" t="t" r="r" b="b"/>
              <a:pathLst>
                <a:path w="6884" h="7649" extrusionOk="0">
                  <a:moveTo>
                    <a:pt x="6883" y="1"/>
                  </a:moveTo>
                  <a:lnTo>
                    <a:pt x="5609" y="1020"/>
                  </a:lnTo>
                  <a:lnTo>
                    <a:pt x="4462" y="2040"/>
                  </a:lnTo>
                  <a:lnTo>
                    <a:pt x="3442" y="3187"/>
                  </a:lnTo>
                  <a:lnTo>
                    <a:pt x="2422" y="4334"/>
                  </a:lnTo>
                  <a:lnTo>
                    <a:pt x="1148" y="5991"/>
                  </a:lnTo>
                  <a:lnTo>
                    <a:pt x="0" y="7649"/>
                  </a:lnTo>
                  <a:lnTo>
                    <a:pt x="1148" y="6119"/>
                  </a:lnTo>
                  <a:lnTo>
                    <a:pt x="2550" y="4462"/>
                  </a:lnTo>
                  <a:lnTo>
                    <a:pt x="4717" y="2295"/>
                  </a:lnTo>
                  <a:lnTo>
                    <a:pt x="688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2"/>
            <p:cNvSpPr/>
            <p:nvPr/>
          </p:nvSpPr>
          <p:spPr>
            <a:xfrm>
              <a:off x="6746489" y="2008532"/>
              <a:ext cx="102972" cy="100622"/>
            </a:xfrm>
            <a:custGeom>
              <a:avLst/>
              <a:gdLst/>
              <a:ahLst/>
              <a:cxnLst/>
              <a:rect l="l" t="t" r="r" b="b"/>
              <a:pathLst>
                <a:path w="5610" h="5482" extrusionOk="0">
                  <a:moveTo>
                    <a:pt x="5609" y="0"/>
                  </a:moveTo>
                  <a:lnTo>
                    <a:pt x="4080" y="1275"/>
                  </a:lnTo>
                  <a:lnTo>
                    <a:pt x="2677" y="2677"/>
                  </a:lnTo>
                  <a:lnTo>
                    <a:pt x="1" y="5481"/>
                  </a:lnTo>
                  <a:lnTo>
                    <a:pt x="2805" y="2805"/>
                  </a:lnTo>
                  <a:lnTo>
                    <a:pt x="560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2"/>
            <p:cNvSpPr/>
            <p:nvPr/>
          </p:nvSpPr>
          <p:spPr>
            <a:xfrm>
              <a:off x="6821359" y="2041277"/>
              <a:ext cx="79569" cy="81918"/>
            </a:xfrm>
            <a:custGeom>
              <a:avLst/>
              <a:gdLst/>
              <a:ahLst/>
              <a:cxnLst/>
              <a:rect l="l" t="t" r="r" b="b"/>
              <a:pathLst>
                <a:path w="4335" h="4463" extrusionOk="0">
                  <a:moveTo>
                    <a:pt x="4207" y="1"/>
                  </a:moveTo>
                  <a:lnTo>
                    <a:pt x="3060" y="1021"/>
                  </a:lnTo>
                  <a:lnTo>
                    <a:pt x="2040" y="2168"/>
                  </a:lnTo>
                  <a:lnTo>
                    <a:pt x="1020" y="3315"/>
                  </a:lnTo>
                  <a:lnTo>
                    <a:pt x="1" y="4462"/>
                  </a:lnTo>
                  <a:lnTo>
                    <a:pt x="128" y="4462"/>
                  </a:lnTo>
                  <a:lnTo>
                    <a:pt x="2040" y="2295"/>
                  </a:lnTo>
                  <a:lnTo>
                    <a:pt x="4334" y="128"/>
                  </a:lnTo>
                  <a:lnTo>
                    <a:pt x="420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2"/>
            <p:cNvSpPr/>
            <p:nvPr/>
          </p:nvSpPr>
          <p:spPr>
            <a:xfrm>
              <a:off x="6620151" y="1868153"/>
              <a:ext cx="379031" cy="222279"/>
            </a:xfrm>
            <a:custGeom>
              <a:avLst/>
              <a:gdLst/>
              <a:ahLst/>
              <a:cxnLst/>
              <a:rect l="l" t="t" r="r" b="b"/>
              <a:pathLst>
                <a:path w="20650" h="12110" extrusionOk="0">
                  <a:moveTo>
                    <a:pt x="20650" y="1"/>
                  </a:moveTo>
                  <a:lnTo>
                    <a:pt x="16826" y="256"/>
                  </a:lnTo>
                  <a:lnTo>
                    <a:pt x="13129" y="638"/>
                  </a:lnTo>
                  <a:lnTo>
                    <a:pt x="11600" y="893"/>
                  </a:lnTo>
                  <a:lnTo>
                    <a:pt x="10070" y="1403"/>
                  </a:lnTo>
                  <a:lnTo>
                    <a:pt x="8541" y="2040"/>
                  </a:lnTo>
                  <a:lnTo>
                    <a:pt x="7266" y="2932"/>
                  </a:lnTo>
                  <a:lnTo>
                    <a:pt x="4844" y="4972"/>
                  </a:lnTo>
                  <a:lnTo>
                    <a:pt x="2677" y="7139"/>
                  </a:lnTo>
                  <a:lnTo>
                    <a:pt x="1530" y="8413"/>
                  </a:lnTo>
                  <a:lnTo>
                    <a:pt x="511" y="9815"/>
                  </a:lnTo>
                  <a:lnTo>
                    <a:pt x="256" y="10325"/>
                  </a:lnTo>
                  <a:lnTo>
                    <a:pt x="1" y="10835"/>
                  </a:lnTo>
                  <a:lnTo>
                    <a:pt x="1" y="11345"/>
                  </a:lnTo>
                  <a:lnTo>
                    <a:pt x="1" y="11600"/>
                  </a:lnTo>
                  <a:lnTo>
                    <a:pt x="256" y="11855"/>
                  </a:lnTo>
                  <a:lnTo>
                    <a:pt x="511" y="11982"/>
                  </a:lnTo>
                  <a:lnTo>
                    <a:pt x="1020" y="12110"/>
                  </a:lnTo>
                  <a:lnTo>
                    <a:pt x="1530" y="11982"/>
                  </a:lnTo>
                  <a:lnTo>
                    <a:pt x="2168" y="11727"/>
                  </a:lnTo>
                  <a:lnTo>
                    <a:pt x="2932" y="11345"/>
                  </a:lnTo>
                  <a:lnTo>
                    <a:pt x="3697" y="10835"/>
                  </a:lnTo>
                  <a:lnTo>
                    <a:pt x="4462" y="10070"/>
                  </a:lnTo>
                  <a:lnTo>
                    <a:pt x="5354" y="9305"/>
                  </a:lnTo>
                  <a:lnTo>
                    <a:pt x="4207" y="10198"/>
                  </a:lnTo>
                  <a:lnTo>
                    <a:pt x="3187" y="10962"/>
                  </a:lnTo>
                  <a:lnTo>
                    <a:pt x="2423" y="11345"/>
                  </a:lnTo>
                  <a:lnTo>
                    <a:pt x="1785" y="11727"/>
                  </a:lnTo>
                  <a:lnTo>
                    <a:pt x="1275" y="11855"/>
                  </a:lnTo>
                  <a:lnTo>
                    <a:pt x="893" y="11855"/>
                  </a:lnTo>
                  <a:lnTo>
                    <a:pt x="511" y="11727"/>
                  </a:lnTo>
                  <a:lnTo>
                    <a:pt x="383" y="11600"/>
                  </a:lnTo>
                  <a:lnTo>
                    <a:pt x="256" y="11345"/>
                  </a:lnTo>
                  <a:lnTo>
                    <a:pt x="256" y="10962"/>
                  </a:lnTo>
                  <a:lnTo>
                    <a:pt x="511" y="10325"/>
                  </a:lnTo>
                  <a:lnTo>
                    <a:pt x="1020" y="9433"/>
                  </a:lnTo>
                  <a:lnTo>
                    <a:pt x="1530" y="8668"/>
                  </a:lnTo>
                  <a:lnTo>
                    <a:pt x="2677" y="7394"/>
                  </a:lnTo>
                  <a:lnTo>
                    <a:pt x="3825" y="6119"/>
                  </a:lnTo>
                  <a:lnTo>
                    <a:pt x="5099" y="4972"/>
                  </a:lnTo>
                  <a:lnTo>
                    <a:pt x="6374" y="3825"/>
                  </a:lnTo>
                  <a:lnTo>
                    <a:pt x="7903" y="2805"/>
                  </a:lnTo>
                  <a:lnTo>
                    <a:pt x="9433" y="1913"/>
                  </a:lnTo>
                  <a:lnTo>
                    <a:pt x="11218" y="1275"/>
                  </a:lnTo>
                  <a:lnTo>
                    <a:pt x="13002" y="893"/>
                  </a:lnTo>
                  <a:lnTo>
                    <a:pt x="14914" y="638"/>
                  </a:lnTo>
                  <a:lnTo>
                    <a:pt x="16826" y="510"/>
                  </a:lnTo>
                  <a:lnTo>
                    <a:pt x="18738" y="383"/>
                  </a:lnTo>
                  <a:lnTo>
                    <a:pt x="20650" y="128"/>
                  </a:lnTo>
                  <a:lnTo>
                    <a:pt x="2065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2"/>
            <p:cNvSpPr/>
            <p:nvPr/>
          </p:nvSpPr>
          <p:spPr>
            <a:xfrm>
              <a:off x="7270561" y="1437673"/>
              <a:ext cx="252693" cy="231640"/>
            </a:xfrm>
            <a:custGeom>
              <a:avLst/>
              <a:gdLst/>
              <a:ahLst/>
              <a:cxnLst/>
              <a:rect l="l" t="t" r="r" b="b"/>
              <a:pathLst>
                <a:path w="13767" h="12620" extrusionOk="0">
                  <a:moveTo>
                    <a:pt x="1020" y="0"/>
                  </a:moveTo>
                  <a:lnTo>
                    <a:pt x="638" y="128"/>
                  </a:lnTo>
                  <a:lnTo>
                    <a:pt x="383" y="255"/>
                  </a:lnTo>
                  <a:lnTo>
                    <a:pt x="255" y="510"/>
                  </a:lnTo>
                  <a:lnTo>
                    <a:pt x="1" y="1402"/>
                  </a:lnTo>
                  <a:lnTo>
                    <a:pt x="1" y="2550"/>
                  </a:lnTo>
                  <a:lnTo>
                    <a:pt x="128" y="3952"/>
                  </a:lnTo>
                  <a:lnTo>
                    <a:pt x="128" y="4079"/>
                  </a:lnTo>
                  <a:lnTo>
                    <a:pt x="128" y="4589"/>
                  </a:lnTo>
                  <a:lnTo>
                    <a:pt x="638" y="6628"/>
                  </a:lnTo>
                  <a:lnTo>
                    <a:pt x="1020" y="8668"/>
                  </a:lnTo>
                  <a:lnTo>
                    <a:pt x="1658" y="10707"/>
                  </a:lnTo>
                  <a:lnTo>
                    <a:pt x="2295" y="12619"/>
                  </a:lnTo>
                  <a:lnTo>
                    <a:pt x="13767" y="11982"/>
                  </a:lnTo>
                  <a:lnTo>
                    <a:pt x="12619" y="10197"/>
                  </a:lnTo>
                  <a:lnTo>
                    <a:pt x="12237" y="9815"/>
                  </a:lnTo>
                  <a:lnTo>
                    <a:pt x="10325" y="7266"/>
                  </a:lnTo>
                  <a:lnTo>
                    <a:pt x="10198" y="7138"/>
                  </a:lnTo>
                  <a:lnTo>
                    <a:pt x="8923" y="5736"/>
                  </a:lnTo>
                  <a:lnTo>
                    <a:pt x="7648" y="4334"/>
                  </a:lnTo>
                  <a:lnTo>
                    <a:pt x="6246" y="3059"/>
                  </a:lnTo>
                  <a:lnTo>
                    <a:pt x="4844" y="1785"/>
                  </a:lnTo>
                  <a:lnTo>
                    <a:pt x="3442" y="765"/>
                  </a:lnTo>
                  <a:lnTo>
                    <a:pt x="2295" y="255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2"/>
            <p:cNvSpPr/>
            <p:nvPr/>
          </p:nvSpPr>
          <p:spPr>
            <a:xfrm>
              <a:off x="7307987" y="1451715"/>
              <a:ext cx="9379" cy="9361"/>
            </a:xfrm>
            <a:custGeom>
              <a:avLst/>
              <a:gdLst/>
              <a:ahLst/>
              <a:cxnLst/>
              <a:rect l="l" t="t" r="r" b="b"/>
              <a:pathLst>
                <a:path w="511" h="510" extrusionOk="0">
                  <a:moveTo>
                    <a:pt x="256" y="0"/>
                  </a:moveTo>
                  <a:lnTo>
                    <a:pt x="128" y="128"/>
                  </a:lnTo>
                  <a:lnTo>
                    <a:pt x="1" y="255"/>
                  </a:lnTo>
                  <a:lnTo>
                    <a:pt x="128" y="510"/>
                  </a:lnTo>
                  <a:lnTo>
                    <a:pt x="511" y="510"/>
                  </a:lnTo>
                  <a:lnTo>
                    <a:pt x="511" y="255"/>
                  </a:lnTo>
                  <a:lnTo>
                    <a:pt x="511" y="12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2"/>
            <p:cNvSpPr/>
            <p:nvPr/>
          </p:nvSpPr>
          <p:spPr>
            <a:xfrm>
              <a:off x="7307987" y="1561661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256" y="1"/>
                  </a:moveTo>
                  <a:lnTo>
                    <a:pt x="128" y="128"/>
                  </a:lnTo>
                  <a:lnTo>
                    <a:pt x="1" y="256"/>
                  </a:lnTo>
                  <a:lnTo>
                    <a:pt x="128" y="383"/>
                  </a:lnTo>
                  <a:lnTo>
                    <a:pt x="256" y="511"/>
                  </a:lnTo>
                  <a:lnTo>
                    <a:pt x="511" y="383"/>
                  </a:lnTo>
                  <a:lnTo>
                    <a:pt x="511" y="256"/>
                  </a:lnTo>
                  <a:lnTo>
                    <a:pt x="511" y="128"/>
                  </a:lnTo>
                  <a:lnTo>
                    <a:pt x="2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2"/>
            <p:cNvSpPr/>
            <p:nvPr/>
          </p:nvSpPr>
          <p:spPr>
            <a:xfrm>
              <a:off x="7382857" y="1561661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28" y="1"/>
                  </a:moveTo>
                  <a:lnTo>
                    <a:pt x="1" y="256"/>
                  </a:lnTo>
                  <a:lnTo>
                    <a:pt x="128" y="383"/>
                  </a:lnTo>
                  <a:lnTo>
                    <a:pt x="256" y="511"/>
                  </a:lnTo>
                  <a:lnTo>
                    <a:pt x="511" y="383"/>
                  </a:lnTo>
                  <a:lnTo>
                    <a:pt x="511" y="256"/>
                  </a:lnTo>
                  <a:lnTo>
                    <a:pt x="5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2"/>
            <p:cNvSpPr/>
            <p:nvPr/>
          </p:nvSpPr>
          <p:spPr>
            <a:xfrm>
              <a:off x="7270561" y="1505513"/>
              <a:ext cx="11710" cy="9379"/>
            </a:xfrm>
            <a:custGeom>
              <a:avLst/>
              <a:gdLst/>
              <a:ahLst/>
              <a:cxnLst/>
              <a:rect l="l" t="t" r="r" b="b"/>
              <a:pathLst>
                <a:path w="638" h="511" extrusionOk="0">
                  <a:moveTo>
                    <a:pt x="383" y="1"/>
                  </a:moveTo>
                  <a:lnTo>
                    <a:pt x="128" y="128"/>
                  </a:lnTo>
                  <a:lnTo>
                    <a:pt x="1" y="256"/>
                  </a:lnTo>
                  <a:lnTo>
                    <a:pt x="128" y="511"/>
                  </a:lnTo>
                  <a:lnTo>
                    <a:pt x="510" y="511"/>
                  </a:lnTo>
                  <a:lnTo>
                    <a:pt x="638" y="256"/>
                  </a:lnTo>
                  <a:lnTo>
                    <a:pt x="510" y="12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2"/>
            <p:cNvSpPr/>
            <p:nvPr/>
          </p:nvSpPr>
          <p:spPr>
            <a:xfrm>
              <a:off x="7345431" y="1505513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255" y="1"/>
                  </a:moveTo>
                  <a:lnTo>
                    <a:pt x="128" y="128"/>
                  </a:lnTo>
                  <a:lnTo>
                    <a:pt x="0" y="256"/>
                  </a:lnTo>
                  <a:lnTo>
                    <a:pt x="128" y="511"/>
                  </a:lnTo>
                  <a:lnTo>
                    <a:pt x="510" y="511"/>
                  </a:lnTo>
                  <a:lnTo>
                    <a:pt x="510" y="256"/>
                  </a:lnTo>
                  <a:lnTo>
                    <a:pt x="510" y="128"/>
                  </a:lnTo>
                  <a:lnTo>
                    <a:pt x="2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2"/>
            <p:cNvSpPr/>
            <p:nvPr/>
          </p:nvSpPr>
          <p:spPr>
            <a:xfrm>
              <a:off x="7345431" y="1615478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28" y="1"/>
                  </a:moveTo>
                  <a:lnTo>
                    <a:pt x="0" y="255"/>
                  </a:lnTo>
                  <a:lnTo>
                    <a:pt x="128" y="383"/>
                  </a:lnTo>
                  <a:lnTo>
                    <a:pt x="255" y="510"/>
                  </a:lnTo>
                  <a:lnTo>
                    <a:pt x="510" y="383"/>
                  </a:lnTo>
                  <a:lnTo>
                    <a:pt x="510" y="255"/>
                  </a:lnTo>
                  <a:lnTo>
                    <a:pt x="5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2"/>
            <p:cNvSpPr/>
            <p:nvPr/>
          </p:nvSpPr>
          <p:spPr>
            <a:xfrm>
              <a:off x="7420301" y="1615478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0" y="1"/>
                  </a:moveTo>
                  <a:lnTo>
                    <a:pt x="0" y="255"/>
                  </a:lnTo>
                  <a:lnTo>
                    <a:pt x="0" y="383"/>
                  </a:lnTo>
                  <a:lnTo>
                    <a:pt x="255" y="510"/>
                  </a:lnTo>
                  <a:lnTo>
                    <a:pt x="383" y="383"/>
                  </a:lnTo>
                  <a:lnTo>
                    <a:pt x="510" y="255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2"/>
            <p:cNvSpPr/>
            <p:nvPr/>
          </p:nvSpPr>
          <p:spPr>
            <a:xfrm>
              <a:off x="7492821" y="1615478"/>
              <a:ext cx="9379" cy="9379"/>
            </a:xfrm>
            <a:custGeom>
              <a:avLst/>
              <a:gdLst/>
              <a:ahLst/>
              <a:cxnLst/>
              <a:rect l="l" t="t" r="r" b="b"/>
              <a:pathLst>
                <a:path w="511" h="511" extrusionOk="0">
                  <a:moveTo>
                    <a:pt x="128" y="1"/>
                  </a:moveTo>
                  <a:lnTo>
                    <a:pt x="1" y="255"/>
                  </a:lnTo>
                  <a:lnTo>
                    <a:pt x="128" y="383"/>
                  </a:lnTo>
                  <a:lnTo>
                    <a:pt x="383" y="510"/>
                  </a:lnTo>
                  <a:lnTo>
                    <a:pt x="510" y="510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2"/>
            <p:cNvSpPr/>
            <p:nvPr/>
          </p:nvSpPr>
          <p:spPr>
            <a:xfrm>
              <a:off x="7179318" y="967418"/>
              <a:ext cx="109983" cy="114645"/>
            </a:xfrm>
            <a:custGeom>
              <a:avLst/>
              <a:gdLst/>
              <a:ahLst/>
              <a:cxnLst/>
              <a:rect l="l" t="t" r="r" b="b"/>
              <a:pathLst>
                <a:path w="5992" h="6246" extrusionOk="0">
                  <a:moveTo>
                    <a:pt x="3442" y="0"/>
                  </a:moveTo>
                  <a:lnTo>
                    <a:pt x="2550" y="128"/>
                  </a:lnTo>
                  <a:lnTo>
                    <a:pt x="2040" y="383"/>
                  </a:lnTo>
                  <a:lnTo>
                    <a:pt x="1658" y="637"/>
                  </a:lnTo>
                  <a:lnTo>
                    <a:pt x="893" y="1275"/>
                  </a:lnTo>
                  <a:lnTo>
                    <a:pt x="383" y="2167"/>
                  </a:lnTo>
                  <a:lnTo>
                    <a:pt x="128" y="3059"/>
                  </a:lnTo>
                  <a:lnTo>
                    <a:pt x="0" y="3952"/>
                  </a:lnTo>
                  <a:lnTo>
                    <a:pt x="0" y="4716"/>
                  </a:lnTo>
                  <a:lnTo>
                    <a:pt x="128" y="5354"/>
                  </a:lnTo>
                  <a:lnTo>
                    <a:pt x="255" y="5864"/>
                  </a:lnTo>
                  <a:lnTo>
                    <a:pt x="510" y="6118"/>
                  </a:lnTo>
                  <a:lnTo>
                    <a:pt x="1148" y="6246"/>
                  </a:lnTo>
                  <a:lnTo>
                    <a:pt x="1785" y="6246"/>
                  </a:lnTo>
                  <a:lnTo>
                    <a:pt x="2550" y="6118"/>
                  </a:lnTo>
                  <a:lnTo>
                    <a:pt x="3315" y="5864"/>
                  </a:lnTo>
                  <a:lnTo>
                    <a:pt x="4079" y="5481"/>
                  </a:lnTo>
                  <a:lnTo>
                    <a:pt x="4717" y="4971"/>
                  </a:lnTo>
                  <a:lnTo>
                    <a:pt x="5354" y="4461"/>
                  </a:lnTo>
                  <a:lnTo>
                    <a:pt x="5736" y="3824"/>
                  </a:lnTo>
                  <a:lnTo>
                    <a:pt x="5864" y="3187"/>
                  </a:lnTo>
                  <a:lnTo>
                    <a:pt x="5991" y="2677"/>
                  </a:lnTo>
                  <a:lnTo>
                    <a:pt x="5991" y="2295"/>
                  </a:lnTo>
                  <a:lnTo>
                    <a:pt x="5991" y="1785"/>
                  </a:lnTo>
                  <a:lnTo>
                    <a:pt x="5864" y="1402"/>
                  </a:lnTo>
                  <a:lnTo>
                    <a:pt x="5609" y="1020"/>
                  </a:lnTo>
                  <a:lnTo>
                    <a:pt x="5099" y="510"/>
                  </a:lnTo>
                  <a:lnTo>
                    <a:pt x="4334" y="128"/>
                  </a:lnTo>
                  <a:lnTo>
                    <a:pt x="344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2"/>
            <p:cNvSpPr/>
            <p:nvPr/>
          </p:nvSpPr>
          <p:spPr>
            <a:xfrm>
              <a:off x="7095087" y="1407259"/>
              <a:ext cx="217599" cy="133367"/>
            </a:xfrm>
            <a:custGeom>
              <a:avLst/>
              <a:gdLst/>
              <a:ahLst/>
              <a:cxnLst/>
              <a:rect l="l" t="t" r="r" b="b"/>
              <a:pathLst>
                <a:path w="11855" h="7266" extrusionOk="0">
                  <a:moveTo>
                    <a:pt x="7011" y="0"/>
                  </a:moveTo>
                  <a:lnTo>
                    <a:pt x="5864" y="128"/>
                  </a:lnTo>
                  <a:lnTo>
                    <a:pt x="4717" y="510"/>
                  </a:lnTo>
                  <a:lnTo>
                    <a:pt x="3570" y="1147"/>
                  </a:lnTo>
                  <a:lnTo>
                    <a:pt x="2423" y="2167"/>
                  </a:lnTo>
                  <a:lnTo>
                    <a:pt x="1148" y="3442"/>
                  </a:lnTo>
                  <a:lnTo>
                    <a:pt x="1" y="4844"/>
                  </a:lnTo>
                  <a:lnTo>
                    <a:pt x="638" y="5736"/>
                  </a:lnTo>
                  <a:lnTo>
                    <a:pt x="1530" y="6373"/>
                  </a:lnTo>
                  <a:lnTo>
                    <a:pt x="2550" y="6883"/>
                  </a:lnTo>
                  <a:lnTo>
                    <a:pt x="3570" y="7266"/>
                  </a:lnTo>
                  <a:lnTo>
                    <a:pt x="4080" y="7266"/>
                  </a:lnTo>
                  <a:lnTo>
                    <a:pt x="4589" y="7138"/>
                  </a:lnTo>
                  <a:lnTo>
                    <a:pt x="5737" y="6756"/>
                  </a:lnTo>
                  <a:lnTo>
                    <a:pt x="6884" y="6246"/>
                  </a:lnTo>
                  <a:lnTo>
                    <a:pt x="8031" y="5481"/>
                  </a:lnTo>
                  <a:lnTo>
                    <a:pt x="9051" y="4589"/>
                  </a:lnTo>
                  <a:lnTo>
                    <a:pt x="10070" y="3569"/>
                  </a:lnTo>
                  <a:lnTo>
                    <a:pt x="11855" y="1912"/>
                  </a:lnTo>
                  <a:lnTo>
                    <a:pt x="11855" y="1785"/>
                  </a:lnTo>
                  <a:lnTo>
                    <a:pt x="10708" y="1147"/>
                  </a:lnTo>
                  <a:lnTo>
                    <a:pt x="9433" y="510"/>
                  </a:lnTo>
                  <a:lnTo>
                    <a:pt x="8286" y="255"/>
                  </a:lnTo>
                  <a:lnTo>
                    <a:pt x="7011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2"/>
            <p:cNvSpPr/>
            <p:nvPr/>
          </p:nvSpPr>
          <p:spPr>
            <a:xfrm>
              <a:off x="7104448" y="1266880"/>
              <a:ext cx="140397" cy="248013"/>
            </a:xfrm>
            <a:custGeom>
              <a:avLst/>
              <a:gdLst/>
              <a:ahLst/>
              <a:cxnLst/>
              <a:rect l="l" t="t" r="r" b="b"/>
              <a:pathLst>
                <a:path w="7649" h="13512" extrusionOk="0">
                  <a:moveTo>
                    <a:pt x="5354" y="1"/>
                  </a:moveTo>
                  <a:lnTo>
                    <a:pt x="4717" y="638"/>
                  </a:lnTo>
                  <a:lnTo>
                    <a:pt x="1" y="4717"/>
                  </a:lnTo>
                  <a:lnTo>
                    <a:pt x="1658" y="9050"/>
                  </a:lnTo>
                  <a:lnTo>
                    <a:pt x="1785" y="9305"/>
                  </a:lnTo>
                  <a:lnTo>
                    <a:pt x="2295" y="11472"/>
                  </a:lnTo>
                  <a:lnTo>
                    <a:pt x="2677" y="12874"/>
                  </a:lnTo>
                  <a:lnTo>
                    <a:pt x="2932" y="13384"/>
                  </a:lnTo>
                  <a:lnTo>
                    <a:pt x="3060" y="13512"/>
                  </a:lnTo>
                  <a:lnTo>
                    <a:pt x="3697" y="13512"/>
                  </a:lnTo>
                  <a:lnTo>
                    <a:pt x="4079" y="13257"/>
                  </a:lnTo>
                  <a:lnTo>
                    <a:pt x="4972" y="12747"/>
                  </a:lnTo>
                  <a:lnTo>
                    <a:pt x="5737" y="12110"/>
                  </a:lnTo>
                  <a:lnTo>
                    <a:pt x="6374" y="11345"/>
                  </a:lnTo>
                  <a:lnTo>
                    <a:pt x="6884" y="10580"/>
                  </a:lnTo>
                  <a:lnTo>
                    <a:pt x="7394" y="9815"/>
                  </a:lnTo>
                  <a:lnTo>
                    <a:pt x="7648" y="8923"/>
                  </a:lnTo>
                  <a:lnTo>
                    <a:pt x="7394" y="6884"/>
                  </a:lnTo>
                  <a:lnTo>
                    <a:pt x="6884" y="4972"/>
                  </a:lnTo>
                  <a:lnTo>
                    <a:pt x="6756" y="4334"/>
                  </a:lnTo>
                  <a:lnTo>
                    <a:pt x="6629" y="3824"/>
                  </a:lnTo>
                  <a:lnTo>
                    <a:pt x="6374" y="3187"/>
                  </a:lnTo>
                  <a:lnTo>
                    <a:pt x="6246" y="2932"/>
                  </a:lnTo>
                  <a:lnTo>
                    <a:pt x="6246" y="2677"/>
                  </a:lnTo>
                  <a:lnTo>
                    <a:pt x="5354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2"/>
            <p:cNvSpPr/>
            <p:nvPr/>
          </p:nvSpPr>
          <p:spPr>
            <a:xfrm>
              <a:off x="7104448" y="1266880"/>
              <a:ext cx="114664" cy="166131"/>
            </a:xfrm>
            <a:custGeom>
              <a:avLst/>
              <a:gdLst/>
              <a:ahLst/>
              <a:cxnLst/>
              <a:rect l="l" t="t" r="r" b="b"/>
              <a:pathLst>
                <a:path w="6247" h="9051" extrusionOk="0">
                  <a:moveTo>
                    <a:pt x="5354" y="1"/>
                  </a:moveTo>
                  <a:lnTo>
                    <a:pt x="4717" y="638"/>
                  </a:lnTo>
                  <a:lnTo>
                    <a:pt x="1" y="4717"/>
                  </a:lnTo>
                  <a:lnTo>
                    <a:pt x="1658" y="9050"/>
                  </a:lnTo>
                  <a:lnTo>
                    <a:pt x="2550" y="8541"/>
                  </a:lnTo>
                  <a:lnTo>
                    <a:pt x="3315" y="7903"/>
                  </a:lnTo>
                  <a:lnTo>
                    <a:pt x="4079" y="7138"/>
                  </a:lnTo>
                  <a:lnTo>
                    <a:pt x="4717" y="6374"/>
                  </a:lnTo>
                  <a:lnTo>
                    <a:pt x="5227" y="5609"/>
                  </a:lnTo>
                  <a:lnTo>
                    <a:pt x="5609" y="4717"/>
                  </a:lnTo>
                  <a:lnTo>
                    <a:pt x="5991" y="3697"/>
                  </a:lnTo>
                  <a:lnTo>
                    <a:pt x="6246" y="2677"/>
                  </a:lnTo>
                  <a:lnTo>
                    <a:pt x="535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2"/>
            <p:cNvSpPr/>
            <p:nvPr/>
          </p:nvSpPr>
          <p:spPr>
            <a:xfrm>
              <a:off x="6971099" y="1046950"/>
              <a:ext cx="266735" cy="350966"/>
            </a:xfrm>
            <a:custGeom>
              <a:avLst/>
              <a:gdLst/>
              <a:ahLst/>
              <a:cxnLst/>
              <a:rect l="l" t="t" r="r" b="b"/>
              <a:pathLst>
                <a:path w="14532" h="19121" extrusionOk="0">
                  <a:moveTo>
                    <a:pt x="7266" y="1"/>
                  </a:moveTo>
                  <a:lnTo>
                    <a:pt x="5864" y="128"/>
                  </a:lnTo>
                  <a:lnTo>
                    <a:pt x="4589" y="638"/>
                  </a:lnTo>
                  <a:lnTo>
                    <a:pt x="3952" y="893"/>
                  </a:lnTo>
                  <a:lnTo>
                    <a:pt x="3314" y="1276"/>
                  </a:lnTo>
                  <a:lnTo>
                    <a:pt x="2677" y="1785"/>
                  </a:lnTo>
                  <a:lnTo>
                    <a:pt x="2167" y="2295"/>
                  </a:lnTo>
                  <a:lnTo>
                    <a:pt x="1657" y="2933"/>
                  </a:lnTo>
                  <a:lnTo>
                    <a:pt x="1147" y="3697"/>
                  </a:lnTo>
                  <a:lnTo>
                    <a:pt x="765" y="4590"/>
                  </a:lnTo>
                  <a:lnTo>
                    <a:pt x="510" y="5482"/>
                  </a:lnTo>
                  <a:lnTo>
                    <a:pt x="255" y="6629"/>
                  </a:lnTo>
                  <a:lnTo>
                    <a:pt x="128" y="7776"/>
                  </a:lnTo>
                  <a:lnTo>
                    <a:pt x="0" y="9178"/>
                  </a:lnTo>
                  <a:lnTo>
                    <a:pt x="128" y="10580"/>
                  </a:lnTo>
                  <a:lnTo>
                    <a:pt x="255" y="11983"/>
                  </a:lnTo>
                  <a:lnTo>
                    <a:pt x="510" y="13257"/>
                  </a:lnTo>
                  <a:lnTo>
                    <a:pt x="765" y="14404"/>
                  </a:lnTo>
                  <a:lnTo>
                    <a:pt x="1147" y="15297"/>
                  </a:lnTo>
                  <a:lnTo>
                    <a:pt x="1657" y="16189"/>
                  </a:lnTo>
                  <a:lnTo>
                    <a:pt x="2167" y="16826"/>
                  </a:lnTo>
                  <a:lnTo>
                    <a:pt x="2677" y="17463"/>
                  </a:lnTo>
                  <a:lnTo>
                    <a:pt x="3187" y="17973"/>
                  </a:lnTo>
                  <a:lnTo>
                    <a:pt x="3824" y="18356"/>
                  </a:lnTo>
                  <a:lnTo>
                    <a:pt x="4334" y="18611"/>
                  </a:lnTo>
                  <a:lnTo>
                    <a:pt x="5481" y="18993"/>
                  </a:lnTo>
                  <a:lnTo>
                    <a:pt x="6501" y="19120"/>
                  </a:lnTo>
                  <a:lnTo>
                    <a:pt x="8030" y="19120"/>
                  </a:lnTo>
                  <a:lnTo>
                    <a:pt x="9050" y="18866"/>
                  </a:lnTo>
                  <a:lnTo>
                    <a:pt x="10197" y="18483"/>
                  </a:lnTo>
                  <a:lnTo>
                    <a:pt x="10707" y="18101"/>
                  </a:lnTo>
                  <a:lnTo>
                    <a:pt x="11344" y="17718"/>
                  </a:lnTo>
                  <a:lnTo>
                    <a:pt x="11982" y="17336"/>
                  </a:lnTo>
                  <a:lnTo>
                    <a:pt x="12492" y="16699"/>
                  </a:lnTo>
                  <a:lnTo>
                    <a:pt x="13002" y="15934"/>
                  </a:lnTo>
                  <a:lnTo>
                    <a:pt x="13511" y="15169"/>
                  </a:lnTo>
                  <a:lnTo>
                    <a:pt x="13894" y="14149"/>
                  </a:lnTo>
                  <a:lnTo>
                    <a:pt x="14149" y="13130"/>
                  </a:lnTo>
                  <a:lnTo>
                    <a:pt x="14404" y="11855"/>
                  </a:lnTo>
                  <a:lnTo>
                    <a:pt x="14531" y="10453"/>
                  </a:lnTo>
                  <a:lnTo>
                    <a:pt x="14531" y="8923"/>
                  </a:lnTo>
                  <a:lnTo>
                    <a:pt x="14404" y="7649"/>
                  </a:lnTo>
                  <a:lnTo>
                    <a:pt x="14276" y="6502"/>
                  </a:lnTo>
                  <a:lnTo>
                    <a:pt x="14021" y="5354"/>
                  </a:lnTo>
                  <a:lnTo>
                    <a:pt x="13639" y="4462"/>
                  </a:lnTo>
                  <a:lnTo>
                    <a:pt x="13256" y="3570"/>
                  </a:lnTo>
                  <a:lnTo>
                    <a:pt x="12874" y="2805"/>
                  </a:lnTo>
                  <a:lnTo>
                    <a:pt x="12364" y="2168"/>
                  </a:lnTo>
                  <a:lnTo>
                    <a:pt x="11854" y="1658"/>
                  </a:lnTo>
                  <a:lnTo>
                    <a:pt x="11217" y="1148"/>
                  </a:lnTo>
                  <a:lnTo>
                    <a:pt x="10580" y="766"/>
                  </a:lnTo>
                  <a:lnTo>
                    <a:pt x="9942" y="511"/>
                  </a:lnTo>
                  <a:lnTo>
                    <a:pt x="8668" y="128"/>
                  </a:lnTo>
                  <a:lnTo>
                    <a:pt x="7266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2"/>
            <p:cNvSpPr/>
            <p:nvPr/>
          </p:nvSpPr>
          <p:spPr>
            <a:xfrm>
              <a:off x="6992152" y="1199040"/>
              <a:ext cx="25752" cy="18722"/>
            </a:xfrm>
            <a:custGeom>
              <a:avLst/>
              <a:gdLst/>
              <a:ahLst/>
              <a:cxnLst/>
              <a:rect l="l" t="t" r="r" b="b"/>
              <a:pathLst>
                <a:path w="1403" h="1020" extrusionOk="0">
                  <a:moveTo>
                    <a:pt x="1020" y="0"/>
                  </a:moveTo>
                  <a:lnTo>
                    <a:pt x="638" y="128"/>
                  </a:lnTo>
                  <a:lnTo>
                    <a:pt x="255" y="255"/>
                  </a:lnTo>
                  <a:lnTo>
                    <a:pt x="0" y="510"/>
                  </a:lnTo>
                  <a:lnTo>
                    <a:pt x="0" y="765"/>
                  </a:lnTo>
                  <a:lnTo>
                    <a:pt x="128" y="892"/>
                  </a:lnTo>
                  <a:lnTo>
                    <a:pt x="383" y="1020"/>
                  </a:lnTo>
                  <a:lnTo>
                    <a:pt x="893" y="765"/>
                  </a:lnTo>
                  <a:lnTo>
                    <a:pt x="1148" y="637"/>
                  </a:lnTo>
                  <a:lnTo>
                    <a:pt x="1403" y="510"/>
                  </a:lnTo>
                  <a:lnTo>
                    <a:pt x="1403" y="255"/>
                  </a:lnTo>
                  <a:lnTo>
                    <a:pt x="1403" y="128"/>
                  </a:lnTo>
                  <a:lnTo>
                    <a:pt x="102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2"/>
            <p:cNvSpPr/>
            <p:nvPr/>
          </p:nvSpPr>
          <p:spPr>
            <a:xfrm>
              <a:off x="7078714" y="1192010"/>
              <a:ext cx="28102" cy="14060"/>
            </a:xfrm>
            <a:custGeom>
              <a:avLst/>
              <a:gdLst/>
              <a:ahLst/>
              <a:cxnLst/>
              <a:rect l="l" t="t" r="r" b="b"/>
              <a:pathLst>
                <a:path w="1531" h="766" extrusionOk="0">
                  <a:moveTo>
                    <a:pt x="383" y="1"/>
                  </a:moveTo>
                  <a:lnTo>
                    <a:pt x="1" y="256"/>
                  </a:lnTo>
                  <a:lnTo>
                    <a:pt x="1" y="383"/>
                  </a:lnTo>
                  <a:lnTo>
                    <a:pt x="128" y="638"/>
                  </a:lnTo>
                  <a:lnTo>
                    <a:pt x="383" y="765"/>
                  </a:lnTo>
                  <a:lnTo>
                    <a:pt x="1275" y="765"/>
                  </a:lnTo>
                  <a:lnTo>
                    <a:pt x="1403" y="638"/>
                  </a:lnTo>
                  <a:lnTo>
                    <a:pt x="1530" y="511"/>
                  </a:lnTo>
                  <a:lnTo>
                    <a:pt x="1403" y="256"/>
                  </a:lnTo>
                  <a:lnTo>
                    <a:pt x="114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2"/>
            <p:cNvSpPr/>
            <p:nvPr/>
          </p:nvSpPr>
          <p:spPr>
            <a:xfrm>
              <a:off x="7085726" y="1245827"/>
              <a:ext cx="14060" cy="25752"/>
            </a:xfrm>
            <a:custGeom>
              <a:avLst/>
              <a:gdLst/>
              <a:ahLst/>
              <a:cxnLst/>
              <a:rect l="l" t="t" r="r" b="b"/>
              <a:pathLst>
                <a:path w="766" h="1403" extrusionOk="0">
                  <a:moveTo>
                    <a:pt x="1" y="0"/>
                  </a:moveTo>
                  <a:lnTo>
                    <a:pt x="1" y="383"/>
                  </a:lnTo>
                  <a:lnTo>
                    <a:pt x="128" y="893"/>
                  </a:lnTo>
                  <a:lnTo>
                    <a:pt x="383" y="1275"/>
                  </a:lnTo>
                  <a:lnTo>
                    <a:pt x="638" y="1402"/>
                  </a:lnTo>
                  <a:lnTo>
                    <a:pt x="766" y="1402"/>
                  </a:lnTo>
                  <a:lnTo>
                    <a:pt x="511" y="1148"/>
                  </a:lnTo>
                  <a:lnTo>
                    <a:pt x="256" y="893"/>
                  </a:lnTo>
                  <a:lnTo>
                    <a:pt x="128" y="510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2"/>
            <p:cNvSpPr/>
            <p:nvPr/>
          </p:nvSpPr>
          <p:spPr>
            <a:xfrm>
              <a:off x="7085726" y="1234134"/>
              <a:ext cx="23421" cy="32764"/>
            </a:xfrm>
            <a:custGeom>
              <a:avLst/>
              <a:gdLst/>
              <a:ahLst/>
              <a:cxnLst/>
              <a:rect l="l" t="t" r="r" b="b"/>
              <a:pathLst>
                <a:path w="1276" h="1785" extrusionOk="0">
                  <a:moveTo>
                    <a:pt x="511" y="0"/>
                  </a:moveTo>
                  <a:lnTo>
                    <a:pt x="256" y="127"/>
                  </a:lnTo>
                  <a:lnTo>
                    <a:pt x="128" y="382"/>
                  </a:lnTo>
                  <a:lnTo>
                    <a:pt x="1" y="637"/>
                  </a:lnTo>
                  <a:lnTo>
                    <a:pt x="1" y="1020"/>
                  </a:lnTo>
                  <a:lnTo>
                    <a:pt x="128" y="1275"/>
                  </a:lnTo>
                  <a:lnTo>
                    <a:pt x="256" y="1530"/>
                  </a:lnTo>
                  <a:lnTo>
                    <a:pt x="511" y="1785"/>
                  </a:lnTo>
                  <a:lnTo>
                    <a:pt x="766" y="1785"/>
                  </a:lnTo>
                  <a:lnTo>
                    <a:pt x="1021" y="1657"/>
                  </a:lnTo>
                  <a:lnTo>
                    <a:pt x="1276" y="1402"/>
                  </a:lnTo>
                  <a:lnTo>
                    <a:pt x="1276" y="1147"/>
                  </a:lnTo>
                  <a:lnTo>
                    <a:pt x="1276" y="765"/>
                  </a:lnTo>
                  <a:lnTo>
                    <a:pt x="1148" y="510"/>
                  </a:lnTo>
                  <a:lnTo>
                    <a:pt x="1021" y="255"/>
                  </a:lnTo>
                  <a:lnTo>
                    <a:pt x="76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2"/>
            <p:cNvSpPr/>
            <p:nvPr/>
          </p:nvSpPr>
          <p:spPr>
            <a:xfrm>
              <a:off x="7099768" y="1231785"/>
              <a:ext cx="18740" cy="14060"/>
            </a:xfrm>
            <a:custGeom>
              <a:avLst/>
              <a:gdLst/>
              <a:ahLst/>
              <a:cxnLst/>
              <a:rect l="l" t="t" r="r" b="b"/>
              <a:pathLst>
                <a:path w="1021" h="766" extrusionOk="0">
                  <a:moveTo>
                    <a:pt x="1020" y="1"/>
                  </a:moveTo>
                  <a:lnTo>
                    <a:pt x="893" y="255"/>
                  </a:lnTo>
                  <a:lnTo>
                    <a:pt x="638" y="383"/>
                  </a:lnTo>
                  <a:lnTo>
                    <a:pt x="383" y="383"/>
                  </a:lnTo>
                  <a:lnTo>
                    <a:pt x="128" y="128"/>
                  </a:lnTo>
                  <a:lnTo>
                    <a:pt x="1" y="255"/>
                  </a:lnTo>
                  <a:lnTo>
                    <a:pt x="256" y="765"/>
                  </a:lnTo>
                  <a:lnTo>
                    <a:pt x="638" y="765"/>
                  </a:lnTo>
                  <a:lnTo>
                    <a:pt x="893" y="638"/>
                  </a:lnTo>
                  <a:lnTo>
                    <a:pt x="1020" y="510"/>
                  </a:lnTo>
                  <a:lnTo>
                    <a:pt x="102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2"/>
            <p:cNvSpPr/>
            <p:nvPr/>
          </p:nvSpPr>
          <p:spPr>
            <a:xfrm>
              <a:off x="7015555" y="1250507"/>
              <a:ext cx="9361" cy="28083"/>
            </a:xfrm>
            <a:custGeom>
              <a:avLst/>
              <a:gdLst/>
              <a:ahLst/>
              <a:cxnLst/>
              <a:rect l="l" t="t" r="r" b="b"/>
              <a:pathLst>
                <a:path w="510" h="1530" extrusionOk="0">
                  <a:moveTo>
                    <a:pt x="382" y="0"/>
                  </a:moveTo>
                  <a:lnTo>
                    <a:pt x="382" y="128"/>
                  </a:lnTo>
                  <a:lnTo>
                    <a:pt x="382" y="510"/>
                  </a:lnTo>
                  <a:lnTo>
                    <a:pt x="382" y="893"/>
                  </a:lnTo>
                  <a:lnTo>
                    <a:pt x="255" y="1275"/>
                  </a:lnTo>
                  <a:lnTo>
                    <a:pt x="0" y="1530"/>
                  </a:lnTo>
                  <a:lnTo>
                    <a:pt x="0" y="1530"/>
                  </a:lnTo>
                  <a:lnTo>
                    <a:pt x="255" y="1402"/>
                  </a:lnTo>
                  <a:lnTo>
                    <a:pt x="382" y="1275"/>
                  </a:lnTo>
                  <a:lnTo>
                    <a:pt x="510" y="893"/>
                  </a:lnTo>
                  <a:lnTo>
                    <a:pt x="510" y="383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2"/>
            <p:cNvSpPr/>
            <p:nvPr/>
          </p:nvSpPr>
          <p:spPr>
            <a:xfrm>
              <a:off x="7001513" y="1241146"/>
              <a:ext cx="23403" cy="32764"/>
            </a:xfrm>
            <a:custGeom>
              <a:avLst/>
              <a:gdLst/>
              <a:ahLst/>
              <a:cxnLst/>
              <a:rect l="l" t="t" r="r" b="b"/>
              <a:pathLst>
                <a:path w="1275" h="1785" extrusionOk="0">
                  <a:moveTo>
                    <a:pt x="638" y="0"/>
                  </a:moveTo>
                  <a:lnTo>
                    <a:pt x="383" y="128"/>
                  </a:lnTo>
                  <a:lnTo>
                    <a:pt x="128" y="383"/>
                  </a:lnTo>
                  <a:lnTo>
                    <a:pt x="0" y="638"/>
                  </a:lnTo>
                  <a:lnTo>
                    <a:pt x="0" y="1020"/>
                  </a:lnTo>
                  <a:lnTo>
                    <a:pt x="128" y="1275"/>
                  </a:lnTo>
                  <a:lnTo>
                    <a:pt x="255" y="1530"/>
                  </a:lnTo>
                  <a:lnTo>
                    <a:pt x="510" y="1785"/>
                  </a:lnTo>
                  <a:lnTo>
                    <a:pt x="765" y="1785"/>
                  </a:lnTo>
                  <a:lnTo>
                    <a:pt x="1020" y="1657"/>
                  </a:lnTo>
                  <a:lnTo>
                    <a:pt x="1147" y="1530"/>
                  </a:lnTo>
                  <a:lnTo>
                    <a:pt x="1275" y="1148"/>
                  </a:lnTo>
                  <a:lnTo>
                    <a:pt x="1275" y="893"/>
                  </a:lnTo>
                  <a:lnTo>
                    <a:pt x="1147" y="510"/>
                  </a:lnTo>
                  <a:lnTo>
                    <a:pt x="1020" y="255"/>
                  </a:lnTo>
                  <a:lnTo>
                    <a:pt x="893" y="128"/>
                  </a:lnTo>
                  <a:lnTo>
                    <a:pt x="63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2"/>
            <p:cNvSpPr/>
            <p:nvPr/>
          </p:nvSpPr>
          <p:spPr>
            <a:xfrm>
              <a:off x="6989803" y="1245827"/>
              <a:ext cx="18740" cy="11710"/>
            </a:xfrm>
            <a:custGeom>
              <a:avLst/>
              <a:gdLst/>
              <a:ahLst/>
              <a:cxnLst/>
              <a:rect l="l" t="t" r="r" b="b"/>
              <a:pathLst>
                <a:path w="1021" h="638" extrusionOk="0">
                  <a:moveTo>
                    <a:pt x="1" y="0"/>
                  </a:moveTo>
                  <a:lnTo>
                    <a:pt x="128" y="383"/>
                  </a:lnTo>
                  <a:lnTo>
                    <a:pt x="256" y="638"/>
                  </a:lnTo>
                  <a:lnTo>
                    <a:pt x="638" y="638"/>
                  </a:lnTo>
                  <a:lnTo>
                    <a:pt x="893" y="510"/>
                  </a:lnTo>
                  <a:lnTo>
                    <a:pt x="1021" y="0"/>
                  </a:lnTo>
                  <a:lnTo>
                    <a:pt x="893" y="0"/>
                  </a:lnTo>
                  <a:lnTo>
                    <a:pt x="766" y="128"/>
                  </a:lnTo>
                  <a:lnTo>
                    <a:pt x="511" y="255"/>
                  </a:lnTo>
                  <a:lnTo>
                    <a:pt x="256" y="2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2"/>
            <p:cNvSpPr/>
            <p:nvPr/>
          </p:nvSpPr>
          <p:spPr>
            <a:xfrm>
              <a:off x="7074034" y="1323028"/>
              <a:ext cx="21072" cy="11710"/>
            </a:xfrm>
            <a:custGeom>
              <a:avLst/>
              <a:gdLst/>
              <a:ahLst/>
              <a:cxnLst/>
              <a:rect l="l" t="t" r="r" b="b"/>
              <a:pathLst>
                <a:path w="1148" h="638" extrusionOk="0">
                  <a:moveTo>
                    <a:pt x="1020" y="1"/>
                  </a:moveTo>
                  <a:lnTo>
                    <a:pt x="893" y="256"/>
                  </a:lnTo>
                  <a:lnTo>
                    <a:pt x="638" y="383"/>
                  </a:lnTo>
                  <a:lnTo>
                    <a:pt x="1" y="383"/>
                  </a:lnTo>
                  <a:lnTo>
                    <a:pt x="383" y="638"/>
                  </a:lnTo>
                  <a:lnTo>
                    <a:pt x="765" y="638"/>
                  </a:lnTo>
                  <a:lnTo>
                    <a:pt x="1020" y="383"/>
                  </a:lnTo>
                  <a:lnTo>
                    <a:pt x="114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2"/>
            <p:cNvSpPr/>
            <p:nvPr/>
          </p:nvSpPr>
          <p:spPr>
            <a:xfrm>
              <a:off x="7074034" y="1323028"/>
              <a:ext cx="18740" cy="7048"/>
            </a:xfrm>
            <a:custGeom>
              <a:avLst/>
              <a:gdLst/>
              <a:ahLst/>
              <a:cxnLst/>
              <a:rect l="l" t="t" r="r" b="b"/>
              <a:pathLst>
                <a:path w="1021" h="384" fill="none" extrusionOk="0">
                  <a:moveTo>
                    <a:pt x="1020" y="1"/>
                  </a:moveTo>
                  <a:lnTo>
                    <a:pt x="1020" y="1"/>
                  </a:lnTo>
                  <a:lnTo>
                    <a:pt x="893" y="256"/>
                  </a:lnTo>
                  <a:lnTo>
                    <a:pt x="638" y="383"/>
                  </a:lnTo>
                  <a:lnTo>
                    <a:pt x="638" y="383"/>
                  </a:lnTo>
                  <a:lnTo>
                    <a:pt x="1" y="38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2"/>
            <p:cNvSpPr/>
            <p:nvPr/>
          </p:nvSpPr>
          <p:spPr>
            <a:xfrm>
              <a:off x="7074034" y="1323028"/>
              <a:ext cx="21072" cy="11710"/>
            </a:xfrm>
            <a:custGeom>
              <a:avLst/>
              <a:gdLst/>
              <a:ahLst/>
              <a:cxnLst/>
              <a:rect l="l" t="t" r="r" b="b"/>
              <a:pathLst>
                <a:path w="1148" h="638" fill="none" extrusionOk="0">
                  <a:moveTo>
                    <a:pt x="1" y="383"/>
                  </a:moveTo>
                  <a:lnTo>
                    <a:pt x="1" y="383"/>
                  </a:lnTo>
                  <a:lnTo>
                    <a:pt x="383" y="638"/>
                  </a:lnTo>
                  <a:lnTo>
                    <a:pt x="765" y="638"/>
                  </a:lnTo>
                  <a:lnTo>
                    <a:pt x="765" y="638"/>
                  </a:lnTo>
                  <a:lnTo>
                    <a:pt x="1020" y="383"/>
                  </a:lnTo>
                  <a:lnTo>
                    <a:pt x="1148" y="1"/>
                  </a:lnTo>
                  <a:lnTo>
                    <a:pt x="1020" y="1"/>
                  </a:lnTo>
                  <a:lnTo>
                    <a:pt x="1" y="38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2"/>
            <p:cNvSpPr/>
            <p:nvPr/>
          </p:nvSpPr>
          <p:spPr>
            <a:xfrm>
              <a:off x="7029578" y="1194359"/>
              <a:ext cx="23421" cy="102953"/>
            </a:xfrm>
            <a:custGeom>
              <a:avLst/>
              <a:gdLst/>
              <a:ahLst/>
              <a:cxnLst/>
              <a:rect l="l" t="t" r="r" b="b"/>
              <a:pathLst>
                <a:path w="1276" h="5609" extrusionOk="0">
                  <a:moveTo>
                    <a:pt x="383" y="0"/>
                  </a:moveTo>
                  <a:lnTo>
                    <a:pt x="383" y="128"/>
                  </a:lnTo>
                  <a:lnTo>
                    <a:pt x="1" y="2804"/>
                  </a:lnTo>
                  <a:lnTo>
                    <a:pt x="1" y="5609"/>
                  </a:lnTo>
                  <a:lnTo>
                    <a:pt x="256" y="5609"/>
                  </a:lnTo>
                  <a:lnTo>
                    <a:pt x="638" y="5354"/>
                  </a:lnTo>
                  <a:lnTo>
                    <a:pt x="1275" y="4971"/>
                  </a:lnTo>
                  <a:lnTo>
                    <a:pt x="383" y="5226"/>
                  </a:lnTo>
                  <a:lnTo>
                    <a:pt x="383" y="2677"/>
                  </a:lnTo>
                  <a:lnTo>
                    <a:pt x="511" y="1402"/>
                  </a:lnTo>
                  <a:lnTo>
                    <a:pt x="511" y="128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2"/>
            <p:cNvSpPr/>
            <p:nvPr/>
          </p:nvSpPr>
          <p:spPr>
            <a:xfrm>
              <a:off x="6966418" y="1039939"/>
              <a:ext cx="290119" cy="210587"/>
            </a:xfrm>
            <a:custGeom>
              <a:avLst/>
              <a:gdLst/>
              <a:ahLst/>
              <a:cxnLst/>
              <a:rect l="l" t="t" r="r" b="b"/>
              <a:pathLst>
                <a:path w="15806" h="11473" extrusionOk="0">
                  <a:moveTo>
                    <a:pt x="6756" y="1"/>
                  </a:moveTo>
                  <a:lnTo>
                    <a:pt x="5354" y="383"/>
                  </a:lnTo>
                  <a:lnTo>
                    <a:pt x="4079" y="893"/>
                  </a:lnTo>
                  <a:lnTo>
                    <a:pt x="2932" y="1658"/>
                  </a:lnTo>
                  <a:lnTo>
                    <a:pt x="1912" y="2677"/>
                  </a:lnTo>
                  <a:lnTo>
                    <a:pt x="1147" y="3952"/>
                  </a:lnTo>
                  <a:lnTo>
                    <a:pt x="510" y="5354"/>
                  </a:lnTo>
                  <a:lnTo>
                    <a:pt x="128" y="6884"/>
                  </a:lnTo>
                  <a:lnTo>
                    <a:pt x="0" y="8413"/>
                  </a:lnTo>
                  <a:lnTo>
                    <a:pt x="128" y="8541"/>
                  </a:lnTo>
                  <a:lnTo>
                    <a:pt x="255" y="8541"/>
                  </a:lnTo>
                  <a:lnTo>
                    <a:pt x="1020" y="8286"/>
                  </a:lnTo>
                  <a:lnTo>
                    <a:pt x="1147" y="6884"/>
                  </a:lnTo>
                  <a:lnTo>
                    <a:pt x="1657" y="5481"/>
                  </a:lnTo>
                  <a:lnTo>
                    <a:pt x="1657" y="5609"/>
                  </a:lnTo>
                  <a:lnTo>
                    <a:pt x="1657" y="6246"/>
                  </a:lnTo>
                  <a:lnTo>
                    <a:pt x="1657" y="7139"/>
                  </a:lnTo>
                  <a:lnTo>
                    <a:pt x="1657" y="8031"/>
                  </a:lnTo>
                  <a:lnTo>
                    <a:pt x="2295" y="7903"/>
                  </a:lnTo>
                  <a:lnTo>
                    <a:pt x="2422" y="6501"/>
                  </a:lnTo>
                  <a:lnTo>
                    <a:pt x="2550" y="7776"/>
                  </a:lnTo>
                  <a:lnTo>
                    <a:pt x="3824" y="7648"/>
                  </a:lnTo>
                  <a:lnTo>
                    <a:pt x="6501" y="7648"/>
                  </a:lnTo>
                  <a:lnTo>
                    <a:pt x="9178" y="7776"/>
                  </a:lnTo>
                  <a:lnTo>
                    <a:pt x="9305" y="6501"/>
                  </a:lnTo>
                  <a:lnTo>
                    <a:pt x="9305" y="6119"/>
                  </a:lnTo>
                  <a:lnTo>
                    <a:pt x="9305" y="5991"/>
                  </a:lnTo>
                  <a:lnTo>
                    <a:pt x="9560" y="6884"/>
                  </a:lnTo>
                  <a:lnTo>
                    <a:pt x="9815" y="7903"/>
                  </a:lnTo>
                  <a:lnTo>
                    <a:pt x="10197" y="7903"/>
                  </a:lnTo>
                  <a:lnTo>
                    <a:pt x="10197" y="7139"/>
                  </a:lnTo>
                  <a:lnTo>
                    <a:pt x="10325" y="8031"/>
                  </a:lnTo>
                  <a:lnTo>
                    <a:pt x="10962" y="8031"/>
                  </a:lnTo>
                  <a:lnTo>
                    <a:pt x="10962" y="7521"/>
                  </a:lnTo>
                  <a:lnTo>
                    <a:pt x="10962" y="6629"/>
                  </a:lnTo>
                  <a:lnTo>
                    <a:pt x="10707" y="4844"/>
                  </a:lnTo>
                  <a:lnTo>
                    <a:pt x="10962" y="6246"/>
                  </a:lnTo>
                  <a:lnTo>
                    <a:pt x="11727" y="8541"/>
                  </a:lnTo>
                  <a:lnTo>
                    <a:pt x="12237" y="9688"/>
                  </a:lnTo>
                  <a:lnTo>
                    <a:pt x="12874" y="10580"/>
                  </a:lnTo>
                  <a:lnTo>
                    <a:pt x="13257" y="10962"/>
                  </a:lnTo>
                  <a:lnTo>
                    <a:pt x="13511" y="11217"/>
                  </a:lnTo>
                  <a:lnTo>
                    <a:pt x="13894" y="11472"/>
                  </a:lnTo>
                  <a:lnTo>
                    <a:pt x="14276" y="11472"/>
                  </a:lnTo>
                  <a:lnTo>
                    <a:pt x="14659" y="11217"/>
                  </a:lnTo>
                  <a:lnTo>
                    <a:pt x="15041" y="10835"/>
                  </a:lnTo>
                  <a:lnTo>
                    <a:pt x="15423" y="10198"/>
                  </a:lnTo>
                  <a:lnTo>
                    <a:pt x="15551" y="9305"/>
                  </a:lnTo>
                  <a:lnTo>
                    <a:pt x="15806" y="8413"/>
                  </a:lnTo>
                  <a:lnTo>
                    <a:pt x="15806" y="7393"/>
                  </a:lnTo>
                  <a:lnTo>
                    <a:pt x="15678" y="6374"/>
                  </a:lnTo>
                  <a:lnTo>
                    <a:pt x="15551" y="5481"/>
                  </a:lnTo>
                  <a:lnTo>
                    <a:pt x="15168" y="4589"/>
                  </a:lnTo>
                  <a:lnTo>
                    <a:pt x="14786" y="3824"/>
                  </a:lnTo>
                  <a:lnTo>
                    <a:pt x="14276" y="3315"/>
                  </a:lnTo>
                  <a:lnTo>
                    <a:pt x="13639" y="2805"/>
                  </a:lnTo>
                  <a:lnTo>
                    <a:pt x="12747" y="2040"/>
                  </a:lnTo>
                  <a:lnTo>
                    <a:pt x="12364" y="1913"/>
                  </a:lnTo>
                  <a:lnTo>
                    <a:pt x="11727" y="1275"/>
                  </a:lnTo>
                  <a:lnTo>
                    <a:pt x="10962" y="893"/>
                  </a:lnTo>
                  <a:lnTo>
                    <a:pt x="10325" y="510"/>
                  </a:lnTo>
                  <a:lnTo>
                    <a:pt x="9560" y="255"/>
                  </a:lnTo>
                  <a:lnTo>
                    <a:pt x="8923" y="128"/>
                  </a:lnTo>
                  <a:lnTo>
                    <a:pt x="815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2"/>
            <p:cNvSpPr/>
            <p:nvPr/>
          </p:nvSpPr>
          <p:spPr>
            <a:xfrm>
              <a:off x="7212063" y="1208382"/>
              <a:ext cx="60865" cy="93610"/>
            </a:xfrm>
            <a:custGeom>
              <a:avLst/>
              <a:gdLst/>
              <a:ahLst/>
              <a:cxnLst/>
              <a:rect l="l" t="t" r="r" b="b"/>
              <a:pathLst>
                <a:path w="3316" h="5100" extrusionOk="0">
                  <a:moveTo>
                    <a:pt x="2295" y="1"/>
                  </a:moveTo>
                  <a:lnTo>
                    <a:pt x="1785" y="128"/>
                  </a:lnTo>
                  <a:lnTo>
                    <a:pt x="1403" y="511"/>
                  </a:lnTo>
                  <a:lnTo>
                    <a:pt x="1021" y="1021"/>
                  </a:lnTo>
                  <a:lnTo>
                    <a:pt x="383" y="1913"/>
                  </a:lnTo>
                  <a:lnTo>
                    <a:pt x="128" y="2295"/>
                  </a:lnTo>
                  <a:lnTo>
                    <a:pt x="1" y="4462"/>
                  </a:lnTo>
                  <a:lnTo>
                    <a:pt x="1" y="4590"/>
                  </a:lnTo>
                  <a:lnTo>
                    <a:pt x="383" y="4972"/>
                  </a:lnTo>
                  <a:lnTo>
                    <a:pt x="893" y="5099"/>
                  </a:lnTo>
                  <a:lnTo>
                    <a:pt x="1403" y="5099"/>
                  </a:lnTo>
                  <a:lnTo>
                    <a:pt x="1913" y="4972"/>
                  </a:lnTo>
                  <a:lnTo>
                    <a:pt x="2423" y="4590"/>
                  </a:lnTo>
                  <a:lnTo>
                    <a:pt x="2805" y="3952"/>
                  </a:lnTo>
                  <a:lnTo>
                    <a:pt x="3060" y="3188"/>
                  </a:lnTo>
                  <a:lnTo>
                    <a:pt x="3315" y="2423"/>
                  </a:lnTo>
                  <a:lnTo>
                    <a:pt x="3315" y="1530"/>
                  </a:lnTo>
                  <a:lnTo>
                    <a:pt x="3315" y="893"/>
                  </a:lnTo>
                  <a:lnTo>
                    <a:pt x="3060" y="256"/>
                  </a:lnTo>
                  <a:lnTo>
                    <a:pt x="2933" y="128"/>
                  </a:lnTo>
                  <a:lnTo>
                    <a:pt x="2678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2"/>
            <p:cNvSpPr/>
            <p:nvPr/>
          </p:nvSpPr>
          <p:spPr>
            <a:xfrm>
              <a:off x="7226105" y="1229454"/>
              <a:ext cx="32782" cy="60847"/>
            </a:xfrm>
            <a:custGeom>
              <a:avLst/>
              <a:gdLst/>
              <a:ahLst/>
              <a:cxnLst/>
              <a:rect l="l" t="t" r="r" b="b"/>
              <a:pathLst>
                <a:path w="1786" h="3315" extrusionOk="0">
                  <a:moveTo>
                    <a:pt x="1785" y="0"/>
                  </a:moveTo>
                  <a:lnTo>
                    <a:pt x="1275" y="128"/>
                  </a:lnTo>
                  <a:lnTo>
                    <a:pt x="893" y="382"/>
                  </a:lnTo>
                  <a:lnTo>
                    <a:pt x="638" y="765"/>
                  </a:lnTo>
                  <a:lnTo>
                    <a:pt x="383" y="1275"/>
                  </a:lnTo>
                  <a:lnTo>
                    <a:pt x="1" y="2294"/>
                  </a:lnTo>
                  <a:lnTo>
                    <a:pt x="1" y="2804"/>
                  </a:lnTo>
                  <a:lnTo>
                    <a:pt x="1" y="3187"/>
                  </a:lnTo>
                  <a:lnTo>
                    <a:pt x="1" y="3314"/>
                  </a:lnTo>
                  <a:lnTo>
                    <a:pt x="128" y="3314"/>
                  </a:lnTo>
                  <a:lnTo>
                    <a:pt x="511" y="2549"/>
                  </a:lnTo>
                  <a:lnTo>
                    <a:pt x="638" y="2294"/>
                  </a:lnTo>
                  <a:lnTo>
                    <a:pt x="893" y="2167"/>
                  </a:lnTo>
                  <a:lnTo>
                    <a:pt x="1148" y="2040"/>
                  </a:lnTo>
                  <a:lnTo>
                    <a:pt x="1403" y="2040"/>
                  </a:lnTo>
                  <a:lnTo>
                    <a:pt x="1275" y="1912"/>
                  </a:lnTo>
                  <a:lnTo>
                    <a:pt x="638" y="1912"/>
                  </a:lnTo>
                  <a:lnTo>
                    <a:pt x="511" y="2167"/>
                  </a:lnTo>
                  <a:lnTo>
                    <a:pt x="256" y="2422"/>
                  </a:lnTo>
                  <a:lnTo>
                    <a:pt x="511" y="1657"/>
                  </a:lnTo>
                  <a:lnTo>
                    <a:pt x="766" y="1020"/>
                  </a:lnTo>
                  <a:lnTo>
                    <a:pt x="1148" y="382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2"/>
            <p:cNvSpPr/>
            <p:nvPr/>
          </p:nvSpPr>
          <p:spPr>
            <a:xfrm>
              <a:off x="7050631" y="1297294"/>
              <a:ext cx="37463" cy="25752"/>
            </a:xfrm>
            <a:custGeom>
              <a:avLst/>
              <a:gdLst/>
              <a:ahLst/>
              <a:cxnLst/>
              <a:rect l="l" t="t" r="r" b="b"/>
              <a:pathLst>
                <a:path w="2041" h="1403" extrusionOk="0">
                  <a:moveTo>
                    <a:pt x="1785" y="1"/>
                  </a:moveTo>
                  <a:lnTo>
                    <a:pt x="893" y="510"/>
                  </a:lnTo>
                  <a:lnTo>
                    <a:pt x="1" y="765"/>
                  </a:lnTo>
                  <a:lnTo>
                    <a:pt x="511" y="1148"/>
                  </a:lnTo>
                  <a:lnTo>
                    <a:pt x="1021" y="1403"/>
                  </a:lnTo>
                  <a:lnTo>
                    <a:pt x="1531" y="1403"/>
                  </a:lnTo>
                  <a:lnTo>
                    <a:pt x="1785" y="1275"/>
                  </a:lnTo>
                  <a:lnTo>
                    <a:pt x="1913" y="1020"/>
                  </a:lnTo>
                  <a:lnTo>
                    <a:pt x="2040" y="765"/>
                  </a:lnTo>
                  <a:lnTo>
                    <a:pt x="1913" y="51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2"/>
            <p:cNvSpPr/>
            <p:nvPr/>
          </p:nvSpPr>
          <p:spPr>
            <a:xfrm>
              <a:off x="7069353" y="1306655"/>
              <a:ext cx="18740" cy="16391"/>
            </a:xfrm>
            <a:custGeom>
              <a:avLst/>
              <a:gdLst/>
              <a:ahLst/>
              <a:cxnLst/>
              <a:rect l="l" t="t" r="r" b="b"/>
              <a:pathLst>
                <a:path w="1021" h="893" extrusionOk="0">
                  <a:moveTo>
                    <a:pt x="893" y="0"/>
                  </a:moveTo>
                  <a:lnTo>
                    <a:pt x="511" y="128"/>
                  </a:lnTo>
                  <a:lnTo>
                    <a:pt x="256" y="255"/>
                  </a:lnTo>
                  <a:lnTo>
                    <a:pt x="1" y="510"/>
                  </a:lnTo>
                  <a:lnTo>
                    <a:pt x="1" y="893"/>
                  </a:lnTo>
                  <a:lnTo>
                    <a:pt x="511" y="893"/>
                  </a:lnTo>
                  <a:lnTo>
                    <a:pt x="765" y="765"/>
                  </a:lnTo>
                  <a:lnTo>
                    <a:pt x="893" y="510"/>
                  </a:lnTo>
                  <a:lnTo>
                    <a:pt x="1020" y="255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rgbClr val="FF9C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2"/>
            <p:cNvSpPr/>
            <p:nvPr/>
          </p:nvSpPr>
          <p:spPr>
            <a:xfrm>
              <a:off x="6556992" y="1367484"/>
              <a:ext cx="395403" cy="287788"/>
            </a:xfrm>
            <a:custGeom>
              <a:avLst/>
              <a:gdLst/>
              <a:ahLst/>
              <a:cxnLst/>
              <a:rect l="l" t="t" r="r" b="b"/>
              <a:pathLst>
                <a:path w="21542" h="15679" extrusionOk="0">
                  <a:moveTo>
                    <a:pt x="9433" y="0"/>
                  </a:moveTo>
                  <a:lnTo>
                    <a:pt x="8413" y="128"/>
                  </a:lnTo>
                  <a:lnTo>
                    <a:pt x="7393" y="255"/>
                  </a:lnTo>
                  <a:lnTo>
                    <a:pt x="6373" y="638"/>
                  </a:lnTo>
                  <a:lnTo>
                    <a:pt x="5481" y="893"/>
                  </a:lnTo>
                  <a:lnTo>
                    <a:pt x="4589" y="1275"/>
                  </a:lnTo>
                  <a:lnTo>
                    <a:pt x="3824" y="1785"/>
                  </a:lnTo>
                  <a:lnTo>
                    <a:pt x="3059" y="2295"/>
                  </a:lnTo>
                  <a:lnTo>
                    <a:pt x="2422" y="2805"/>
                  </a:lnTo>
                  <a:lnTo>
                    <a:pt x="1785" y="3442"/>
                  </a:lnTo>
                  <a:lnTo>
                    <a:pt x="1275" y="4079"/>
                  </a:lnTo>
                  <a:lnTo>
                    <a:pt x="765" y="4717"/>
                  </a:lnTo>
                  <a:lnTo>
                    <a:pt x="383" y="5481"/>
                  </a:lnTo>
                  <a:lnTo>
                    <a:pt x="128" y="6246"/>
                  </a:lnTo>
                  <a:lnTo>
                    <a:pt x="0" y="7011"/>
                  </a:lnTo>
                  <a:lnTo>
                    <a:pt x="0" y="7776"/>
                  </a:lnTo>
                  <a:lnTo>
                    <a:pt x="0" y="8668"/>
                  </a:lnTo>
                  <a:lnTo>
                    <a:pt x="128" y="9433"/>
                  </a:lnTo>
                  <a:lnTo>
                    <a:pt x="383" y="10198"/>
                  </a:lnTo>
                  <a:lnTo>
                    <a:pt x="765" y="10835"/>
                  </a:lnTo>
                  <a:lnTo>
                    <a:pt x="1275" y="11600"/>
                  </a:lnTo>
                  <a:lnTo>
                    <a:pt x="1785" y="12237"/>
                  </a:lnTo>
                  <a:lnTo>
                    <a:pt x="2422" y="12747"/>
                  </a:lnTo>
                  <a:lnTo>
                    <a:pt x="3059" y="13384"/>
                  </a:lnTo>
                  <a:lnTo>
                    <a:pt x="3824" y="13894"/>
                  </a:lnTo>
                  <a:lnTo>
                    <a:pt x="4589" y="14276"/>
                  </a:lnTo>
                  <a:lnTo>
                    <a:pt x="5481" y="14659"/>
                  </a:lnTo>
                  <a:lnTo>
                    <a:pt x="6373" y="15041"/>
                  </a:lnTo>
                  <a:lnTo>
                    <a:pt x="7393" y="15296"/>
                  </a:lnTo>
                  <a:lnTo>
                    <a:pt x="8413" y="15551"/>
                  </a:lnTo>
                  <a:lnTo>
                    <a:pt x="9433" y="15678"/>
                  </a:lnTo>
                  <a:lnTo>
                    <a:pt x="11599" y="15678"/>
                  </a:lnTo>
                  <a:lnTo>
                    <a:pt x="12747" y="15551"/>
                  </a:lnTo>
                  <a:lnTo>
                    <a:pt x="13766" y="15296"/>
                  </a:lnTo>
                  <a:lnTo>
                    <a:pt x="14659" y="15041"/>
                  </a:lnTo>
                  <a:lnTo>
                    <a:pt x="15678" y="14659"/>
                  </a:lnTo>
                  <a:lnTo>
                    <a:pt x="16443" y="14276"/>
                  </a:lnTo>
                  <a:lnTo>
                    <a:pt x="17335" y="13894"/>
                  </a:lnTo>
                  <a:lnTo>
                    <a:pt x="18100" y="13384"/>
                  </a:lnTo>
                  <a:lnTo>
                    <a:pt x="18737" y="12747"/>
                  </a:lnTo>
                  <a:lnTo>
                    <a:pt x="19375" y="12237"/>
                  </a:lnTo>
                  <a:lnTo>
                    <a:pt x="19885" y="11600"/>
                  </a:lnTo>
                  <a:lnTo>
                    <a:pt x="20394" y="10835"/>
                  </a:lnTo>
                  <a:lnTo>
                    <a:pt x="20649" y="10198"/>
                  </a:lnTo>
                  <a:lnTo>
                    <a:pt x="20904" y="9433"/>
                  </a:lnTo>
                  <a:lnTo>
                    <a:pt x="21159" y="8668"/>
                  </a:lnTo>
                  <a:lnTo>
                    <a:pt x="21159" y="7776"/>
                  </a:lnTo>
                  <a:lnTo>
                    <a:pt x="21159" y="6883"/>
                  </a:lnTo>
                  <a:lnTo>
                    <a:pt x="20904" y="5991"/>
                  </a:lnTo>
                  <a:lnTo>
                    <a:pt x="20522" y="5226"/>
                  </a:lnTo>
                  <a:lnTo>
                    <a:pt x="20139" y="4334"/>
                  </a:lnTo>
                  <a:lnTo>
                    <a:pt x="21542" y="1148"/>
                  </a:lnTo>
                  <a:lnTo>
                    <a:pt x="17845" y="2167"/>
                  </a:lnTo>
                  <a:lnTo>
                    <a:pt x="16188" y="1148"/>
                  </a:lnTo>
                  <a:lnTo>
                    <a:pt x="14404" y="510"/>
                  </a:lnTo>
                  <a:lnTo>
                    <a:pt x="12492" y="128"/>
                  </a:lnTo>
                  <a:lnTo>
                    <a:pt x="10580" y="0"/>
                  </a:lnTo>
                  <a:close/>
                </a:path>
              </a:pathLst>
            </a:custGeom>
            <a:solidFill>
              <a:srgbClr val="F5EBE1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2"/>
            <p:cNvSpPr/>
            <p:nvPr/>
          </p:nvSpPr>
          <p:spPr>
            <a:xfrm>
              <a:off x="6552311" y="1362803"/>
              <a:ext cx="402415" cy="294800"/>
            </a:xfrm>
            <a:custGeom>
              <a:avLst/>
              <a:gdLst/>
              <a:ahLst/>
              <a:cxnLst/>
              <a:rect l="l" t="t" r="r" b="b"/>
              <a:pathLst>
                <a:path w="21924" h="16061" extrusionOk="0">
                  <a:moveTo>
                    <a:pt x="9942" y="1"/>
                  </a:moveTo>
                  <a:lnTo>
                    <a:pt x="8158" y="255"/>
                  </a:lnTo>
                  <a:lnTo>
                    <a:pt x="6501" y="638"/>
                  </a:lnTo>
                  <a:lnTo>
                    <a:pt x="4844" y="1275"/>
                  </a:lnTo>
                  <a:lnTo>
                    <a:pt x="3314" y="2167"/>
                  </a:lnTo>
                  <a:lnTo>
                    <a:pt x="2040" y="3315"/>
                  </a:lnTo>
                  <a:lnTo>
                    <a:pt x="1402" y="3952"/>
                  </a:lnTo>
                  <a:lnTo>
                    <a:pt x="893" y="4717"/>
                  </a:lnTo>
                  <a:lnTo>
                    <a:pt x="510" y="5481"/>
                  </a:lnTo>
                  <a:lnTo>
                    <a:pt x="255" y="6374"/>
                  </a:lnTo>
                  <a:lnTo>
                    <a:pt x="0" y="7266"/>
                  </a:lnTo>
                  <a:lnTo>
                    <a:pt x="0" y="8158"/>
                  </a:lnTo>
                  <a:lnTo>
                    <a:pt x="0" y="9050"/>
                  </a:lnTo>
                  <a:lnTo>
                    <a:pt x="255" y="9815"/>
                  </a:lnTo>
                  <a:lnTo>
                    <a:pt x="510" y="10707"/>
                  </a:lnTo>
                  <a:lnTo>
                    <a:pt x="1020" y="11472"/>
                  </a:lnTo>
                  <a:lnTo>
                    <a:pt x="1530" y="12237"/>
                  </a:lnTo>
                  <a:lnTo>
                    <a:pt x="2040" y="12874"/>
                  </a:lnTo>
                  <a:lnTo>
                    <a:pt x="3442" y="14021"/>
                  </a:lnTo>
                  <a:lnTo>
                    <a:pt x="4971" y="14914"/>
                  </a:lnTo>
                  <a:lnTo>
                    <a:pt x="6628" y="15551"/>
                  </a:lnTo>
                  <a:lnTo>
                    <a:pt x="8285" y="15933"/>
                  </a:lnTo>
                  <a:lnTo>
                    <a:pt x="10070" y="16061"/>
                  </a:lnTo>
                  <a:lnTo>
                    <a:pt x="11854" y="16061"/>
                  </a:lnTo>
                  <a:lnTo>
                    <a:pt x="13511" y="15806"/>
                  </a:lnTo>
                  <a:lnTo>
                    <a:pt x="15168" y="15424"/>
                  </a:lnTo>
                  <a:lnTo>
                    <a:pt x="16825" y="14659"/>
                  </a:lnTo>
                  <a:lnTo>
                    <a:pt x="18355" y="13767"/>
                  </a:lnTo>
                  <a:lnTo>
                    <a:pt x="18992" y="13257"/>
                  </a:lnTo>
                  <a:lnTo>
                    <a:pt x="19630" y="12619"/>
                  </a:lnTo>
                  <a:lnTo>
                    <a:pt x="20140" y="11982"/>
                  </a:lnTo>
                  <a:lnTo>
                    <a:pt x="20649" y="11217"/>
                  </a:lnTo>
                  <a:lnTo>
                    <a:pt x="21032" y="10453"/>
                  </a:lnTo>
                  <a:lnTo>
                    <a:pt x="21287" y="9560"/>
                  </a:lnTo>
                  <a:lnTo>
                    <a:pt x="21414" y="8795"/>
                  </a:lnTo>
                  <a:lnTo>
                    <a:pt x="21542" y="7903"/>
                  </a:lnTo>
                  <a:lnTo>
                    <a:pt x="21414" y="7011"/>
                  </a:lnTo>
                  <a:lnTo>
                    <a:pt x="21159" y="6246"/>
                  </a:lnTo>
                  <a:lnTo>
                    <a:pt x="21287" y="7011"/>
                  </a:lnTo>
                  <a:lnTo>
                    <a:pt x="21414" y="7903"/>
                  </a:lnTo>
                  <a:lnTo>
                    <a:pt x="21287" y="8795"/>
                  </a:lnTo>
                  <a:lnTo>
                    <a:pt x="21159" y="9560"/>
                  </a:lnTo>
                  <a:lnTo>
                    <a:pt x="20904" y="10325"/>
                  </a:lnTo>
                  <a:lnTo>
                    <a:pt x="20522" y="11090"/>
                  </a:lnTo>
                  <a:lnTo>
                    <a:pt x="19375" y="12492"/>
                  </a:lnTo>
                  <a:lnTo>
                    <a:pt x="18100" y="13512"/>
                  </a:lnTo>
                  <a:lnTo>
                    <a:pt x="16698" y="14404"/>
                  </a:lnTo>
                  <a:lnTo>
                    <a:pt x="15168" y="15041"/>
                  </a:lnTo>
                  <a:lnTo>
                    <a:pt x="13511" y="15424"/>
                  </a:lnTo>
                  <a:lnTo>
                    <a:pt x="11854" y="15679"/>
                  </a:lnTo>
                  <a:lnTo>
                    <a:pt x="10070" y="15679"/>
                  </a:lnTo>
                  <a:lnTo>
                    <a:pt x="8413" y="15424"/>
                  </a:lnTo>
                  <a:lnTo>
                    <a:pt x="6756" y="15041"/>
                  </a:lnTo>
                  <a:lnTo>
                    <a:pt x="5226" y="14404"/>
                  </a:lnTo>
                  <a:lnTo>
                    <a:pt x="3697" y="13639"/>
                  </a:lnTo>
                  <a:lnTo>
                    <a:pt x="2422" y="12492"/>
                  </a:lnTo>
                  <a:lnTo>
                    <a:pt x="1912" y="11982"/>
                  </a:lnTo>
                  <a:lnTo>
                    <a:pt x="1402" y="11217"/>
                  </a:lnTo>
                  <a:lnTo>
                    <a:pt x="1020" y="10580"/>
                  </a:lnTo>
                  <a:lnTo>
                    <a:pt x="765" y="9688"/>
                  </a:lnTo>
                  <a:lnTo>
                    <a:pt x="510" y="8923"/>
                  </a:lnTo>
                  <a:lnTo>
                    <a:pt x="510" y="8158"/>
                  </a:lnTo>
                  <a:lnTo>
                    <a:pt x="510" y="7266"/>
                  </a:lnTo>
                  <a:lnTo>
                    <a:pt x="638" y="6501"/>
                  </a:lnTo>
                  <a:lnTo>
                    <a:pt x="1020" y="5736"/>
                  </a:lnTo>
                  <a:lnTo>
                    <a:pt x="1402" y="4972"/>
                  </a:lnTo>
                  <a:lnTo>
                    <a:pt x="1785" y="4334"/>
                  </a:lnTo>
                  <a:lnTo>
                    <a:pt x="2295" y="3697"/>
                  </a:lnTo>
                  <a:lnTo>
                    <a:pt x="3569" y="2550"/>
                  </a:lnTo>
                  <a:lnTo>
                    <a:pt x="5099" y="1658"/>
                  </a:lnTo>
                  <a:lnTo>
                    <a:pt x="6628" y="1020"/>
                  </a:lnTo>
                  <a:lnTo>
                    <a:pt x="8285" y="638"/>
                  </a:lnTo>
                  <a:lnTo>
                    <a:pt x="9942" y="510"/>
                  </a:lnTo>
                  <a:lnTo>
                    <a:pt x="11727" y="383"/>
                  </a:lnTo>
                  <a:lnTo>
                    <a:pt x="13384" y="638"/>
                  </a:lnTo>
                  <a:lnTo>
                    <a:pt x="15041" y="1020"/>
                  </a:lnTo>
                  <a:lnTo>
                    <a:pt x="16571" y="1658"/>
                  </a:lnTo>
                  <a:lnTo>
                    <a:pt x="18100" y="2422"/>
                  </a:lnTo>
                  <a:lnTo>
                    <a:pt x="18100" y="2550"/>
                  </a:lnTo>
                  <a:lnTo>
                    <a:pt x="18228" y="2550"/>
                  </a:lnTo>
                  <a:lnTo>
                    <a:pt x="21732" y="1548"/>
                  </a:lnTo>
                  <a:lnTo>
                    <a:pt x="20394" y="4589"/>
                  </a:lnTo>
                  <a:lnTo>
                    <a:pt x="21797" y="1530"/>
                  </a:lnTo>
                  <a:lnTo>
                    <a:pt x="21924" y="1403"/>
                  </a:lnTo>
                  <a:lnTo>
                    <a:pt x="21797" y="1403"/>
                  </a:lnTo>
                  <a:lnTo>
                    <a:pt x="18190" y="2273"/>
                  </a:lnTo>
                  <a:lnTo>
                    <a:pt x="18190" y="2273"/>
                  </a:lnTo>
                  <a:lnTo>
                    <a:pt x="16698" y="1403"/>
                  </a:lnTo>
                  <a:lnTo>
                    <a:pt x="15041" y="765"/>
                  </a:lnTo>
                  <a:lnTo>
                    <a:pt x="13384" y="255"/>
                  </a:lnTo>
                  <a:lnTo>
                    <a:pt x="1172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2"/>
            <p:cNvSpPr/>
            <p:nvPr/>
          </p:nvSpPr>
          <p:spPr>
            <a:xfrm>
              <a:off x="6641205" y="1491490"/>
              <a:ext cx="39794" cy="39775"/>
            </a:xfrm>
            <a:custGeom>
              <a:avLst/>
              <a:gdLst/>
              <a:ahLst/>
              <a:cxnLst/>
              <a:rect l="l" t="t" r="r" b="b"/>
              <a:pathLst>
                <a:path w="2168" h="2167" extrusionOk="0">
                  <a:moveTo>
                    <a:pt x="638" y="0"/>
                  </a:moveTo>
                  <a:lnTo>
                    <a:pt x="256" y="255"/>
                  </a:lnTo>
                  <a:lnTo>
                    <a:pt x="1" y="637"/>
                  </a:lnTo>
                  <a:lnTo>
                    <a:pt x="1" y="1020"/>
                  </a:lnTo>
                  <a:lnTo>
                    <a:pt x="1" y="1530"/>
                  </a:lnTo>
                  <a:lnTo>
                    <a:pt x="256" y="1784"/>
                  </a:lnTo>
                  <a:lnTo>
                    <a:pt x="638" y="2039"/>
                  </a:lnTo>
                  <a:lnTo>
                    <a:pt x="1021" y="2167"/>
                  </a:lnTo>
                  <a:lnTo>
                    <a:pt x="1530" y="2039"/>
                  </a:lnTo>
                  <a:lnTo>
                    <a:pt x="1785" y="1784"/>
                  </a:lnTo>
                  <a:lnTo>
                    <a:pt x="2040" y="1530"/>
                  </a:lnTo>
                  <a:lnTo>
                    <a:pt x="2168" y="1020"/>
                  </a:lnTo>
                  <a:lnTo>
                    <a:pt x="2040" y="637"/>
                  </a:lnTo>
                  <a:lnTo>
                    <a:pt x="1785" y="255"/>
                  </a:lnTo>
                  <a:lnTo>
                    <a:pt x="15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2"/>
            <p:cNvSpPr/>
            <p:nvPr/>
          </p:nvSpPr>
          <p:spPr>
            <a:xfrm>
              <a:off x="6730116" y="1491490"/>
              <a:ext cx="39794" cy="39775"/>
            </a:xfrm>
            <a:custGeom>
              <a:avLst/>
              <a:gdLst/>
              <a:ahLst/>
              <a:cxnLst/>
              <a:rect l="l" t="t" r="r" b="b"/>
              <a:pathLst>
                <a:path w="2168" h="2167" extrusionOk="0">
                  <a:moveTo>
                    <a:pt x="638" y="0"/>
                  </a:moveTo>
                  <a:lnTo>
                    <a:pt x="383" y="255"/>
                  </a:lnTo>
                  <a:lnTo>
                    <a:pt x="128" y="637"/>
                  </a:lnTo>
                  <a:lnTo>
                    <a:pt x="1" y="1020"/>
                  </a:lnTo>
                  <a:lnTo>
                    <a:pt x="128" y="1530"/>
                  </a:lnTo>
                  <a:lnTo>
                    <a:pt x="383" y="1784"/>
                  </a:lnTo>
                  <a:lnTo>
                    <a:pt x="638" y="2039"/>
                  </a:lnTo>
                  <a:lnTo>
                    <a:pt x="1148" y="2167"/>
                  </a:lnTo>
                  <a:lnTo>
                    <a:pt x="1530" y="2039"/>
                  </a:lnTo>
                  <a:lnTo>
                    <a:pt x="1912" y="1784"/>
                  </a:lnTo>
                  <a:lnTo>
                    <a:pt x="2167" y="1530"/>
                  </a:lnTo>
                  <a:lnTo>
                    <a:pt x="2167" y="1020"/>
                  </a:lnTo>
                  <a:lnTo>
                    <a:pt x="2167" y="637"/>
                  </a:lnTo>
                  <a:lnTo>
                    <a:pt x="1912" y="255"/>
                  </a:lnTo>
                  <a:lnTo>
                    <a:pt x="15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2"/>
            <p:cNvSpPr/>
            <p:nvPr/>
          </p:nvSpPr>
          <p:spPr>
            <a:xfrm>
              <a:off x="6821359" y="1491490"/>
              <a:ext cx="39794" cy="39775"/>
            </a:xfrm>
            <a:custGeom>
              <a:avLst/>
              <a:gdLst/>
              <a:ahLst/>
              <a:cxnLst/>
              <a:rect l="l" t="t" r="r" b="b"/>
              <a:pathLst>
                <a:path w="2168" h="2167" extrusionOk="0">
                  <a:moveTo>
                    <a:pt x="638" y="0"/>
                  </a:moveTo>
                  <a:lnTo>
                    <a:pt x="256" y="255"/>
                  </a:lnTo>
                  <a:lnTo>
                    <a:pt x="1" y="637"/>
                  </a:lnTo>
                  <a:lnTo>
                    <a:pt x="1" y="1020"/>
                  </a:lnTo>
                  <a:lnTo>
                    <a:pt x="1" y="1530"/>
                  </a:lnTo>
                  <a:lnTo>
                    <a:pt x="256" y="1784"/>
                  </a:lnTo>
                  <a:lnTo>
                    <a:pt x="638" y="2039"/>
                  </a:lnTo>
                  <a:lnTo>
                    <a:pt x="1020" y="2167"/>
                  </a:lnTo>
                  <a:lnTo>
                    <a:pt x="1530" y="2039"/>
                  </a:lnTo>
                  <a:lnTo>
                    <a:pt x="1913" y="1784"/>
                  </a:lnTo>
                  <a:lnTo>
                    <a:pt x="2040" y="1530"/>
                  </a:lnTo>
                  <a:lnTo>
                    <a:pt x="2167" y="1020"/>
                  </a:lnTo>
                  <a:lnTo>
                    <a:pt x="2040" y="637"/>
                  </a:lnTo>
                  <a:lnTo>
                    <a:pt x="1913" y="255"/>
                  </a:lnTo>
                  <a:lnTo>
                    <a:pt x="15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42"/>
            <p:cNvSpPr/>
            <p:nvPr/>
          </p:nvSpPr>
          <p:spPr>
            <a:xfrm>
              <a:off x="6217755" y="2151242"/>
              <a:ext cx="734641" cy="32782"/>
            </a:xfrm>
            <a:custGeom>
              <a:avLst/>
              <a:gdLst/>
              <a:ahLst/>
              <a:cxnLst/>
              <a:rect l="l" t="t" r="r" b="b"/>
              <a:pathLst>
                <a:path w="40024" h="1786" extrusionOk="0">
                  <a:moveTo>
                    <a:pt x="0" y="1"/>
                  </a:moveTo>
                  <a:lnTo>
                    <a:pt x="0" y="1785"/>
                  </a:lnTo>
                  <a:lnTo>
                    <a:pt x="40024" y="1785"/>
                  </a:lnTo>
                  <a:lnTo>
                    <a:pt x="40024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2"/>
            <p:cNvSpPr/>
            <p:nvPr/>
          </p:nvSpPr>
          <p:spPr>
            <a:xfrm>
              <a:off x="6217755" y="2151242"/>
              <a:ext cx="369670" cy="32782"/>
            </a:xfrm>
            <a:custGeom>
              <a:avLst/>
              <a:gdLst/>
              <a:ahLst/>
              <a:cxnLst/>
              <a:rect l="l" t="t" r="r" b="b"/>
              <a:pathLst>
                <a:path w="20140" h="1786" extrusionOk="0">
                  <a:moveTo>
                    <a:pt x="0" y="1"/>
                  </a:moveTo>
                  <a:lnTo>
                    <a:pt x="0" y="1785"/>
                  </a:lnTo>
                  <a:lnTo>
                    <a:pt x="20139" y="1785"/>
                  </a:lnTo>
                  <a:lnTo>
                    <a:pt x="2013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2"/>
            <p:cNvSpPr/>
            <p:nvPr/>
          </p:nvSpPr>
          <p:spPr>
            <a:xfrm>
              <a:off x="5738139" y="1697360"/>
              <a:ext cx="809511" cy="486664"/>
            </a:xfrm>
            <a:custGeom>
              <a:avLst/>
              <a:gdLst/>
              <a:ahLst/>
              <a:cxnLst/>
              <a:rect l="l" t="t" r="r" b="b"/>
              <a:pathLst>
                <a:path w="44103" h="26514" extrusionOk="0">
                  <a:moveTo>
                    <a:pt x="0" y="1"/>
                  </a:moveTo>
                  <a:lnTo>
                    <a:pt x="5099" y="26513"/>
                  </a:lnTo>
                  <a:lnTo>
                    <a:pt x="44102" y="26513"/>
                  </a:lnTo>
                  <a:lnTo>
                    <a:pt x="39004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2"/>
            <p:cNvSpPr/>
            <p:nvPr/>
          </p:nvSpPr>
          <p:spPr>
            <a:xfrm>
              <a:off x="6098429" y="1898567"/>
              <a:ext cx="88912" cy="86581"/>
            </a:xfrm>
            <a:custGeom>
              <a:avLst/>
              <a:gdLst/>
              <a:ahLst/>
              <a:cxnLst/>
              <a:rect l="l" t="t" r="r" b="b"/>
              <a:pathLst>
                <a:path w="4844" h="4717" extrusionOk="0">
                  <a:moveTo>
                    <a:pt x="1530" y="1"/>
                  </a:moveTo>
                  <a:lnTo>
                    <a:pt x="1148" y="256"/>
                  </a:lnTo>
                  <a:lnTo>
                    <a:pt x="765" y="511"/>
                  </a:lnTo>
                  <a:lnTo>
                    <a:pt x="510" y="765"/>
                  </a:lnTo>
                  <a:lnTo>
                    <a:pt x="255" y="1148"/>
                  </a:lnTo>
                  <a:lnTo>
                    <a:pt x="128" y="1530"/>
                  </a:lnTo>
                  <a:lnTo>
                    <a:pt x="0" y="1913"/>
                  </a:lnTo>
                  <a:lnTo>
                    <a:pt x="0" y="2295"/>
                  </a:lnTo>
                  <a:lnTo>
                    <a:pt x="128" y="2805"/>
                  </a:lnTo>
                  <a:lnTo>
                    <a:pt x="383" y="3315"/>
                  </a:lnTo>
                  <a:lnTo>
                    <a:pt x="638" y="3697"/>
                  </a:lnTo>
                  <a:lnTo>
                    <a:pt x="893" y="3952"/>
                  </a:lnTo>
                  <a:lnTo>
                    <a:pt x="1275" y="4334"/>
                  </a:lnTo>
                  <a:lnTo>
                    <a:pt x="1657" y="4462"/>
                  </a:lnTo>
                  <a:lnTo>
                    <a:pt x="2167" y="4589"/>
                  </a:lnTo>
                  <a:lnTo>
                    <a:pt x="2677" y="4717"/>
                  </a:lnTo>
                  <a:lnTo>
                    <a:pt x="2932" y="4717"/>
                  </a:lnTo>
                  <a:lnTo>
                    <a:pt x="3314" y="4589"/>
                  </a:lnTo>
                  <a:lnTo>
                    <a:pt x="3697" y="4462"/>
                  </a:lnTo>
                  <a:lnTo>
                    <a:pt x="4079" y="4207"/>
                  </a:lnTo>
                  <a:lnTo>
                    <a:pt x="4334" y="3952"/>
                  </a:lnTo>
                  <a:lnTo>
                    <a:pt x="4589" y="3570"/>
                  </a:lnTo>
                  <a:lnTo>
                    <a:pt x="4717" y="3187"/>
                  </a:lnTo>
                  <a:lnTo>
                    <a:pt x="4844" y="2805"/>
                  </a:lnTo>
                  <a:lnTo>
                    <a:pt x="4844" y="2295"/>
                  </a:lnTo>
                  <a:lnTo>
                    <a:pt x="4717" y="1785"/>
                  </a:lnTo>
                  <a:lnTo>
                    <a:pt x="4589" y="1403"/>
                  </a:lnTo>
                  <a:lnTo>
                    <a:pt x="4334" y="1020"/>
                  </a:lnTo>
                  <a:lnTo>
                    <a:pt x="3952" y="638"/>
                  </a:lnTo>
                  <a:lnTo>
                    <a:pt x="3569" y="383"/>
                  </a:lnTo>
                  <a:lnTo>
                    <a:pt x="3187" y="128"/>
                  </a:lnTo>
                  <a:lnTo>
                    <a:pt x="26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2"/>
            <p:cNvSpPr/>
            <p:nvPr/>
          </p:nvSpPr>
          <p:spPr>
            <a:xfrm>
              <a:off x="7361804" y="1968757"/>
              <a:ext cx="102972" cy="180173"/>
            </a:xfrm>
            <a:custGeom>
              <a:avLst/>
              <a:gdLst/>
              <a:ahLst/>
              <a:cxnLst/>
              <a:rect l="l" t="t" r="r" b="b"/>
              <a:pathLst>
                <a:path w="5610" h="9816" extrusionOk="0">
                  <a:moveTo>
                    <a:pt x="2422" y="1"/>
                  </a:moveTo>
                  <a:lnTo>
                    <a:pt x="1785" y="128"/>
                  </a:lnTo>
                  <a:lnTo>
                    <a:pt x="383" y="765"/>
                  </a:lnTo>
                  <a:lnTo>
                    <a:pt x="128" y="893"/>
                  </a:lnTo>
                  <a:lnTo>
                    <a:pt x="256" y="1658"/>
                  </a:lnTo>
                  <a:lnTo>
                    <a:pt x="510" y="2422"/>
                  </a:lnTo>
                  <a:lnTo>
                    <a:pt x="1020" y="2167"/>
                  </a:lnTo>
                  <a:lnTo>
                    <a:pt x="1658" y="1785"/>
                  </a:lnTo>
                  <a:lnTo>
                    <a:pt x="2295" y="1658"/>
                  </a:lnTo>
                  <a:lnTo>
                    <a:pt x="2805" y="1530"/>
                  </a:lnTo>
                  <a:lnTo>
                    <a:pt x="3060" y="1530"/>
                  </a:lnTo>
                  <a:lnTo>
                    <a:pt x="3442" y="2040"/>
                  </a:lnTo>
                  <a:lnTo>
                    <a:pt x="3825" y="2550"/>
                  </a:lnTo>
                  <a:lnTo>
                    <a:pt x="3952" y="3315"/>
                  </a:lnTo>
                  <a:lnTo>
                    <a:pt x="4079" y="4079"/>
                  </a:lnTo>
                  <a:lnTo>
                    <a:pt x="4207" y="4844"/>
                  </a:lnTo>
                  <a:lnTo>
                    <a:pt x="4079" y="5609"/>
                  </a:lnTo>
                  <a:lnTo>
                    <a:pt x="3952" y="6374"/>
                  </a:lnTo>
                  <a:lnTo>
                    <a:pt x="3825" y="6884"/>
                  </a:lnTo>
                  <a:lnTo>
                    <a:pt x="3315" y="7648"/>
                  </a:lnTo>
                  <a:lnTo>
                    <a:pt x="2677" y="8031"/>
                  </a:lnTo>
                  <a:lnTo>
                    <a:pt x="1913" y="8286"/>
                  </a:lnTo>
                  <a:lnTo>
                    <a:pt x="1148" y="8286"/>
                  </a:lnTo>
                  <a:lnTo>
                    <a:pt x="638" y="8031"/>
                  </a:lnTo>
                  <a:lnTo>
                    <a:pt x="1" y="9433"/>
                  </a:lnTo>
                  <a:lnTo>
                    <a:pt x="1020" y="9815"/>
                  </a:lnTo>
                  <a:lnTo>
                    <a:pt x="2295" y="9815"/>
                  </a:lnTo>
                  <a:lnTo>
                    <a:pt x="2932" y="9688"/>
                  </a:lnTo>
                  <a:lnTo>
                    <a:pt x="3442" y="9433"/>
                  </a:lnTo>
                  <a:lnTo>
                    <a:pt x="3952" y="9050"/>
                  </a:lnTo>
                  <a:lnTo>
                    <a:pt x="4462" y="8668"/>
                  </a:lnTo>
                  <a:lnTo>
                    <a:pt x="4844" y="8158"/>
                  </a:lnTo>
                  <a:lnTo>
                    <a:pt x="5099" y="7521"/>
                  </a:lnTo>
                  <a:lnTo>
                    <a:pt x="5482" y="6756"/>
                  </a:lnTo>
                  <a:lnTo>
                    <a:pt x="5609" y="5864"/>
                  </a:lnTo>
                  <a:lnTo>
                    <a:pt x="5609" y="4844"/>
                  </a:lnTo>
                  <a:lnTo>
                    <a:pt x="5609" y="3824"/>
                  </a:lnTo>
                  <a:lnTo>
                    <a:pt x="5482" y="2805"/>
                  </a:lnTo>
                  <a:lnTo>
                    <a:pt x="5099" y="1913"/>
                  </a:lnTo>
                  <a:lnTo>
                    <a:pt x="4717" y="1020"/>
                  </a:lnTo>
                  <a:lnTo>
                    <a:pt x="4079" y="383"/>
                  </a:lnTo>
                  <a:lnTo>
                    <a:pt x="3570" y="128"/>
                  </a:lnTo>
                  <a:lnTo>
                    <a:pt x="3060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2"/>
            <p:cNvSpPr/>
            <p:nvPr/>
          </p:nvSpPr>
          <p:spPr>
            <a:xfrm>
              <a:off x="7361804" y="2116147"/>
              <a:ext cx="21072" cy="32782"/>
            </a:xfrm>
            <a:custGeom>
              <a:avLst/>
              <a:gdLst/>
              <a:ahLst/>
              <a:cxnLst/>
              <a:rect l="l" t="t" r="r" b="b"/>
              <a:pathLst>
                <a:path w="1148" h="1786" extrusionOk="0">
                  <a:moveTo>
                    <a:pt x="638" y="1"/>
                  </a:moveTo>
                  <a:lnTo>
                    <a:pt x="1" y="1403"/>
                  </a:lnTo>
                  <a:lnTo>
                    <a:pt x="1020" y="1785"/>
                  </a:lnTo>
                  <a:lnTo>
                    <a:pt x="1148" y="256"/>
                  </a:lnTo>
                  <a:lnTo>
                    <a:pt x="63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2"/>
            <p:cNvSpPr/>
            <p:nvPr/>
          </p:nvSpPr>
          <p:spPr>
            <a:xfrm>
              <a:off x="7364153" y="1971106"/>
              <a:ext cx="30433" cy="42125"/>
            </a:xfrm>
            <a:custGeom>
              <a:avLst/>
              <a:gdLst/>
              <a:ahLst/>
              <a:cxnLst/>
              <a:rect l="l" t="t" r="r" b="b"/>
              <a:pathLst>
                <a:path w="1658" h="2295" extrusionOk="0">
                  <a:moveTo>
                    <a:pt x="1657" y="0"/>
                  </a:moveTo>
                  <a:lnTo>
                    <a:pt x="255" y="637"/>
                  </a:lnTo>
                  <a:lnTo>
                    <a:pt x="0" y="765"/>
                  </a:lnTo>
                  <a:lnTo>
                    <a:pt x="128" y="1530"/>
                  </a:lnTo>
                  <a:lnTo>
                    <a:pt x="382" y="2294"/>
                  </a:lnTo>
                  <a:lnTo>
                    <a:pt x="892" y="2039"/>
                  </a:lnTo>
                  <a:lnTo>
                    <a:pt x="1530" y="1657"/>
                  </a:lnTo>
                  <a:lnTo>
                    <a:pt x="165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2"/>
            <p:cNvSpPr/>
            <p:nvPr/>
          </p:nvSpPr>
          <p:spPr>
            <a:xfrm>
              <a:off x="7169957" y="1912609"/>
              <a:ext cx="210587" cy="269066"/>
            </a:xfrm>
            <a:custGeom>
              <a:avLst/>
              <a:gdLst/>
              <a:ahLst/>
              <a:cxnLst/>
              <a:rect l="l" t="t" r="r" b="b"/>
              <a:pathLst>
                <a:path w="11473" h="14659" extrusionOk="0">
                  <a:moveTo>
                    <a:pt x="1" y="0"/>
                  </a:moveTo>
                  <a:lnTo>
                    <a:pt x="128" y="1275"/>
                  </a:lnTo>
                  <a:lnTo>
                    <a:pt x="128" y="2167"/>
                  </a:lnTo>
                  <a:lnTo>
                    <a:pt x="128" y="2677"/>
                  </a:lnTo>
                  <a:lnTo>
                    <a:pt x="638" y="14659"/>
                  </a:lnTo>
                  <a:lnTo>
                    <a:pt x="10962" y="14659"/>
                  </a:lnTo>
                  <a:lnTo>
                    <a:pt x="11345" y="2677"/>
                  </a:lnTo>
                  <a:lnTo>
                    <a:pt x="11345" y="2167"/>
                  </a:lnTo>
                  <a:lnTo>
                    <a:pt x="11472" y="1275"/>
                  </a:lnTo>
                  <a:lnTo>
                    <a:pt x="11472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2"/>
            <p:cNvSpPr/>
            <p:nvPr/>
          </p:nvSpPr>
          <p:spPr>
            <a:xfrm>
              <a:off x="7169957" y="1912609"/>
              <a:ext cx="210587" cy="23421"/>
            </a:xfrm>
            <a:custGeom>
              <a:avLst/>
              <a:gdLst/>
              <a:ahLst/>
              <a:cxnLst/>
              <a:rect l="l" t="t" r="r" b="b"/>
              <a:pathLst>
                <a:path w="11473" h="1276" extrusionOk="0">
                  <a:moveTo>
                    <a:pt x="1" y="0"/>
                  </a:moveTo>
                  <a:lnTo>
                    <a:pt x="128" y="1275"/>
                  </a:lnTo>
                  <a:lnTo>
                    <a:pt x="11472" y="1275"/>
                  </a:lnTo>
                  <a:lnTo>
                    <a:pt x="11472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42"/>
            <p:cNvSpPr/>
            <p:nvPr/>
          </p:nvSpPr>
          <p:spPr>
            <a:xfrm>
              <a:off x="7172306" y="1952384"/>
              <a:ext cx="205888" cy="9379"/>
            </a:xfrm>
            <a:custGeom>
              <a:avLst/>
              <a:gdLst/>
              <a:ahLst/>
              <a:cxnLst/>
              <a:rect l="l" t="t" r="r" b="b"/>
              <a:pathLst>
                <a:path w="11217" h="511" extrusionOk="0">
                  <a:moveTo>
                    <a:pt x="0" y="0"/>
                  </a:moveTo>
                  <a:lnTo>
                    <a:pt x="0" y="510"/>
                  </a:lnTo>
                  <a:lnTo>
                    <a:pt x="11217" y="510"/>
                  </a:lnTo>
                  <a:lnTo>
                    <a:pt x="11217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42"/>
            <p:cNvSpPr/>
            <p:nvPr/>
          </p:nvSpPr>
          <p:spPr>
            <a:xfrm>
              <a:off x="5988464" y="2242485"/>
              <a:ext cx="86581" cy="2208602"/>
            </a:xfrm>
            <a:custGeom>
              <a:avLst/>
              <a:gdLst/>
              <a:ahLst/>
              <a:cxnLst/>
              <a:rect l="l" t="t" r="r" b="b"/>
              <a:pathLst>
                <a:path w="4717" h="120327" extrusionOk="0">
                  <a:moveTo>
                    <a:pt x="1" y="1"/>
                  </a:moveTo>
                  <a:lnTo>
                    <a:pt x="128" y="10070"/>
                  </a:lnTo>
                  <a:lnTo>
                    <a:pt x="1530" y="120326"/>
                  </a:lnTo>
                  <a:lnTo>
                    <a:pt x="3187" y="120326"/>
                  </a:lnTo>
                  <a:lnTo>
                    <a:pt x="4589" y="10070"/>
                  </a:lnTo>
                  <a:lnTo>
                    <a:pt x="4717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42"/>
            <p:cNvSpPr/>
            <p:nvPr/>
          </p:nvSpPr>
          <p:spPr>
            <a:xfrm>
              <a:off x="5988464" y="2242485"/>
              <a:ext cx="86581" cy="184853"/>
            </a:xfrm>
            <a:custGeom>
              <a:avLst/>
              <a:gdLst/>
              <a:ahLst/>
              <a:cxnLst/>
              <a:rect l="l" t="t" r="r" b="b"/>
              <a:pathLst>
                <a:path w="4717" h="10071" extrusionOk="0">
                  <a:moveTo>
                    <a:pt x="1" y="1"/>
                  </a:moveTo>
                  <a:lnTo>
                    <a:pt x="128" y="10070"/>
                  </a:lnTo>
                  <a:lnTo>
                    <a:pt x="4589" y="10070"/>
                  </a:lnTo>
                  <a:lnTo>
                    <a:pt x="471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42"/>
            <p:cNvSpPr/>
            <p:nvPr/>
          </p:nvSpPr>
          <p:spPr>
            <a:xfrm>
              <a:off x="8040296" y="2242485"/>
              <a:ext cx="84231" cy="2208602"/>
            </a:xfrm>
            <a:custGeom>
              <a:avLst/>
              <a:gdLst/>
              <a:ahLst/>
              <a:cxnLst/>
              <a:rect l="l" t="t" r="r" b="b"/>
              <a:pathLst>
                <a:path w="4589" h="120327" extrusionOk="0">
                  <a:moveTo>
                    <a:pt x="0" y="1"/>
                  </a:moveTo>
                  <a:lnTo>
                    <a:pt x="127" y="10070"/>
                  </a:lnTo>
                  <a:lnTo>
                    <a:pt x="1530" y="120326"/>
                  </a:lnTo>
                  <a:lnTo>
                    <a:pt x="3059" y="120326"/>
                  </a:lnTo>
                  <a:lnTo>
                    <a:pt x="4461" y="10070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42"/>
            <p:cNvSpPr/>
            <p:nvPr/>
          </p:nvSpPr>
          <p:spPr>
            <a:xfrm>
              <a:off x="8040296" y="2242485"/>
              <a:ext cx="84231" cy="184853"/>
            </a:xfrm>
            <a:custGeom>
              <a:avLst/>
              <a:gdLst/>
              <a:ahLst/>
              <a:cxnLst/>
              <a:rect l="l" t="t" r="r" b="b"/>
              <a:pathLst>
                <a:path w="4589" h="10071" extrusionOk="0">
                  <a:moveTo>
                    <a:pt x="0" y="1"/>
                  </a:moveTo>
                  <a:lnTo>
                    <a:pt x="127" y="10070"/>
                  </a:lnTo>
                  <a:lnTo>
                    <a:pt x="4461" y="10070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42"/>
            <p:cNvSpPr/>
            <p:nvPr/>
          </p:nvSpPr>
          <p:spPr>
            <a:xfrm>
              <a:off x="5693683" y="2242485"/>
              <a:ext cx="86581" cy="2208602"/>
            </a:xfrm>
            <a:custGeom>
              <a:avLst/>
              <a:gdLst/>
              <a:ahLst/>
              <a:cxnLst/>
              <a:rect l="l" t="t" r="r" b="b"/>
              <a:pathLst>
                <a:path w="4717" h="120327" extrusionOk="0">
                  <a:moveTo>
                    <a:pt x="0" y="1"/>
                  </a:moveTo>
                  <a:lnTo>
                    <a:pt x="128" y="10070"/>
                  </a:lnTo>
                  <a:lnTo>
                    <a:pt x="1530" y="120326"/>
                  </a:lnTo>
                  <a:lnTo>
                    <a:pt x="3187" y="120326"/>
                  </a:lnTo>
                  <a:lnTo>
                    <a:pt x="4589" y="10070"/>
                  </a:lnTo>
                  <a:lnTo>
                    <a:pt x="4716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42"/>
            <p:cNvSpPr/>
            <p:nvPr/>
          </p:nvSpPr>
          <p:spPr>
            <a:xfrm>
              <a:off x="5693683" y="2242485"/>
              <a:ext cx="86581" cy="184853"/>
            </a:xfrm>
            <a:custGeom>
              <a:avLst/>
              <a:gdLst/>
              <a:ahLst/>
              <a:cxnLst/>
              <a:rect l="l" t="t" r="r" b="b"/>
              <a:pathLst>
                <a:path w="4717" h="10071" extrusionOk="0">
                  <a:moveTo>
                    <a:pt x="0" y="1"/>
                  </a:moveTo>
                  <a:lnTo>
                    <a:pt x="128" y="10070"/>
                  </a:lnTo>
                  <a:lnTo>
                    <a:pt x="4589" y="10070"/>
                  </a:lnTo>
                  <a:lnTo>
                    <a:pt x="471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42"/>
            <p:cNvSpPr/>
            <p:nvPr/>
          </p:nvSpPr>
          <p:spPr>
            <a:xfrm>
              <a:off x="7745496" y="2242485"/>
              <a:ext cx="84249" cy="2208602"/>
            </a:xfrm>
            <a:custGeom>
              <a:avLst/>
              <a:gdLst/>
              <a:ahLst/>
              <a:cxnLst/>
              <a:rect l="l" t="t" r="r" b="b"/>
              <a:pathLst>
                <a:path w="4590" h="120327" extrusionOk="0">
                  <a:moveTo>
                    <a:pt x="1" y="1"/>
                  </a:moveTo>
                  <a:lnTo>
                    <a:pt x="128" y="10070"/>
                  </a:lnTo>
                  <a:lnTo>
                    <a:pt x="1530" y="120326"/>
                  </a:lnTo>
                  <a:lnTo>
                    <a:pt x="3060" y="120326"/>
                  </a:lnTo>
                  <a:lnTo>
                    <a:pt x="4462" y="10070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42"/>
            <p:cNvSpPr/>
            <p:nvPr/>
          </p:nvSpPr>
          <p:spPr>
            <a:xfrm>
              <a:off x="7745496" y="2242485"/>
              <a:ext cx="84249" cy="184853"/>
            </a:xfrm>
            <a:custGeom>
              <a:avLst/>
              <a:gdLst/>
              <a:ahLst/>
              <a:cxnLst/>
              <a:rect l="l" t="t" r="r" b="b"/>
              <a:pathLst>
                <a:path w="4590" h="10071" extrusionOk="0">
                  <a:moveTo>
                    <a:pt x="1" y="1"/>
                  </a:moveTo>
                  <a:lnTo>
                    <a:pt x="128" y="10070"/>
                  </a:lnTo>
                  <a:lnTo>
                    <a:pt x="4462" y="10070"/>
                  </a:lnTo>
                  <a:lnTo>
                    <a:pt x="458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2"/>
            <p:cNvSpPr/>
            <p:nvPr/>
          </p:nvSpPr>
          <p:spPr>
            <a:xfrm>
              <a:off x="5735789" y="3810020"/>
              <a:ext cx="2030779" cy="37444"/>
            </a:xfrm>
            <a:custGeom>
              <a:avLst/>
              <a:gdLst/>
              <a:ahLst/>
              <a:cxnLst/>
              <a:rect l="l" t="t" r="r" b="b"/>
              <a:pathLst>
                <a:path w="110639" h="2040" extrusionOk="0">
                  <a:moveTo>
                    <a:pt x="1" y="0"/>
                  </a:moveTo>
                  <a:lnTo>
                    <a:pt x="1" y="2040"/>
                  </a:lnTo>
                  <a:lnTo>
                    <a:pt x="110639" y="2040"/>
                  </a:lnTo>
                  <a:lnTo>
                    <a:pt x="110639" y="0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42"/>
            <p:cNvSpPr/>
            <p:nvPr/>
          </p:nvSpPr>
          <p:spPr>
            <a:xfrm>
              <a:off x="7913940" y="2181656"/>
              <a:ext cx="262054" cy="105303"/>
            </a:xfrm>
            <a:custGeom>
              <a:avLst/>
              <a:gdLst/>
              <a:ahLst/>
              <a:cxnLst/>
              <a:rect l="l" t="t" r="r" b="b"/>
              <a:pathLst>
                <a:path w="14277" h="5737" extrusionOk="0">
                  <a:moveTo>
                    <a:pt x="1" y="1"/>
                  </a:moveTo>
                  <a:lnTo>
                    <a:pt x="1" y="5737"/>
                  </a:lnTo>
                  <a:lnTo>
                    <a:pt x="14277" y="5737"/>
                  </a:lnTo>
                  <a:lnTo>
                    <a:pt x="14277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42"/>
            <p:cNvSpPr/>
            <p:nvPr/>
          </p:nvSpPr>
          <p:spPr>
            <a:xfrm>
              <a:off x="5602440" y="2181656"/>
              <a:ext cx="2311519" cy="105303"/>
            </a:xfrm>
            <a:custGeom>
              <a:avLst/>
              <a:gdLst/>
              <a:ahLst/>
              <a:cxnLst/>
              <a:rect l="l" t="t" r="r" b="b"/>
              <a:pathLst>
                <a:path w="125934" h="5737" extrusionOk="0">
                  <a:moveTo>
                    <a:pt x="0" y="1"/>
                  </a:moveTo>
                  <a:lnTo>
                    <a:pt x="0" y="5737"/>
                  </a:lnTo>
                  <a:lnTo>
                    <a:pt x="125934" y="5737"/>
                  </a:lnTo>
                  <a:lnTo>
                    <a:pt x="125934" y="1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42"/>
            <p:cNvSpPr/>
            <p:nvPr/>
          </p:nvSpPr>
          <p:spPr>
            <a:xfrm>
              <a:off x="5735789" y="3288279"/>
              <a:ext cx="362658" cy="741670"/>
            </a:xfrm>
            <a:custGeom>
              <a:avLst/>
              <a:gdLst/>
              <a:ahLst/>
              <a:cxnLst/>
              <a:rect l="l" t="t" r="r" b="b"/>
              <a:pathLst>
                <a:path w="19758" h="40407" extrusionOk="0">
                  <a:moveTo>
                    <a:pt x="18610" y="1"/>
                  </a:moveTo>
                  <a:lnTo>
                    <a:pt x="18483" y="128"/>
                  </a:lnTo>
                  <a:lnTo>
                    <a:pt x="15424" y="4717"/>
                  </a:lnTo>
                  <a:lnTo>
                    <a:pt x="12365" y="9433"/>
                  </a:lnTo>
                  <a:lnTo>
                    <a:pt x="9433" y="14277"/>
                  </a:lnTo>
                  <a:lnTo>
                    <a:pt x="6756" y="19248"/>
                  </a:lnTo>
                  <a:lnTo>
                    <a:pt x="5609" y="21670"/>
                  </a:lnTo>
                  <a:lnTo>
                    <a:pt x="4462" y="24347"/>
                  </a:lnTo>
                  <a:lnTo>
                    <a:pt x="3442" y="26896"/>
                  </a:lnTo>
                  <a:lnTo>
                    <a:pt x="2422" y="29445"/>
                  </a:lnTo>
                  <a:lnTo>
                    <a:pt x="1658" y="32122"/>
                  </a:lnTo>
                  <a:lnTo>
                    <a:pt x="893" y="34799"/>
                  </a:lnTo>
                  <a:lnTo>
                    <a:pt x="383" y="37475"/>
                  </a:lnTo>
                  <a:lnTo>
                    <a:pt x="1" y="40279"/>
                  </a:lnTo>
                  <a:lnTo>
                    <a:pt x="1" y="40407"/>
                  </a:lnTo>
                  <a:lnTo>
                    <a:pt x="255" y="40407"/>
                  </a:lnTo>
                  <a:lnTo>
                    <a:pt x="383" y="40279"/>
                  </a:lnTo>
                  <a:lnTo>
                    <a:pt x="1020" y="37348"/>
                  </a:lnTo>
                  <a:lnTo>
                    <a:pt x="1913" y="34416"/>
                  </a:lnTo>
                  <a:lnTo>
                    <a:pt x="2805" y="31484"/>
                  </a:lnTo>
                  <a:lnTo>
                    <a:pt x="3824" y="28553"/>
                  </a:lnTo>
                  <a:lnTo>
                    <a:pt x="7903" y="27278"/>
                  </a:lnTo>
                  <a:lnTo>
                    <a:pt x="9943" y="26513"/>
                  </a:lnTo>
                  <a:lnTo>
                    <a:pt x="11727" y="25621"/>
                  </a:lnTo>
                  <a:lnTo>
                    <a:pt x="13512" y="24601"/>
                  </a:lnTo>
                  <a:lnTo>
                    <a:pt x="14276" y="23964"/>
                  </a:lnTo>
                  <a:lnTo>
                    <a:pt x="15041" y="23327"/>
                  </a:lnTo>
                  <a:lnTo>
                    <a:pt x="15806" y="22562"/>
                  </a:lnTo>
                  <a:lnTo>
                    <a:pt x="16443" y="21670"/>
                  </a:lnTo>
                  <a:lnTo>
                    <a:pt x="17081" y="20778"/>
                  </a:lnTo>
                  <a:lnTo>
                    <a:pt x="17591" y="19758"/>
                  </a:lnTo>
                  <a:lnTo>
                    <a:pt x="18100" y="18738"/>
                  </a:lnTo>
                  <a:lnTo>
                    <a:pt x="18610" y="17591"/>
                  </a:lnTo>
                  <a:lnTo>
                    <a:pt x="19120" y="15169"/>
                  </a:lnTo>
                  <a:lnTo>
                    <a:pt x="19502" y="12747"/>
                  </a:lnTo>
                  <a:lnTo>
                    <a:pt x="19757" y="10198"/>
                  </a:lnTo>
                  <a:lnTo>
                    <a:pt x="19757" y="7649"/>
                  </a:lnTo>
                  <a:lnTo>
                    <a:pt x="19630" y="5100"/>
                  </a:lnTo>
                  <a:lnTo>
                    <a:pt x="19120" y="256"/>
                  </a:lnTo>
                  <a:lnTo>
                    <a:pt x="18993" y="128"/>
                  </a:lnTo>
                  <a:lnTo>
                    <a:pt x="18865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2"/>
            <p:cNvSpPr/>
            <p:nvPr/>
          </p:nvSpPr>
          <p:spPr>
            <a:xfrm>
              <a:off x="5801298" y="3358469"/>
              <a:ext cx="276096" cy="453901"/>
            </a:xfrm>
            <a:custGeom>
              <a:avLst/>
              <a:gdLst/>
              <a:ahLst/>
              <a:cxnLst/>
              <a:rect l="l" t="t" r="r" b="b"/>
              <a:pathLst>
                <a:path w="15042" h="24729" extrusionOk="0">
                  <a:moveTo>
                    <a:pt x="14914" y="1"/>
                  </a:moveTo>
                  <a:lnTo>
                    <a:pt x="12619" y="2805"/>
                  </a:lnTo>
                  <a:lnTo>
                    <a:pt x="10453" y="5609"/>
                  </a:lnTo>
                  <a:lnTo>
                    <a:pt x="8541" y="8668"/>
                  </a:lnTo>
                  <a:lnTo>
                    <a:pt x="6629" y="11728"/>
                  </a:lnTo>
                  <a:lnTo>
                    <a:pt x="4717" y="14787"/>
                  </a:lnTo>
                  <a:lnTo>
                    <a:pt x="3060" y="17973"/>
                  </a:lnTo>
                  <a:lnTo>
                    <a:pt x="1530" y="21287"/>
                  </a:lnTo>
                  <a:lnTo>
                    <a:pt x="1" y="24474"/>
                  </a:lnTo>
                  <a:lnTo>
                    <a:pt x="1" y="24601"/>
                  </a:lnTo>
                  <a:lnTo>
                    <a:pt x="128" y="24729"/>
                  </a:lnTo>
                  <a:lnTo>
                    <a:pt x="255" y="24729"/>
                  </a:lnTo>
                  <a:lnTo>
                    <a:pt x="383" y="24601"/>
                  </a:lnTo>
                  <a:lnTo>
                    <a:pt x="1658" y="22180"/>
                  </a:lnTo>
                  <a:lnTo>
                    <a:pt x="2422" y="21797"/>
                  </a:lnTo>
                  <a:lnTo>
                    <a:pt x="2422" y="21670"/>
                  </a:lnTo>
                  <a:lnTo>
                    <a:pt x="1785" y="22052"/>
                  </a:lnTo>
                  <a:lnTo>
                    <a:pt x="1785" y="22052"/>
                  </a:lnTo>
                  <a:lnTo>
                    <a:pt x="4462" y="16954"/>
                  </a:lnTo>
                  <a:lnTo>
                    <a:pt x="5736" y="15934"/>
                  </a:lnTo>
                  <a:lnTo>
                    <a:pt x="7011" y="14914"/>
                  </a:lnTo>
                  <a:lnTo>
                    <a:pt x="9305" y="12747"/>
                  </a:lnTo>
                  <a:lnTo>
                    <a:pt x="11472" y="10325"/>
                  </a:lnTo>
                  <a:lnTo>
                    <a:pt x="13512" y="7776"/>
                  </a:lnTo>
                  <a:lnTo>
                    <a:pt x="13384" y="7776"/>
                  </a:lnTo>
                  <a:lnTo>
                    <a:pt x="11345" y="9943"/>
                  </a:lnTo>
                  <a:lnTo>
                    <a:pt x="9178" y="12110"/>
                  </a:lnTo>
                  <a:lnTo>
                    <a:pt x="7011" y="14149"/>
                  </a:lnTo>
                  <a:lnTo>
                    <a:pt x="4844" y="16316"/>
                  </a:lnTo>
                  <a:lnTo>
                    <a:pt x="7138" y="12110"/>
                  </a:lnTo>
                  <a:lnTo>
                    <a:pt x="9560" y="8031"/>
                  </a:lnTo>
                  <a:lnTo>
                    <a:pt x="12110" y="3952"/>
                  </a:lnTo>
                  <a:lnTo>
                    <a:pt x="13512" y="2040"/>
                  </a:lnTo>
                  <a:lnTo>
                    <a:pt x="15041" y="128"/>
                  </a:lnTo>
                  <a:lnTo>
                    <a:pt x="1504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2"/>
            <p:cNvSpPr/>
            <p:nvPr/>
          </p:nvSpPr>
          <p:spPr>
            <a:xfrm>
              <a:off x="5852766" y="3671972"/>
              <a:ext cx="124025" cy="84249"/>
            </a:xfrm>
            <a:custGeom>
              <a:avLst/>
              <a:gdLst/>
              <a:ahLst/>
              <a:cxnLst/>
              <a:rect l="l" t="t" r="r" b="b"/>
              <a:pathLst>
                <a:path w="6757" h="4590" extrusionOk="0">
                  <a:moveTo>
                    <a:pt x="6629" y="1"/>
                  </a:moveTo>
                  <a:lnTo>
                    <a:pt x="5099" y="1148"/>
                  </a:lnTo>
                  <a:lnTo>
                    <a:pt x="3442" y="2295"/>
                  </a:lnTo>
                  <a:lnTo>
                    <a:pt x="1785" y="3443"/>
                  </a:lnTo>
                  <a:lnTo>
                    <a:pt x="128" y="4335"/>
                  </a:lnTo>
                  <a:lnTo>
                    <a:pt x="1" y="4462"/>
                  </a:lnTo>
                  <a:lnTo>
                    <a:pt x="128" y="4590"/>
                  </a:lnTo>
                  <a:lnTo>
                    <a:pt x="1913" y="3570"/>
                  </a:lnTo>
                  <a:lnTo>
                    <a:pt x="3570" y="2550"/>
                  </a:lnTo>
                  <a:lnTo>
                    <a:pt x="5227" y="1276"/>
                  </a:lnTo>
                  <a:lnTo>
                    <a:pt x="675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2"/>
            <p:cNvSpPr/>
            <p:nvPr/>
          </p:nvSpPr>
          <p:spPr>
            <a:xfrm>
              <a:off x="5696014" y="2953723"/>
              <a:ext cx="245682" cy="1101961"/>
            </a:xfrm>
            <a:custGeom>
              <a:avLst/>
              <a:gdLst/>
              <a:ahLst/>
              <a:cxnLst/>
              <a:rect l="l" t="t" r="r" b="b"/>
              <a:pathLst>
                <a:path w="13385" h="60036" extrusionOk="0">
                  <a:moveTo>
                    <a:pt x="9178" y="1"/>
                  </a:moveTo>
                  <a:lnTo>
                    <a:pt x="9051" y="256"/>
                  </a:lnTo>
                  <a:lnTo>
                    <a:pt x="8668" y="511"/>
                  </a:lnTo>
                  <a:lnTo>
                    <a:pt x="8031" y="1658"/>
                  </a:lnTo>
                  <a:lnTo>
                    <a:pt x="7266" y="3187"/>
                  </a:lnTo>
                  <a:lnTo>
                    <a:pt x="6501" y="4972"/>
                  </a:lnTo>
                  <a:lnTo>
                    <a:pt x="4972" y="8668"/>
                  </a:lnTo>
                  <a:lnTo>
                    <a:pt x="3825" y="11600"/>
                  </a:lnTo>
                  <a:lnTo>
                    <a:pt x="2932" y="15169"/>
                  </a:lnTo>
                  <a:lnTo>
                    <a:pt x="2040" y="18610"/>
                  </a:lnTo>
                  <a:lnTo>
                    <a:pt x="1403" y="22179"/>
                  </a:lnTo>
                  <a:lnTo>
                    <a:pt x="893" y="25748"/>
                  </a:lnTo>
                  <a:lnTo>
                    <a:pt x="383" y="29955"/>
                  </a:lnTo>
                  <a:lnTo>
                    <a:pt x="128" y="34288"/>
                  </a:lnTo>
                  <a:lnTo>
                    <a:pt x="1" y="38495"/>
                  </a:lnTo>
                  <a:lnTo>
                    <a:pt x="1" y="42828"/>
                  </a:lnTo>
                  <a:lnTo>
                    <a:pt x="128" y="47035"/>
                  </a:lnTo>
                  <a:lnTo>
                    <a:pt x="383" y="51368"/>
                  </a:lnTo>
                  <a:lnTo>
                    <a:pt x="765" y="55575"/>
                  </a:lnTo>
                  <a:lnTo>
                    <a:pt x="1148" y="59909"/>
                  </a:lnTo>
                  <a:lnTo>
                    <a:pt x="1275" y="60036"/>
                  </a:lnTo>
                  <a:lnTo>
                    <a:pt x="1403" y="59909"/>
                  </a:lnTo>
                  <a:lnTo>
                    <a:pt x="1148" y="45505"/>
                  </a:lnTo>
                  <a:lnTo>
                    <a:pt x="1530" y="44613"/>
                  </a:lnTo>
                  <a:lnTo>
                    <a:pt x="2168" y="43721"/>
                  </a:lnTo>
                  <a:lnTo>
                    <a:pt x="2932" y="42956"/>
                  </a:lnTo>
                  <a:lnTo>
                    <a:pt x="3570" y="42319"/>
                  </a:lnTo>
                  <a:lnTo>
                    <a:pt x="5099" y="40916"/>
                  </a:lnTo>
                  <a:lnTo>
                    <a:pt x="6629" y="39514"/>
                  </a:lnTo>
                  <a:lnTo>
                    <a:pt x="7521" y="38367"/>
                  </a:lnTo>
                  <a:lnTo>
                    <a:pt x="8413" y="37220"/>
                  </a:lnTo>
                  <a:lnTo>
                    <a:pt x="9178" y="35945"/>
                  </a:lnTo>
                  <a:lnTo>
                    <a:pt x="9815" y="34671"/>
                  </a:lnTo>
                  <a:lnTo>
                    <a:pt x="10580" y="33014"/>
                  </a:lnTo>
                  <a:lnTo>
                    <a:pt x="11217" y="31484"/>
                  </a:lnTo>
                  <a:lnTo>
                    <a:pt x="11855" y="29827"/>
                  </a:lnTo>
                  <a:lnTo>
                    <a:pt x="12365" y="28170"/>
                  </a:lnTo>
                  <a:lnTo>
                    <a:pt x="12747" y="26513"/>
                  </a:lnTo>
                  <a:lnTo>
                    <a:pt x="13002" y="24856"/>
                  </a:lnTo>
                  <a:lnTo>
                    <a:pt x="13257" y="23072"/>
                  </a:lnTo>
                  <a:lnTo>
                    <a:pt x="13384" y="21287"/>
                  </a:lnTo>
                  <a:lnTo>
                    <a:pt x="13384" y="18993"/>
                  </a:lnTo>
                  <a:lnTo>
                    <a:pt x="13257" y="15806"/>
                  </a:lnTo>
                  <a:lnTo>
                    <a:pt x="12874" y="12237"/>
                  </a:lnTo>
                  <a:lnTo>
                    <a:pt x="12237" y="8541"/>
                  </a:lnTo>
                  <a:lnTo>
                    <a:pt x="11600" y="5227"/>
                  </a:lnTo>
                  <a:lnTo>
                    <a:pt x="10835" y="2423"/>
                  </a:lnTo>
                  <a:lnTo>
                    <a:pt x="10453" y="1403"/>
                  </a:lnTo>
                  <a:lnTo>
                    <a:pt x="10070" y="638"/>
                  </a:lnTo>
                  <a:lnTo>
                    <a:pt x="9688" y="128"/>
                  </a:lnTo>
                  <a:lnTo>
                    <a:pt x="9433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2"/>
            <p:cNvSpPr/>
            <p:nvPr/>
          </p:nvSpPr>
          <p:spPr>
            <a:xfrm>
              <a:off x="5705375" y="3009871"/>
              <a:ext cx="182504" cy="699564"/>
            </a:xfrm>
            <a:custGeom>
              <a:avLst/>
              <a:gdLst/>
              <a:ahLst/>
              <a:cxnLst/>
              <a:rect l="l" t="t" r="r" b="b"/>
              <a:pathLst>
                <a:path w="9943" h="38113" extrusionOk="0">
                  <a:moveTo>
                    <a:pt x="8031" y="1"/>
                  </a:moveTo>
                  <a:lnTo>
                    <a:pt x="7011" y="2168"/>
                  </a:lnTo>
                  <a:lnTo>
                    <a:pt x="6119" y="4335"/>
                  </a:lnTo>
                  <a:lnTo>
                    <a:pt x="5227" y="6629"/>
                  </a:lnTo>
                  <a:lnTo>
                    <a:pt x="4462" y="8796"/>
                  </a:lnTo>
                  <a:lnTo>
                    <a:pt x="3952" y="11090"/>
                  </a:lnTo>
                  <a:lnTo>
                    <a:pt x="3315" y="13384"/>
                  </a:lnTo>
                  <a:lnTo>
                    <a:pt x="2422" y="18101"/>
                  </a:lnTo>
                  <a:lnTo>
                    <a:pt x="1530" y="22562"/>
                  </a:lnTo>
                  <a:lnTo>
                    <a:pt x="765" y="27023"/>
                  </a:lnTo>
                  <a:lnTo>
                    <a:pt x="255" y="31612"/>
                  </a:lnTo>
                  <a:lnTo>
                    <a:pt x="128" y="33906"/>
                  </a:lnTo>
                  <a:lnTo>
                    <a:pt x="1" y="36200"/>
                  </a:lnTo>
                  <a:lnTo>
                    <a:pt x="1" y="36328"/>
                  </a:lnTo>
                  <a:lnTo>
                    <a:pt x="1" y="37985"/>
                  </a:lnTo>
                  <a:lnTo>
                    <a:pt x="128" y="38112"/>
                  </a:lnTo>
                  <a:lnTo>
                    <a:pt x="255" y="37985"/>
                  </a:lnTo>
                  <a:lnTo>
                    <a:pt x="510" y="36200"/>
                  </a:lnTo>
                  <a:lnTo>
                    <a:pt x="2167" y="34798"/>
                  </a:lnTo>
                  <a:lnTo>
                    <a:pt x="3697" y="33396"/>
                  </a:lnTo>
                  <a:lnTo>
                    <a:pt x="4972" y="31739"/>
                  </a:lnTo>
                  <a:lnTo>
                    <a:pt x="6246" y="30082"/>
                  </a:lnTo>
                  <a:lnTo>
                    <a:pt x="7393" y="28298"/>
                  </a:lnTo>
                  <a:lnTo>
                    <a:pt x="8286" y="26386"/>
                  </a:lnTo>
                  <a:lnTo>
                    <a:pt x="9178" y="24474"/>
                  </a:lnTo>
                  <a:lnTo>
                    <a:pt x="9943" y="22562"/>
                  </a:lnTo>
                  <a:lnTo>
                    <a:pt x="9815" y="22562"/>
                  </a:lnTo>
                  <a:lnTo>
                    <a:pt x="9050" y="24474"/>
                  </a:lnTo>
                  <a:lnTo>
                    <a:pt x="8158" y="26258"/>
                  </a:lnTo>
                  <a:lnTo>
                    <a:pt x="7138" y="28043"/>
                  </a:lnTo>
                  <a:lnTo>
                    <a:pt x="5991" y="29700"/>
                  </a:lnTo>
                  <a:lnTo>
                    <a:pt x="4717" y="31229"/>
                  </a:lnTo>
                  <a:lnTo>
                    <a:pt x="3442" y="32759"/>
                  </a:lnTo>
                  <a:lnTo>
                    <a:pt x="2040" y="34289"/>
                  </a:lnTo>
                  <a:lnTo>
                    <a:pt x="510" y="35691"/>
                  </a:lnTo>
                  <a:lnTo>
                    <a:pt x="1275" y="28680"/>
                  </a:lnTo>
                  <a:lnTo>
                    <a:pt x="1530" y="28170"/>
                  </a:lnTo>
                  <a:lnTo>
                    <a:pt x="1275" y="28298"/>
                  </a:lnTo>
                  <a:lnTo>
                    <a:pt x="1275" y="28298"/>
                  </a:lnTo>
                  <a:lnTo>
                    <a:pt x="2295" y="21415"/>
                  </a:lnTo>
                  <a:lnTo>
                    <a:pt x="2805" y="17973"/>
                  </a:lnTo>
                  <a:lnTo>
                    <a:pt x="3570" y="14532"/>
                  </a:lnTo>
                  <a:lnTo>
                    <a:pt x="4079" y="13767"/>
                  </a:lnTo>
                  <a:lnTo>
                    <a:pt x="4589" y="13130"/>
                  </a:lnTo>
                  <a:lnTo>
                    <a:pt x="4589" y="13002"/>
                  </a:lnTo>
                  <a:lnTo>
                    <a:pt x="4462" y="12875"/>
                  </a:lnTo>
                  <a:lnTo>
                    <a:pt x="4334" y="13002"/>
                  </a:lnTo>
                  <a:lnTo>
                    <a:pt x="3697" y="14022"/>
                  </a:lnTo>
                  <a:lnTo>
                    <a:pt x="4589" y="10453"/>
                  </a:lnTo>
                  <a:lnTo>
                    <a:pt x="5609" y="6884"/>
                  </a:lnTo>
                  <a:lnTo>
                    <a:pt x="6884" y="3442"/>
                  </a:lnTo>
                  <a:lnTo>
                    <a:pt x="8286" y="128"/>
                  </a:lnTo>
                  <a:lnTo>
                    <a:pt x="815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2"/>
            <p:cNvSpPr/>
            <p:nvPr/>
          </p:nvSpPr>
          <p:spPr>
            <a:xfrm>
              <a:off x="5735789" y="3239161"/>
              <a:ext cx="149758" cy="276078"/>
            </a:xfrm>
            <a:custGeom>
              <a:avLst/>
              <a:gdLst/>
              <a:ahLst/>
              <a:cxnLst/>
              <a:rect l="l" t="t" r="r" b="b"/>
              <a:pathLst>
                <a:path w="8159" h="15041" extrusionOk="0">
                  <a:moveTo>
                    <a:pt x="8031" y="0"/>
                  </a:moveTo>
                  <a:lnTo>
                    <a:pt x="6374" y="3952"/>
                  </a:lnTo>
                  <a:lnTo>
                    <a:pt x="4334" y="7648"/>
                  </a:lnTo>
                  <a:lnTo>
                    <a:pt x="2295" y="11217"/>
                  </a:lnTo>
                  <a:lnTo>
                    <a:pt x="1" y="14913"/>
                  </a:lnTo>
                  <a:lnTo>
                    <a:pt x="1" y="15041"/>
                  </a:lnTo>
                  <a:lnTo>
                    <a:pt x="128" y="15041"/>
                  </a:lnTo>
                  <a:lnTo>
                    <a:pt x="1530" y="13384"/>
                  </a:lnTo>
                  <a:lnTo>
                    <a:pt x="2677" y="11599"/>
                  </a:lnTo>
                  <a:lnTo>
                    <a:pt x="3824" y="9815"/>
                  </a:lnTo>
                  <a:lnTo>
                    <a:pt x="4844" y="7903"/>
                  </a:lnTo>
                  <a:lnTo>
                    <a:pt x="5864" y="5991"/>
                  </a:lnTo>
                  <a:lnTo>
                    <a:pt x="6629" y="3952"/>
                  </a:lnTo>
                  <a:lnTo>
                    <a:pt x="815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2"/>
            <p:cNvSpPr/>
            <p:nvPr/>
          </p:nvSpPr>
          <p:spPr>
            <a:xfrm>
              <a:off x="5805979" y="3089421"/>
              <a:ext cx="70208" cy="133367"/>
            </a:xfrm>
            <a:custGeom>
              <a:avLst/>
              <a:gdLst/>
              <a:ahLst/>
              <a:cxnLst/>
              <a:rect l="l" t="t" r="r" b="b"/>
              <a:pathLst>
                <a:path w="3825" h="7266" extrusionOk="0">
                  <a:moveTo>
                    <a:pt x="3697" y="1"/>
                  </a:moveTo>
                  <a:lnTo>
                    <a:pt x="1912" y="3570"/>
                  </a:lnTo>
                  <a:lnTo>
                    <a:pt x="0" y="7139"/>
                  </a:lnTo>
                  <a:lnTo>
                    <a:pt x="0" y="7266"/>
                  </a:lnTo>
                  <a:lnTo>
                    <a:pt x="128" y="7266"/>
                  </a:lnTo>
                  <a:lnTo>
                    <a:pt x="1275" y="5482"/>
                  </a:lnTo>
                  <a:lnTo>
                    <a:pt x="2167" y="3697"/>
                  </a:lnTo>
                  <a:lnTo>
                    <a:pt x="3060" y="1913"/>
                  </a:lnTo>
                  <a:lnTo>
                    <a:pt x="3824" y="128"/>
                  </a:lnTo>
                  <a:lnTo>
                    <a:pt x="382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2"/>
            <p:cNvSpPr/>
            <p:nvPr/>
          </p:nvSpPr>
          <p:spPr>
            <a:xfrm>
              <a:off x="5796618" y="3239161"/>
              <a:ext cx="18" cy="1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2"/>
            <p:cNvSpPr/>
            <p:nvPr/>
          </p:nvSpPr>
          <p:spPr>
            <a:xfrm>
              <a:off x="5408244" y="3087090"/>
              <a:ext cx="276096" cy="893742"/>
            </a:xfrm>
            <a:custGeom>
              <a:avLst/>
              <a:gdLst/>
              <a:ahLst/>
              <a:cxnLst/>
              <a:rect l="l" t="t" r="r" b="b"/>
              <a:pathLst>
                <a:path w="15042" h="48692" extrusionOk="0">
                  <a:moveTo>
                    <a:pt x="1658" y="0"/>
                  </a:moveTo>
                  <a:lnTo>
                    <a:pt x="1403" y="255"/>
                  </a:lnTo>
                  <a:lnTo>
                    <a:pt x="1275" y="255"/>
                  </a:lnTo>
                  <a:lnTo>
                    <a:pt x="893" y="1530"/>
                  </a:lnTo>
                  <a:lnTo>
                    <a:pt x="638" y="2677"/>
                  </a:lnTo>
                  <a:lnTo>
                    <a:pt x="256" y="5226"/>
                  </a:lnTo>
                  <a:lnTo>
                    <a:pt x="1" y="7775"/>
                  </a:lnTo>
                  <a:lnTo>
                    <a:pt x="128" y="10325"/>
                  </a:lnTo>
                  <a:lnTo>
                    <a:pt x="511" y="13001"/>
                  </a:lnTo>
                  <a:lnTo>
                    <a:pt x="893" y="15423"/>
                  </a:lnTo>
                  <a:lnTo>
                    <a:pt x="1658" y="17972"/>
                  </a:lnTo>
                  <a:lnTo>
                    <a:pt x="2422" y="20394"/>
                  </a:lnTo>
                  <a:lnTo>
                    <a:pt x="3442" y="22816"/>
                  </a:lnTo>
                  <a:lnTo>
                    <a:pt x="4589" y="25238"/>
                  </a:lnTo>
                  <a:lnTo>
                    <a:pt x="5991" y="27532"/>
                  </a:lnTo>
                  <a:lnTo>
                    <a:pt x="7521" y="29699"/>
                  </a:lnTo>
                  <a:lnTo>
                    <a:pt x="9306" y="31739"/>
                  </a:lnTo>
                  <a:lnTo>
                    <a:pt x="11090" y="33778"/>
                  </a:lnTo>
                  <a:lnTo>
                    <a:pt x="12747" y="35945"/>
                  </a:lnTo>
                  <a:lnTo>
                    <a:pt x="13512" y="36965"/>
                  </a:lnTo>
                  <a:lnTo>
                    <a:pt x="14277" y="38239"/>
                  </a:lnTo>
                  <a:lnTo>
                    <a:pt x="14277" y="40534"/>
                  </a:lnTo>
                  <a:lnTo>
                    <a:pt x="14022" y="42955"/>
                  </a:lnTo>
                  <a:lnTo>
                    <a:pt x="13767" y="45250"/>
                  </a:lnTo>
                  <a:lnTo>
                    <a:pt x="13384" y="47671"/>
                  </a:lnTo>
                  <a:lnTo>
                    <a:pt x="13639" y="48691"/>
                  </a:lnTo>
                  <a:lnTo>
                    <a:pt x="13894" y="47162"/>
                  </a:lnTo>
                  <a:lnTo>
                    <a:pt x="14149" y="45632"/>
                  </a:lnTo>
                  <a:lnTo>
                    <a:pt x="14659" y="42191"/>
                  </a:lnTo>
                  <a:lnTo>
                    <a:pt x="14914" y="39259"/>
                  </a:lnTo>
                  <a:lnTo>
                    <a:pt x="15041" y="37729"/>
                  </a:lnTo>
                  <a:lnTo>
                    <a:pt x="14914" y="34160"/>
                  </a:lnTo>
                  <a:lnTo>
                    <a:pt x="14659" y="30591"/>
                  </a:lnTo>
                  <a:lnTo>
                    <a:pt x="14149" y="27150"/>
                  </a:lnTo>
                  <a:lnTo>
                    <a:pt x="13512" y="23581"/>
                  </a:lnTo>
                  <a:lnTo>
                    <a:pt x="12747" y="20394"/>
                  </a:lnTo>
                  <a:lnTo>
                    <a:pt x="11855" y="17080"/>
                  </a:lnTo>
                  <a:lnTo>
                    <a:pt x="10835" y="14021"/>
                  </a:lnTo>
                  <a:lnTo>
                    <a:pt x="9433" y="10962"/>
                  </a:lnTo>
                  <a:lnTo>
                    <a:pt x="7903" y="8030"/>
                  </a:lnTo>
                  <a:lnTo>
                    <a:pt x="6246" y="5226"/>
                  </a:lnTo>
                  <a:lnTo>
                    <a:pt x="4207" y="2677"/>
                  </a:lnTo>
                  <a:lnTo>
                    <a:pt x="3187" y="1402"/>
                  </a:lnTo>
                  <a:lnTo>
                    <a:pt x="2040" y="128"/>
                  </a:lnTo>
                  <a:lnTo>
                    <a:pt x="1658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42"/>
            <p:cNvSpPr/>
            <p:nvPr/>
          </p:nvSpPr>
          <p:spPr>
            <a:xfrm>
              <a:off x="5455031" y="3143238"/>
              <a:ext cx="210587" cy="580238"/>
            </a:xfrm>
            <a:custGeom>
              <a:avLst/>
              <a:gdLst/>
              <a:ahLst/>
              <a:cxnLst/>
              <a:rect l="l" t="t" r="r" b="b"/>
              <a:pathLst>
                <a:path w="11473" h="31612" extrusionOk="0">
                  <a:moveTo>
                    <a:pt x="1" y="0"/>
                  </a:moveTo>
                  <a:lnTo>
                    <a:pt x="1" y="128"/>
                  </a:lnTo>
                  <a:lnTo>
                    <a:pt x="1403" y="2422"/>
                  </a:lnTo>
                  <a:lnTo>
                    <a:pt x="2805" y="4844"/>
                  </a:lnTo>
                  <a:lnTo>
                    <a:pt x="3952" y="7393"/>
                  </a:lnTo>
                  <a:lnTo>
                    <a:pt x="5099" y="9815"/>
                  </a:lnTo>
                  <a:lnTo>
                    <a:pt x="3825" y="8540"/>
                  </a:lnTo>
                  <a:lnTo>
                    <a:pt x="2423" y="6883"/>
                  </a:lnTo>
                  <a:lnTo>
                    <a:pt x="1021" y="5099"/>
                  </a:lnTo>
                  <a:lnTo>
                    <a:pt x="893" y="5226"/>
                  </a:lnTo>
                  <a:lnTo>
                    <a:pt x="1913" y="6628"/>
                  </a:lnTo>
                  <a:lnTo>
                    <a:pt x="2933" y="7903"/>
                  </a:lnTo>
                  <a:lnTo>
                    <a:pt x="5354" y="10452"/>
                  </a:lnTo>
                  <a:lnTo>
                    <a:pt x="7139" y="15168"/>
                  </a:lnTo>
                  <a:lnTo>
                    <a:pt x="8668" y="20012"/>
                  </a:lnTo>
                  <a:lnTo>
                    <a:pt x="8668" y="20012"/>
                  </a:lnTo>
                  <a:lnTo>
                    <a:pt x="8541" y="19885"/>
                  </a:lnTo>
                  <a:lnTo>
                    <a:pt x="8286" y="19885"/>
                  </a:lnTo>
                  <a:lnTo>
                    <a:pt x="8286" y="20012"/>
                  </a:lnTo>
                  <a:lnTo>
                    <a:pt x="8796" y="20522"/>
                  </a:lnTo>
                  <a:lnTo>
                    <a:pt x="9688" y="24091"/>
                  </a:lnTo>
                  <a:lnTo>
                    <a:pt x="10453" y="27787"/>
                  </a:lnTo>
                  <a:lnTo>
                    <a:pt x="8796" y="26130"/>
                  </a:lnTo>
                  <a:lnTo>
                    <a:pt x="7139" y="24473"/>
                  </a:lnTo>
                  <a:lnTo>
                    <a:pt x="3952" y="21032"/>
                  </a:lnTo>
                  <a:lnTo>
                    <a:pt x="3825" y="21032"/>
                  </a:lnTo>
                  <a:lnTo>
                    <a:pt x="5354" y="23071"/>
                  </a:lnTo>
                  <a:lnTo>
                    <a:pt x="7011" y="24983"/>
                  </a:lnTo>
                  <a:lnTo>
                    <a:pt x="8796" y="26768"/>
                  </a:lnTo>
                  <a:lnTo>
                    <a:pt x="10580" y="28425"/>
                  </a:lnTo>
                  <a:lnTo>
                    <a:pt x="11218" y="31484"/>
                  </a:lnTo>
                  <a:lnTo>
                    <a:pt x="11218" y="31611"/>
                  </a:lnTo>
                  <a:lnTo>
                    <a:pt x="11345" y="31611"/>
                  </a:lnTo>
                  <a:lnTo>
                    <a:pt x="11473" y="31484"/>
                  </a:lnTo>
                  <a:lnTo>
                    <a:pt x="11473" y="31356"/>
                  </a:lnTo>
                  <a:lnTo>
                    <a:pt x="11345" y="29317"/>
                  </a:lnTo>
                  <a:lnTo>
                    <a:pt x="11090" y="27277"/>
                  </a:lnTo>
                  <a:lnTo>
                    <a:pt x="10325" y="23071"/>
                  </a:lnTo>
                  <a:lnTo>
                    <a:pt x="9178" y="18992"/>
                  </a:lnTo>
                  <a:lnTo>
                    <a:pt x="7904" y="15041"/>
                  </a:lnTo>
                  <a:lnTo>
                    <a:pt x="6247" y="11090"/>
                  </a:lnTo>
                  <a:lnTo>
                    <a:pt x="4462" y="7266"/>
                  </a:lnTo>
                  <a:lnTo>
                    <a:pt x="2423" y="3569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42"/>
            <p:cNvSpPr/>
            <p:nvPr/>
          </p:nvSpPr>
          <p:spPr>
            <a:xfrm>
              <a:off x="5485445" y="3353788"/>
              <a:ext cx="112333" cy="138066"/>
            </a:xfrm>
            <a:custGeom>
              <a:avLst/>
              <a:gdLst/>
              <a:ahLst/>
              <a:cxnLst/>
              <a:rect l="l" t="t" r="r" b="b"/>
              <a:pathLst>
                <a:path w="6120" h="7522" extrusionOk="0">
                  <a:moveTo>
                    <a:pt x="1" y="1"/>
                  </a:moveTo>
                  <a:lnTo>
                    <a:pt x="1" y="128"/>
                  </a:lnTo>
                  <a:lnTo>
                    <a:pt x="1276" y="2168"/>
                  </a:lnTo>
                  <a:lnTo>
                    <a:pt x="2805" y="4080"/>
                  </a:lnTo>
                  <a:lnTo>
                    <a:pt x="4335" y="5864"/>
                  </a:lnTo>
                  <a:lnTo>
                    <a:pt x="5992" y="7521"/>
                  </a:lnTo>
                  <a:lnTo>
                    <a:pt x="6119" y="7521"/>
                  </a:lnTo>
                  <a:lnTo>
                    <a:pt x="4717" y="5609"/>
                  </a:lnTo>
                  <a:lnTo>
                    <a:pt x="3188" y="3697"/>
                  </a:lnTo>
                  <a:lnTo>
                    <a:pt x="128" y="12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42"/>
            <p:cNvSpPr/>
            <p:nvPr/>
          </p:nvSpPr>
          <p:spPr>
            <a:xfrm>
              <a:off x="5600091" y="3501197"/>
              <a:ext cx="4699" cy="2349"/>
            </a:xfrm>
            <a:custGeom>
              <a:avLst/>
              <a:gdLst/>
              <a:ahLst/>
              <a:cxnLst/>
              <a:rect l="l" t="t" r="r" b="b"/>
              <a:pathLst>
                <a:path w="256" h="128" extrusionOk="0">
                  <a:moveTo>
                    <a:pt x="1" y="0"/>
                  </a:moveTo>
                  <a:lnTo>
                    <a:pt x="1" y="128"/>
                  </a:lnTo>
                  <a:lnTo>
                    <a:pt x="256" y="128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2"/>
            <p:cNvSpPr/>
            <p:nvPr/>
          </p:nvSpPr>
          <p:spPr>
            <a:xfrm>
              <a:off x="5281907" y="3419297"/>
              <a:ext cx="388392" cy="545143"/>
            </a:xfrm>
            <a:custGeom>
              <a:avLst/>
              <a:gdLst/>
              <a:ahLst/>
              <a:cxnLst/>
              <a:rect l="l" t="t" r="r" b="b"/>
              <a:pathLst>
                <a:path w="21160" h="29700" extrusionOk="0">
                  <a:moveTo>
                    <a:pt x="128" y="1"/>
                  </a:moveTo>
                  <a:lnTo>
                    <a:pt x="1" y="256"/>
                  </a:lnTo>
                  <a:lnTo>
                    <a:pt x="1" y="511"/>
                  </a:lnTo>
                  <a:lnTo>
                    <a:pt x="383" y="2295"/>
                  </a:lnTo>
                  <a:lnTo>
                    <a:pt x="765" y="4207"/>
                  </a:lnTo>
                  <a:lnTo>
                    <a:pt x="1530" y="6119"/>
                  </a:lnTo>
                  <a:lnTo>
                    <a:pt x="2295" y="8031"/>
                  </a:lnTo>
                  <a:lnTo>
                    <a:pt x="3187" y="9943"/>
                  </a:lnTo>
                  <a:lnTo>
                    <a:pt x="4207" y="11600"/>
                  </a:lnTo>
                  <a:lnTo>
                    <a:pt x="5354" y="13257"/>
                  </a:lnTo>
                  <a:lnTo>
                    <a:pt x="6501" y="14659"/>
                  </a:lnTo>
                  <a:lnTo>
                    <a:pt x="7648" y="15806"/>
                  </a:lnTo>
                  <a:lnTo>
                    <a:pt x="8923" y="16826"/>
                  </a:lnTo>
                  <a:lnTo>
                    <a:pt x="10198" y="17718"/>
                  </a:lnTo>
                  <a:lnTo>
                    <a:pt x="11600" y="18483"/>
                  </a:lnTo>
                  <a:lnTo>
                    <a:pt x="14914" y="20013"/>
                  </a:lnTo>
                  <a:lnTo>
                    <a:pt x="16698" y="20777"/>
                  </a:lnTo>
                  <a:lnTo>
                    <a:pt x="18355" y="21415"/>
                  </a:lnTo>
                  <a:lnTo>
                    <a:pt x="19120" y="23454"/>
                  </a:lnTo>
                  <a:lnTo>
                    <a:pt x="19885" y="25494"/>
                  </a:lnTo>
                  <a:lnTo>
                    <a:pt x="20395" y="27533"/>
                  </a:lnTo>
                  <a:lnTo>
                    <a:pt x="20905" y="29700"/>
                  </a:lnTo>
                  <a:lnTo>
                    <a:pt x="21160" y="28935"/>
                  </a:lnTo>
                  <a:lnTo>
                    <a:pt x="20777" y="26641"/>
                  </a:lnTo>
                  <a:lnTo>
                    <a:pt x="20140" y="24474"/>
                  </a:lnTo>
                  <a:lnTo>
                    <a:pt x="19503" y="22307"/>
                  </a:lnTo>
                  <a:lnTo>
                    <a:pt x="18610" y="20140"/>
                  </a:lnTo>
                  <a:lnTo>
                    <a:pt x="17718" y="18101"/>
                  </a:lnTo>
                  <a:lnTo>
                    <a:pt x="16698" y="16061"/>
                  </a:lnTo>
                  <a:lnTo>
                    <a:pt x="15424" y="14149"/>
                  </a:lnTo>
                  <a:lnTo>
                    <a:pt x="14149" y="12237"/>
                  </a:lnTo>
                  <a:lnTo>
                    <a:pt x="12747" y="10453"/>
                  </a:lnTo>
                  <a:lnTo>
                    <a:pt x="11345" y="8796"/>
                  </a:lnTo>
                  <a:lnTo>
                    <a:pt x="9688" y="7139"/>
                  </a:lnTo>
                  <a:lnTo>
                    <a:pt x="8031" y="5482"/>
                  </a:lnTo>
                  <a:lnTo>
                    <a:pt x="6374" y="3952"/>
                  </a:lnTo>
                  <a:lnTo>
                    <a:pt x="4589" y="2550"/>
                  </a:lnTo>
                  <a:lnTo>
                    <a:pt x="2677" y="1276"/>
                  </a:lnTo>
                  <a:lnTo>
                    <a:pt x="765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2"/>
            <p:cNvSpPr/>
            <p:nvPr/>
          </p:nvSpPr>
          <p:spPr>
            <a:xfrm>
              <a:off x="5347416" y="3489487"/>
              <a:ext cx="248013" cy="290137"/>
            </a:xfrm>
            <a:custGeom>
              <a:avLst/>
              <a:gdLst/>
              <a:ahLst/>
              <a:cxnLst/>
              <a:rect l="l" t="t" r="r" b="b"/>
              <a:pathLst>
                <a:path w="13512" h="15807" extrusionOk="0">
                  <a:moveTo>
                    <a:pt x="128" y="1"/>
                  </a:moveTo>
                  <a:lnTo>
                    <a:pt x="1" y="128"/>
                  </a:lnTo>
                  <a:lnTo>
                    <a:pt x="1" y="256"/>
                  </a:lnTo>
                  <a:lnTo>
                    <a:pt x="1530" y="1530"/>
                  </a:lnTo>
                  <a:lnTo>
                    <a:pt x="2932" y="2805"/>
                  </a:lnTo>
                  <a:lnTo>
                    <a:pt x="2932" y="2805"/>
                  </a:lnTo>
                  <a:lnTo>
                    <a:pt x="2040" y="2423"/>
                  </a:lnTo>
                  <a:lnTo>
                    <a:pt x="1148" y="2040"/>
                  </a:lnTo>
                  <a:lnTo>
                    <a:pt x="1148" y="2168"/>
                  </a:lnTo>
                  <a:lnTo>
                    <a:pt x="3442" y="3315"/>
                  </a:lnTo>
                  <a:lnTo>
                    <a:pt x="5991" y="5864"/>
                  </a:lnTo>
                  <a:lnTo>
                    <a:pt x="8286" y="8541"/>
                  </a:lnTo>
                  <a:lnTo>
                    <a:pt x="4844" y="7011"/>
                  </a:lnTo>
                  <a:lnTo>
                    <a:pt x="1658" y="5227"/>
                  </a:lnTo>
                  <a:lnTo>
                    <a:pt x="1530" y="5227"/>
                  </a:lnTo>
                  <a:lnTo>
                    <a:pt x="1530" y="5354"/>
                  </a:lnTo>
                  <a:lnTo>
                    <a:pt x="3187" y="6501"/>
                  </a:lnTo>
                  <a:lnTo>
                    <a:pt x="4972" y="7521"/>
                  </a:lnTo>
                  <a:lnTo>
                    <a:pt x="6756" y="8413"/>
                  </a:lnTo>
                  <a:lnTo>
                    <a:pt x="8668" y="9051"/>
                  </a:lnTo>
                  <a:lnTo>
                    <a:pt x="10070" y="10963"/>
                  </a:lnTo>
                  <a:lnTo>
                    <a:pt x="11472" y="13002"/>
                  </a:lnTo>
                  <a:lnTo>
                    <a:pt x="9943" y="12492"/>
                  </a:lnTo>
                  <a:lnTo>
                    <a:pt x="8541" y="11855"/>
                  </a:lnTo>
                  <a:lnTo>
                    <a:pt x="6884" y="10963"/>
                  </a:lnTo>
                  <a:lnTo>
                    <a:pt x="5482" y="9943"/>
                  </a:lnTo>
                  <a:lnTo>
                    <a:pt x="6884" y="11090"/>
                  </a:lnTo>
                  <a:lnTo>
                    <a:pt x="8413" y="12110"/>
                  </a:lnTo>
                  <a:lnTo>
                    <a:pt x="10070" y="12875"/>
                  </a:lnTo>
                  <a:lnTo>
                    <a:pt x="10835" y="13257"/>
                  </a:lnTo>
                  <a:lnTo>
                    <a:pt x="11727" y="13385"/>
                  </a:lnTo>
                  <a:lnTo>
                    <a:pt x="13257" y="15806"/>
                  </a:lnTo>
                  <a:lnTo>
                    <a:pt x="13512" y="15806"/>
                  </a:lnTo>
                  <a:lnTo>
                    <a:pt x="13512" y="15679"/>
                  </a:lnTo>
                  <a:lnTo>
                    <a:pt x="12365" y="13385"/>
                  </a:lnTo>
                  <a:lnTo>
                    <a:pt x="10962" y="11218"/>
                  </a:lnTo>
                  <a:lnTo>
                    <a:pt x="9433" y="9051"/>
                  </a:lnTo>
                  <a:lnTo>
                    <a:pt x="7776" y="7011"/>
                  </a:lnTo>
                  <a:lnTo>
                    <a:pt x="5991" y="5099"/>
                  </a:lnTo>
                  <a:lnTo>
                    <a:pt x="4207" y="3315"/>
                  </a:lnTo>
                  <a:lnTo>
                    <a:pt x="2168" y="1530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2"/>
            <p:cNvSpPr/>
            <p:nvPr/>
          </p:nvSpPr>
          <p:spPr>
            <a:xfrm>
              <a:off x="5508848" y="3828742"/>
              <a:ext cx="388392" cy="641067"/>
            </a:xfrm>
            <a:custGeom>
              <a:avLst/>
              <a:gdLst/>
              <a:ahLst/>
              <a:cxnLst/>
              <a:rect l="l" t="t" r="r" b="b"/>
              <a:pathLst>
                <a:path w="21160" h="34926" extrusionOk="0">
                  <a:moveTo>
                    <a:pt x="1" y="0"/>
                  </a:moveTo>
                  <a:lnTo>
                    <a:pt x="383" y="9305"/>
                  </a:lnTo>
                  <a:lnTo>
                    <a:pt x="1530" y="34925"/>
                  </a:lnTo>
                  <a:lnTo>
                    <a:pt x="19630" y="34925"/>
                  </a:lnTo>
                  <a:lnTo>
                    <a:pt x="20777" y="9305"/>
                  </a:lnTo>
                  <a:lnTo>
                    <a:pt x="21160" y="0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2"/>
            <p:cNvSpPr/>
            <p:nvPr/>
          </p:nvSpPr>
          <p:spPr>
            <a:xfrm>
              <a:off x="5508848" y="3828742"/>
              <a:ext cx="388392" cy="170793"/>
            </a:xfrm>
            <a:custGeom>
              <a:avLst/>
              <a:gdLst/>
              <a:ahLst/>
              <a:cxnLst/>
              <a:rect l="l" t="t" r="r" b="b"/>
              <a:pathLst>
                <a:path w="21160" h="9305" extrusionOk="0">
                  <a:moveTo>
                    <a:pt x="1" y="0"/>
                  </a:moveTo>
                  <a:lnTo>
                    <a:pt x="383" y="9305"/>
                  </a:lnTo>
                  <a:lnTo>
                    <a:pt x="20777" y="9305"/>
                  </a:lnTo>
                  <a:lnTo>
                    <a:pt x="2116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2"/>
            <p:cNvSpPr/>
            <p:nvPr/>
          </p:nvSpPr>
          <p:spPr>
            <a:xfrm>
              <a:off x="5480783" y="3793647"/>
              <a:ext cx="444540" cy="107634"/>
            </a:xfrm>
            <a:custGeom>
              <a:avLst/>
              <a:gdLst/>
              <a:ahLst/>
              <a:cxnLst/>
              <a:rect l="l" t="t" r="r" b="b"/>
              <a:pathLst>
                <a:path w="24219" h="5864" extrusionOk="0">
                  <a:moveTo>
                    <a:pt x="0" y="0"/>
                  </a:moveTo>
                  <a:lnTo>
                    <a:pt x="0" y="5863"/>
                  </a:lnTo>
                  <a:lnTo>
                    <a:pt x="24218" y="5863"/>
                  </a:lnTo>
                  <a:lnTo>
                    <a:pt x="24218" y="0"/>
                  </a:lnTo>
                  <a:close/>
                </a:path>
              </a:pathLst>
            </a:custGeom>
            <a:solidFill>
              <a:srgbClr val="1636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4" name="Google Shape;954;p42">
            <a:hlinkClick r:id="rId3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5" name="Google Shape;955;p42"/>
          <p:cNvGrpSpPr/>
          <p:nvPr/>
        </p:nvGrpSpPr>
        <p:grpSpPr>
          <a:xfrm>
            <a:off x="342900" y="4162614"/>
            <a:ext cx="278848" cy="132251"/>
            <a:chOff x="395425" y="661226"/>
            <a:chExt cx="278848" cy="132251"/>
          </a:xfrm>
        </p:grpSpPr>
        <p:sp>
          <p:nvSpPr>
            <p:cNvPr id="956" name="Google Shape;956;p42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2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8" name="Google Shape;958;p42"/>
          <p:cNvGrpSpPr/>
          <p:nvPr/>
        </p:nvGrpSpPr>
        <p:grpSpPr>
          <a:xfrm flipH="1">
            <a:off x="342900" y="4429314"/>
            <a:ext cx="278848" cy="132251"/>
            <a:chOff x="395425" y="661226"/>
            <a:chExt cx="278848" cy="132251"/>
          </a:xfrm>
        </p:grpSpPr>
        <p:sp>
          <p:nvSpPr>
            <p:cNvPr id="959" name="Google Shape;959;p42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2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1" name="Google Shape;961;p42">
            <a:hlinkClick r:id="" action="ppaction://hlinkshowjump?jump=nextslide"/>
          </p:cNvPr>
          <p:cNvSpPr/>
          <p:nvPr/>
        </p:nvSpPr>
        <p:spPr>
          <a:xfrm>
            <a:off x="342975" y="41387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42">
            <a:hlinkClick r:id="" action="ppaction://hlinkshowjump?jump=previousslide"/>
          </p:cNvPr>
          <p:cNvSpPr/>
          <p:nvPr/>
        </p:nvSpPr>
        <p:spPr>
          <a:xfrm>
            <a:off x="342975" y="44054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4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63621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Times New Roman" pitchFamily="18" charset="0"/>
                <a:cs typeface="Times New Roman" pitchFamily="18" charset="0"/>
              </a:rPr>
              <a:t>Pengertian Karakteristik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8" name="Google Shape;968;p43"/>
          <p:cNvSpPr txBox="1"/>
          <p:nvPr/>
        </p:nvSpPr>
        <p:spPr>
          <a:xfrm>
            <a:off x="720000" y="1247175"/>
            <a:ext cx="7704000" cy="33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lang="en-US" sz="2400" dirty="0" smtClean="0">
              <a:solidFill>
                <a:srgbClr val="11292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Istilah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karakterikstik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dalam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KBBI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mempunyai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arti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sifat-sifat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kejiwaan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akhlak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atau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budi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pekerti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membedakan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seseorang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dari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yang lain,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tabiat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watak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. 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Karakteristik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adalah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sifat-sifat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perlu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diteliti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berkenaan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dengan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kekhasan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yang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membedakan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seseorang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sz="2400" dirty="0" err="1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dengan</a:t>
            </a:r>
            <a:r>
              <a:rPr lang="en-US" sz="2400" dirty="0" smtClean="0">
                <a:solidFill>
                  <a:srgbClr val="112925"/>
                </a:solidFill>
                <a:latin typeface="Raleway"/>
                <a:ea typeface="Raleway"/>
                <a:cs typeface="Raleway"/>
                <a:sym typeface="Raleway"/>
              </a:rPr>
              <a:t> yang lain.</a:t>
            </a:r>
            <a:endParaRPr sz="2400" dirty="0">
              <a:solidFill>
                <a:srgbClr val="112925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69" name="Google Shape;969;p43">
            <a:hlinkClick r:id="rId3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44"/>
          <p:cNvSpPr txBox="1">
            <a:spLocks noGrp="1"/>
          </p:cNvSpPr>
          <p:nvPr>
            <p:ph type="title"/>
          </p:nvPr>
        </p:nvSpPr>
        <p:spPr>
          <a:xfrm flipH="1">
            <a:off x="5004048" y="247651"/>
            <a:ext cx="3744416" cy="8800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>
                <a:latin typeface="Times New Roman" pitchFamily="18" charset="0"/>
                <a:cs typeface="Times New Roman" pitchFamily="18" charset="0"/>
              </a:rPr>
              <a:t>Karakteristik individu digolongkan ke dalam tiga kelompok, yaitu :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5" name="Google Shape;975;p44"/>
          <p:cNvSpPr txBox="1">
            <a:spLocks noGrp="1"/>
          </p:cNvSpPr>
          <p:nvPr>
            <p:ph type="subTitle" idx="1"/>
          </p:nvPr>
        </p:nvSpPr>
        <p:spPr>
          <a:xfrm flipH="1">
            <a:off x="4932040" y="1236771"/>
            <a:ext cx="3816424" cy="23985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" sz="1400" dirty="0" smtClean="0"/>
              <a:t>Ciri – ciri demografi, seperti jenis kelamin dan umur.</a:t>
            </a: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" sz="1400" dirty="0" smtClean="0"/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400" dirty="0" smtClean="0"/>
              <a:t>S</a:t>
            </a:r>
            <a:r>
              <a:rPr lang="en" sz="1400" dirty="0" smtClean="0"/>
              <a:t>truktur sosial, seperti tingkat pendidikan status pekerjaan, kesukaan atau ras, dan sebagainya.</a:t>
            </a:r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" sz="1400" dirty="0" smtClean="0"/>
          </a:p>
          <a:p>
            <a:pPr marL="342900" lvl="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400" dirty="0" smtClean="0"/>
              <a:t>M</a:t>
            </a:r>
            <a:r>
              <a:rPr lang="en" sz="1400" dirty="0" smtClean="0"/>
              <a:t>anfaat – manfaat kesehatan seperti kenyakinan bahwa pelayanaan kesehatan dapat menolong proses pemyembuhan penyakit. (Notoadmodjo, 2012).</a:t>
            </a:r>
            <a:endParaRPr sz="1400" dirty="0"/>
          </a:p>
        </p:txBody>
      </p:sp>
      <p:sp>
        <p:nvSpPr>
          <p:cNvPr id="976" name="Google Shape;976;p44">
            <a:hlinkClick r:id="rId3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7" name="Google Shape;977;p44"/>
          <p:cNvGrpSpPr/>
          <p:nvPr/>
        </p:nvGrpSpPr>
        <p:grpSpPr>
          <a:xfrm>
            <a:off x="720001" y="539992"/>
            <a:ext cx="4072249" cy="3141281"/>
            <a:chOff x="720000" y="539992"/>
            <a:chExt cx="4480455" cy="4062127"/>
          </a:xfrm>
        </p:grpSpPr>
        <p:sp>
          <p:nvSpPr>
            <p:cNvPr id="978" name="Google Shape;978;p44"/>
            <p:cNvSpPr/>
            <p:nvPr/>
          </p:nvSpPr>
          <p:spPr>
            <a:xfrm>
              <a:off x="918018" y="2059873"/>
              <a:ext cx="554508" cy="725309"/>
            </a:xfrm>
            <a:custGeom>
              <a:avLst/>
              <a:gdLst/>
              <a:ahLst/>
              <a:cxnLst/>
              <a:rect l="l" t="t" r="r" b="b"/>
              <a:pathLst>
                <a:path w="28605" h="37416" extrusionOk="0">
                  <a:moveTo>
                    <a:pt x="26561" y="1"/>
                  </a:moveTo>
                  <a:lnTo>
                    <a:pt x="18389" y="2299"/>
                  </a:lnTo>
                  <a:lnTo>
                    <a:pt x="12515" y="3959"/>
                  </a:lnTo>
                  <a:lnTo>
                    <a:pt x="9450" y="4725"/>
                  </a:lnTo>
                  <a:lnTo>
                    <a:pt x="5875" y="5236"/>
                  </a:lnTo>
                  <a:lnTo>
                    <a:pt x="2938" y="5619"/>
                  </a:lnTo>
                  <a:lnTo>
                    <a:pt x="895" y="6130"/>
                  </a:lnTo>
                  <a:lnTo>
                    <a:pt x="384" y="6258"/>
                  </a:lnTo>
                  <a:lnTo>
                    <a:pt x="128" y="6513"/>
                  </a:lnTo>
                  <a:lnTo>
                    <a:pt x="1" y="7024"/>
                  </a:lnTo>
                  <a:lnTo>
                    <a:pt x="1" y="8046"/>
                  </a:lnTo>
                  <a:lnTo>
                    <a:pt x="256" y="11621"/>
                  </a:lnTo>
                  <a:lnTo>
                    <a:pt x="1022" y="21837"/>
                  </a:lnTo>
                  <a:lnTo>
                    <a:pt x="2044" y="32052"/>
                  </a:lnTo>
                  <a:lnTo>
                    <a:pt x="2555" y="35500"/>
                  </a:lnTo>
                  <a:lnTo>
                    <a:pt x="2810" y="37033"/>
                  </a:lnTo>
                  <a:lnTo>
                    <a:pt x="3065" y="37288"/>
                  </a:lnTo>
                  <a:lnTo>
                    <a:pt x="3448" y="37416"/>
                  </a:lnTo>
                  <a:lnTo>
                    <a:pt x="3959" y="37288"/>
                  </a:lnTo>
                  <a:lnTo>
                    <a:pt x="4598" y="37160"/>
                  </a:lnTo>
                  <a:lnTo>
                    <a:pt x="5236" y="36905"/>
                  </a:lnTo>
                  <a:lnTo>
                    <a:pt x="5875" y="36522"/>
                  </a:lnTo>
                  <a:lnTo>
                    <a:pt x="6385" y="36139"/>
                  </a:lnTo>
                  <a:lnTo>
                    <a:pt x="6769" y="35628"/>
                  </a:lnTo>
                  <a:lnTo>
                    <a:pt x="7152" y="34734"/>
                  </a:lnTo>
                  <a:lnTo>
                    <a:pt x="7790" y="33202"/>
                  </a:lnTo>
                  <a:lnTo>
                    <a:pt x="9323" y="28860"/>
                  </a:lnTo>
                  <a:lnTo>
                    <a:pt x="11238" y="23114"/>
                  </a:lnTo>
                  <a:lnTo>
                    <a:pt x="28605" y="19027"/>
                  </a:lnTo>
                  <a:lnTo>
                    <a:pt x="26561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4"/>
            <p:cNvSpPr/>
            <p:nvPr/>
          </p:nvSpPr>
          <p:spPr>
            <a:xfrm>
              <a:off x="918018" y="2158891"/>
              <a:ext cx="165877" cy="626291"/>
            </a:xfrm>
            <a:custGeom>
              <a:avLst/>
              <a:gdLst/>
              <a:ahLst/>
              <a:cxnLst/>
              <a:rect l="l" t="t" r="r" b="b"/>
              <a:pathLst>
                <a:path w="8557" h="32308" extrusionOk="0">
                  <a:moveTo>
                    <a:pt x="6769" y="1"/>
                  </a:moveTo>
                  <a:lnTo>
                    <a:pt x="2044" y="767"/>
                  </a:lnTo>
                  <a:lnTo>
                    <a:pt x="639" y="1022"/>
                  </a:lnTo>
                  <a:lnTo>
                    <a:pt x="256" y="1277"/>
                  </a:lnTo>
                  <a:lnTo>
                    <a:pt x="128" y="1405"/>
                  </a:lnTo>
                  <a:lnTo>
                    <a:pt x="1" y="1916"/>
                  </a:lnTo>
                  <a:lnTo>
                    <a:pt x="1" y="2938"/>
                  </a:lnTo>
                  <a:lnTo>
                    <a:pt x="128" y="6513"/>
                  </a:lnTo>
                  <a:lnTo>
                    <a:pt x="1022" y="16729"/>
                  </a:lnTo>
                  <a:lnTo>
                    <a:pt x="2044" y="26944"/>
                  </a:lnTo>
                  <a:lnTo>
                    <a:pt x="2555" y="30392"/>
                  </a:lnTo>
                  <a:lnTo>
                    <a:pt x="2810" y="31925"/>
                  </a:lnTo>
                  <a:lnTo>
                    <a:pt x="3065" y="32180"/>
                  </a:lnTo>
                  <a:lnTo>
                    <a:pt x="3448" y="32308"/>
                  </a:lnTo>
                  <a:lnTo>
                    <a:pt x="3959" y="32180"/>
                  </a:lnTo>
                  <a:lnTo>
                    <a:pt x="4598" y="32052"/>
                  </a:lnTo>
                  <a:lnTo>
                    <a:pt x="5236" y="31797"/>
                  </a:lnTo>
                  <a:lnTo>
                    <a:pt x="5875" y="31414"/>
                  </a:lnTo>
                  <a:lnTo>
                    <a:pt x="6385" y="31031"/>
                  </a:lnTo>
                  <a:lnTo>
                    <a:pt x="6769" y="30520"/>
                  </a:lnTo>
                  <a:lnTo>
                    <a:pt x="7662" y="28221"/>
                  </a:lnTo>
                  <a:lnTo>
                    <a:pt x="8556" y="25923"/>
                  </a:lnTo>
                  <a:lnTo>
                    <a:pt x="8173" y="26434"/>
                  </a:lnTo>
                  <a:lnTo>
                    <a:pt x="7918" y="26689"/>
                  </a:lnTo>
                  <a:lnTo>
                    <a:pt x="7662" y="26689"/>
                  </a:lnTo>
                  <a:lnTo>
                    <a:pt x="7535" y="26561"/>
                  </a:lnTo>
                  <a:lnTo>
                    <a:pt x="7279" y="25923"/>
                  </a:lnTo>
                  <a:lnTo>
                    <a:pt x="7152" y="24901"/>
                  </a:lnTo>
                  <a:lnTo>
                    <a:pt x="6896" y="23624"/>
                  </a:lnTo>
                  <a:lnTo>
                    <a:pt x="6769" y="20177"/>
                  </a:lnTo>
                  <a:lnTo>
                    <a:pt x="6641" y="15963"/>
                  </a:lnTo>
                  <a:lnTo>
                    <a:pt x="6641" y="7024"/>
                  </a:lnTo>
                  <a:lnTo>
                    <a:pt x="676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4"/>
            <p:cNvSpPr/>
            <p:nvPr/>
          </p:nvSpPr>
          <p:spPr>
            <a:xfrm>
              <a:off x="809113" y="3347076"/>
              <a:ext cx="1106515" cy="388669"/>
            </a:xfrm>
            <a:custGeom>
              <a:avLst/>
              <a:gdLst/>
              <a:ahLst/>
              <a:cxnLst/>
              <a:rect l="l" t="t" r="r" b="b"/>
              <a:pathLst>
                <a:path w="57081" h="20050" extrusionOk="0">
                  <a:moveTo>
                    <a:pt x="16984" y="1"/>
                  </a:moveTo>
                  <a:lnTo>
                    <a:pt x="0" y="11877"/>
                  </a:lnTo>
                  <a:lnTo>
                    <a:pt x="39586" y="20049"/>
                  </a:lnTo>
                  <a:lnTo>
                    <a:pt x="57080" y="5620"/>
                  </a:lnTo>
                  <a:lnTo>
                    <a:pt x="16984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4"/>
            <p:cNvSpPr/>
            <p:nvPr/>
          </p:nvSpPr>
          <p:spPr>
            <a:xfrm>
              <a:off x="838811" y="3347076"/>
              <a:ext cx="1029789" cy="368858"/>
            </a:xfrm>
            <a:custGeom>
              <a:avLst/>
              <a:gdLst/>
              <a:ahLst/>
              <a:cxnLst/>
              <a:rect l="l" t="t" r="r" b="b"/>
              <a:pathLst>
                <a:path w="53123" h="19028" extrusionOk="0">
                  <a:moveTo>
                    <a:pt x="16473" y="1"/>
                  </a:moveTo>
                  <a:lnTo>
                    <a:pt x="0" y="11366"/>
                  </a:lnTo>
                  <a:lnTo>
                    <a:pt x="37160" y="19028"/>
                  </a:lnTo>
                  <a:lnTo>
                    <a:pt x="53122" y="5747"/>
                  </a:lnTo>
                  <a:lnTo>
                    <a:pt x="40480" y="2172"/>
                  </a:lnTo>
                  <a:lnTo>
                    <a:pt x="36649" y="1916"/>
                  </a:lnTo>
                  <a:lnTo>
                    <a:pt x="33201" y="1661"/>
                  </a:lnTo>
                  <a:lnTo>
                    <a:pt x="27710" y="256"/>
                  </a:lnTo>
                  <a:lnTo>
                    <a:pt x="21836" y="129"/>
                  </a:lnTo>
                  <a:lnTo>
                    <a:pt x="164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4"/>
            <p:cNvSpPr/>
            <p:nvPr/>
          </p:nvSpPr>
          <p:spPr>
            <a:xfrm>
              <a:off x="1185356" y="3379255"/>
              <a:ext cx="297075" cy="259953"/>
            </a:xfrm>
            <a:custGeom>
              <a:avLst/>
              <a:gdLst/>
              <a:ahLst/>
              <a:cxnLst/>
              <a:rect l="l" t="t" r="r" b="b"/>
              <a:pathLst>
                <a:path w="15325" h="13410" extrusionOk="0">
                  <a:moveTo>
                    <a:pt x="15324" y="1"/>
                  </a:moveTo>
                  <a:lnTo>
                    <a:pt x="11494" y="3321"/>
                  </a:lnTo>
                  <a:lnTo>
                    <a:pt x="7535" y="6641"/>
                  </a:lnTo>
                  <a:lnTo>
                    <a:pt x="3832" y="9961"/>
                  </a:lnTo>
                  <a:lnTo>
                    <a:pt x="1" y="13409"/>
                  </a:lnTo>
                  <a:lnTo>
                    <a:pt x="3959" y="10089"/>
                  </a:lnTo>
                  <a:lnTo>
                    <a:pt x="7790" y="6769"/>
                  </a:lnTo>
                  <a:lnTo>
                    <a:pt x="11621" y="3449"/>
                  </a:lnTo>
                  <a:lnTo>
                    <a:pt x="15324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4"/>
            <p:cNvSpPr/>
            <p:nvPr/>
          </p:nvSpPr>
          <p:spPr>
            <a:xfrm>
              <a:off x="1482412" y="3399066"/>
              <a:ext cx="311924" cy="66859"/>
            </a:xfrm>
            <a:custGeom>
              <a:avLst/>
              <a:gdLst/>
              <a:ahLst/>
              <a:cxnLst/>
              <a:rect l="l" t="t" r="r" b="b"/>
              <a:pathLst>
                <a:path w="16091" h="3449" extrusionOk="0">
                  <a:moveTo>
                    <a:pt x="0" y="0"/>
                  </a:moveTo>
                  <a:lnTo>
                    <a:pt x="4087" y="511"/>
                  </a:lnTo>
                  <a:lnTo>
                    <a:pt x="6130" y="767"/>
                  </a:lnTo>
                  <a:lnTo>
                    <a:pt x="6641" y="767"/>
                  </a:lnTo>
                  <a:lnTo>
                    <a:pt x="7151" y="894"/>
                  </a:lnTo>
                  <a:lnTo>
                    <a:pt x="8173" y="1277"/>
                  </a:lnTo>
                  <a:lnTo>
                    <a:pt x="12132" y="2299"/>
                  </a:lnTo>
                  <a:lnTo>
                    <a:pt x="16090" y="3448"/>
                  </a:lnTo>
                  <a:lnTo>
                    <a:pt x="12132" y="2171"/>
                  </a:lnTo>
                  <a:lnTo>
                    <a:pt x="8173" y="1022"/>
                  </a:lnTo>
                  <a:lnTo>
                    <a:pt x="7151" y="767"/>
                  </a:lnTo>
                  <a:lnTo>
                    <a:pt x="6641" y="639"/>
                  </a:lnTo>
                  <a:lnTo>
                    <a:pt x="6130" y="511"/>
                  </a:lnTo>
                  <a:lnTo>
                    <a:pt x="4087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4"/>
            <p:cNvSpPr/>
            <p:nvPr/>
          </p:nvSpPr>
          <p:spPr>
            <a:xfrm>
              <a:off x="1462601" y="3416396"/>
              <a:ext cx="309443" cy="64378"/>
            </a:xfrm>
            <a:custGeom>
              <a:avLst/>
              <a:gdLst/>
              <a:ahLst/>
              <a:cxnLst/>
              <a:rect l="l" t="t" r="r" b="b"/>
              <a:pathLst>
                <a:path w="15963" h="3321" extrusionOk="0">
                  <a:moveTo>
                    <a:pt x="1" y="0"/>
                  </a:moveTo>
                  <a:lnTo>
                    <a:pt x="4087" y="511"/>
                  </a:lnTo>
                  <a:lnTo>
                    <a:pt x="6130" y="767"/>
                  </a:lnTo>
                  <a:lnTo>
                    <a:pt x="6641" y="767"/>
                  </a:lnTo>
                  <a:lnTo>
                    <a:pt x="7152" y="894"/>
                  </a:lnTo>
                  <a:lnTo>
                    <a:pt x="8046" y="1150"/>
                  </a:lnTo>
                  <a:lnTo>
                    <a:pt x="12004" y="2299"/>
                  </a:lnTo>
                  <a:lnTo>
                    <a:pt x="15963" y="3320"/>
                  </a:lnTo>
                  <a:lnTo>
                    <a:pt x="15963" y="3320"/>
                  </a:lnTo>
                  <a:lnTo>
                    <a:pt x="12004" y="2171"/>
                  </a:lnTo>
                  <a:lnTo>
                    <a:pt x="8046" y="894"/>
                  </a:lnTo>
                  <a:lnTo>
                    <a:pt x="7152" y="639"/>
                  </a:lnTo>
                  <a:lnTo>
                    <a:pt x="6641" y="511"/>
                  </a:lnTo>
                  <a:lnTo>
                    <a:pt x="6130" y="511"/>
                  </a:lnTo>
                  <a:lnTo>
                    <a:pt x="4087" y="2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4"/>
            <p:cNvSpPr/>
            <p:nvPr/>
          </p:nvSpPr>
          <p:spPr>
            <a:xfrm>
              <a:off x="1447752" y="3433727"/>
              <a:ext cx="304500" cy="64378"/>
            </a:xfrm>
            <a:custGeom>
              <a:avLst/>
              <a:gdLst/>
              <a:ahLst/>
              <a:cxnLst/>
              <a:rect l="l" t="t" r="r" b="b"/>
              <a:pathLst>
                <a:path w="15708" h="3321" extrusionOk="0">
                  <a:moveTo>
                    <a:pt x="1" y="0"/>
                  </a:moveTo>
                  <a:lnTo>
                    <a:pt x="3959" y="511"/>
                  </a:lnTo>
                  <a:lnTo>
                    <a:pt x="6002" y="766"/>
                  </a:lnTo>
                  <a:lnTo>
                    <a:pt x="6896" y="894"/>
                  </a:lnTo>
                  <a:lnTo>
                    <a:pt x="7918" y="1150"/>
                  </a:lnTo>
                  <a:lnTo>
                    <a:pt x="11749" y="2299"/>
                  </a:lnTo>
                  <a:lnTo>
                    <a:pt x="15707" y="3320"/>
                  </a:lnTo>
                  <a:lnTo>
                    <a:pt x="15707" y="3320"/>
                  </a:lnTo>
                  <a:lnTo>
                    <a:pt x="11876" y="2043"/>
                  </a:lnTo>
                  <a:lnTo>
                    <a:pt x="8046" y="894"/>
                  </a:lnTo>
                  <a:lnTo>
                    <a:pt x="7024" y="639"/>
                  </a:lnTo>
                  <a:lnTo>
                    <a:pt x="6002" y="511"/>
                  </a:lnTo>
                  <a:lnTo>
                    <a:pt x="3959" y="2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4"/>
            <p:cNvSpPr/>
            <p:nvPr/>
          </p:nvSpPr>
          <p:spPr>
            <a:xfrm>
              <a:off x="1430421" y="3451057"/>
              <a:ext cx="299556" cy="64378"/>
            </a:xfrm>
            <a:custGeom>
              <a:avLst/>
              <a:gdLst/>
              <a:ahLst/>
              <a:cxnLst/>
              <a:rect l="l" t="t" r="r" b="b"/>
              <a:pathLst>
                <a:path w="15453" h="3321" extrusionOk="0">
                  <a:moveTo>
                    <a:pt x="1" y="0"/>
                  </a:moveTo>
                  <a:lnTo>
                    <a:pt x="3959" y="511"/>
                  </a:lnTo>
                  <a:lnTo>
                    <a:pt x="5875" y="639"/>
                  </a:lnTo>
                  <a:lnTo>
                    <a:pt x="7790" y="1149"/>
                  </a:lnTo>
                  <a:lnTo>
                    <a:pt x="11621" y="2299"/>
                  </a:lnTo>
                  <a:lnTo>
                    <a:pt x="15452" y="3320"/>
                  </a:lnTo>
                  <a:lnTo>
                    <a:pt x="11621" y="2043"/>
                  </a:lnTo>
                  <a:lnTo>
                    <a:pt x="7918" y="1022"/>
                  </a:lnTo>
                  <a:lnTo>
                    <a:pt x="6896" y="639"/>
                  </a:lnTo>
                  <a:lnTo>
                    <a:pt x="5875" y="511"/>
                  </a:lnTo>
                  <a:lnTo>
                    <a:pt x="3959" y="2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4"/>
            <p:cNvSpPr/>
            <p:nvPr/>
          </p:nvSpPr>
          <p:spPr>
            <a:xfrm>
              <a:off x="1410629" y="3465906"/>
              <a:ext cx="297056" cy="66859"/>
            </a:xfrm>
            <a:custGeom>
              <a:avLst/>
              <a:gdLst/>
              <a:ahLst/>
              <a:cxnLst/>
              <a:rect l="l" t="t" r="r" b="b"/>
              <a:pathLst>
                <a:path w="15324" h="3449" extrusionOk="0">
                  <a:moveTo>
                    <a:pt x="0" y="0"/>
                  </a:moveTo>
                  <a:lnTo>
                    <a:pt x="3831" y="511"/>
                  </a:lnTo>
                  <a:lnTo>
                    <a:pt x="4853" y="639"/>
                  </a:lnTo>
                  <a:lnTo>
                    <a:pt x="5874" y="766"/>
                  </a:lnTo>
                  <a:lnTo>
                    <a:pt x="7662" y="1277"/>
                  </a:lnTo>
                  <a:lnTo>
                    <a:pt x="11493" y="2427"/>
                  </a:lnTo>
                  <a:lnTo>
                    <a:pt x="15324" y="3448"/>
                  </a:lnTo>
                  <a:lnTo>
                    <a:pt x="11621" y="2171"/>
                  </a:lnTo>
                  <a:lnTo>
                    <a:pt x="7790" y="1022"/>
                  </a:lnTo>
                  <a:lnTo>
                    <a:pt x="6768" y="766"/>
                  </a:lnTo>
                  <a:lnTo>
                    <a:pt x="5874" y="511"/>
                  </a:lnTo>
                  <a:lnTo>
                    <a:pt x="3831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4"/>
            <p:cNvSpPr/>
            <p:nvPr/>
          </p:nvSpPr>
          <p:spPr>
            <a:xfrm>
              <a:off x="1388337" y="3483236"/>
              <a:ext cx="297075" cy="64378"/>
            </a:xfrm>
            <a:custGeom>
              <a:avLst/>
              <a:gdLst/>
              <a:ahLst/>
              <a:cxnLst/>
              <a:rect l="l" t="t" r="r" b="b"/>
              <a:pathLst>
                <a:path w="15325" h="3321" extrusionOk="0">
                  <a:moveTo>
                    <a:pt x="1" y="0"/>
                  </a:moveTo>
                  <a:lnTo>
                    <a:pt x="3960" y="511"/>
                  </a:lnTo>
                  <a:lnTo>
                    <a:pt x="4981" y="639"/>
                  </a:lnTo>
                  <a:lnTo>
                    <a:pt x="5875" y="766"/>
                  </a:lnTo>
                  <a:lnTo>
                    <a:pt x="7790" y="1277"/>
                  </a:lnTo>
                  <a:lnTo>
                    <a:pt x="11494" y="2299"/>
                  </a:lnTo>
                  <a:lnTo>
                    <a:pt x="15324" y="3320"/>
                  </a:lnTo>
                  <a:lnTo>
                    <a:pt x="15324" y="3320"/>
                  </a:lnTo>
                  <a:lnTo>
                    <a:pt x="11621" y="2171"/>
                  </a:lnTo>
                  <a:lnTo>
                    <a:pt x="7790" y="1022"/>
                  </a:lnTo>
                  <a:lnTo>
                    <a:pt x="6897" y="766"/>
                  </a:lnTo>
                  <a:lnTo>
                    <a:pt x="5875" y="511"/>
                  </a:lnTo>
                  <a:lnTo>
                    <a:pt x="3960" y="2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4"/>
            <p:cNvSpPr/>
            <p:nvPr/>
          </p:nvSpPr>
          <p:spPr>
            <a:xfrm>
              <a:off x="1371026" y="3500566"/>
              <a:ext cx="292113" cy="64378"/>
            </a:xfrm>
            <a:custGeom>
              <a:avLst/>
              <a:gdLst/>
              <a:ahLst/>
              <a:cxnLst/>
              <a:rect l="l" t="t" r="r" b="b"/>
              <a:pathLst>
                <a:path w="15069" h="3321" extrusionOk="0">
                  <a:moveTo>
                    <a:pt x="0" y="0"/>
                  </a:moveTo>
                  <a:lnTo>
                    <a:pt x="3831" y="511"/>
                  </a:lnTo>
                  <a:lnTo>
                    <a:pt x="4853" y="639"/>
                  </a:lnTo>
                  <a:lnTo>
                    <a:pt x="5746" y="766"/>
                  </a:lnTo>
                  <a:lnTo>
                    <a:pt x="7662" y="1277"/>
                  </a:lnTo>
                  <a:lnTo>
                    <a:pt x="11365" y="2299"/>
                  </a:lnTo>
                  <a:lnTo>
                    <a:pt x="15068" y="3320"/>
                  </a:lnTo>
                  <a:lnTo>
                    <a:pt x="11365" y="2043"/>
                  </a:lnTo>
                  <a:lnTo>
                    <a:pt x="7662" y="1022"/>
                  </a:lnTo>
                  <a:lnTo>
                    <a:pt x="6768" y="766"/>
                  </a:lnTo>
                  <a:lnTo>
                    <a:pt x="5874" y="511"/>
                  </a:lnTo>
                  <a:lnTo>
                    <a:pt x="3831" y="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4"/>
            <p:cNvSpPr/>
            <p:nvPr/>
          </p:nvSpPr>
          <p:spPr>
            <a:xfrm>
              <a:off x="1348733" y="3517877"/>
              <a:ext cx="294594" cy="64397"/>
            </a:xfrm>
            <a:custGeom>
              <a:avLst/>
              <a:gdLst/>
              <a:ahLst/>
              <a:cxnLst/>
              <a:rect l="l" t="t" r="r" b="b"/>
              <a:pathLst>
                <a:path w="15197" h="3322" extrusionOk="0">
                  <a:moveTo>
                    <a:pt x="1" y="1"/>
                  </a:moveTo>
                  <a:lnTo>
                    <a:pt x="3832" y="512"/>
                  </a:lnTo>
                  <a:lnTo>
                    <a:pt x="4853" y="512"/>
                  </a:lnTo>
                  <a:lnTo>
                    <a:pt x="5747" y="639"/>
                  </a:lnTo>
                  <a:lnTo>
                    <a:pt x="7663" y="1150"/>
                  </a:lnTo>
                  <a:lnTo>
                    <a:pt x="11366" y="2299"/>
                  </a:lnTo>
                  <a:lnTo>
                    <a:pt x="15197" y="3321"/>
                  </a:lnTo>
                  <a:lnTo>
                    <a:pt x="11493" y="2044"/>
                  </a:lnTo>
                  <a:lnTo>
                    <a:pt x="7790" y="895"/>
                  </a:lnTo>
                  <a:lnTo>
                    <a:pt x="6769" y="639"/>
                  </a:lnTo>
                  <a:lnTo>
                    <a:pt x="5875" y="384"/>
                  </a:lnTo>
                  <a:lnTo>
                    <a:pt x="3959" y="2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4"/>
            <p:cNvSpPr/>
            <p:nvPr/>
          </p:nvSpPr>
          <p:spPr>
            <a:xfrm>
              <a:off x="1326460" y="3535207"/>
              <a:ext cx="299537" cy="64378"/>
            </a:xfrm>
            <a:custGeom>
              <a:avLst/>
              <a:gdLst/>
              <a:ahLst/>
              <a:cxnLst/>
              <a:rect l="l" t="t" r="r" b="b"/>
              <a:pathLst>
                <a:path w="15452" h="3321" extrusionOk="0">
                  <a:moveTo>
                    <a:pt x="1" y="1"/>
                  </a:moveTo>
                  <a:lnTo>
                    <a:pt x="3959" y="512"/>
                  </a:lnTo>
                  <a:lnTo>
                    <a:pt x="5875" y="767"/>
                  </a:lnTo>
                  <a:lnTo>
                    <a:pt x="7790" y="1278"/>
                  </a:lnTo>
                  <a:lnTo>
                    <a:pt x="11621" y="2299"/>
                  </a:lnTo>
                  <a:lnTo>
                    <a:pt x="15452" y="3321"/>
                  </a:lnTo>
                  <a:lnTo>
                    <a:pt x="11621" y="2044"/>
                  </a:lnTo>
                  <a:lnTo>
                    <a:pt x="7918" y="1022"/>
                  </a:lnTo>
                  <a:lnTo>
                    <a:pt x="6896" y="639"/>
                  </a:lnTo>
                  <a:lnTo>
                    <a:pt x="6002" y="512"/>
                  </a:lnTo>
                  <a:lnTo>
                    <a:pt x="3959" y="2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4"/>
            <p:cNvSpPr/>
            <p:nvPr/>
          </p:nvSpPr>
          <p:spPr>
            <a:xfrm>
              <a:off x="1306648" y="3550056"/>
              <a:ext cx="297075" cy="66859"/>
            </a:xfrm>
            <a:custGeom>
              <a:avLst/>
              <a:gdLst/>
              <a:ahLst/>
              <a:cxnLst/>
              <a:rect l="l" t="t" r="r" b="b"/>
              <a:pathLst>
                <a:path w="15325" h="3449" extrusionOk="0">
                  <a:moveTo>
                    <a:pt x="1" y="1"/>
                  </a:moveTo>
                  <a:lnTo>
                    <a:pt x="3960" y="512"/>
                  </a:lnTo>
                  <a:lnTo>
                    <a:pt x="4853" y="639"/>
                  </a:lnTo>
                  <a:lnTo>
                    <a:pt x="5875" y="767"/>
                  </a:lnTo>
                  <a:lnTo>
                    <a:pt x="7663" y="1406"/>
                  </a:lnTo>
                  <a:lnTo>
                    <a:pt x="11494" y="2427"/>
                  </a:lnTo>
                  <a:lnTo>
                    <a:pt x="15325" y="3449"/>
                  </a:lnTo>
                  <a:lnTo>
                    <a:pt x="11494" y="2172"/>
                  </a:lnTo>
                  <a:lnTo>
                    <a:pt x="7790" y="1023"/>
                  </a:lnTo>
                  <a:lnTo>
                    <a:pt x="5875" y="512"/>
                  </a:lnTo>
                  <a:lnTo>
                    <a:pt x="4853" y="384"/>
                  </a:lnTo>
                  <a:lnTo>
                    <a:pt x="3960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4"/>
            <p:cNvSpPr/>
            <p:nvPr/>
          </p:nvSpPr>
          <p:spPr>
            <a:xfrm>
              <a:off x="1294281" y="3567386"/>
              <a:ext cx="287169" cy="66859"/>
            </a:xfrm>
            <a:custGeom>
              <a:avLst/>
              <a:gdLst/>
              <a:ahLst/>
              <a:cxnLst/>
              <a:rect l="l" t="t" r="r" b="b"/>
              <a:pathLst>
                <a:path w="14814" h="3449" extrusionOk="0">
                  <a:moveTo>
                    <a:pt x="1" y="1"/>
                  </a:moveTo>
                  <a:lnTo>
                    <a:pt x="3704" y="512"/>
                  </a:lnTo>
                  <a:lnTo>
                    <a:pt x="4725" y="639"/>
                  </a:lnTo>
                  <a:lnTo>
                    <a:pt x="5619" y="895"/>
                  </a:lnTo>
                  <a:lnTo>
                    <a:pt x="7535" y="1406"/>
                  </a:lnTo>
                  <a:lnTo>
                    <a:pt x="11110" y="2427"/>
                  </a:lnTo>
                  <a:lnTo>
                    <a:pt x="14813" y="3449"/>
                  </a:lnTo>
                  <a:lnTo>
                    <a:pt x="14813" y="3449"/>
                  </a:lnTo>
                  <a:lnTo>
                    <a:pt x="11110" y="2299"/>
                  </a:lnTo>
                  <a:lnTo>
                    <a:pt x="7535" y="1150"/>
                  </a:lnTo>
                  <a:lnTo>
                    <a:pt x="5619" y="639"/>
                  </a:lnTo>
                  <a:lnTo>
                    <a:pt x="5236" y="512"/>
                  </a:lnTo>
                  <a:lnTo>
                    <a:pt x="4725" y="384"/>
                  </a:lnTo>
                  <a:lnTo>
                    <a:pt x="3831" y="2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4"/>
            <p:cNvSpPr/>
            <p:nvPr/>
          </p:nvSpPr>
          <p:spPr>
            <a:xfrm>
              <a:off x="1269526" y="3587198"/>
              <a:ext cx="289631" cy="64378"/>
            </a:xfrm>
            <a:custGeom>
              <a:avLst/>
              <a:gdLst/>
              <a:ahLst/>
              <a:cxnLst/>
              <a:rect l="l" t="t" r="r" b="b"/>
              <a:pathLst>
                <a:path w="14941" h="3321" extrusionOk="0">
                  <a:moveTo>
                    <a:pt x="1" y="0"/>
                  </a:moveTo>
                  <a:lnTo>
                    <a:pt x="3831" y="639"/>
                  </a:lnTo>
                  <a:lnTo>
                    <a:pt x="5619" y="1022"/>
                  </a:lnTo>
                  <a:lnTo>
                    <a:pt x="7535" y="1405"/>
                  </a:lnTo>
                  <a:lnTo>
                    <a:pt x="11238" y="2427"/>
                  </a:lnTo>
                  <a:lnTo>
                    <a:pt x="14941" y="3321"/>
                  </a:lnTo>
                  <a:lnTo>
                    <a:pt x="11238" y="2299"/>
                  </a:lnTo>
                  <a:lnTo>
                    <a:pt x="7535" y="1277"/>
                  </a:lnTo>
                  <a:lnTo>
                    <a:pt x="5747" y="767"/>
                  </a:lnTo>
                  <a:lnTo>
                    <a:pt x="3831" y="5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4"/>
            <p:cNvSpPr/>
            <p:nvPr/>
          </p:nvSpPr>
          <p:spPr>
            <a:xfrm>
              <a:off x="932867" y="3527783"/>
              <a:ext cx="274802" cy="52010"/>
            </a:xfrm>
            <a:custGeom>
              <a:avLst/>
              <a:gdLst/>
              <a:ahLst/>
              <a:cxnLst/>
              <a:rect l="l" t="t" r="r" b="b"/>
              <a:pathLst>
                <a:path w="14176" h="2683" extrusionOk="0">
                  <a:moveTo>
                    <a:pt x="1" y="1"/>
                  </a:moveTo>
                  <a:lnTo>
                    <a:pt x="3576" y="639"/>
                  </a:lnTo>
                  <a:lnTo>
                    <a:pt x="7152" y="1150"/>
                  </a:lnTo>
                  <a:lnTo>
                    <a:pt x="8940" y="1405"/>
                  </a:lnTo>
                  <a:lnTo>
                    <a:pt x="9833" y="1661"/>
                  </a:lnTo>
                  <a:lnTo>
                    <a:pt x="10600" y="1788"/>
                  </a:lnTo>
                  <a:lnTo>
                    <a:pt x="14175" y="2682"/>
                  </a:lnTo>
                  <a:lnTo>
                    <a:pt x="10727" y="1533"/>
                  </a:lnTo>
                  <a:lnTo>
                    <a:pt x="9833" y="1405"/>
                  </a:lnTo>
                  <a:lnTo>
                    <a:pt x="8940" y="1150"/>
                  </a:lnTo>
                  <a:lnTo>
                    <a:pt x="7152" y="895"/>
                  </a:lnTo>
                  <a:lnTo>
                    <a:pt x="3576" y="5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4"/>
            <p:cNvSpPr/>
            <p:nvPr/>
          </p:nvSpPr>
          <p:spPr>
            <a:xfrm>
              <a:off x="960103" y="3512934"/>
              <a:ext cx="267358" cy="47047"/>
            </a:xfrm>
            <a:custGeom>
              <a:avLst/>
              <a:gdLst/>
              <a:ahLst/>
              <a:cxnLst/>
              <a:rect l="l" t="t" r="r" b="b"/>
              <a:pathLst>
                <a:path w="13792" h="2427" extrusionOk="0">
                  <a:moveTo>
                    <a:pt x="1" y="1"/>
                  </a:moveTo>
                  <a:lnTo>
                    <a:pt x="3448" y="511"/>
                  </a:lnTo>
                  <a:lnTo>
                    <a:pt x="6896" y="1150"/>
                  </a:lnTo>
                  <a:lnTo>
                    <a:pt x="8684" y="1405"/>
                  </a:lnTo>
                  <a:lnTo>
                    <a:pt x="10344" y="1788"/>
                  </a:lnTo>
                  <a:lnTo>
                    <a:pt x="13792" y="2427"/>
                  </a:lnTo>
                  <a:lnTo>
                    <a:pt x="13792" y="2427"/>
                  </a:lnTo>
                  <a:lnTo>
                    <a:pt x="12132" y="1916"/>
                  </a:lnTo>
                  <a:lnTo>
                    <a:pt x="10472" y="1533"/>
                  </a:lnTo>
                  <a:lnTo>
                    <a:pt x="8684" y="1150"/>
                  </a:lnTo>
                  <a:lnTo>
                    <a:pt x="7024" y="894"/>
                  </a:lnTo>
                  <a:lnTo>
                    <a:pt x="3448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4"/>
            <p:cNvSpPr/>
            <p:nvPr/>
          </p:nvSpPr>
          <p:spPr>
            <a:xfrm>
              <a:off x="982376" y="3498085"/>
              <a:ext cx="264896" cy="42104"/>
            </a:xfrm>
            <a:custGeom>
              <a:avLst/>
              <a:gdLst/>
              <a:ahLst/>
              <a:cxnLst/>
              <a:rect l="l" t="t" r="r" b="b"/>
              <a:pathLst>
                <a:path w="13665" h="2172" extrusionOk="0">
                  <a:moveTo>
                    <a:pt x="1" y="0"/>
                  </a:moveTo>
                  <a:lnTo>
                    <a:pt x="3449" y="511"/>
                  </a:lnTo>
                  <a:lnTo>
                    <a:pt x="6896" y="1022"/>
                  </a:lnTo>
                  <a:lnTo>
                    <a:pt x="8556" y="1150"/>
                  </a:lnTo>
                  <a:lnTo>
                    <a:pt x="10344" y="1533"/>
                  </a:lnTo>
                  <a:lnTo>
                    <a:pt x="13664" y="2171"/>
                  </a:lnTo>
                  <a:lnTo>
                    <a:pt x="10344" y="1277"/>
                  </a:lnTo>
                  <a:lnTo>
                    <a:pt x="8684" y="894"/>
                  </a:lnTo>
                  <a:lnTo>
                    <a:pt x="6896" y="767"/>
                  </a:lnTo>
                  <a:lnTo>
                    <a:pt x="3449" y="38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4"/>
            <p:cNvSpPr/>
            <p:nvPr/>
          </p:nvSpPr>
          <p:spPr>
            <a:xfrm>
              <a:off x="997225" y="3485698"/>
              <a:ext cx="267377" cy="42104"/>
            </a:xfrm>
            <a:custGeom>
              <a:avLst/>
              <a:gdLst/>
              <a:ahLst/>
              <a:cxnLst/>
              <a:rect l="l" t="t" r="r" b="b"/>
              <a:pathLst>
                <a:path w="13793" h="2172" extrusionOk="0">
                  <a:moveTo>
                    <a:pt x="1" y="1"/>
                  </a:moveTo>
                  <a:lnTo>
                    <a:pt x="7024" y="767"/>
                  </a:lnTo>
                  <a:lnTo>
                    <a:pt x="8812" y="1022"/>
                  </a:lnTo>
                  <a:lnTo>
                    <a:pt x="9578" y="1022"/>
                  </a:lnTo>
                  <a:lnTo>
                    <a:pt x="10472" y="1278"/>
                  </a:lnTo>
                  <a:lnTo>
                    <a:pt x="13792" y="2172"/>
                  </a:lnTo>
                  <a:lnTo>
                    <a:pt x="13792" y="2172"/>
                  </a:lnTo>
                  <a:lnTo>
                    <a:pt x="12132" y="1533"/>
                  </a:lnTo>
                  <a:lnTo>
                    <a:pt x="10472" y="1022"/>
                  </a:lnTo>
                  <a:lnTo>
                    <a:pt x="9706" y="767"/>
                  </a:lnTo>
                  <a:lnTo>
                    <a:pt x="8812" y="767"/>
                  </a:lnTo>
                  <a:lnTo>
                    <a:pt x="7024" y="5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4"/>
            <p:cNvSpPr/>
            <p:nvPr/>
          </p:nvSpPr>
          <p:spPr>
            <a:xfrm>
              <a:off x="1017036" y="3470849"/>
              <a:ext cx="267358" cy="39623"/>
            </a:xfrm>
            <a:custGeom>
              <a:avLst/>
              <a:gdLst/>
              <a:ahLst/>
              <a:cxnLst/>
              <a:rect l="l" t="t" r="r" b="b"/>
              <a:pathLst>
                <a:path w="13792" h="2044" extrusionOk="0">
                  <a:moveTo>
                    <a:pt x="1" y="1"/>
                  </a:moveTo>
                  <a:lnTo>
                    <a:pt x="7024" y="767"/>
                  </a:lnTo>
                  <a:lnTo>
                    <a:pt x="8684" y="895"/>
                  </a:lnTo>
                  <a:lnTo>
                    <a:pt x="9578" y="1022"/>
                  </a:lnTo>
                  <a:lnTo>
                    <a:pt x="10472" y="1150"/>
                  </a:lnTo>
                  <a:lnTo>
                    <a:pt x="13792" y="2044"/>
                  </a:lnTo>
                  <a:lnTo>
                    <a:pt x="12132" y="1405"/>
                  </a:lnTo>
                  <a:lnTo>
                    <a:pt x="10472" y="895"/>
                  </a:lnTo>
                  <a:lnTo>
                    <a:pt x="9578" y="767"/>
                  </a:lnTo>
                  <a:lnTo>
                    <a:pt x="8684" y="639"/>
                  </a:lnTo>
                  <a:lnTo>
                    <a:pt x="7024" y="51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4"/>
            <p:cNvSpPr/>
            <p:nvPr/>
          </p:nvSpPr>
          <p:spPr>
            <a:xfrm>
              <a:off x="1036848" y="3453519"/>
              <a:ext cx="267358" cy="39623"/>
            </a:xfrm>
            <a:custGeom>
              <a:avLst/>
              <a:gdLst/>
              <a:ahLst/>
              <a:cxnLst/>
              <a:rect l="l" t="t" r="r" b="b"/>
              <a:pathLst>
                <a:path w="13792" h="2044" extrusionOk="0">
                  <a:moveTo>
                    <a:pt x="0" y="1"/>
                  </a:moveTo>
                  <a:lnTo>
                    <a:pt x="6896" y="767"/>
                  </a:lnTo>
                  <a:lnTo>
                    <a:pt x="8683" y="895"/>
                  </a:lnTo>
                  <a:lnTo>
                    <a:pt x="9577" y="1022"/>
                  </a:lnTo>
                  <a:lnTo>
                    <a:pt x="10343" y="1150"/>
                  </a:lnTo>
                  <a:lnTo>
                    <a:pt x="13791" y="2044"/>
                  </a:lnTo>
                  <a:lnTo>
                    <a:pt x="12131" y="1405"/>
                  </a:lnTo>
                  <a:lnTo>
                    <a:pt x="10471" y="895"/>
                  </a:lnTo>
                  <a:lnTo>
                    <a:pt x="9577" y="767"/>
                  </a:lnTo>
                  <a:lnTo>
                    <a:pt x="8683" y="639"/>
                  </a:lnTo>
                  <a:lnTo>
                    <a:pt x="6896" y="5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4"/>
            <p:cNvSpPr/>
            <p:nvPr/>
          </p:nvSpPr>
          <p:spPr>
            <a:xfrm>
              <a:off x="1054159" y="3436188"/>
              <a:ext cx="267377" cy="39642"/>
            </a:xfrm>
            <a:custGeom>
              <a:avLst/>
              <a:gdLst/>
              <a:ahLst/>
              <a:cxnLst/>
              <a:rect l="l" t="t" r="r" b="b"/>
              <a:pathLst>
                <a:path w="13793" h="2045" extrusionOk="0">
                  <a:moveTo>
                    <a:pt x="1" y="1"/>
                  </a:moveTo>
                  <a:lnTo>
                    <a:pt x="7024" y="767"/>
                  </a:lnTo>
                  <a:lnTo>
                    <a:pt x="8684" y="895"/>
                  </a:lnTo>
                  <a:lnTo>
                    <a:pt x="9578" y="1023"/>
                  </a:lnTo>
                  <a:lnTo>
                    <a:pt x="10472" y="1150"/>
                  </a:lnTo>
                  <a:lnTo>
                    <a:pt x="13792" y="2044"/>
                  </a:lnTo>
                  <a:lnTo>
                    <a:pt x="12132" y="1406"/>
                  </a:lnTo>
                  <a:lnTo>
                    <a:pt x="10472" y="895"/>
                  </a:lnTo>
                  <a:lnTo>
                    <a:pt x="9578" y="767"/>
                  </a:lnTo>
                  <a:lnTo>
                    <a:pt x="8812" y="639"/>
                  </a:lnTo>
                  <a:lnTo>
                    <a:pt x="7024" y="5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4"/>
            <p:cNvSpPr/>
            <p:nvPr/>
          </p:nvSpPr>
          <p:spPr>
            <a:xfrm>
              <a:off x="1078913" y="3421340"/>
              <a:ext cx="267377" cy="39623"/>
            </a:xfrm>
            <a:custGeom>
              <a:avLst/>
              <a:gdLst/>
              <a:ahLst/>
              <a:cxnLst/>
              <a:rect l="l" t="t" r="r" b="b"/>
              <a:pathLst>
                <a:path w="13793" h="2044" extrusionOk="0">
                  <a:moveTo>
                    <a:pt x="1" y="1"/>
                  </a:moveTo>
                  <a:lnTo>
                    <a:pt x="7024" y="767"/>
                  </a:lnTo>
                  <a:lnTo>
                    <a:pt x="8684" y="895"/>
                  </a:lnTo>
                  <a:lnTo>
                    <a:pt x="9578" y="1022"/>
                  </a:lnTo>
                  <a:lnTo>
                    <a:pt x="10472" y="1150"/>
                  </a:lnTo>
                  <a:lnTo>
                    <a:pt x="13792" y="2044"/>
                  </a:lnTo>
                  <a:lnTo>
                    <a:pt x="13792" y="2044"/>
                  </a:lnTo>
                  <a:lnTo>
                    <a:pt x="12132" y="1405"/>
                  </a:lnTo>
                  <a:lnTo>
                    <a:pt x="10472" y="895"/>
                  </a:lnTo>
                  <a:lnTo>
                    <a:pt x="9578" y="767"/>
                  </a:lnTo>
                  <a:lnTo>
                    <a:pt x="8812" y="639"/>
                  </a:lnTo>
                  <a:lnTo>
                    <a:pt x="7024" y="5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4"/>
            <p:cNvSpPr/>
            <p:nvPr/>
          </p:nvSpPr>
          <p:spPr>
            <a:xfrm>
              <a:off x="1103668" y="3406491"/>
              <a:ext cx="267377" cy="39623"/>
            </a:xfrm>
            <a:custGeom>
              <a:avLst/>
              <a:gdLst/>
              <a:ahLst/>
              <a:cxnLst/>
              <a:rect l="l" t="t" r="r" b="b"/>
              <a:pathLst>
                <a:path w="13793" h="2044" extrusionOk="0">
                  <a:moveTo>
                    <a:pt x="1" y="1"/>
                  </a:moveTo>
                  <a:lnTo>
                    <a:pt x="7024" y="767"/>
                  </a:lnTo>
                  <a:lnTo>
                    <a:pt x="8684" y="894"/>
                  </a:lnTo>
                  <a:lnTo>
                    <a:pt x="9578" y="1022"/>
                  </a:lnTo>
                  <a:lnTo>
                    <a:pt x="10472" y="1278"/>
                  </a:lnTo>
                  <a:lnTo>
                    <a:pt x="13792" y="2044"/>
                  </a:lnTo>
                  <a:lnTo>
                    <a:pt x="12132" y="1533"/>
                  </a:lnTo>
                  <a:lnTo>
                    <a:pt x="10472" y="894"/>
                  </a:lnTo>
                  <a:lnTo>
                    <a:pt x="9578" y="767"/>
                  </a:lnTo>
                  <a:lnTo>
                    <a:pt x="8812" y="639"/>
                  </a:lnTo>
                  <a:lnTo>
                    <a:pt x="7024" y="51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4"/>
            <p:cNvSpPr/>
            <p:nvPr/>
          </p:nvSpPr>
          <p:spPr>
            <a:xfrm>
              <a:off x="1123479" y="3394123"/>
              <a:ext cx="267358" cy="37142"/>
            </a:xfrm>
            <a:custGeom>
              <a:avLst/>
              <a:gdLst/>
              <a:ahLst/>
              <a:cxnLst/>
              <a:rect l="l" t="t" r="r" b="b"/>
              <a:pathLst>
                <a:path w="13792" h="1916" extrusionOk="0">
                  <a:moveTo>
                    <a:pt x="0" y="0"/>
                  </a:moveTo>
                  <a:lnTo>
                    <a:pt x="6896" y="639"/>
                  </a:lnTo>
                  <a:lnTo>
                    <a:pt x="8684" y="766"/>
                  </a:lnTo>
                  <a:lnTo>
                    <a:pt x="9578" y="766"/>
                  </a:lnTo>
                  <a:lnTo>
                    <a:pt x="10344" y="1022"/>
                  </a:lnTo>
                  <a:lnTo>
                    <a:pt x="13792" y="1916"/>
                  </a:lnTo>
                  <a:lnTo>
                    <a:pt x="13792" y="1916"/>
                  </a:lnTo>
                  <a:lnTo>
                    <a:pt x="12132" y="1277"/>
                  </a:lnTo>
                  <a:lnTo>
                    <a:pt x="10472" y="766"/>
                  </a:lnTo>
                  <a:lnTo>
                    <a:pt x="9578" y="639"/>
                  </a:lnTo>
                  <a:lnTo>
                    <a:pt x="8684" y="511"/>
                  </a:lnTo>
                  <a:lnTo>
                    <a:pt x="7024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4"/>
            <p:cNvSpPr/>
            <p:nvPr/>
          </p:nvSpPr>
          <p:spPr>
            <a:xfrm>
              <a:off x="1143291" y="3381736"/>
              <a:ext cx="264877" cy="32198"/>
            </a:xfrm>
            <a:custGeom>
              <a:avLst/>
              <a:gdLst/>
              <a:ahLst/>
              <a:cxnLst/>
              <a:rect l="l" t="t" r="r" b="b"/>
              <a:pathLst>
                <a:path w="13664" h="1661" extrusionOk="0">
                  <a:moveTo>
                    <a:pt x="0" y="1"/>
                  </a:moveTo>
                  <a:lnTo>
                    <a:pt x="6896" y="384"/>
                  </a:lnTo>
                  <a:lnTo>
                    <a:pt x="8683" y="511"/>
                  </a:lnTo>
                  <a:lnTo>
                    <a:pt x="9577" y="639"/>
                  </a:lnTo>
                  <a:lnTo>
                    <a:pt x="10343" y="767"/>
                  </a:lnTo>
                  <a:lnTo>
                    <a:pt x="13664" y="1661"/>
                  </a:lnTo>
                  <a:lnTo>
                    <a:pt x="13664" y="1661"/>
                  </a:lnTo>
                  <a:lnTo>
                    <a:pt x="12131" y="1022"/>
                  </a:lnTo>
                  <a:lnTo>
                    <a:pt x="10471" y="511"/>
                  </a:lnTo>
                  <a:lnTo>
                    <a:pt x="9577" y="384"/>
                  </a:lnTo>
                  <a:lnTo>
                    <a:pt x="8683" y="256"/>
                  </a:lnTo>
                  <a:lnTo>
                    <a:pt x="6896" y="25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4"/>
            <p:cNvSpPr/>
            <p:nvPr/>
          </p:nvSpPr>
          <p:spPr>
            <a:xfrm>
              <a:off x="1160602" y="3369368"/>
              <a:ext cx="267377" cy="27236"/>
            </a:xfrm>
            <a:custGeom>
              <a:avLst/>
              <a:gdLst/>
              <a:ahLst/>
              <a:cxnLst/>
              <a:rect l="l" t="t" r="r" b="b"/>
              <a:pathLst>
                <a:path w="13793" h="1405" extrusionOk="0">
                  <a:moveTo>
                    <a:pt x="1" y="0"/>
                  </a:moveTo>
                  <a:lnTo>
                    <a:pt x="7024" y="256"/>
                  </a:lnTo>
                  <a:lnTo>
                    <a:pt x="8684" y="383"/>
                  </a:lnTo>
                  <a:lnTo>
                    <a:pt x="9578" y="383"/>
                  </a:lnTo>
                  <a:lnTo>
                    <a:pt x="10472" y="511"/>
                  </a:lnTo>
                  <a:lnTo>
                    <a:pt x="13792" y="1405"/>
                  </a:lnTo>
                  <a:lnTo>
                    <a:pt x="13792" y="1405"/>
                  </a:lnTo>
                  <a:lnTo>
                    <a:pt x="12132" y="766"/>
                  </a:lnTo>
                  <a:lnTo>
                    <a:pt x="10472" y="256"/>
                  </a:lnTo>
                  <a:lnTo>
                    <a:pt x="9578" y="128"/>
                  </a:lnTo>
                  <a:lnTo>
                    <a:pt x="8684" y="128"/>
                  </a:lnTo>
                  <a:lnTo>
                    <a:pt x="7024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4"/>
            <p:cNvSpPr/>
            <p:nvPr/>
          </p:nvSpPr>
          <p:spPr>
            <a:xfrm>
              <a:off x="1244771" y="3611952"/>
              <a:ext cx="292113" cy="61896"/>
            </a:xfrm>
            <a:custGeom>
              <a:avLst/>
              <a:gdLst/>
              <a:ahLst/>
              <a:cxnLst/>
              <a:rect l="l" t="t" r="r" b="b"/>
              <a:pathLst>
                <a:path w="15069" h="3193" extrusionOk="0">
                  <a:moveTo>
                    <a:pt x="1" y="0"/>
                  </a:moveTo>
                  <a:lnTo>
                    <a:pt x="3831" y="767"/>
                  </a:lnTo>
                  <a:lnTo>
                    <a:pt x="5747" y="1150"/>
                  </a:lnTo>
                  <a:lnTo>
                    <a:pt x="7535" y="1533"/>
                  </a:lnTo>
                  <a:lnTo>
                    <a:pt x="11366" y="2427"/>
                  </a:lnTo>
                  <a:lnTo>
                    <a:pt x="15069" y="3193"/>
                  </a:lnTo>
                  <a:lnTo>
                    <a:pt x="11366" y="2171"/>
                  </a:lnTo>
                  <a:lnTo>
                    <a:pt x="7662" y="1277"/>
                  </a:lnTo>
                  <a:lnTo>
                    <a:pt x="5747" y="894"/>
                  </a:lnTo>
                  <a:lnTo>
                    <a:pt x="3831" y="5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4"/>
            <p:cNvSpPr/>
            <p:nvPr/>
          </p:nvSpPr>
          <p:spPr>
            <a:xfrm>
              <a:off x="898226" y="3542631"/>
              <a:ext cx="294574" cy="56953"/>
            </a:xfrm>
            <a:custGeom>
              <a:avLst/>
              <a:gdLst/>
              <a:ahLst/>
              <a:cxnLst/>
              <a:rect l="l" t="t" r="r" b="b"/>
              <a:pathLst>
                <a:path w="15196" h="2938" extrusionOk="0">
                  <a:moveTo>
                    <a:pt x="0" y="1"/>
                  </a:moveTo>
                  <a:lnTo>
                    <a:pt x="3703" y="639"/>
                  </a:lnTo>
                  <a:lnTo>
                    <a:pt x="5619" y="1022"/>
                  </a:lnTo>
                  <a:lnTo>
                    <a:pt x="7534" y="1406"/>
                  </a:lnTo>
                  <a:lnTo>
                    <a:pt x="11365" y="2172"/>
                  </a:lnTo>
                  <a:lnTo>
                    <a:pt x="15196" y="2938"/>
                  </a:lnTo>
                  <a:lnTo>
                    <a:pt x="15196" y="2938"/>
                  </a:lnTo>
                  <a:lnTo>
                    <a:pt x="11365" y="2044"/>
                  </a:lnTo>
                  <a:lnTo>
                    <a:pt x="7662" y="1150"/>
                  </a:lnTo>
                  <a:lnTo>
                    <a:pt x="5746" y="767"/>
                  </a:lnTo>
                  <a:lnTo>
                    <a:pt x="3831" y="5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4"/>
            <p:cNvSpPr/>
            <p:nvPr/>
          </p:nvSpPr>
          <p:spPr>
            <a:xfrm>
              <a:off x="2893388" y="3022803"/>
              <a:ext cx="576781" cy="198057"/>
            </a:xfrm>
            <a:custGeom>
              <a:avLst/>
              <a:gdLst/>
              <a:ahLst/>
              <a:cxnLst/>
              <a:rect l="l" t="t" r="r" b="b"/>
              <a:pathLst>
                <a:path w="29754" h="10217" extrusionOk="0">
                  <a:moveTo>
                    <a:pt x="383" y="1"/>
                  </a:moveTo>
                  <a:lnTo>
                    <a:pt x="0" y="1278"/>
                  </a:lnTo>
                  <a:lnTo>
                    <a:pt x="29370" y="10216"/>
                  </a:lnTo>
                  <a:lnTo>
                    <a:pt x="29753" y="8939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4"/>
            <p:cNvSpPr/>
            <p:nvPr/>
          </p:nvSpPr>
          <p:spPr>
            <a:xfrm>
              <a:off x="2893388" y="3022803"/>
              <a:ext cx="294594" cy="111406"/>
            </a:xfrm>
            <a:custGeom>
              <a:avLst/>
              <a:gdLst/>
              <a:ahLst/>
              <a:cxnLst/>
              <a:rect l="l" t="t" r="r" b="b"/>
              <a:pathLst>
                <a:path w="15197" h="5747" extrusionOk="0">
                  <a:moveTo>
                    <a:pt x="383" y="1"/>
                  </a:moveTo>
                  <a:lnTo>
                    <a:pt x="0" y="1278"/>
                  </a:lnTo>
                  <a:lnTo>
                    <a:pt x="14813" y="5747"/>
                  </a:lnTo>
                  <a:lnTo>
                    <a:pt x="15196" y="4470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F4C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4"/>
            <p:cNvSpPr/>
            <p:nvPr/>
          </p:nvSpPr>
          <p:spPr>
            <a:xfrm>
              <a:off x="2596332" y="2557428"/>
              <a:ext cx="596593" cy="566895"/>
            </a:xfrm>
            <a:custGeom>
              <a:avLst/>
              <a:gdLst/>
              <a:ahLst/>
              <a:cxnLst/>
              <a:rect l="l" t="t" r="r" b="b"/>
              <a:pathLst>
                <a:path w="30776" h="29244" extrusionOk="0">
                  <a:moveTo>
                    <a:pt x="2172" y="1"/>
                  </a:moveTo>
                  <a:lnTo>
                    <a:pt x="1" y="20560"/>
                  </a:lnTo>
                  <a:lnTo>
                    <a:pt x="28477" y="29243"/>
                  </a:lnTo>
                  <a:lnTo>
                    <a:pt x="30775" y="8684"/>
                  </a:lnTo>
                  <a:lnTo>
                    <a:pt x="2172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4"/>
            <p:cNvSpPr/>
            <p:nvPr/>
          </p:nvSpPr>
          <p:spPr>
            <a:xfrm>
              <a:off x="2858728" y="2804974"/>
              <a:ext cx="69321" cy="71802"/>
            </a:xfrm>
            <a:custGeom>
              <a:avLst/>
              <a:gdLst/>
              <a:ahLst/>
              <a:cxnLst/>
              <a:rect l="l" t="t" r="r" b="b"/>
              <a:pathLst>
                <a:path w="3576" h="3704" extrusionOk="0">
                  <a:moveTo>
                    <a:pt x="1277" y="0"/>
                  </a:moveTo>
                  <a:lnTo>
                    <a:pt x="767" y="256"/>
                  </a:lnTo>
                  <a:lnTo>
                    <a:pt x="256" y="767"/>
                  </a:lnTo>
                  <a:lnTo>
                    <a:pt x="0" y="1277"/>
                  </a:lnTo>
                  <a:lnTo>
                    <a:pt x="0" y="2043"/>
                  </a:lnTo>
                  <a:lnTo>
                    <a:pt x="256" y="2810"/>
                  </a:lnTo>
                  <a:lnTo>
                    <a:pt x="767" y="3320"/>
                  </a:lnTo>
                  <a:lnTo>
                    <a:pt x="1405" y="3704"/>
                  </a:lnTo>
                  <a:lnTo>
                    <a:pt x="2299" y="3704"/>
                  </a:lnTo>
                  <a:lnTo>
                    <a:pt x="2810" y="3448"/>
                  </a:lnTo>
                  <a:lnTo>
                    <a:pt x="3321" y="3065"/>
                  </a:lnTo>
                  <a:lnTo>
                    <a:pt x="3576" y="2427"/>
                  </a:lnTo>
                  <a:lnTo>
                    <a:pt x="3576" y="1660"/>
                  </a:lnTo>
                  <a:lnTo>
                    <a:pt x="3321" y="1022"/>
                  </a:lnTo>
                  <a:lnTo>
                    <a:pt x="2810" y="383"/>
                  </a:lnTo>
                  <a:lnTo>
                    <a:pt x="2171" y="128"/>
                  </a:lnTo>
                  <a:lnTo>
                    <a:pt x="19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4"/>
            <p:cNvSpPr/>
            <p:nvPr/>
          </p:nvSpPr>
          <p:spPr>
            <a:xfrm>
              <a:off x="4190477" y="3027766"/>
              <a:ext cx="621347" cy="792129"/>
            </a:xfrm>
            <a:custGeom>
              <a:avLst/>
              <a:gdLst/>
              <a:ahLst/>
              <a:cxnLst/>
              <a:rect l="l" t="t" r="r" b="b"/>
              <a:pathLst>
                <a:path w="32053" h="40863" extrusionOk="0">
                  <a:moveTo>
                    <a:pt x="9961" y="0"/>
                  </a:moveTo>
                  <a:lnTo>
                    <a:pt x="1" y="14941"/>
                  </a:lnTo>
                  <a:lnTo>
                    <a:pt x="8940" y="21070"/>
                  </a:lnTo>
                  <a:lnTo>
                    <a:pt x="12260" y="23241"/>
                  </a:lnTo>
                  <a:lnTo>
                    <a:pt x="14941" y="24901"/>
                  </a:lnTo>
                  <a:lnTo>
                    <a:pt x="14048" y="30775"/>
                  </a:lnTo>
                  <a:lnTo>
                    <a:pt x="13409" y="35117"/>
                  </a:lnTo>
                  <a:lnTo>
                    <a:pt x="13281" y="36777"/>
                  </a:lnTo>
                  <a:lnTo>
                    <a:pt x="13154" y="37798"/>
                  </a:lnTo>
                  <a:lnTo>
                    <a:pt x="13281" y="38309"/>
                  </a:lnTo>
                  <a:lnTo>
                    <a:pt x="13537" y="38820"/>
                  </a:lnTo>
                  <a:lnTo>
                    <a:pt x="13920" y="39458"/>
                  </a:lnTo>
                  <a:lnTo>
                    <a:pt x="14303" y="39969"/>
                  </a:lnTo>
                  <a:lnTo>
                    <a:pt x="14686" y="40352"/>
                  </a:lnTo>
                  <a:lnTo>
                    <a:pt x="15197" y="40735"/>
                  </a:lnTo>
                  <a:lnTo>
                    <a:pt x="15580" y="40863"/>
                  </a:lnTo>
                  <a:lnTo>
                    <a:pt x="15963" y="40735"/>
                  </a:lnTo>
                  <a:lnTo>
                    <a:pt x="16857" y="39586"/>
                  </a:lnTo>
                  <a:lnTo>
                    <a:pt x="18772" y="36777"/>
                  </a:lnTo>
                  <a:lnTo>
                    <a:pt x="24263" y="28476"/>
                  </a:lnTo>
                  <a:lnTo>
                    <a:pt x="29626" y="20176"/>
                  </a:lnTo>
                  <a:lnTo>
                    <a:pt x="31414" y="17239"/>
                  </a:lnTo>
                  <a:lnTo>
                    <a:pt x="31925" y="16345"/>
                  </a:lnTo>
                  <a:lnTo>
                    <a:pt x="32053" y="15834"/>
                  </a:lnTo>
                  <a:lnTo>
                    <a:pt x="31925" y="15579"/>
                  </a:lnTo>
                  <a:lnTo>
                    <a:pt x="31542" y="15196"/>
                  </a:lnTo>
                  <a:lnTo>
                    <a:pt x="30010" y="13919"/>
                  </a:lnTo>
                  <a:lnTo>
                    <a:pt x="24902" y="10088"/>
                  </a:lnTo>
                  <a:lnTo>
                    <a:pt x="22220" y="8300"/>
                  </a:lnTo>
                  <a:lnTo>
                    <a:pt x="19028" y="6002"/>
                  </a:lnTo>
                  <a:lnTo>
                    <a:pt x="12771" y="1788"/>
                  </a:lnTo>
                  <a:lnTo>
                    <a:pt x="9961" y="0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4"/>
            <p:cNvSpPr/>
            <p:nvPr/>
          </p:nvSpPr>
          <p:spPr>
            <a:xfrm>
              <a:off x="4363760" y="3144095"/>
              <a:ext cx="448065" cy="675800"/>
            </a:xfrm>
            <a:custGeom>
              <a:avLst/>
              <a:gdLst/>
              <a:ahLst/>
              <a:cxnLst/>
              <a:rect l="l" t="t" r="r" b="b"/>
              <a:pathLst>
                <a:path w="23114" h="34862" extrusionOk="0">
                  <a:moveTo>
                    <a:pt x="10089" y="1"/>
                  </a:moveTo>
                  <a:lnTo>
                    <a:pt x="1" y="14941"/>
                  </a:lnTo>
                  <a:lnTo>
                    <a:pt x="3321" y="17112"/>
                  </a:lnTo>
                  <a:lnTo>
                    <a:pt x="6002" y="18900"/>
                  </a:lnTo>
                  <a:lnTo>
                    <a:pt x="5109" y="24774"/>
                  </a:lnTo>
                  <a:lnTo>
                    <a:pt x="4470" y="29116"/>
                  </a:lnTo>
                  <a:lnTo>
                    <a:pt x="4342" y="30776"/>
                  </a:lnTo>
                  <a:lnTo>
                    <a:pt x="4215" y="31669"/>
                  </a:lnTo>
                  <a:lnTo>
                    <a:pt x="4342" y="32308"/>
                  </a:lnTo>
                  <a:lnTo>
                    <a:pt x="4598" y="32819"/>
                  </a:lnTo>
                  <a:lnTo>
                    <a:pt x="4981" y="33457"/>
                  </a:lnTo>
                  <a:lnTo>
                    <a:pt x="5364" y="33968"/>
                  </a:lnTo>
                  <a:lnTo>
                    <a:pt x="5747" y="34351"/>
                  </a:lnTo>
                  <a:lnTo>
                    <a:pt x="6258" y="34734"/>
                  </a:lnTo>
                  <a:lnTo>
                    <a:pt x="6641" y="34862"/>
                  </a:lnTo>
                  <a:lnTo>
                    <a:pt x="7024" y="34734"/>
                  </a:lnTo>
                  <a:lnTo>
                    <a:pt x="7918" y="33585"/>
                  </a:lnTo>
                  <a:lnTo>
                    <a:pt x="9833" y="30776"/>
                  </a:lnTo>
                  <a:lnTo>
                    <a:pt x="15324" y="22475"/>
                  </a:lnTo>
                  <a:lnTo>
                    <a:pt x="20687" y="14175"/>
                  </a:lnTo>
                  <a:lnTo>
                    <a:pt x="22475" y="11238"/>
                  </a:lnTo>
                  <a:lnTo>
                    <a:pt x="22986" y="10344"/>
                  </a:lnTo>
                  <a:lnTo>
                    <a:pt x="23114" y="9833"/>
                  </a:lnTo>
                  <a:lnTo>
                    <a:pt x="22986" y="9578"/>
                  </a:lnTo>
                  <a:lnTo>
                    <a:pt x="22603" y="9195"/>
                  </a:lnTo>
                  <a:lnTo>
                    <a:pt x="21071" y="7918"/>
                  </a:lnTo>
                  <a:lnTo>
                    <a:pt x="15963" y="4087"/>
                  </a:lnTo>
                  <a:lnTo>
                    <a:pt x="13281" y="2299"/>
                  </a:lnTo>
                  <a:lnTo>
                    <a:pt x="100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4"/>
            <p:cNvSpPr/>
            <p:nvPr/>
          </p:nvSpPr>
          <p:spPr>
            <a:xfrm>
              <a:off x="4428118" y="3186180"/>
              <a:ext cx="386188" cy="633715"/>
            </a:xfrm>
            <a:custGeom>
              <a:avLst/>
              <a:gdLst/>
              <a:ahLst/>
              <a:cxnLst/>
              <a:rect l="l" t="t" r="r" b="b"/>
              <a:pathLst>
                <a:path w="19922" h="32691" extrusionOk="0">
                  <a:moveTo>
                    <a:pt x="10089" y="1"/>
                  </a:moveTo>
                  <a:lnTo>
                    <a:pt x="1" y="15069"/>
                  </a:lnTo>
                  <a:lnTo>
                    <a:pt x="2682" y="16729"/>
                  </a:lnTo>
                  <a:lnTo>
                    <a:pt x="1789" y="22731"/>
                  </a:lnTo>
                  <a:lnTo>
                    <a:pt x="1150" y="27072"/>
                  </a:lnTo>
                  <a:lnTo>
                    <a:pt x="895" y="28732"/>
                  </a:lnTo>
                  <a:lnTo>
                    <a:pt x="895" y="29626"/>
                  </a:lnTo>
                  <a:lnTo>
                    <a:pt x="1022" y="30137"/>
                  </a:lnTo>
                  <a:lnTo>
                    <a:pt x="1278" y="30775"/>
                  </a:lnTo>
                  <a:lnTo>
                    <a:pt x="1533" y="31414"/>
                  </a:lnTo>
                  <a:lnTo>
                    <a:pt x="2044" y="31925"/>
                  </a:lnTo>
                  <a:lnTo>
                    <a:pt x="2427" y="32308"/>
                  </a:lnTo>
                  <a:lnTo>
                    <a:pt x="2938" y="32563"/>
                  </a:lnTo>
                  <a:lnTo>
                    <a:pt x="3321" y="32691"/>
                  </a:lnTo>
                  <a:lnTo>
                    <a:pt x="3704" y="32691"/>
                  </a:lnTo>
                  <a:lnTo>
                    <a:pt x="5109" y="30775"/>
                  </a:lnTo>
                  <a:lnTo>
                    <a:pt x="8046" y="26434"/>
                  </a:lnTo>
                  <a:lnTo>
                    <a:pt x="11749" y="20943"/>
                  </a:lnTo>
                  <a:lnTo>
                    <a:pt x="15452" y="15324"/>
                  </a:lnTo>
                  <a:lnTo>
                    <a:pt x="18261" y="10855"/>
                  </a:lnTo>
                  <a:lnTo>
                    <a:pt x="19411" y="8684"/>
                  </a:lnTo>
                  <a:lnTo>
                    <a:pt x="19921" y="7662"/>
                  </a:lnTo>
                  <a:lnTo>
                    <a:pt x="19666" y="7279"/>
                  </a:lnTo>
                  <a:lnTo>
                    <a:pt x="19155" y="6641"/>
                  </a:lnTo>
                  <a:lnTo>
                    <a:pt x="16857" y="4981"/>
                  </a:lnTo>
                  <a:lnTo>
                    <a:pt x="13792" y="2555"/>
                  </a:lnTo>
                  <a:lnTo>
                    <a:pt x="10089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4"/>
            <p:cNvSpPr/>
            <p:nvPr/>
          </p:nvSpPr>
          <p:spPr>
            <a:xfrm>
              <a:off x="4485052" y="3349557"/>
              <a:ext cx="304500" cy="450546"/>
            </a:xfrm>
            <a:custGeom>
              <a:avLst/>
              <a:gdLst/>
              <a:ahLst/>
              <a:cxnLst/>
              <a:rect l="l" t="t" r="r" b="b"/>
              <a:pathLst>
                <a:path w="15708" h="23242" extrusionOk="0">
                  <a:moveTo>
                    <a:pt x="15707" y="1"/>
                  </a:moveTo>
                  <a:lnTo>
                    <a:pt x="12387" y="4598"/>
                  </a:lnTo>
                  <a:lnTo>
                    <a:pt x="7790" y="11493"/>
                  </a:lnTo>
                  <a:lnTo>
                    <a:pt x="1" y="23241"/>
                  </a:lnTo>
                  <a:lnTo>
                    <a:pt x="8046" y="11621"/>
                  </a:lnTo>
                  <a:lnTo>
                    <a:pt x="12643" y="4725"/>
                  </a:lnTo>
                  <a:lnTo>
                    <a:pt x="1570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4"/>
            <p:cNvSpPr/>
            <p:nvPr/>
          </p:nvSpPr>
          <p:spPr>
            <a:xfrm>
              <a:off x="4457835" y="3436188"/>
              <a:ext cx="79226" cy="76765"/>
            </a:xfrm>
            <a:custGeom>
              <a:avLst/>
              <a:gdLst/>
              <a:ahLst/>
              <a:cxnLst/>
              <a:rect l="l" t="t" r="r" b="b"/>
              <a:pathLst>
                <a:path w="4087" h="3960" extrusionOk="0">
                  <a:moveTo>
                    <a:pt x="4086" y="1"/>
                  </a:moveTo>
                  <a:lnTo>
                    <a:pt x="3320" y="129"/>
                  </a:lnTo>
                  <a:lnTo>
                    <a:pt x="2682" y="512"/>
                  </a:lnTo>
                  <a:lnTo>
                    <a:pt x="2171" y="895"/>
                  </a:lnTo>
                  <a:lnTo>
                    <a:pt x="1533" y="1406"/>
                  </a:lnTo>
                  <a:lnTo>
                    <a:pt x="639" y="2555"/>
                  </a:lnTo>
                  <a:lnTo>
                    <a:pt x="0" y="3832"/>
                  </a:lnTo>
                  <a:lnTo>
                    <a:pt x="0" y="3960"/>
                  </a:lnTo>
                  <a:lnTo>
                    <a:pt x="128" y="3960"/>
                  </a:lnTo>
                  <a:lnTo>
                    <a:pt x="2043" y="1916"/>
                  </a:lnTo>
                  <a:lnTo>
                    <a:pt x="4086" y="129"/>
                  </a:lnTo>
                  <a:lnTo>
                    <a:pt x="408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4"/>
            <p:cNvSpPr/>
            <p:nvPr/>
          </p:nvSpPr>
          <p:spPr>
            <a:xfrm>
              <a:off x="4455354" y="3465906"/>
              <a:ext cx="81708" cy="76745"/>
            </a:xfrm>
            <a:custGeom>
              <a:avLst/>
              <a:gdLst/>
              <a:ahLst/>
              <a:cxnLst/>
              <a:rect l="l" t="t" r="r" b="b"/>
              <a:pathLst>
                <a:path w="4215" h="3959" extrusionOk="0">
                  <a:moveTo>
                    <a:pt x="4087" y="0"/>
                  </a:moveTo>
                  <a:lnTo>
                    <a:pt x="3448" y="128"/>
                  </a:lnTo>
                  <a:lnTo>
                    <a:pt x="2810" y="511"/>
                  </a:lnTo>
                  <a:lnTo>
                    <a:pt x="2171" y="894"/>
                  </a:lnTo>
                  <a:lnTo>
                    <a:pt x="1661" y="1405"/>
                  </a:lnTo>
                  <a:lnTo>
                    <a:pt x="639" y="2554"/>
                  </a:lnTo>
                  <a:lnTo>
                    <a:pt x="0" y="3831"/>
                  </a:lnTo>
                  <a:lnTo>
                    <a:pt x="0" y="3959"/>
                  </a:lnTo>
                  <a:lnTo>
                    <a:pt x="256" y="3959"/>
                  </a:lnTo>
                  <a:lnTo>
                    <a:pt x="2044" y="1916"/>
                  </a:lnTo>
                  <a:lnTo>
                    <a:pt x="4087" y="128"/>
                  </a:lnTo>
                  <a:lnTo>
                    <a:pt x="421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4"/>
            <p:cNvSpPr/>
            <p:nvPr/>
          </p:nvSpPr>
          <p:spPr>
            <a:xfrm>
              <a:off x="4455354" y="3495603"/>
              <a:ext cx="79226" cy="76765"/>
            </a:xfrm>
            <a:custGeom>
              <a:avLst/>
              <a:gdLst/>
              <a:ahLst/>
              <a:cxnLst/>
              <a:rect l="l" t="t" r="r" b="b"/>
              <a:pathLst>
                <a:path w="4087" h="3960" extrusionOk="0">
                  <a:moveTo>
                    <a:pt x="4087" y="1"/>
                  </a:moveTo>
                  <a:lnTo>
                    <a:pt x="3321" y="128"/>
                  </a:lnTo>
                  <a:lnTo>
                    <a:pt x="2682" y="511"/>
                  </a:lnTo>
                  <a:lnTo>
                    <a:pt x="2044" y="895"/>
                  </a:lnTo>
                  <a:lnTo>
                    <a:pt x="1533" y="1405"/>
                  </a:lnTo>
                  <a:lnTo>
                    <a:pt x="639" y="2555"/>
                  </a:lnTo>
                  <a:lnTo>
                    <a:pt x="0" y="3832"/>
                  </a:lnTo>
                  <a:lnTo>
                    <a:pt x="0" y="3959"/>
                  </a:lnTo>
                  <a:lnTo>
                    <a:pt x="128" y="3959"/>
                  </a:lnTo>
                  <a:lnTo>
                    <a:pt x="2044" y="1916"/>
                  </a:lnTo>
                  <a:lnTo>
                    <a:pt x="4087" y="128"/>
                  </a:lnTo>
                  <a:lnTo>
                    <a:pt x="408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4"/>
            <p:cNvSpPr/>
            <p:nvPr/>
          </p:nvSpPr>
          <p:spPr>
            <a:xfrm>
              <a:off x="4452873" y="3525321"/>
              <a:ext cx="81708" cy="76745"/>
            </a:xfrm>
            <a:custGeom>
              <a:avLst/>
              <a:gdLst/>
              <a:ahLst/>
              <a:cxnLst/>
              <a:rect l="l" t="t" r="r" b="b"/>
              <a:pathLst>
                <a:path w="4215" h="3959" extrusionOk="0">
                  <a:moveTo>
                    <a:pt x="4087" y="0"/>
                  </a:moveTo>
                  <a:lnTo>
                    <a:pt x="3449" y="128"/>
                  </a:lnTo>
                  <a:lnTo>
                    <a:pt x="2810" y="511"/>
                  </a:lnTo>
                  <a:lnTo>
                    <a:pt x="2172" y="894"/>
                  </a:lnTo>
                  <a:lnTo>
                    <a:pt x="1661" y="1405"/>
                  </a:lnTo>
                  <a:lnTo>
                    <a:pt x="639" y="2554"/>
                  </a:lnTo>
                  <a:lnTo>
                    <a:pt x="1" y="3831"/>
                  </a:lnTo>
                  <a:lnTo>
                    <a:pt x="1" y="3959"/>
                  </a:lnTo>
                  <a:lnTo>
                    <a:pt x="256" y="3959"/>
                  </a:lnTo>
                  <a:lnTo>
                    <a:pt x="2044" y="1915"/>
                  </a:lnTo>
                  <a:lnTo>
                    <a:pt x="4087" y="128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4"/>
            <p:cNvSpPr/>
            <p:nvPr/>
          </p:nvSpPr>
          <p:spPr>
            <a:xfrm>
              <a:off x="4351392" y="3468368"/>
              <a:ext cx="133679" cy="69340"/>
            </a:xfrm>
            <a:custGeom>
              <a:avLst/>
              <a:gdLst/>
              <a:ahLst/>
              <a:cxnLst/>
              <a:rect l="l" t="t" r="r" b="b"/>
              <a:pathLst>
                <a:path w="6896" h="3577" extrusionOk="0">
                  <a:moveTo>
                    <a:pt x="6513" y="384"/>
                  </a:moveTo>
                  <a:lnTo>
                    <a:pt x="4597" y="1789"/>
                  </a:lnTo>
                  <a:lnTo>
                    <a:pt x="3831" y="2300"/>
                  </a:lnTo>
                  <a:lnTo>
                    <a:pt x="2937" y="2683"/>
                  </a:lnTo>
                  <a:lnTo>
                    <a:pt x="2043" y="3066"/>
                  </a:lnTo>
                  <a:lnTo>
                    <a:pt x="1533" y="3066"/>
                  </a:lnTo>
                  <a:lnTo>
                    <a:pt x="1149" y="2938"/>
                  </a:lnTo>
                  <a:lnTo>
                    <a:pt x="639" y="2683"/>
                  </a:lnTo>
                  <a:lnTo>
                    <a:pt x="511" y="2300"/>
                  </a:lnTo>
                  <a:lnTo>
                    <a:pt x="511" y="1916"/>
                  </a:lnTo>
                  <a:lnTo>
                    <a:pt x="639" y="1533"/>
                  </a:lnTo>
                  <a:lnTo>
                    <a:pt x="1022" y="1278"/>
                  </a:lnTo>
                  <a:lnTo>
                    <a:pt x="1405" y="1023"/>
                  </a:lnTo>
                  <a:lnTo>
                    <a:pt x="2171" y="767"/>
                  </a:lnTo>
                  <a:lnTo>
                    <a:pt x="3576" y="512"/>
                  </a:lnTo>
                  <a:lnTo>
                    <a:pt x="4980" y="384"/>
                  </a:lnTo>
                  <a:close/>
                  <a:moveTo>
                    <a:pt x="2937" y="1"/>
                  </a:moveTo>
                  <a:lnTo>
                    <a:pt x="1660" y="256"/>
                  </a:lnTo>
                  <a:lnTo>
                    <a:pt x="1022" y="639"/>
                  </a:lnTo>
                  <a:lnTo>
                    <a:pt x="383" y="1150"/>
                  </a:lnTo>
                  <a:lnTo>
                    <a:pt x="128" y="1406"/>
                  </a:lnTo>
                  <a:lnTo>
                    <a:pt x="0" y="1789"/>
                  </a:lnTo>
                  <a:lnTo>
                    <a:pt x="0" y="2172"/>
                  </a:lnTo>
                  <a:lnTo>
                    <a:pt x="0" y="2555"/>
                  </a:lnTo>
                  <a:lnTo>
                    <a:pt x="256" y="2938"/>
                  </a:lnTo>
                  <a:lnTo>
                    <a:pt x="511" y="3193"/>
                  </a:lnTo>
                  <a:lnTo>
                    <a:pt x="894" y="3449"/>
                  </a:lnTo>
                  <a:lnTo>
                    <a:pt x="1149" y="3577"/>
                  </a:lnTo>
                  <a:lnTo>
                    <a:pt x="1916" y="3577"/>
                  </a:lnTo>
                  <a:lnTo>
                    <a:pt x="2682" y="3321"/>
                  </a:lnTo>
                  <a:lnTo>
                    <a:pt x="3831" y="2938"/>
                  </a:lnTo>
                  <a:lnTo>
                    <a:pt x="4853" y="2172"/>
                  </a:lnTo>
                  <a:lnTo>
                    <a:pt x="6768" y="767"/>
                  </a:lnTo>
                  <a:lnTo>
                    <a:pt x="6896" y="639"/>
                  </a:lnTo>
                  <a:lnTo>
                    <a:pt x="6896" y="384"/>
                  </a:lnTo>
                  <a:lnTo>
                    <a:pt x="6768" y="384"/>
                  </a:lnTo>
                  <a:lnTo>
                    <a:pt x="6768" y="256"/>
                  </a:lnTo>
                  <a:lnTo>
                    <a:pt x="549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4"/>
            <p:cNvSpPr/>
            <p:nvPr/>
          </p:nvSpPr>
          <p:spPr>
            <a:xfrm>
              <a:off x="4462778" y="3344614"/>
              <a:ext cx="61896" cy="138642"/>
            </a:xfrm>
            <a:custGeom>
              <a:avLst/>
              <a:gdLst/>
              <a:ahLst/>
              <a:cxnLst/>
              <a:rect l="l" t="t" r="r" b="b"/>
              <a:pathLst>
                <a:path w="3193" h="7152" extrusionOk="0">
                  <a:moveTo>
                    <a:pt x="1788" y="511"/>
                  </a:moveTo>
                  <a:lnTo>
                    <a:pt x="2171" y="639"/>
                  </a:lnTo>
                  <a:lnTo>
                    <a:pt x="2554" y="1149"/>
                  </a:lnTo>
                  <a:lnTo>
                    <a:pt x="2682" y="1533"/>
                  </a:lnTo>
                  <a:lnTo>
                    <a:pt x="2810" y="1916"/>
                  </a:lnTo>
                  <a:lnTo>
                    <a:pt x="2554" y="2937"/>
                  </a:lnTo>
                  <a:lnTo>
                    <a:pt x="2171" y="3831"/>
                  </a:lnTo>
                  <a:lnTo>
                    <a:pt x="1916" y="4597"/>
                  </a:lnTo>
                  <a:lnTo>
                    <a:pt x="767" y="6768"/>
                  </a:lnTo>
                  <a:lnTo>
                    <a:pt x="511" y="5236"/>
                  </a:lnTo>
                  <a:lnTo>
                    <a:pt x="384" y="3831"/>
                  </a:lnTo>
                  <a:lnTo>
                    <a:pt x="511" y="2299"/>
                  </a:lnTo>
                  <a:lnTo>
                    <a:pt x="639" y="1660"/>
                  </a:lnTo>
                  <a:lnTo>
                    <a:pt x="894" y="1149"/>
                  </a:lnTo>
                  <a:lnTo>
                    <a:pt x="1150" y="766"/>
                  </a:lnTo>
                  <a:lnTo>
                    <a:pt x="1405" y="511"/>
                  </a:lnTo>
                  <a:close/>
                  <a:moveTo>
                    <a:pt x="1661" y="0"/>
                  </a:moveTo>
                  <a:lnTo>
                    <a:pt x="1278" y="128"/>
                  </a:lnTo>
                  <a:lnTo>
                    <a:pt x="894" y="256"/>
                  </a:lnTo>
                  <a:lnTo>
                    <a:pt x="639" y="511"/>
                  </a:lnTo>
                  <a:lnTo>
                    <a:pt x="256" y="1277"/>
                  </a:lnTo>
                  <a:lnTo>
                    <a:pt x="1" y="2043"/>
                  </a:lnTo>
                  <a:lnTo>
                    <a:pt x="1" y="3320"/>
                  </a:lnTo>
                  <a:lnTo>
                    <a:pt x="1" y="4597"/>
                  </a:lnTo>
                  <a:lnTo>
                    <a:pt x="256" y="5747"/>
                  </a:lnTo>
                  <a:lnTo>
                    <a:pt x="767" y="7023"/>
                  </a:lnTo>
                  <a:lnTo>
                    <a:pt x="894" y="7151"/>
                  </a:lnTo>
                  <a:lnTo>
                    <a:pt x="1150" y="7023"/>
                  </a:lnTo>
                  <a:lnTo>
                    <a:pt x="2299" y="4853"/>
                  </a:lnTo>
                  <a:lnTo>
                    <a:pt x="2810" y="3703"/>
                  </a:lnTo>
                  <a:lnTo>
                    <a:pt x="3193" y="2554"/>
                  </a:lnTo>
                  <a:lnTo>
                    <a:pt x="3193" y="1788"/>
                  </a:lnTo>
                  <a:lnTo>
                    <a:pt x="3065" y="1022"/>
                  </a:lnTo>
                  <a:lnTo>
                    <a:pt x="2938" y="639"/>
                  </a:lnTo>
                  <a:lnTo>
                    <a:pt x="2810" y="383"/>
                  </a:lnTo>
                  <a:lnTo>
                    <a:pt x="2427" y="128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4"/>
            <p:cNvSpPr/>
            <p:nvPr/>
          </p:nvSpPr>
          <p:spPr>
            <a:xfrm>
              <a:off x="3163208" y="2020269"/>
              <a:ext cx="1366429" cy="1420901"/>
            </a:xfrm>
            <a:custGeom>
              <a:avLst/>
              <a:gdLst/>
              <a:ahLst/>
              <a:cxnLst/>
              <a:rect l="l" t="t" r="r" b="b"/>
              <a:pathLst>
                <a:path w="70489" h="73299" extrusionOk="0">
                  <a:moveTo>
                    <a:pt x="12642" y="1"/>
                  </a:moveTo>
                  <a:lnTo>
                    <a:pt x="0" y="10344"/>
                  </a:lnTo>
                  <a:lnTo>
                    <a:pt x="2682" y="15196"/>
                  </a:lnTo>
                  <a:lnTo>
                    <a:pt x="5746" y="20432"/>
                  </a:lnTo>
                  <a:lnTo>
                    <a:pt x="9450" y="26817"/>
                  </a:lnTo>
                  <a:lnTo>
                    <a:pt x="13791" y="33585"/>
                  </a:lnTo>
                  <a:lnTo>
                    <a:pt x="15962" y="37033"/>
                  </a:lnTo>
                  <a:lnTo>
                    <a:pt x="18261" y="40353"/>
                  </a:lnTo>
                  <a:lnTo>
                    <a:pt x="20559" y="43545"/>
                  </a:lnTo>
                  <a:lnTo>
                    <a:pt x="22858" y="46482"/>
                  </a:lnTo>
                  <a:lnTo>
                    <a:pt x="25156" y="49164"/>
                  </a:lnTo>
                  <a:lnTo>
                    <a:pt x="27199" y="51335"/>
                  </a:lnTo>
                  <a:lnTo>
                    <a:pt x="28476" y="52356"/>
                  </a:lnTo>
                  <a:lnTo>
                    <a:pt x="30136" y="53761"/>
                  </a:lnTo>
                  <a:lnTo>
                    <a:pt x="34350" y="56825"/>
                  </a:lnTo>
                  <a:lnTo>
                    <a:pt x="39586" y="60529"/>
                  </a:lnTo>
                  <a:lnTo>
                    <a:pt x="45077" y="64232"/>
                  </a:lnTo>
                  <a:lnTo>
                    <a:pt x="54909" y="70617"/>
                  </a:lnTo>
                  <a:lnTo>
                    <a:pt x="59123" y="73298"/>
                  </a:lnTo>
                  <a:lnTo>
                    <a:pt x="70488" y="56442"/>
                  </a:lnTo>
                  <a:lnTo>
                    <a:pt x="57208" y="48398"/>
                  </a:lnTo>
                  <a:lnTo>
                    <a:pt x="47248" y="42140"/>
                  </a:lnTo>
                  <a:lnTo>
                    <a:pt x="43289" y="39714"/>
                  </a:lnTo>
                  <a:lnTo>
                    <a:pt x="40735" y="37926"/>
                  </a:lnTo>
                  <a:lnTo>
                    <a:pt x="39714" y="37033"/>
                  </a:lnTo>
                  <a:lnTo>
                    <a:pt x="38309" y="35372"/>
                  </a:lnTo>
                  <a:lnTo>
                    <a:pt x="36521" y="33329"/>
                  </a:lnTo>
                  <a:lnTo>
                    <a:pt x="34478" y="30648"/>
                  </a:lnTo>
                  <a:lnTo>
                    <a:pt x="30009" y="24518"/>
                  </a:lnTo>
                  <a:lnTo>
                    <a:pt x="25029" y="17750"/>
                  </a:lnTo>
                  <a:lnTo>
                    <a:pt x="16345" y="5491"/>
                  </a:lnTo>
                  <a:lnTo>
                    <a:pt x="1264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4"/>
            <p:cNvSpPr/>
            <p:nvPr/>
          </p:nvSpPr>
          <p:spPr>
            <a:xfrm>
              <a:off x="4262279" y="3099549"/>
              <a:ext cx="200518" cy="279726"/>
            </a:xfrm>
            <a:custGeom>
              <a:avLst/>
              <a:gdLst/>
              <a:ahLst/>
              <a:cxnLst/>
              <a:rect l="l" t="t" r="r" b="b"/>
              <a:pathLst>
                <a:path w="10344" h="14430" extrusionOk="0">
                  <a:moveTo>
                    <a:pt x="10344" y="0"/>
                  </a:moveTo>
                  <a:lnTo>
                    <a:pt x="9067" y="1533"/>
                  </a:lnTo>
                  <a:lnTo>
                    <a:pt x="7917" y="3065"/>
                  </a:lnTo>
                  <a:lnTo>
                    <a:pt x="5746" y="5874"/>
                  </a:lnTo>
                  <a:lnTo>
                    <a:pt x="3831" y="8684"/>
                  </a:lnTo>
                  <a:lnTo>
                    <a:pt x="1788" y="11621"/>
                  </a:lnTo>
                  <a:lnTo>
                    <a:pt x="766" y="13025"/>
                  </a:lnTo>
                  <a:lnTo>
                    <a:pt x="0" y="14430"/>
                  </a:lnTo>
                  <a:lnTo>
                    <a:pt x="639" y="13791"/>
                  </a:lnTo>
                  <a:lnTo>
                    <a:pt x="1277" y="12898"/>
                  </a:lnTo>
                  <a:lnTo>
                    <a:pt x="2426" y="11365"/>
                  </a:lnTo>
                  <a:lnTo>
                    <a:pt x="4470" y="8684"/>
                  </a:lnTo>
                  <a:lnTo>
                    <a:pt x="6513" y="5747"/>
                  </a:lnTo>
                  <a:lnTo>
                    <a:pt x="8428" y="2937"/>
                  </a:lnTo>
                  <a:lnTo>
                    <a:pt x="10344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4"/>
            <p:cNvSpPr/>
            <p:nvPr/>
          </p:nvSpPr>
          <p:spPr>
            <a:xfrm>
              <a:off x="3390943" y="2074722"/>
              <a:ext cx="1032251" cy="1047120"/>
            </a:xfrm>
            <a:custGeom>
              <a:avLst/>
              <a:gdLst/>
              <a:ahLst/>
              <a:cxnLst/>
              <a:rect l="l" t="t" r="r" b="b"/>
              <a:pathLst>
                <a:path w="53250" h="54017" extrusionOk="0">
                  <a:moveTo>
                    <a:pt x="0" y="1"/>
                  </a:moveTo>
                  <a:lnTo>
                    <a:pt x="0" y="129"/>
                  </a:lnTo>
                  <a:lnTo>
                    <a:pt x="8683" y="12771"/>
                  </a:lnTo>
                  <a:lnTo>
                    <a:pt x="17622" y="25412"/>
                  </a:lnTo>
                  <a:lnTo>
                    <a:pt x="22092" y="31670"/>
                  </a:lnTo>
                  <a:lnTo>
                    <a:pt x="24135" y="34479"/>
                  </a:lnTo>
                  <a:lnTo>
                    <a:pt x="26433" y="37288"/>
                  </a:lnTo>
                  <a:lnTo>
                    <a:pt x="27710" y="38438"/>
                  </a:lnTo>
                  <a:lnTo>
                    <a:pt x="28987" y="39459"/>
                  </a:lnTo>
                  <a:lnTo>
                    <a:pt x="30520" y="40481"/>
                  </a:lnTo>
                  <a:lnTo>
                    <a:pt x="32052" y="41375"/>
                  </a:lnTo>
                  <a:lnTo>
                    <a:pt x="38692" y="45333"/>
                  </a:lnTo>
                  <a:lnTo>
                    <a:pt x="45205" y="49292"/>
                  </a:lnTo>
                  <a:lnTo>
                    <a:pt x="49802" y="51973"/>
                  </a:lnTo>
                  <a:lnTo>
                    <a:pt x="53122" y="54016"/>
                  </a:lnTo>
                  <a:lnTo>
                    <a:pt x="53249" y="54016"/>
                  </a:lnTo>
                  <a:lnTo>
                    <a:pt x="53249" y="53889"/>
                  </a:lnTo>
                  <a:lnTo>
                    <a:pt x="53249" y="53761"/>
                  </a:lnTo>
                  <a:lnTo>
                    <a:pt x="50695" y="52356"/>
                  </a:lnTo>
                  <a:lnTo>
                    <a:pt x="46992" y="50058"/>
                  </a:lnTo>
                  <a:lnTo>
                    <a:pt x="40608" y="46099"/>
                  </a:lnTo>
                  <a:lnTo>
                    <a:pt x="34095" y="42141"/>
                  </a:lnTo>
                  <a:lnTo>
                    <a:pt x="31030" y="40353"/>
                  </a:lnTo>
                  <a:lnTo>
                    <a:pt x="29498" y="39331"/>
                  </a:lnTo>
                  <a:lnTo>
                    <a:pt x="27966" y="38182"/>
                  </a:lnTo>
                  <a:lnTo>
                    <a:pt x="26689" y="37033"/>
                  </a:lnTo>
                  <a:lnTo>
                    <a:pt x="25539" y="35628"/>
                  </a:lnTo>
                  <a:lnTo>
                    <a:pt x="24518" y="34351"/>
                  </a:lnTo>
                  <a:lnTo>
                    <a:pt x="23496" y="32947"/>
                  </a:lnTo>
                  <a:lnTo>
                    <a:pt x="19027" y="26562"/>
                  </a:lnTo>
                  <a:lnTo>
                    <a:pt x="10088" y="14047"/>
                  </a:lnTo>
                  <a:lnTo>
                    <a:pt x="1149" y="153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44"/>
            <p:cNvSpPr/>
            <p:nvPr/>
          </p:nvSpPr>
          <p:spPr>
            <a:xfrm>
              <a:off x="4507344" y="1921251"/>
              <a:ext cx="693111" cy="559470"/>
            </a:xfrm>
            <a:custGeom>
              <a:avLst/>
              <a:gdLst/>
              <a:ahLst/>
              <a:cxnLst/>
              <a:rect l="l" t="t" r="r" b="b"/>
              <a:pathLst>
                <a:path w="35755" h="28861" extrusionOk="0">
                  <a:moveTo>
                    <a:pt x="24773" y="1"/>
                  </a:moveTo>
                  <a:lnTo>
                    <a:pt x="22858" y="511"/>
                  </a:lnTo>
                  <a:lnTo>
                    <a:pt x="16856" y="2299"/>
                  </a:lnTo>
                  <a:lnTo>
                    <a:pt x="15324" y="2682"/>
                  </a:lnTo>
                  <a:lnTo>
                    <a:pt x="13664" y="3193"/>
                  </a:lnTo>
                  <a:lnTo>
                    <a:pt x="9833" y="4725"/>
                  </a:lnTo>
                  <a:lnTo>
                    <a:pt x="2937" y="7662"/>
                  </a:lnTo>
                  <a:lnTo>
                    <a:pt x="0" y="8939"/>
                  </a:lnTo>
                  <a:lnTo>
                    <a:pt x="5619" y="25412"/>
                  </a:lnTo>
                  <a:lnTo>
                    <a:pt x="15451" y="21709"/>
                  </a:lnTo>
                  <a:lnTo>
                    <a:pt x="19538" y="20304"/>
                  </a:lnTo>
                  <a:lnTo>
                    <a:pt x="22602" y="19155"/>
                  </a:lnTo>
                  <a:lnTo>
                    <a:pt x="26689" y="23497"/>
                  </a:lnTo>
                  <a:lnTo>
                    <a:pt x="29753" y="26562"/>
                  </a:lnTo>
                  <a:lnTo>
                    <a:pt x="30903" y="27711"/>
                  </a:lnTo>
                  <a:lnTo>
                    <a:pt x="31669" y="28349"/>
                  </a:lnTo>
                  <a:lnTo>
                    <a:pt x="32180" y="28605"/>
                  </a:lnTo>
                  <a:lnTo>
                    <a:pt x="32690" y="28732"/>
                  </a:lnTo>
                  <a:lnTo>
                    <a:pt x="33456" y="28860"/>
                  </a:lnTo>
                  <a:lnTo>
                    <a:pt x="34095" y="28860"/>
                  </a:lnTo>
                  <a:lnTo>
                    <a:pt x="34733" y="28732"/>
                  </a:lnTo>
                  <a:lnTo>
                    <a:pt x="35244" y="28605"/>
                  </a:lnTo>
                  <a:lnTo>
                    <a:pt x="35627" y="28349"/>
                  </a:lnTo>
                  <a:lnTo>
                    <a:pt x="35755" y="27966"/>
                  </a:lnTo>
                  <a:lnTo>
                    <a:pt x="35372" y="26562"/>
                  </a:lnTo>
                  <a:lnTo>
                    <a:pt x="34223" y="23241"/>
                  </a:lnTo>
                  <a:lnTo>
                    <a:pt x="31030" y="13920"/>
                  </a:lnTo>
                  <a:lnTo>
                    <a:pt x="27710" y="4598"/>
                  </a:lnTo>
                  <a:lnTo>
                    <a:pt x="26433" y="1405"/>
                  </a:lnTo>
                  <a:lnTo>
                    <a:pt x="26050" y="384"/>
                  </a:lnTo>
                  <a:lnTo>
                    <a:pt x="25667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44"/>
            <p:cNvSpPr/>
            <p:nvPr/>
          </p:nvSpPr>
          <p:spPr>
            <a:xfrm>
              <a:off x="4697938" y="1921251"/>
              <a:ext cx="502517" cy="559470"/>
            </a:xfrm>
            <a:custGeom>
              <a:avLst/>
              <a:gdLst/>
              <a:ahLst/>
              <a:cxnLst/>
              <a:rect l="l" t="t" r="r" b="b"/>
              <a:pathLst>
                <a:path w="25923" h="28861" extrusionOk="0">
                  <a:moveTo>
                    <a:pt x="14941" y="1"/>
                  </a:moveTo>
                  <a:lnTo>
                    <a:pt x="13026" y="511"/>
                  </a:lnTo>
                  <a:lnTo>
                    <a:pt x="7024" y="2299"/>
                  </a:lnTo>
                  <a:lnTo>
                    <a:pt x="5492" y="2682"/>
                  </a:lnTo>
                  <a:lnTo>
                    <a:pt x="3832" y="3193"/>
                  </a:lnTo>
                  <a:lnTo>
                    <a:pt x="1" y="4725"/>
                  </a:lnTo>
                  <a:lnTo>
                    <a:pt x="5619" y="21709"/>
                  </a:lnTo>
                  <a:lnTo>
                    <a:pt x="9706" y="20304"/>
                  </a:lnTo>
                  <a:lnTo>
                    <a:pt x="12770" y="19155"/>
                  </a:lnTo>
                  <a:lnTo>
                    <a:pt x="16857" y="23497"/>
                  </a:lnTo>
                  <a:lnTo>
                    <a:pt x="19921" y="26562"/>
                  </a:lnTo>
                  <a:lnTo>
                    <a:pt x="21071" y="27711"/>
                  </a:lnTo>
                  <a:lnTo>
                    <a:pt x="21837" y="28349"/>
                  </a:lnTo>
                  <a:lnTo>
                    <a:pt x="22348" y="28605"/>
                  </a:lnTo>
                  <a:lnTo>
                    <a:pt x="22986" y="28732"/>
                  </a:lnTo>
                  <a:lnTo>
                    <a:pt x="23624" y="28860"/>
                  </a:lnTo>
                  <a:lnTo>
                    <a:pt x="24263" y="28860"/>
                  </a:lnTo>
                  <a:lnTo>
                    <a:pt x="24901" y="28732"/>
                  </a:lnTo>
                  <a:lnTo>
                    <a:pt x="25412" y="28605"/>
                  </a:lnTo>
                  <a:lnTo>
                    <a:pt x="25795" y="28349"/>
                  </a:lnTo>
                  <a:lnTo>
                    <a:pt x="25923" y="27966"/>
                  </a:lnTo>
                  <a:lnTo>
                    <a:pt x="25540" y="26562"/>
                  </a:lnTo>
                  <a:lnTo>
                    <a:pt x="24391" y="23241"/>
                  </a:lnTo>
                  <a:lnTo>
                    <a:pt x="21198" y="13920"/>
                  </a:lnTo>
                  <a:lnTo>
                    <a:pt x="17878" y="4598"/>
                  </a:lnTo>
                  <a:lnTo>
                    <a:pt x="16601" y="1405"/>
                  </a:lnTo>
                  <a:lnTo>
                    <a:pt x="16218" y="384"/>
                  </a:lnTo>
                  <a:lnTo>
                    <a:pt x="158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4"/>
            <p:cNvSpPr/>
            <p:nvPr/>
          </p:nvSpPr>
          <p:spPr>
            <a:xfrm>
              <a:off x="4772202" y="1918769"/>
              <a:ext cx="428253" cy="561952"/>
            </a:xfrm>
            <a:custGeom>
              <a:avLst/>
              <a:gdLst/>
              <a:ahLst/>
              <a:cxnLst/>
              <a:rect l="l" t="t" r="r" b="b"/>
              <a:pathLst>
                <a:path w="22092" h="28989" extrusionOk="0">
                  <a:moveTo>
                    <a:pt x="11621" y="1"/>
                  </a:moveTo>
                  <a:lnTo>
                    <a:pt x="10855" y="129"/>
                  </a:lnTo>
                  <a:lnTo>
                    <a:pt x="8045" y="895"/>
                  </a:lnTo>
                  <a:lnTo>
                    <a:pt x="4342" y="1916"/>
                  </a:lnTo>
                  <a:lnTo>
                    <a:pt x="1" y="3321"/>
                  </a:lnTo>
                  <a:lnTo>
                    <a:pt x="5875" y="20432"/>
                  </a:lnTo>
                  <a:lnTo>
                    <a:pt x="8939" y="19283"/>
                  </a:lnTo>
                  <a:lnTo>
                    <a:pt x="13026" y="23625"/>
                  </a:lnTo>
                  <a:lnTo>
                    <a:pt x="16090" y="26817"/>
                  </a:lnTo>
                  <a:lnTo>
                    <a:pt x="17240" y="27967"/>
                  </a:lnTo>
                  <a:lnTo>
                    <a:pt x="18006" y="28605"/>
                  </a:lnTo>
                  <a:lnTo>
                    <a:pt x="18517" y="28733"/>
                  </a:lnTo>
                  <a:lnTo>
                    <a:pt x="19155" y="28988"/>
                  </a:lnTo>
                  <a:lnTo>
                    <a:pt x="21070" y="28988"/>
                  </a:lnTo>
                  <a:lnTo>
                    <a:pt x="21581" y="28733"/>
                  </a:lnTo>
                  <a:lnTo>
                    <a:pt x="21964" y="28477"/>
                  </a:lnTo>
                  <a:lnTo>
                    <a:pt x="22092" y="28222"/>
                  </a:lnTo>
                  <a:lnTo>
                    <a:pt x="21709" y="26690"/>
                  </a:lnTo>
                  <a:lnTo>
                    <a:pt x="20687" y="23497"/>
                  </a:lnTo>
                  <a:lnTo>
                    <a:pt x="17495" y="14048"/>
                  </a:lnTo>
                  <a:lnTo>
                    <a:pt x="14047" y="4598"/>
                  </a:lnTo>
                  <a:lnTo>
                    <a:pt x="12770" y="1406"/>
                  </a:lnTo>
                  <a:lnTo>
                    <a:pt x="12387" y="512"/>
                  </a:lnTo>
                  <a:lnTo>
                    <a:pt x="12132" y="129"/>
                  </a:lnTo>
                  <a:lnTo>
                    <a:pt x="11621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4"/>
            <p:cNvSpPr/>
            <p:nvPr/>
          </p:nvSpPr>
          <p:spPr>
            <a:xfrm>
              <a:off x="3163208" y="1916308"/>
              <a:ext cx="1609013" cy="633715"/>
            </a:xfrm>
            <a:custGeom>
              <a:avLst/>
              <a:gdLst/>
              <a:ahLst/>
              <a:cxnLst/>
              <a:rect l="l" t="t" r="r" b="b"/>
              <a:pathLst>
                <a:path w="83003" h="32691" extrusionOk="0">
                  <a:moveTo>
                    <a:pt x="19027" y="0"/>
                  </a:moveTo>
                  <a:lnTo>
                    <a:pt x="0" y="15707"/>
                  </a:lnTo>
                  <a:lnTo>
                    <a:pt x="1022" y="16473"/>
                  </a:lnTo>
                  <a:lnTo>
                    <a:pt x="2043" y="17239"/>
                  </a:lnTo>
                  <a:lnTo>
                    <a:pt x="3576" y="18133"/>
                  </a:lnTo>
                  <a:lnTo>
                    <a:pt x="5236" y="19027"/>
                  </a:lnTo>
                  <a:lnTo>
                    <a:pt x="7279" y="19793"/>
                  </a:lnTo>
                  <a:lnTo>
                    <a:pt x="8300" y="20049"/>
                  </a:lnTo>
                  <a:lnTo>
                    <a:pt x="9322" y="20304"/>
                  </a:lnTo>
                  <a:lnTo>
                    <a:pt x="10471" y="20432"/>
                  </a:lnTo>
                  <a:lnTo>
                    <a:pt x="11620" y="20432"/>
                  </a:lnTo>
                  <a:lnTo>
                    <a:pt x="15962" y="22219"/>
                  </a:lnTo>
                  <a:lnTo>
                    <a:pt x="20559" y="24007"/>
                  </a:lnTo>
                  <a:lnTo>
                    <a:pt x="26178" y="26050"/>
                  </a:lnTo>
                  <a:lnTo>
                    <a:pt x="32307" y="28221"/>
                  </a:lnTo>
                  <a:lnTo>
                    <a:pt x="38437" y="30137"/>
                  </a:lnTo>
                  <a:lnTo>
                    <a:pt x="41246" y="31031"/>
                  </a:lnTo>
                  <a:lnTo>
                    <a:pt x="43928" y="31669"/>
                  </a:lnTo>
                  <a:lnTo>
                    <a:pt x="46354" y="32307"/>
                  </a:lnTo>
                  <a:lnTo>
                    <a:pt x="48397" y="32563"/>
                  </a:lnTo>
                  <a:lnTo>
                    <a:pt x="49929" y="32691"/>
                  </a:lnTo>
                  <a:lnTo>
                    <a:pt x="51972" y="32435"/>
                  </a:lnTo>
                  <a:lnTo>
                    <a:pt x="54271" y="32180"/>
                  </a:lnTo>
                  <a:lnTo>
                    <a:pt x="56825" y="31669"/>
                  </a:lnTo>
                  <a:lnTo>
                    <a:pt x="62443" y="30264"/>
                  </a:lnTo>
                  <a:lnTo>
                    <a:pt x="68318" y="28604"/>
                  </a:lnTo>
                  <a:lnTo>
                    <a:pt x="73936" y="26944"/>
                  </a:lnTo>
                  <a:lnTo>
                    <a:pt x="78661" y="25412"/>
                  </a:lnTo>
                  <a:lnTo>
                    <a:pt x="83003" y="24007"/>
                  </a:lnTo>
                  <a:lnTo>
                    <a:pt x="77001" y="5619"/>
                  </a:lnTo>
                  <a:lnTo>
                    <a:pt x="73298" y="7024"/>
                  </a:lnTo>
                  <a:lnTo>
                    <a:pt x="64742" y="10216"/>
                  </a:lnTo>
                  <a:lnTo>
                    <a:pt x="55803" y="13536"/>
                  </a:lnTo>
                  <a:lnTo>
                    <a:pt x="52483" y="14558"/>
                  </a:lnTo>
                  <a:lnTo>
                    <a:pt x="51334" y="14813"/>
                  </a:lnTo>
                  <a:lnTo>
                    <a:pt x="50695" y="14941"/>
                  </a:lnTo>
                  <a:lnTo>
                    <a:pt x="49929" y="14941"/>
                  </a:lnTo>
                  <a:lnTo>
                    <a:pt x="48908" y="14813"/>
                  </a:lnTo>
                  <a:lnTo>
                    <a:pt x="46226" y="14302"/>
                  </a:lnTo>
                  <a:lnTo>
                    <a:pt x="43034" y="13408"/>
                  </a:lnTo>
                  <a:lnTo>
                    <a:pt x="39714" y="12515"/>
                  </a:lnTo>
                  <a:lnTo>
                    <a:pt x="33712" y="10599"/>
                  </a:lnTo>
                  <a:lnTo>
                    <a:pt x="31669" y="9961"/>
                  </a:lnTo>
                  <a:lnTo>
                    <a:pt x="31158" y="9705"/>
                  </a:lnTo>
                  <a:lnTo>
                    <a:pt x="30903" y="9450"/>
                  </a:lnTo>
                  <a:lnTo>
                    <a:pt x="29881" y="7790"/>
                  </a:lnTo>
                  <a:lnTo>
                    <a:pt x="28604" y="6257"/>
                  </a:lnTo>
                  <a:lnTo>
                    <a:pt x="27327" y="4853"/>
                  </a:lnTo>
                  <a:lnTo>
                    <a:pt x="25922" y="3576"/>
                  </a:lnTo>
                  <a:lnTo>
                    <a:pt x="24390" y="2427"/>
                  </a:lnTo>
                  <a:lnTo>
                    <a:pt x="22602" y="1405"/>
                  </a:lnTo>
                  <a:lnTo>
                    <a:pt x="20942" y="639"/>
                  </a:lnTo>
                  <a:lnTo>
                    <a:pt x="1902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4"/>
            <p:cNvSpPr/>
            <p:nvPr/>
          </p:nvSpPr>
          <p:spPr>
            <a:xfrm>
              <a:off x="3423122" y="2040081"/>
              <a:ext cx="173283" cy="37142"/>
            </a:xfrm>
            <a:custGeom>
              <a:avLst/>
              <a:gdLst/>
              <a:ahLst/>
              <a:cxnLst/>
              <a:rect l="l" t="t" r="r" b="b"/>
              <a:pathLst>
                <a:path w="8939" h="1916" extrusionOk="0">
                  <a:moveTo>
                    <a:pt x="8811" y="0"/>
                  </a:moveTo>
                  <a:lnTo>
                    <a:pt x="8556" y="128"/>
                  </a:lnTo>
                  <a:lnTo>
                    <a:pt x="7534" y="639"/>
                  </a:lnTo>
                  <a:lnTo>
                    <a:pt x="6513" y="1149"/>
                  </a:lnTo>
                  <a:lnTo>
                    <a:pt x="5363" y="1405"/>
                  </a:lnTo>
                  <a:lnTo>
                    <a:pt x="4214" y="1532"/>
                  </a:lnTo>
                  <a:lnTo>
                    <a:pt x="3065" y="1405"/>
                  </a:lnTo>
                  <a:lnTo>
                    <a:pt x="2043" y="1149"/>
                  </a:lnTo>
                  <a:lnTo>
                    <a:pt x="1022" y="766"/>
                  </a:lnTo>
                  <a:lnTo>
                    <a:pt x="128" y="128"/>
                  </a:lnTo>
                  <a:lnTo>
                    <a:pt x="0" y="128"/>
                  </a:lnTo>
                  <a:lnTo>
                    <a:pt x="0" y="255"/>
                  </a:lnTo>
                  <a:lnTo>
                    <a:pt x="1022" y="1022"/>
                  </a:lnTo>
                  <a:lnTo>
                    <a:pt x="2043" y="1532"/>
                  </a:lnTo>
                  <a:lnTo>
                    <a:pt x="3193" y="1916"/>
                  </a:lnTo>
                  <a:lnTo>
                    <a:pt x="4342" y="1916"/>
                  </a:lnTo>
                  <a:lnTo>
                    <a:pt x="5619" y="1788"/>
                  </a:lnTo>
                  <a:lnTo>
                    <a:pt x="6768" y="1532"/>
                  </a:lnTo>
                  <a:lnTo>
                    <a:pt x="7917" y="1022"/>
                  </a:lnTo>
                  <a:lnTo>
                    <a:pt x="8939" y="383"/>
                  </a:lnTo>
                  <a:lnTo>
                    <a:pt x="8939" y="255"/>
                  </a:lnTo>
                  <a:lnTo>
                    <a:pt x="8939" y="128"/>
                  </a:lnTo>
                  <a:lnTo>
                    <a:pt x="8811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4"/>
            <p:cNvSpPr/>
            <p:nvPr/>
          </p:nvSpPr>
          <p:spPr>
            <a:xfrm>
              <a:off x="3314198" y="2299995"/>
              <a:ext cx="148547" cy="17350"/>
            </a:xfrm>
            <a:custGeom>
              <a:avLst/>
              <a:gdLst/>
              <a:ahLst/>
              <a:cxnLst/>
              <a:rect l="l" t="t" r="r" b="b"/>
              <a:pathLst>
                <a:path w="7663" h="895" extrusionOk="0">
                  <a:moveTo>
                    <a:pt x="7662" y="0"/>
                  </a:moveTo>
                  <a:lnTo>
                    <a:pt x="5747" y="128"/>
                  </a:lnTo>
                  <a:lnTo>
                    <a:pt x="3704" y="128"/>
                  </a:lnTo>
                  <a:lnTo>
                    <a:pt x="1916" y="383"/>
                  </a:lnTo>
                  <a:lnTo>
                    <a:pt x="1" y="766"/>
                  </a:lnTo>
                  <a:lnTo>
                    <a:pt x="1" y="894"/>
                  </a:lnTo>
                  <a:lnTo>
                    <a:pt x="1916" y="894"/>
                  </a:lnTo>
                  <a:lnTo>
                    <a:pt x="3831" y="639"/>
                  </a:lnTo>
                  <a:lnTo>
                    <a:pt x="7662" y="128"/>
                  </a:lnTo>
                  <a:lnTo>
                    <a:pt x="7662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4"/>
            <p:cNvSpPr/>
            <p:nvPr/>
          </p:nvSpPr>
          <p:spPr>
            <a:xfrm>
              <a:off x="3227566" y="2193552"/>
              <a:ext cx="170821" cy="113887"/>
            </a:xfrm>
            <a:custGeom>
              <a:avLst/>
              <a:gdLst/>
              <a:ahLst/>
              <a:cxnLst/>
              <a:rect l="l" t="t" r="r" b="b"/>
              <a:pathLst>
                <a:path w="8812" h="5875" extrusionOk="0">
                  <a:moveTo>
                    <a:pt x="1916" y="0"/>
                  </a:moveTo>
                  <a:lnTo>
                    <a:pt x="1916" y="128"/>
                  </a:lnTo>
                  <a:lnTo>
                    <a:pt x="3448" y="1277"/>
                  </a:lnTo>
                  <a:lnTo>
                    <a:pt x="4853" y="2554"/>
                  </a:lnTo>
                  <a:lnTo>
                    <a:pt x="6257" y="3831"/>
                  </a:lnTo>
                  <a:lnTo>
                    <a:pt x="6896" y="4342"/>
                  </a:lnTo>
                  <a:lnTo>
                    <a:pt x="7151" y="4597"/>
                  </a:lnTo>
                  <a:lnTo>
                    <a:pt x="5363" y="4597"/>
                  </a:lnTo>
                  <a:lnTo>
                    <a:pt x="4342" y="4342"/>
                  </a:lnTo>
                  <a:lnTo>
                    <a:pt x="3576" y="3831"/>
                  </a:lnTo>
                  <a:lnTo>
                    <a:pt x="1788" y="2554"/>
                  </a:lnTo>
                  <a:lnTo>
                    <a:pt x="0" y="1150"/>
                  </a:lnTo>
                  <a:lnTo>
                    <a:pt x="1788" y="2937"/>
                  </a:lnTo>
                  <a:lnTo>
                    <a:pt x="2682" y="3703"/>
                  </a:lnTo>
                  <a:lnTo>
                    <a:pt x="3448" y="4470"/>
                  </a:lnTo>
                  <a:lnTo>
                    <a:pt x="4342" y="4853"/>
                  </a:lnTo>
                  <a:lnTo>
                    <a:pt x="5363" y="4980"/>
                  </a:lnTo>
                  <a:lnTo>
                    <a:pt x="6513" y="4980"/>
                  </a:lnTo>
                  <a:lnTo>
                    <a:pt x="7534" y="4853"/>
                  </a:lnTo>
                  <a:lnTo>
                    <a:pt x="7662" y="5108"/>
                  </a:lnTo>
                  <a:lnTo>
                    <a:pt x="8173" y="5491"/>
                  </a:lnTo>
                  <a:lnTo>
                    <a:pt x="8684" y="5874"/>
                  </a:lnTo>
                  <a:lnTo>
                    <a:pt x="8811" y="5747"/>
                  </a:lnTo>
                  <a:lnTo>
                    <a:pt x="8428" y="5236"/>
                  </a:lnTo>
                  <a:lnTo>
                    <a:pt x="7917" y="4853"/>
                  </a:lnTo>
                  <a:lnTo>
                    <a:pt x="4980" y="2299"/>
                  </a:lnTo>
                  <a:lnTo>
                    <a:pt x="2043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4"/>
            <p:cNvSpPr/>
            <p:nvPr/>
          </p:nvSpPr>
          <p:spPr>
            <a:xfrm>
              <a:off x="4593976" y="2062354"/>
              <a:ext cx="106462" cy="329235"/>
            </a:xfrm>
            <a:custGeom>
              <a:avLst/>
              <a:gdLst/>
              <a:ahLst/>
              <a:cxnLst/>
              <a:rect l="l" t="t" r="r" b="b"/>
              <a:pathLst>
                <a:path w="5492" h="16984" extrusionOk="0">
                  <a:moveTo>
                    <a:pt x="0" y="0"/>
                  </a:moveTo>
                  <a:lnTo>
                    <a:pt x="511" y="1916"/>
                  </a:lnTo>
                  <a:lnTo>
                    <a:pt x="1022" y="3831"/>
                  </a:lnTo>
                  <a:lnTo>
                    <a:pt x="2044" y="7151"/>
                  </a:lnTo>
                  <a:lnTo>
                    <a:pt x="3065" y="10471"/>
                  </a:lnTo>
                  <a:lnTo>
                    <a:pt x="4214" y="13664"/>
                  </a:lnTo>
                  <a:lnTo>
                    <a:pt x="4853" y="15324"/>
                  </a:lnTo>
                  <a:lnTo>
                    <a:pt x="5364" y="16856"/>
                  </a:lnTo>
                  <a:lnTo>
                    <a:pt x="5491" y="16984"/>
                  </a:lnTo>
                  <a:lnTo>
                    <a:pt x="5491" y="16856"/>
                  </a:lnTo>
                  <a:lnTo>
                    <a:pt x="5236" y="15962"/>
                  </a:lnTo>
                  <a:lnTo>
                    <a:pt x="4981" y="15069"/>
                  </a:lnTo>
                  <a:lnTo>
                    <a:pt x="4470" y="13153"/>
                  </a:lnTo>
                  <a:lnTo>
                    <a:pt x="3448" y="9833"/>
                  </a:lnTo>
                  <a:lnTo>
                    <a:pt x="2427" y="6513"/>
                  </a:lnTo>
                  <a:lnTo>
                    <a:pt x="1277" y="3320"/>
                  </a:lnTo>
                  <a:lnTo>
                    <a:pt x="639" y="16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4"/>
            <p:cNvSpPr/>
            <p:nvPr/>
          </p:nvSpPr>
          <p:spPr>
            <a:xfrm>
              <a:off x="3383518" y="2309901"/>
              <a:ext cx="316867" cy="123773"/>
            </a:xfrm>
            <a:custGeom>
              <a:avLst/>
              <a:gdLst/>
              <a:ahLst/>
              <a:cxnLst/>
              <a:rect l="l" t="t" r="r" b="b"/>
              <a:pathLst>
                <a:path w="16346" h="6385" extrusionOk="0">
                  <a:moveTo>
                    <a:pt x="0" y="0"/>
                  </a:moveTo>
                  <a:lnTo>
                    <a:pt x="0" y="128"/>
                  </a:lnTo>
                  <a:lnTo>
                    <a:pt x="3065" y="1532"/>
                  </a:lnTo>
                  <a:lnTo>
                    <a:pt x="6257" y="2809"/>
                  </a:lnTo>
                  <a:lnTo>
                    <a:pt x="9450" y="4086"/>
                  </a:lnTo>
                  <a:lnTo>
                    <a:pt x="12642" y="5236"/>
                  </a:lnTo>
                  <a:lnTo>
                    <a:pt x="16345" y="6385"/>
                  </a:lnTo>
                  <a:lnTo>
                    <a:pt x="16345" y="6257"/>
                  </a:lnTo>
                  <a:lnTo>
                    <a:pt x="10088" y="3831"/>
                  </a:lnTo>
                  <a:lnTo>
                    <a:pt x="3703" y="14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4"/>
            <p:cNvSpPr/>
            <p:nvPr/>
          </p:nvSpPr>
          <p:spPr>
            <a:xfrm>
              <a:off x="3517178" y="1955911"/>
              <a:ext cx="1066912" cy="311924"/>
            </a:xfrm>
            <a:custGeom>
              <a:avLst/>
              <a:gdLst/>
              <a:ahLst/>
              <a:cxnLst/>
              <a:rect l="l" t="t" r="r" b="b"/>
              <a:pathLst>
                <a:path w="55038" h="16091" extrusionOk="0">
                  <a:moveTo>
                    <a:pt x="1" y="0"/>
                  </a:moveTo>
                  <a:lnTo>
                    <a:pt x="1278" y="511"/>
                  </a:lnTo>
                  <a:lnTo>
                    <a:pt x="2427" y="1022"/>
                  </a:lnTo>
                  <a:lnTo>
                    <a:pt x="3576" y="1533"/>
                  </a:lnTo>
                  <a:lnTo>
                    <a:pt x="4725" y="2299"/>
                  </a:lnTo>
                  <a:lnTo>
                    <a:pt x="5747" y="3065"/>
                  </a:lnTo>
                  <a:lnTo>
                    <a:pt x="6769" y="3831"/>
                  </a:lnTo>
                  <a:lnTo>
                    <a:pt x="7790" y="4725"/>
                  </a:lnTo>
                  <a:lnTo>
                    <a:pt x="8684" y="5619"/>
                  </a:lnTo>
                  <a:lnTo>
                    <a:pt x="9578" y="6641"/>
                  </a:lnTo>
                  <a:lnTo>
                    <a:pt x="10344" y="7662"/>
                  </a:lnTo>
                  <a:lnTo>
                    <a:pt x="10983" y="8684"/>
                  </a:lnTo>
                  <a:lnTo>
                    <a:pt x="11493" y="9195"/>
                  </a:lnTo>
                  <a:lnTo>
                    <a:pt x="12004" y="9578"/>
                  </a:lnTo>
                  <a:lnTo>
                    <a:pt x="13409" y="10216"/>
                  </a:lnTo>
                  <a:lnTo>
                    <a:pt x="14813" y="10727"/>
                  </a:lnTo>
                  <a:lnTo>
                    <a:pt x="17623" y="11876"/>
                  </a:lnTo>
                  <a:lnTo>
                    <a:pt x="23497" y="14047"/>
                  </a:lnTo>
                  <a:lnTo>
                    <a:pt x="26434" y="14941"/>
                  </a:lnTo>
                  <a:lnTo>
                    <a:pt x="29498" y="15707"/>
                  </a:lnTo>
                  <a:lnTo>
                    <a:pt x="30903" y="16090"/>
                  </a:lnTo>
                  <a:lnTo>
                    <a:pt x="32435" y="16090"/>
                  </a:lnTo>
                  <a:lnTo>
                    <a:pt x="33968" y="15962"/>
                  </a:lnTo>
                  <a:lnTo>
                    <a:pt x="35372" y="15452"/>
                  </a:lnTo>
                  <a:lnTo>
                    <a:pt x="41502" y="13409"/>
                  </a:lnTo>
                  <a:lnTo>
                    <a:pt x="53505" y="8939"/>
                  </a:lnTo>
                  <a:lnTo>
                    <a:pt x="55038" y="8301"/>
                  </a:lnTo>
                  <a:lnTo>
                    <a:pt x="55038" y="8173"/>
                  </a:lnTo>
                  <a:lnTo>
                    <a:pt x="43034" y="12642"/>
                  </a:lnTo>
                  <a:lnTo>
                    <a:pt x="36905" y="14686"/>
                  </a:lnTo>
                  <a:lnTo>
                    <a:pt x="35500" y="15196"/>
                  </a:lnTo>
                  <a:lnTo>
                    <a:pt x="33968" y="15707"/>
                  </a:lnTo>
                  <a:lnTo>
                    <a:pt x="33202" y="15835"/>
                  </a:lnTo>
                  <a:lnTo>
                    <a:pt x="31542" y="15835"/>
                  </a:lnTo>
                  <a:lnTo>
                    <a:pt x="30775" y="15707"/>
                  </a:lnTo>
                  <a:lnTo>
                    <a:pt x="27711" y="15069"/>
                  </a:lnTo>
                  <a:lnTo>
                    <a:pt x="24774" y="14175"/>
                  </a:lnTo>
                  <a:lnTo>
                    <a:pt x="18900" y="12132"/>
                  </a:lnTo>
                  <a:lnTo>
                    <a:pt x="13026" y="9833"/>
                  </a:lnTo>
                  <a:lnTo>
                    <a:pt x="11749" y="9195"/>
                  </a:lnTo>
                  <a:lnTo>
                    <a:pt x="11238" y="8684"/>
                  </a:lnTo>
                  <a:lnTo>
                    <a:pt x="10727" y="8045"/>
                  </a:lnTo>
                  <a:lnTo>
                    <a:pt x="9833" y="6768"/>
                  </a:lnTo>
                  <a:lnTo>
                    <a:pt x="8939" y="5619"/>
                  </a:lnTo>
                  <a:lnTo>
                    <a:pt x="7790" y="4470"/>
                  </a:lnTo>
                  <a:lnTo>
                    <a:pt x="6641" y="3448"/>
                  </a:lnTo>
                  <a:lnTo>
                    <a:pt x="5364" y="2554"/>
                  </a:lnTo>
                  <a:lnTo>
                    <a:pt x="4087" y="1660"/>
                  </a:lnTo>
                  <a:lnTo>
                    <a:pt x="2682" y="1022"/>
                  </a:lnTo>
                  <a:lnTo>
                    <a:pt x="1278" y="3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4"/>
            <p:cNvSpPr/>
            <p:nvPr/>
          </p:nvSpPr>
          <p:spPr>
            <a:xfrm>
              <a:off x="2905756" y="876632"/>
              <a:ext cx="777300" cy="735215"/>
            </a:xfrm>
            <a:custGeom>
              <a:avLst/>
              <a:gdLst/>
              <a:ahLst/>
              <a:cxnLst/>
              <a:rect l="l" t="t" r="r" b="b"/>
              <a:pathLst>
                <a:path w="40098" h="37927" extrusionOk="0">
                  <a:moveTo>
                    <a:pt x="27583" y="1"/>
                  </a:moveTo>
                  <a:lnTo>
                    <a:pt x="26306" y="128"/>
                  </a:lnTo>
                  <a:lnTo>
                    <a:pt x="25157" y="384"/>
                  </a:lnTo>
                  <a:lnTo>
                    <a:pt x="24008" y="767"/>
                  </a:lnTo>
                  <a:lnTo>
                    <a:pt x="22858" y="1150"/>
                  </a:lnTo>
                  <a:lnTo>
                    <a:pt x="21964" y="1788"/>
                  </a:lnTo>
                  <a:lnTo>
                    <a:pt x="20943" y="2555"/>
                  </a:lnTo>
                  <a:lnTo>
                    <a:pt x="20177" y="3321"/>
                  </a:lnTo>
                  <a:lnTo>
                    <a:pt x="19538" y="4215"/>
                  </a:lnTo>
                  <a:lnTo>
                    <a:pt x="18900" y="5109"/>
                  </a:lnTo>
                  <a:lnTo>
                    <a:pt x="17878" y="6896"/>
                  </a:lnTo>
                  <a:lnTo>
                    <a:pt x="16984" y="8812"/>
                  </a:lnTo>
                  <a:lnTo>
                    <a:pt x="16346" y="10600"/>
                  </a:lnTo>
                  <a:lnTo>
                    <a:pt x="15580" y="12260"/>
                  </a:lnTo>
                  <a:lnTo>
                    <a:pt x="14686" y="13792"/>
                  </a:lnTo>
                  <a:lnTo>
                    <a:pt x="14175" y="14558"/>
                  </a:lnTo>
                  <a:lnTo>
                    <a:pt x="13664" y="15197"/>
                  </a:lnTo>
                  <a:lnTo>
                    <a:pt x="13026" y="15835"/>
                  </a:lnTo>
                  <a:lnTo>
                    <a:pt x="12387" y="16346"/>
                  </a:lnTo>
                  <a:lnTo>
                    <a:pt x="11493" y="16729"/>
                  </a:lnTo>
                  <a:lnTo>
                    <a:pt x="10599" y="17112"/>
                  </a:lnTo>
                  <a:lnTo>
                    <a:pt x="8429" y="17751"/>
                  </a:lnTo>
                  <a:lnTo>
                    <a:pt x="6002" y="18517"/>
                  </a:lnTo>
                  <a:lnTo>
                    <a:pt x="4853" y="19028"/>
                  </a:lnTo>
                  <a:lnTo>
                    <a:pt x="3704" y="19538"/>
                  </a:lnTo>
                  <a:lnTo>
                    <a:pt x="3065" y="20049"/>
                  </a:lnTo>
                  <a:lnTo>
                    <a:pt x="2555" y="20560"/>
                  </a:lnTo>
                  <a:lnTo>
                    <a:pt x="2044" y="21071"/>
                  </a:lnTo>
                  <a:lnTo>
                    <a:pt x="1533" y="21837"/>
                  </a:lnTo>
                  <a:lnTo>
                    <a:pt x="1022" y="22603"/>
                  </a:lnTo>
                  <a:lnTo>
                    <a:pt x="639" y="23369"/>
                  </a:lnTo>
                  <a:lnTo>
                    <a:pt x="384" y="24263"/>
                  </a:lnTo>
                  <a:lnTo>
                    <a:pt x="128" y="25157"/>
                  </a:lnTo>
                  <a:lnTo>
                    <a:pt x="1" y="26051"/>
                  </a:lnTo>
                  <a:lnTo>
                    <a:pt x="1" y="26945"/>
                  </a:lnTo>
                  <a:lnTo>
                    <a:pt x="128" y="27966"/>
                  </a:lnTo>
                  <a:lnTo>
                    <a:pt x="256" y="28860"/>
                  </a:lnTo>
                  <a:lnTo>
                    <a:pt x="639" y="29754"/>
                  </a:lnTo>
                  <a:lnTo>
                    <a:pt x="1022" y="30776"/>
                  </a:lnTo>
                  <a:lnTo>
                    <a:pt x="1661" y="31542"/>
                  </a:lnTo>
                  <a:lnTo>
                    <a:pt x="2427" y="32436"/>
                  </a:lnTo>
                  <a:lnTo>
                    <a:pt x="3704" y="33585"/>
                  </a:lnTo>
                  <a:lnTo>
                    <a:pt x="5236" y="34734"/>
                  </a:lnTo>
                  <a:lnTo>
                    <a:pt x="6769" y="35628"/>
                  </a:lnTo>
                  <a:lnTo>
                    <a:pt x="8301" y="36394"/>
                  </a:lnTo>
                  <a:lnTo>
                    <a:pt x="10089" y="37033"/>
                  </a:lnTo>
                  <a:lnTo>
                    <a:pt x="11876" y="37416"/>
                  </a:lnTo>
                  <a:lnTo>
                    <a:pt x="13664" y="37799"/>
                  </a:lnTo>
                  <a:lnTo>
                    <a:pt x="15452" y="37927"/>
                  </a:lnTo>
                  <a:lnTo>
                    <a:pt x="17367" y="37927"/>
                  </a:lnTo>
                  <a:lnTo>
                    <a:pt x="19283" y="37671"/>
                  </a:lnTo>
                  <a:lnTo>
                    <a:pt x="21198" y="37288"/>
                  </a:lnTo>
                  <a:lnTo>
                    <a:pt x="23241" y="36777"/>
                  </a:lnTo>
                  <a:lnTo>
                    <a:pt x="25157" y="36011"/>
                  </a:lnTo>
                  <a:lnTo>
                    <a:pt x="27072" y="34990"/>
                  </a:lnTo>
                  <a:lnTo>
                    <a:pt x="28988" y="33840"/>
                  </a:lnTo>
                  <a:lnTo>
                    <a:pt x="30903" y="32436"/>
                  </a:lnTo>
                  <a:lnTo>
                    <a:pt x="32563" y="31031"/>
                  </a:lnTo>
                  <a:lnTo>
                    <a:pt x="33968" y="29499"/>
                  </a:lnTo>
                  <a:lnTo>
                    <a:pt x="35245" y="27839"/>
                  </a:lnTo>
                  <a:lnTo>
                    <a:pt x="36394" y="26179"/>
                  </a:lnTo>
                  <a:lnTo>
                    <a:pt x="37416" y="24263"/>
                  </a:lnTo>
                  <a:lnTo>
                    <a:pt x="38310" y="22475"/>
                  </a:lnTo>
                  <a:lnTo>
                    <a:pt x="38948" y="20560"/>
                  </a:lnTo>
                  <a:lnTo>
                    <a:pt x="39459" y="18644"/>
                  </a:lnTo>
                  <a:lnTo>
                    <a:pt x="39842" y="16729"/>
                  </a:lnTo>
                  <a:lnTo>
                    <a:pt x="39970" y="14941"/>
                  </a:lnTo>
                  <a:lnTo>
                    <a:pt x="40097" y="13026"/>
                  </a:lnTo>
                  <a:lnTo>
                    <a:pt x="39970" y="11366"/>
                  </a:lnTo>
                  <a:lnTo>
                    <a:pt x="39586" y="9706"/>
                  </a:lnTo>
                  <a:lnTo>
                    <a:pt x="39203" y="8173"/>
                  </a:lnTo>
                  <a:lnTo>
                    <a:pt x="38565" y="6641"/>
                  </a:lnTo>
                  <a:lnTo>
                    <a:pt x="37799" y="5364"/>
                  </a:lnTo>
                  <a:lnTo>
                    <a:pt x="36905" y="4215"/>
                  </a:lnTo>
                  <a:lnTo>
                    <a:pt x="35883" y="3193"/>
                  </a:lnTo>
                  <a:lnTo>
                    <a:pt x="34862" y="2299"/>
                  </a:lnTo>
                  <a:lnTo>
                    <a:pt x="33712" y="1533"/>
                  </a:lnTo>
                  <a:lnTo>
                    <a:pt x="32436" y="1022"/>
                  </a:lnTo>
                  <a:lnTo>
                    <a:pt x="31286" y="512"/>
                  </a:lnTo>
                  <a:lnTo>
                    <a:pt x="30009" y="256"/>
                  </a:lnTo>
                  <a:lnTo>
                    <a:pt x="2873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4"/>
            <p:cNvSpPr/>
            <p:nvPr/>
          </p:nvSpPr>
          <p:spPr>
            <a:xfrm>
              <a:off x="3103793" y="1124178"/>
              <a:ext cx="591630" cy="495093"/>
            </a:xfrm>
            <a:custGeom>
              <a:avLst/>
              <a:gdLst/>
              <a:ahLst/>
              <a:cxnLst/>
              <a:rect l="l" t="t" r="r" b="b"/>
              <a:pathLst>
                <a:path w="30520" h="25540" extrusionOk="0">
                  <a:moveTo>
                    <a:pt x="30392" y="0"/>
                  </a:moveTo>
                  <a:lnTo>
                    <a:pt x="30392" y="1533"/>
                  </a:lnTo>
                  <a:lnTo>
                    <a:pt x="30264" y="2937"/>
                  </a:lnTo>
                  <a:lnTo>
                    <a:pt x="30137" y="4342"/>
                  </a:lnTo>
                  <a:lnTo>
                    <a:pt x="29754" y="5874"/>
                  </a:lnTo>
                  <a:lnTo>
                    <a:pt x="29498" y="7279"/>
                  </a:lnTo>
                  <a:lnTo>
                    <a:pt x="28987" y="8684"/>
                  </a:lnTo>
                  <a:lnTo>
                    <a:pt x="28477" y="9961"/>
                  </a:lnTo>
                  <a:lnTo>
                    <a:pt x="27838" y="11365"/>
                  </a:lnTo>
                  <a:lnTo>
                    <a:pt x="27200" y="12642"/>
                  </a:lnTo>
                  <a:lnTo>
                    <a:pt x="26433" y="13919"/>
                  </a:lnTo>
                  <a:lnTo>
                    <a:pt x="25667" y="15069"/>
                  </a:lnTo>
                  <a:lnTo>
                    <a:pt x="24773" y="16218"/>
                  </a:lnTo>
                  <a:lnTo>
                    <a:pt x="22730" y="18389"/>
                  </a:lnTo>
                  <a:lnTo>
                    <a:pt x="20559" y="20304"/>
                  </a:lnTo>
                  <a:lnTo>
                    <a:pt x="19410" y="21198"/>
                  </a:lnTo>
                  <a:lnTo>
                    <a:pt x="18133" y="21964"/>
                  </a:lnTo>
                  <a:lnTo>
                    <a:pt x="16984" y="22730"/>
                  </a:lnTo>
                  <a:lnTo>
                    <a:pt x="15579" y="23369"/>
                  </a:lnTo>
                  <a:lnTo>
                    <a:pt x="14302" y="23880"/>
                  </a:lnTo>
                  <a:lnTo>
                    <a:pt x="12898" y="24390"/>
                  </a:lnTo>
                  <a:lnTo>
                    <a:pt x="11493" y="24774"/>
                  </a:lnTo>
                  <a:lnTo>
                    <a:pt x="10088" y="25029"/>
                  </a:lnTo>
                  <a:lnTo>
                    <a:pt x="8684" y="25157"/>
                  </a:lnTo>
                  <a:lnTo>
                    <a:pt x="7151" y="25284"/>
                  </a:lnTo>
                  <a:lnTo>
                    <a:pt x="5747" y="25284"/>
                  </a:lnTo>
                  <a:lnTo>
                    <a:pt x="4214" y="25157"/>
                  </a:lnTo>
                  <a:lnTo>
                    <a:pt x="2810" y="24901"/>
                  </a:lnTo>
                  <a:lnTo>
                    <a:pt x="1405" y="24646"/>
                  </a:lnTo>
                  <a:lnTo>
                    <a:pt x="0" y="24263"/>
                  </a:lnTo>
                  <a:lnTo>
                    <a:pt x="0" y="24263"/>
                  </a:lnTo>
                  <a:lnTo>
                    <a:pt x="1405" y="24774"/>
                  </a:lnTo>
                  <a:lnTo>
                    <a:pt x="2810" y="25157"/>
                  </a:lnTo>
                  <a:lnTo>
                    <a:pt x="4214" y="25412"/>
                  </a:lnTo>
                  <a:lnTo>
                    <a:pt x="5747" y="25540"/>
                  </a:lnTo>
                  <a:lnTo>
                    <a:pt x="8684" y="25540"/>
                  </a:lnTo>
                  <a:lnTo>
                    <a:pt x="10088" y="25412"/>
                  </a:lnTo>
                  <a:lnTo>
                    <a:pt x="11621" y="25157"/>
                  </a:lnTo>
                  <a:lnTo>
                    <a:pt x="13025" y="24774"/>
                  </a:lnTo>
                  <a:lnTo>
                    <a:pt x="14430" y="24263"/>
                  </a:lnTo>
                  <a:lnTo>
                    <a:pt x="15835" y="23752"/>
                  </a:lnTo>
                  <a:lnTo>
                    <a:pt x="17112" y="23113"/>
                  </a:lnTo>
                  <a:lnTo>
                    <a:pt x="18389" y="22347"/>
                  </a:lnTo>
                  <a:lnTo>
                    <a:pt x="19666" y="21581"/>
                  </a:lnTo>
                  <a:lnTo>
                    <a:pt x="20815" y="20687"/>
                  </a:lnTo>
                  <a:lnTo>
                    <a:pt x="21964" y="19666"/>
                  </a:lnTo>
                  <a:lnTo>
                    <a:pt x="23113" y="18644"/>
                  </a:lnTo>
                  <a:lnTo>
                    <a:pt x="24135" y="17623"/>
                  </a:lnTo>
                  <a:lnTo>
                    <a:pt x="25029" y="16473"/>
                  </a:lnTo>
                  <a:lnTo>
                    <a:pt x="25923" y="15324"/>
                  </a:lnTo>
                  <a:lnTo>
                    <a:pt x="26817" y="14047"/>
                  </a:lnTo>
                  <a:lnTo>
                    <a:pt x="27583" y="12770"/>
                  </a:lnTo>
                  <a:lnTo>
                    <a:pt x="28221" y="11493"/>
                  </a:lnTo>
                  <a:lnTo>
                    <a:pt x="28860" y="10088"/>
                  </a:lnTo>
                  <a:lnTo>
                    <a:pt x="29370" y="8684"/>
                  </a:lnTo>
                  <a:lnTo>
                    <a:pt x="29754" y="7279"/>
                  </a:lnTo>
                  <a:lnTo>
                    <a:pt x="30009" y="5874"/>
                  </a:lnTo>
                  <a:lnTo>
                    <a:pt x="30264" y="4470"/>
                  </a:lnTo>
                  <a:lnTo>
                    <a:pt x="30392" y="2937"/>
                  </a:lnTo>
                  <a:lnTo>
                    <a:pt x="30520" y="1533"/>
                  </a:lnTo>
                  <a:lnTo>
                    <a:pt x="3039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4"/>
            <p:cNvSpPr/>
            <p:nvPr/>
          </p:nvSpPr>
          <p:spPr>
            <a:xfrm>
              <a:off x="2932992" y="913773"/>
              <a:ext cx="378744" cy="386169"/>
            </a:xfrm>
            <a:custGeom>
              <a:avLst/>
              <a:gdLst/>
              <a:ahLst/>
              <a:cxnLst/>
              <a:rect l="l" t="t" r="r" b="b"/>
              <a:pathLst>
                <a:path w="19538" h="19921" extrusionOk="0">
                  <a:moveTo>
                    <a:pt x="19538" y="0"/>
                  </a:moveTo>
                  <a:lnTo>
                    <a:pt x="18899" y="511"/>
                  </a:lnTo>
                  <a:lnTo>
                    <a:pt x="18133" y="1149"/>
                  </a:lnTo>
                  <a:lnTo>
                    <a:pt x="17495" y="1788"/>
                  </a:lnTo>
                  <a:lnTo>
                    <a:pt x="16984" y="2426"/>
                  </a:lnTo>
                  <a:lnTo>
                    <a:pt x="15962" y="3959"/>
                  </a:lnTo>
                  <a:lnTo>
                    <a:pt x="15196" y="5619"/>
                  </a:lnTo>
                  <a:lnTo>
                    <a:pt x="13664" y="8939"/>
                  </a:lnTo>
                  <a:lnTo>
                    <a:pt x="12898" y="10599"/>
                  </a:lnTo>
                  <a:lnTo>
                    <a:pt x="11876" y="12131"/>
                  </a:lnTo>
                  <a:lnTo>
                    <a:pt x="11238" y="12770"/>
                  </a:lnTo>
                  <a:lnTo>
                    <a:pt x="10727" y="13408"/>
                  </a:lnTo>
                  <a:lnTo>
                    <a:pt x="9961" y="13919"/>
                  </a:lnTo>
                  <a:lnTo>
                    <a:pt x="9194" y="14302"/>
                  </a:lnTo>
                  <a:lnTo>
                    <a:pt x="7534" y="15068"/>
                  </a:lnTo>
                  <a:lnTo>
                    <a:pt x="5874" y="15707"/>
                  </a:lnTo>
                  <a:lnTo>
                    <a:pt x="4087" y="16345"/>
                  </a:lnTo>
                  <a:lnTo>
                    <a:pt x="2554" y="17367"/>
                  </a:lnTo>
                  <a:lnTo>
                    <a:pt x="1788" y="17878"/>
                  </a:lnTo>
                  <a:lnTo>
                    <a:pt x="1150" y="18516"/>
                  </a:lnTo>
                  <a:lnTo>
                    <a:pt x="639" y="19155"/>
                  </a:lnTo>
                  <a:lnTo>
                    <a:pt x="0" y="19921"/>
                  </a:lnTo>
                  <a:lnTo>
                    <a:pt x="639" y="19282"/>
                  </a:lnTo>
                  <a:lnTo>
                    <a:pt x="1277" y="18644"/>
                  </a:lnTo>
                  <a:lnTo>
                    <a:pt x="1916" y="18005"/>
                  </a:lnTo>
                  <a:lnTo>
                    <a:pt x="2682" y="17495"/>
                  </a:lnTo>
                  <a:lnTo>
                    <a:pt x="4214" y="16601"/>
                  </a:lnTo>
                  <a:lnTo>
                    <a:pt x="6002" y="15962"/>
                  </a:lnTo>
                  <a:lnTo>
                    <a:pt x="7662" y="15451"/>
                  </a:lnTo>
                  <a:lnTo>
                    <a:pt x="9450" y="14685"/>
                  </a:lnTo>
                  <a:lnTo>
                    <a:pt x="10216" y="14302"/>
                  </a:lnTo>
                  <a:lnTo>
                    <a:pt x="10982" y="13664"/>
                  </a:lnTo>
                  <a:lnTo>
                    <a:pt x="11621" y="13025"/>
                  </a:lnTo>
                  <a:lnTo>
                    <a:pt x="12259" y="12387"/>
                  </a:lnTo>
                  <a:lnTo>
                    <a:pt x="13281" y="10854"/>
                  </a:lnTo>
                  <a:lnTo>
                    <a:pt x="14047" y="9194"/>
                  </a:lnTo>
                  <a:lnTo>
                    <a:pt x="15452" y="5747"/>
                  </a:lnTo>
                  <a:lnTo>
                    <a:pt x="16218" y="4086"/>
                  </a:lnTo>
                  <a:lnTo>
                    <a:pt x="17112" y="2554"/>
                  </a:lnTo>
                  <a:lnTo>
                    <a:pt x="18261" y="1149"/>
                  </a:lnTo>
                  <a:lnTo>
                    <a:pt x="1953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4"/>
            <p:cNvSpPr/>
            <p:nvPr/>
          </p:nvSpPr>
          <p:spPr>
            <a:xfrm>
              <a:off x="2324051" y="1594497"/>
              <a:ext cx="794611" cy="316867"/>
            </a:xfrm>
            <a:custGeom>
              <a:avLst/>
              <a:gdLst/>
              <a:ahLst/>
              <a:cxnLst/>
              <a:rect l="l" t="t" r="r" b="b"/>
              <a:pathLst>
                <a:path w="40991" h="16346" extrusionOk="0">
                  <a:moveTo>
                    <a:pt x="3703" y="1"/>
                  </a:moveTo>
                  <a:lnTo>
                    <a:pt x="3193" y="256"/>
                  </a:lnTo>
                  <a:lnTo>
                    <a:pt x="2682" y="639"/>
                  </a:lnTo>
                  <a:lnTo>
                    <a:pt x="2299" y="1022"/>
                  </a:lnTo>
                  <a:lnTo>
                    <a:pt x="1405" y="2427"/>
                  </a:lnTo>
                  <a:lnTo>
                    <a:pt x="639" y="3959"/>
                  </a:lnTo>
                  <a:lnTo>
                    <a:pt x="383" y="4853"/>
                  </a:lnTo>
                  <a:lnTo>
                    <a:pt x="128" y="5619"/>
                  </a:lnTo>
                  <a:lnTo>
                    <a:pt x="0" y="6513"/>
                  </a:lnTo>
                  <a:lnTo>
                    <a:pt x="0" y="7279"/>
                  </a:lnTo>
                  <a:lnTo>
                    <a:pt x="128" y="8046"/>
                  </a:lnTo>
                  <a:lnTo>
                    <a:pt x="383" y="8812"/>
                  </a:lnTo>
                  <a:lnTo>
                    <a:pt x="766" y="9323"/>
                  </a:lnTo>
                  <a:lnTo>
                    <a:pt x="1277" y="9833"/>
                  </a:lnTo>
                  <a:lnTo>
                    <a:pt x="2682" y="10600"/>
                  </a:lnTo>
                  <a:lnTo>
                    <a:pt x="4725" y="11621"/>
                  </a:lnTo>
                  <a:lnTo>
                    <a:pt x="7151" y="12770"/>
                  </a:lnTo>
                  <a:lnTo>
                    <a:pt x="9833" y="13920"/>
                  </a:lnTo>
                  <a:lnTo>
                    <a:pt x="12642" y="14941"/>
                  </a:lnTo>
                  <a:lnTo>
                    <a:pt x="15196" y="15707"/>
                  </a:lnTo>
                  <a:lnTo>
                    <a:pt x="17239" y="16218"/>
                  </a:lnTo>
                  <a:lnTo>
                    <a:pt x="18133" y="16346"/>
                  </a:lnTo>
                  <a:lnTo>
                    <a:pt x="18771" y="16218"/>
                  </a:lnTo>
                  <a:lnTo>
                    <a:pt x="20431" y="15963"/>
                  </a:lnTo>
                  <a:lnTo>
                    <a:pt x="21964" y="15452"/>
                  </a:lnTo>
                  <a:lnTo>
                    <a:pt x="23624" y="14941"/>
                  </a:lnTo>
                  <a:lnTo>
                    <a:pt x="25412" y="14303"/>
                  </a:lnTo>
                  <a:lnTo>
                    <a:pt x="28732" y="12770"/>
                  </a:lnTo>
                  <a:lnTo>
                    <a:pt x="31924" y="11110"/>
                  </a:lnTo>
                  <a:lnTo>
                    <a:pt x="34733" y="9323"/>
                  </a:lnTo>
                  <a:lnTo>
                    <a:pt x="37160" y="7663"/>
                  </a:lnTo>
                  <a:lnTo>
                    <a:pt x="38947" y="6130"/>
                  </a:lnTo>
                  <a:lnTo>
                    <a:pt x="39714" y="5492"/>
                  </a:lnTo>
                  <a:lnTo>
                    <a:pt x="40097" y="4981"/>
                  </a:lnTo>
                  <a:lnTo>
                    <a:pt x="40607" y="4215"/>
                  </a:lnTo>
                  <a:lnTo>
                    <a:pt x="40863" y="3576"/>
                  </a:lnTo>
                  <a:lnTo>
                    <a:pt x="40991" y="2938"/>
                  </a:lnTo>
                  <a:lnTo>
                    <a:pt x="40863" y="2299"/>
                  </a:lnTo>
                  <a:lnTo>
                    <a:pt x="40480" y="1916"/>
                  </a:lnTo>
                  <a:lnTo>
                    <a:pt x="39841" y="1661"/>
                  </a:lnTo>
                  <a:lnTo>
                    <a:pt x="39075" y="1533"/>
                  </a:lnTo>
                  <a:lnTo>
                    <a:pt x="37926" y="1661"/>
                  </a:lnTo>
                  <a:lnTo>
                    <a:pt x="35500" y="2299"/>
                  </a:lnTo>
                  <a:lnTo>
                    <a:pt x="32946" y="2938"/>
                  </a:lnTo>
                  <a:lnTo>
                    <a:pt x="27966" y="4470"/>
                  </a:lnTo>
                  <a:lnTo>
                    <a:pt x="25667" y="5109"/>
                  </a:lnTo>
                  <a:lnTo>
                    <a:pt x="23624" y="5619"/>
                  </a:lnTo>
                  <a:lnTo>
                    <a:pt x="21836" y="5875"/>
                  </a:lnTo>
                  <a:lnTo>
                    <a:pt x="20559" y="5875"/>
                  </a:lnTo>
                  <a:lnTo>
                    <a:pt x="19155" y="5492"/>
                  </a:lnTo>
                  <a:lnTo>
                    <a:pt x="17239" y="4853"/>
                  </a:lnTo>
                  <a:lnTo>
                    <a:pt x="12387" y="2938"/>
                  </a:lnTo>
                  <a:lnTo>
                    <a:pt x="7406" y="1022"/>
                  </a:lnTo>
                  <a:lnTo>
                    <a:pt x="5491" y="384"/>
                  </a:lnTo>
                  <a:lnTo>
                    <a:pt x="4086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4"/>
            <p:cNvSpPr/>
            <p:nvPr/>
          </p:nvSpPr>
          <p:spPr>
            <a:xfrm>
              <a:off x="2160674" y="1480630"/>
              <a:ext cx="314386" cy="304500"/>
            </a:xfrm>
            <a:custGeom>
              <a:avLst/>
              <a:gdLst/>
              <a:ahLst/>
              <a:cxnLst/>
              <a:rect l="l" t="t" r="r" b="b"/>
              <a:pathLst>
                <a:path w="16218" h="15708" extrusionOk="0">
                  <a:moveTo>
                    <a:pt x="6385" y="1"/>
                  </a:moveTo>
                  <a:lnTo>
                    <a:pt x="6130" y="128"/>
                  </a:lnTo>
                  <a:lnTo>
                    <a:pt x="5874" y="384"/>
                  </a:lnTo>
                  <a:lnTo>
                    <a:pt x="5874" y="767"/>
                  </a:lnTo>
                  <a:lnTo>
                    <a:pt x="5874" y="1022"/>
                  </a:lnTo>
                  <a:lnTo>
                    <a:pt x="6002" y="1661"/>
                  </a:lnTo>
                  <a:lnTo>
                    <a:pt x="5491" y="1150"/>
                  </a:lnTo>
                  <a:lnTo>
                    <a:pt x="5236" y="895"/>
                  </a:lnTo>
                  <a:lnTo>
                    <a:pt x="4853" y="767"/>
                  </a:lnTo>
                  <a:lnTo>
                    <a:pt x="4470" y="767"/>
                  </a:lnTo>
                  <a:lnTo>
                    <a:pt x="4086" y="895"/>
                  </a:lnTo>
                  <a:lnTo>
                    <a:pt x="3831" y="1150"/>
                  </a:lnTo>
                  <a:lnTo>
                    <a:pt x="3703" y="1533"/>
                  </a:lnTo>
                  <a:lnTo>
                    <a:pt x="3703" y="2044"/>
                  </a:lnTo>
                  <a:lnTo>
                    <a:pt x="3703" y="2427"/>
                  </a:lnTo>
                  <a:lnTo>
                    <a:pt x="3831" y="3193"/>
                  </a:lnTo>
                  <a:lnTo>
                    <a:pt x="3193" y="2810"/>
                  </a:lnTo>
                  <a:lnTo>
                    <a:pt x="2809" y="2555"/>
                  </a:lnTo>
                  <a:lnTo>
                    <a:pt x="2554" y="2427"/>
                  </a:lnTo>
                  <a:lnTo>
                    <a:pt x="2171" y="2427"/>
                  </a:lnTo>
                  <a:lnTo>
                    <a:pt x="1788" y="2682"/>
                  </a:lnTo>
                  <a:lnTo>
                    <a:pt x="1533" y="3065"/>
                  </a:lnTo>
                  <a:lnTo>
                    <a:pt x="1405" y="3448"/>
                  </a:lnTo>
                  <a:lnTo>
                    <a:pt x="1405" y="3832"/>
                  </a:lnTo>
                  <a:lnTo>
                    <a:pt x="1405" y="4215"/>
                  </a:lnTo>
                  <a:lnTo>
                    <a:pt x="1660" y="4981"/>
                  </a:lnTo>
                  <a:lnTo>
                    <a:pt x="1788" y="5236"/>
                  </a:lnTo>
                  <a:lnTo>
                    <a:pt x="1660" y="5109"/>
                  </a:lnTo>
                  <a:lnTo>
                    <a:pt x="1277" y="4853"/>
                  </a:lnTo>
                  <a:lnTo>
                    <a:pt x="1022" y="4725"/>
                  </a:lnTo>
                  <a:lnTo>
                    <a:pt x="766" y="4725"/>
                  </a:lnTo>
                  <a:lnTo>
                    <a:pt x="383" y="4853"/>
                  </a:lnTo>
                  <a:lnTo>
                    <a:pt x="128" y="5109"/>
                  </a:lnTo>
                  <a:lnTo>
                    <a:pt x="0" y="5364"/>
                  </a:lnTo>
                  <a:lnTo>
                    <a:pt x="0" y="5619"/>
                  </a:lnTo>
                  <a:lnTo>
                    <a:pt x="128" y="6258"/>
                  </a:lnTo>
                  <a:lnTo>
                    <a:pt x="383" y="7024"/>
                  </a:lnTo>
                  <a:lnTo>
                    <a:pt x="894" y="7790"/>
                  </a:lnTo>
                  <a:lnTo>
                    <a:pt x="2043" y="9450"/>
                  </a:lnTo>
                  <a:lnTo>
                    <a:pt x="3065" y="10727"/>
                  </a:lnTo>
                  <a:lnTo>
                    <a:pt x="4470" y="11876"/>
                  </a:lnTo>
                  <a:lnTo>
                    <a:pt x="6385" y="13409"/>
                  </a:lnTo>
                  <a:lnTo>
                    <a:pt x="9705" y="15707"/>
                  </a:lnTo>
                  <a:lnTo>
                    <a:pt x="16218" y="9067"/>
                  </a:lnTo>
                  <a:lnTo>
                    <a:pt x="10088" y="3959"/>
                  </a:lnTo>
                  <a:lnTo>
                    <a:pt x="9577" y="3448"/>
                  </a:lnTo>
                  <a:lnTo>
                    <a:pt x="9194" y="2810"/>
                  </a:lnTo>
                  <a:lnTo>
                    <a:pt x="8300" y="1405"/>
                  </a:lnTo>
                  <a:lnTo>
                    <a:pt x="7790" y="767"/>
                  </a:lnTo>
                  <a:lnTo>
                    <a:pt x="7279" y="256"/>
                  </a:lnTo>
                  <a:lnTo>
                    <a:pt x="6896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4"/>
            <p:cNvSpPr/>
            <p:nvPr/>
          </p:nvSpPr>
          <p:spPr>
            <a:xfrm>
              <a:off x="2277003" y="1515290"/>
              <a:ext cx="71821" cy="91614"/>
            </a:xfrm>
            <a:custGeom>
              <a:avLst/>
              <a:gdLst/>
              <a:ahLst/>
              <a:cxnLst/>
              <a:rect l="l" t="t" r="r" b="b"/>
              <a:pathLst>
                <a:path w="3705" h="4726" extrusionOk="0">
                  <a:moveTo>
                    <a:pt x="1" y="0"/>
                  </a:moveTo>
                  <a:lnTo>
                    <a:pt x="129" y="894"/>
                  </a:lnTo>
                  <a:lnTo>
                    <a:pt x="512" y="1660"/>
                  </a:lnTo>
                  <a:lnTo>
                    <a:pt x="767" y="2299"/>
                  </a:lnTo>
                  <a:lnTo>
                    <a:pt x="1278" y="2810"/>
                  </a:lnTo>
                  <a:lnTo>
                    <a:pt x="1789" y="3321"/>
                  </a:lnTo>
                  <a:lnTo>
                    <a:pt x="2299" y="3831"/>
                  </a:lnTo>
                  <a:lnTo>
                    <a:pt x="3704" y="4725"/>
                  </a:lnTo>
                  <a:lnTo>
                    <a:pt x="3704" y="4598"/>
                  </a:lnTo>
                  <a:lnTo>
                    <a:pt x="2427" y="3576"/>
                  </a:lnTo>
                  <a:lnTo>
                    <a:pt x="1533" y="2554"/>
                  </a:lnTo>
                  <a:lnTo>
                    <a:pt x="767" y="153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4"/>
            <p:cNvSpPr/>
            <p:nvPr/>
          </p:nvSpPr>
          <p:spPr>
            <a:xfrm>
              <a:off x="2234938" y="1542526"/>
              <a:ext cx="79226" cy="99019"/>
            </a:xfrm>
            <a:custGeom>
              <a:avLst/>
              <a:gdLst/>
              <a:ahLst/>
              <a:cxnLst/>
              <a:rect l="l" t="t" r="r" b="b"/>
              <a:pathLst>
                <a:path w="4087" h="5108" extrusionOk="0">
                  <a:moveTo>
                    <a:pt x="0" y="0"/>
                  </a:moveTo>
                  <a:lnTo>
                    <a:pt x="0" y="128"/>
                  </a:lnTo>
                  <a:lnTo>
                    <a:pt x="383" y="1022"/>
                  </a:lnTo>
                  <a:lnTo>
                    <a:pt x="639" y="1788"/>
                  </a:lnTo>
                  <a:lnTo>
                    <a:pt x="1149" y="2426"/>
                  </a:lnTo>
                  <a:lnTo>
                    <a:pt x="1532" y="2937"/>
                  </a:lnTo>
                  <a:lnTo>
                    <a:pt x="2682" y="3959"/>
                  </a:lnTo>
                  <a:lnTo>
                    <a:pt x="3959" y="5108"/>
                  </a:lnTo>
                  <a:lnTo>
                    <a:pt x="4086" y="4980"/>
                  </a:lnTo>
                  <a:lnTo>
                    <a:pt x="2809" y="3831"/>
                  </a:lnTo>
                  <a:lnTo>
                    <a:pt x="1788" y="2809"/>
                  </a:lnTo>
                  <a:lnTo>
                    <a:pt x="894" y="153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4"/>
            <p:cNvSpPr/>
            <p:nvPr/>
          </p:nvSpPr>
          <p:spPr>
            <a:xfrm>
              <a:off x="2195315" y="1582130"/>
              <a:ext cx="84189" cy="91614"/>
            </a:xfrm>
            <a:custGeom>
              <a:avLst/>
              <a:gdLst/>
              <a:ahLst/>
              <a:cxnLst/>
              <a:rect l="l" t="t" r="r" b="b"/>
              <a:pathLst>
                <a:path w="4343" h="4726" extrusionOk="0">
                  <a:moveTo>
                    <a:pt x="1" y="0"/>
                  </a:moveTo>
                  <a:lnTo>
                    <a:pt x="1" y="128"/>
                  </a:lnTo>
                  <a:lnTo>
                    <a:pt x="384" y="894"/>
                  </a:lnTo>
                  <a:lnTo>
                    <a:pt x="767" y="1533"/>
                  </a:lnTo>
                  <a:lnTo>
                    <a:pt x="1150" y="2171"/>
                  </a:lnTo>
                  <a:lnTo>
                    <a:pt x="1661" y="2810"/>
                  </a:lnTo>
                  <a:lnTo>
                    <a:pt x="2299" y="3448"/>
                  </a:lnTo>
                  <a:lnTo>
                    <a:pt x="2938" y="3959"/>
                  </a:lnTo>
                  <a:lnTo>
                    <a:pt x="3576" y="4342"/>
                  </a:lnTo>
                  <a:lnTo>
                    <a:pt x="4343" y="4725"/>
                  </a:lnTo>
                  <a:lnTo>
                    <a:pt x="2938" y="3703"/>
                  </a:lnTo>
                  <a:lnTo>
                    <a:pt x="1916" y="2682"/>
                  </a:lnTo>
                  <a:lnTo>
                    <a:pt x="1022" y="1533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4"/>
            <p:cNvSpPr/>
            <p:nvPr/>
          </p:nvSpPr>
          <p:spPr>
            <a:xfrm>
              <a:off x="2338900" y="1527658"/>
              <a:ext cx="175764" cy="190632"/>
            </a:xfrm>
            <a:custGeom>
              <a:avLst/>
              <a:gdLst/>
              <a:ahLst/>
              <a:cxnLst/>
              <a:rect l="l" t="t" r="r" b="b"/>
              <a:pathLst>
                <a:path w="9067" h="9834" extrusionOk="0">
                  <a:moveTo>
                    <a:pt x="383" y="1"/>
                  </a:moveTo>
                  <a:lnTo>
                    <a:pt x="256" y="129"/>
                  </a:lnTo>
                  <a:lnTo>
                    <a:pt x="0" y="767"/>
                  </a:lnTo>
                  <a:lnTo>
                    <a:pt x="128" y="1278"/>
                  </a:lnTo>
                  <a:lnTo>
                    <a:pt x="511" y="1916"/>
                  </a:lnTo>
                  <a:lnTo>
                    <a:pt x="894" y="2427"/>
                  </a:lnTo>
                  <a:lnTo>
                    <a:pt x="2043" y="3576"/>
                  </a:lnTo>
                  <a:lnTo>
                    <a:pt x="3320" y="4470"/>
                  </a:lnTo>
                  <a:lnTo>
                    <a:pt x="2937" y="4981"/>
                  </a:lnTo>
                  <a:lnTo>
                    <a:pt x="2554" y="6258"/>
                  </a:lnTo>
                  <a:lnTo>
                    <a:pt x="2299" y="7024"/>
                  </a:lnTo>
                  <a:lnTo>
                    <a:pt x="2299" y="7790"/>
                  </a:lnTo>
                  <a:lnTo>
                    <a:pt x="2427" y="8684"/>
                  </a:lnTo>
                  <a:lnTo>
                    <a:pt x="2810" y="9323"/>
                  </a:lnTo>
                  <a:lnTo>
                    <a:pt x="3193" y="9706"/>
                  </a:lnTo>
                  <a:lnTo>
                    <a:pt x="3576" y="9834"/>
                  </a:lnTo>
                  <a:lnTo>
                    <a:pt x="3959" y="9834"/>
                  </a:lnTo>
                  <a:lnTo>
                    <a:pt x="4470" y="9706"/>
                  </a:lnTo>
                  <a:lnTo>
                    <a:pt x="5491" y="9323"/>
                  </a:lnTo>
                  <a:lnTo>
                    <a:pt x="6513" y="8684"/>
                  </a:lnTo>
                  <a:lnTo>
                    <a:pt x="7534" y="8046"/>
                  </a:lnTo>
                  <a:lnTo>
                    <a:pt x="8301" y="7407"/>
                  </a:lnTo>
                  <a:lnTo>
                    <a:pt x="9067" y="6641"/>
                  </a:lnTo>
                  <a:lnTo>
                    <a:pt x="7917" y="4726"/>
                  </a:lnTo>
                  <a:lnTo>
                    <a:pt x="6640" y="2938"/>
                  </a:lnTo>
                  <a:lnTo>
                    <a:pt x="6130" y="2427"/>
                  </a:lnTo>
                  <a:lnTo>
                    <a:pt x="5364" y="1916"/>
                  </a:lnTo>
                  <a:lnTo>
                    <a:pt x="3320" y="767"/>
                  </a:lnTo>
                  <a:lnTo>
                    <a:pt x="2299" y="256"/>
                  </a:lnTo>
                  <a:lnTo>
                    <a:pt x="1405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4"/>
            <p:cNvSpPr/>
            <p:nvPr/>
          </p:nvSpPr>
          <p:spPr>
            <a:xfrm>
              <a:off x="2341361" y="1540045"/>
              <a:ext cx="64397" cy="170821"/>
            </a:xfrm>
            <a:custGeom>
              <a:avLst/>
              <a:gdLst/>
              <a:ahLst/>
              <a:cxnLst/>
              <a:rect l="l" t="t" r="r" b="b"/>
              <a:pathLst>
                <a:path w="3322" h="8812" extrusionOk="0">
                  <a:moveTo>
                    <a:pt x="1" y="0"/>
                  </a:moveTo>
                  <a:lnTo>
                    <a:pt x="1" y="639"/>
                  </a:lnTo>
                  <a:lnTo>
                    <a:pt x="129" y="1277"/>
                  </a:lnTo>
                  <a:lnTo>
                    <a:pt x="384" y="1788"/>
                  </a:lnTo>
                  <a:lnTo>
                    <a:pt x="895" y="2299"/>
                  </a:lnTo>
                  <a:lnTo>
                    <a:pt x="1789" y="3193"/>
                  </a:lnTo>
                  <a:lnTo>
                    <a:pt x="2938" y="3831"/>
                  </a:lnTo>
                  <a:lnTo>
                    <a:pt x="2300" y="4981"/>
                  </a:lnTo>
                  <a:lnTo>
                    <a:pt x="2172" y="5619"/>
                  </a:lnTo>
                  <a:lnTo>
                    <a:pt x="2044" y="6385"/>
                  </a:lnTo>
                  <a:lnTo>
                    <a:pt x="2044" y="7024"/>
                  </a:lnTo>
                  <a:lnTo>
                    <a:pt x="2044" y="7662"/>
                  </a:lnTo>
                  <a:lnTo>
                    <a:pt x="2300" y="8173"/>
                  </a:lnTo>
                  <a:lnTo>
                    <a:pt x="2555" y="8811"/>
                  </a:lnTo>
                  <a:lnTo>
                    <a:pt x="2427" y="8173"/>
                  </a:lnTo>
                  <a:lnTo>
                    <a:pt x="2300" y="7534"/>
                  </a:lnTo>
                  <a:lnTo>
                    <a:pt x="2300" y="6896"/>
                  </a:lnTo>
                  <a:lnTo>
                    <a:pt x="2427" y="6258"/>
                  </a:lnTo>
                  <a:lnTo>
                    <a:pt x="2683" y="5108"/>
                  </a:lnTo>
                  <a:lnTo>
                    <a:pt x="3193" y="3959"/>
                  </a:lnTo>
                  <a:lnTo>
                    <a:pt x="3321" y="3831"/>
                  </a:lnTo>
                  <a:lnTo>
                    <a:pt x="3193" y="3704"/>
                  </a:lnTo>
                  <a:lnTo>
                    <a:pt x="2172" y="2937"/>
                  </a:lnTo>
                  <a:lnTo>
                    <a:pt x="1150" y="2171"/>
                  </a:lnTo>
                  <a:lnTo>
                    <a:pt x="767" y="1660"/>
                  </a:lnTo>
                  <a:lnTo>
                    <a:pt x="384" y="1150"/>
                  </a:lnTo>
                  <a:lnTo>
                    <a:pt x="129" y="63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4"/>
            <p:cNvSpPr/>
            <p:nvPr/>
          </p:nvSpPr>
          <p:spPr>
            <a:xfrm>
              <a:off x="2415625" y="1621733"/>
              <a:ext cx="707979" cy="292113"/>
            </a:xfrm>
            <a:custGeom>
              <a:avLst/>
              <a:gdLst/>
              <a:ahLst/>
              <a:cxnLst/>
              <a:rect l="l" t="t" r="r" b="b"/>
              <a:pathLst>
                <a:path w="36522" h="15069" extrusionOk="0">
                  <a:moveTo>
                    <a:pt x="34096" y="0"/>
                  </a:moveTo>
                  <a:lnTo>
                    <a:pt x="33330" y="128"/>
                  </a:lnTo>
                  <a:lnTo>
                    <a:pt x="28988" y="1150"/>
                  </a:lnTo>
                  <a:lnTo>
                    <a:pt x="23497" y="2682"/>
                  </a:lnTo>
                  <a:lnTo>
                    <a:pt x="18644" y="3831"/>
                  </a:lnTo>
                  <a:lnTo>
                    <a:pt x="16984" y="4214"/>
                  </a:lnTo>
                  <a:lnTo>
                    <a:pt x="16091" y="4342"/>
                  </a:lnTo>
                  <a:lnTo>
                    <a:pt x="15324" y="4087"/>
                  </a:lnTo>
                  <a:lnTo>
                    <a:pt x="13920" y="3576"/>
                  </a:lnTo>
                  <a:lnTo>
                    <a:pt x="10344" y="2171"/>
                  </a:lnTo>
                  <a:lnTo>
                    <a:pt x="5492" y="128"/>
                  </a:lnTo>
                  <a:lnTo>
                    <a:pt x="1" y="10599"/>
                  </a:lnTo>
                  <a:lnTo>
                    <a:pt x="1533" y="11365"/>
                  </a:lnTo>
                  <a:lnTo>
                    <a:pt x="5492" y="12898"/>
                  </a:lnTo>
                  <a:lnTo>
                    <a:pt x="7790" y="13792"/>
                  </a:lnTo>
                  <a:lnTo>
                    <a:pt x="10089" y="14430"/>
                  </a:lnTo>
                  <a:lnTo>
                    <a:pt x="12132" y="14941"/>
                  </a:lnTo>
                  <a:lnTo>
                    <a:pt x="13154" y="15069"/>
                  </a:lnTo>
                  <a:lnTo>
                    <a:pt x="13920" y="15069"/>
                  </a:lnTo>
                  <a:lnTo>
                    <a:pt x="15580" y="14813"/>
                  </a:lnTo>
                  <a:lnTo>
                    <a:pt x="17240" y="14302"/>
                  </a:lnTo>
                  <a:lnTo>
                    <a:pt x="20177" y="13281"/>
                  </a:lnTo>
                  <a:lnTo>
                    <a:pt x="22986" y="12132"/>
                  </a:lnTo>
                  <a:lnTo>
                    <a:pt x="25668" y="10855"/>
                  </a:lnTo>
                  <a:lnTo>
                    <a:pt x="28094" y="9450"/>
                  </a:lnTo>
                  <a:lnTo>
                    <a:pt x="30265" y="8045"/>
                  </a:lnTo>
                  <a:lnTo>
                    <a:pt x="32053" y="6768"/>
                  </a:lnTo>
                  <a:lnTo>
                    <a:pt x="33585" y="5619"/>
                  </a:lnTo>
                  <a:lnTo>
                    <a:pt x="34607" y="4725"/>
                  </a:lnTo>
                  <a:lnTo>
                    <a:pt x="35373" y="3959"/>
                  </a:lnTo>
                  <a:lnTo>
                    <a:pt x="36011" y="3065"/>
                  </a:lnTo>
                  <a:lnTo>
                    <a:pt x="36394" y="2171"/>
                  </a:lnTo>
                  <a:lnTo>
                    <a:pt x="36522" y="1405"/>
                  </a:lnTo>
                  <a:lnTo>
                    <a:pt x="36522" y="1150"/>
                  </a:lnTo>
                  <a:lnTo>
                    <a:pt x="36394" y="767"/>
                  </a:lnTo>
                  <a:lnTo>
                    <a:pt x="36139" y="511"/>
                  </a:lnTo>
                  <a:lnTo>
                    <a:pt x="35883" y="256"/>
                  </a:lnTo>
                  <a:lnTo>
                    <a:pt x="35628" y="128"/>
                  </a:lnTo>
                  <a:lnTo>
                    <a:pt x="35245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4"/>
            <p:cNvSpPr/>
            <p:nvPr/>
          </p:nvSpPr>
          <p:spPr>
            <a:xfrm>
              <a:off x="2749803" y="1621733"/>
              <a:ext cx="373801" cy="277264"/>
            </a:xfrm>
            <a:custGeom>
              <a:avLst/>
              <a:gdLst/>
              <a:ahLst/>
              <a:cxnLst/>
              <a:rect l="l" t="t" r="r" b="b"/>
              <a:pathLst>
                <a:path w="19283" h="14303" extrusionOk="0">
                  <a:moveTo>
                    <a:pt x="16857" y="0"/>
                  </a:moveTo>
                  <a:lnTo>
                    <a:pt x="1" y="14302"/>
                  </a:lnTo>
                  <a:lnTo>
                    <a:pt x="2938" y="13281"/>
                  </a:lnTo>
                  <a:lnTo>
                    <a:pt x="5875" y="12132"/>
                  </a:lnTo>
                  <a:lnTo>
                    <a:pt x="8429" y="10855"/>
                  </a:lnTo>
                  <a:lnTo>
                    <a:pt x="10855" y="9450"/>
                  </a:lnTo>
                  <a:lnTo>
                    <a:pt x="13026" y="8045"/>
                  </a:lnTo>
                  <a:lnTo>
                    <a:pt x="14814" y="6768"/>
                  </a:lnTo>
                  <a:lnTo>
                    <a:pt x="16346" y="5619"/>
                  </a:lnTo>
                  <a:lnTo>
                    <a:pt x="17368" y="4725"/>
                  </a:lnTo>
                  <a:lnTo>
                    <a:pt x="18134" y="3959"/>
                  </a:lnTo>
                  <a:lnTo>
                    <a:pt x="18772" y="3065"/>
                  </a:lnTo>
                  <a:lnTo>
                    <a:pt x="19155" y="2171"/>
                  </a:lnTo>
                  <a:lnTo>
                    <a:pt x="19283" y="1405"/>
                  </a:lnTo>
                  <a:lnTo>
                    <a:pt x="19283" y="1150"/>
                  </a:lnTo>
                  <a:lnTo>
                    <a:pt x="19155" y="767"/>
                  </a:lnTo>
                  <a:lnTo>
                    <a:pt x="18900" y="511"/>
                  </a:lnTo>
                  <a:lnTo>
                    <a:pt x="18772" y="256"/>
                  </a:lnTo>
                  <a:lnTo>
                    <a:pt x="18389" y="128"/>
                  </a:lnTo>
                  <a:lnTo>
                    <a:pt x="1800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4"/>
            <p:cNvSpPr/>
            <p:nvPr/>
          </p:nvSpPr>
          <p:spPr>
            <a:xfrm>
              <a:off x="2460191" y="1648969"/>
              <a:ext cx="99038" cy="188131"/>
            </a:xfrm>
            <a:custGeom>
              <a:avLst/>
              <a:gdLst/>
              <a:ahLst/>
              <a:cxnLst/>
              <a:rect l="l" t="t" r="r" b="b"/>
              <a:pathLst>
                <a:path w="5109" h="9705" extrusionOk="0">
                  <a:moveTo>
                    <a:pt x="4981" y="0"/>
                  </a:moveTo>
                  <a:lnTo>
                    <a:pt x="4342" y="1149"/>
                  </a:lnTo>
                  <a:lnTo>
                    <a:pt x="3576" y="2426"/>
                  </a:lnTo>
                  <a:lnTo>
                    <a:pt x="2427" y="4725"/>
                  </a:lnTo>
                  <a:lnTo>
                    <a:pt x="0" y="9705"/>
                  </a:lnTo>
                  <a:lnTo>
                    <a:pt x="128" y="9705"/>
                  </a:lnTo>
                  <a:lnTo>
                    <a:pt x="2682" y="4980"/>
                  </a:lnTo>
                  <a:lnTo>
                    <a:pt x="3959" y="2554"/>
                  </a:lnTo>
                  <a:lnTo>
                    <a:pt x="4470" y="1277"/>
                  </a:lnTo>
                  <a:lnTo>
                    <a:pt x="510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4"/>
            <p:cNvSpPr/>
            <p:nvPr/>
          </p:nvSpPr>
          <p:spPr>
            <a:xfrm>
              <a:off x="2994869" y="1579648"/>
              <a:ext cx="646102" cy="656008"/>
            </a:xfrm>
            <a:custGeom>
              <a:avLst/>
              <a:gdLst/>
              <a:ahLst/>
              <a:cxnLst/>
              <a:rect l="l" t="t" r="r" b="b"/>
              <a:pathLst>
                <a:path w="33330" h="33841" extrusionOk="0">
                  <a:moveTo>
                    <a:pt x="6258" y="1"/>
                  </a:moveTo>
                  <a:lnTo>
                    <a:pt x="5109" y="256"/>
                  </a:lnTo>
                  <a:lnTo>
                    <a:pt x="4087" y="767"/>
                  </a:lnTo>
                  <a:lnTo>
                    <a:pt x="3193" y="1533"/>
                  </a:lnTo>
                  <a:lnTo>
                    <a:pt x="2427" y="2299"/>
                  </a:lnTo>
                  <a:lnTo>
                    <a:pt x="1788" y="3193"/>
                  </a:lnTo>
                  <a:lnTo>
                    <a:pt x="1405" y="4215"/>
                  </a:lnTo>
                  <a:lnTo>
                    <a:pt x="895" y="6258"/>
                  </a:lnTo>
                  <a:lnTo>
                    <a:pt x="384" y="10344"/>
                  </a:lnTo>
                  <a:lnTo>
                    <a:pt x="128" y="12643"/>
                  </a:lnTo>
                  <a:lnTo>
                    <a:pt x="1" y="14941"/>
                  </a:lnTo>
                  <a:lnTo>
                    <a:pt x="128" y="16856"/>
                  </a:lnTo>
                  <a:lnTo>
                    <a:pt x="256" y="17623"/>
                  </a:lnTo>
                  <a:lnTo>
                    <a:pt x="384" y="18261"/>
                  </a:lnTo>
                  <a:lnTo>
                    <a:pt x="767" y="19283"/>
                  </a:lnTo>
                  <a:lnTo>
                    <a:pt x="1278" y="20177"/>
                  </a:lnTo>
                  <a:lnTo>
                    <a:pt x="1916" y="20943"/>
                  </a:lnTo>
                  <a:lnTo>
                    <a:pt x="2682" y="21581"/>
                  </a:lnTo>
                  <a:lnTo>
                    <a:pt x="3832" y="22475"/>
                  </a:lnTo>
                  <a:lnTo>
                    <a:pt x="4342" y="22731"/>
                  </a:lnTo>
                  <a:lnTo>
                    <a:pt x="8173" y="33840"/>
                  </a:lnTo>
                  <a:lnTo>
                    <a:pt x="10983" y="32691"/>
                  </a:lnTo>
                  <a:lnTo>
                    <a:pt x="14047" y="31414"/>
                  </a:lnTo>
                  <a:lnTo>
                    <a:pt x="17751" y="29754"/>
                  </a:lnTo>
                  <a:lnTo>
                    <a:pt x="21837" y="27583"/>
                  </a:lnTo>
                  <a:lnTo>
                    <a:pt x="23880" y="26434"/>
                  </a:lnTo>
                  <a:lnTo>
                    <a:pt x="25923" y="25157"/>
                  </a:lnTo>
                  <a:lnTo>
                    <a:pt x="27966" y="23880"/>
                  </a:lnTo>
                  <a:lnTo>
                    <a:pt x="29882" y="22475"/>
                  </a:lnTo>
                  <a:lnTo>
                    <a:pt x="31669" y="20943"/>
                  </a:lnTo>
                  <a:lnTo>
                    <a:pt x="33329" y="19410"/>
                  </a:lnTo>
                  <a:lnTo>
                    <a:pt x="30776" y="16984"/>
                  </a:lnTo>
                  <a:lnTo>
                    <a:pt x="28094" y="14303"/>
                  </a:lnTo>
                  <a:lnTo>
                    <a:pt x="24646" y="11238"/>
                  </a:lnTo>
                  <a:lnTo>
                    <a:pt x="20943" y="8045"/>
                  </a:lnTo>
                  <a:lnTo>
                    <a:pt x="16984" y="4981"/>
                  </a:lnTo>
                  <a:lnTo>
                    <a:pt x="14941" y="3576"/>
                  </a:lnTo>
                  <a:lnTo>
                    <a:pt x="13026" y="2427"/>
                  </a:lnTo>
                  <a:lnTo>
                    <a:pt x="11238" y="1405"/>
                  </a:lnTo>
                  <a:lnTo>
                    <a:pt x="9578" y="639"/>
                  </a:lnTo>
                  <a:lnTo>
                    <a:pt x="9067" y="384"/>
                  </a:lnTo>
                  <a:lnTo>
                    <a:pt x="8939" y="384"/>
                  </a:lnTo>
                  <a:lnTo>
                    <a:pt x="7535" y="1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4"/>
            <p:cNvSpPr/>
            <p:nvPr/>
          </p:nvSpPr>
          <p:spPr>
            <a:xfrm>
              <a:off x="3133491" y="1911345"/>
              <a:ext cx="485207" cy="297075"/>
            </a:xfrm>
            <a:custGeom>
              <a:avLst/>
              <a:gdLst/>
              <a:ahLst/>
              <a:cxnLst/>
              <a:rect l="l" t="t" r="r" b="b"/>
              <a:pathLst>
                <a:path w="25030" h="15325" extrusionOk="0">
                  <a:moveTo>
                    <a:pt x="23880" y="1"/>
                  </a:moveTo>
                  <a:lnTo>
                    <a:pt x="22603" y="1406"/>
                  </a:lnTo>
                  <a:lnTo>
                    <a:pt x="21198" y="2683"/>
                  </a:lnTo>
                  <a:lnTo>
                    <a:pt x="19666" y="3832"/>
                  </a:lnTo>
                  <a:lnTo>
                    <a:pt x="18134" y="4981"/>
                  </a:lnTo>
                  <a:lnTo>
                    <a:pt x="14813" y="7152"/>
                  </a:lnTo>
                  <a:lnTo>
                    <a:pt x="11366" y="9067"/>
                  </a:lnTo>
                  <a:lnTo>
                    <a:pt x="8046" y="10600"/>
                  </a:lnTo>
                  <a:lnTo>
                    <a:pt x="4981" y="12004"/>
                  </a:lnTo>
                  <a:lnTo>
                    <a:pt x="2172" y="13026"/>
                  </a:lnTo>
                  <a:lnTo>
                    <a:pt x="1" y="13792"/>
                  </a:lnTo>
                  <a:lnTo>
                    <a:pt x="512" y="15324"/>
                  </a:lnTo>
                  <a:lnTo>
                    <a:pt x="2810" y="14431"/>
                  </a:lnTo>
                  <a:lnTo>
                    <a:pt x="5619" y="13409"/>
                  </a:lnTo>
                  <a:lnTo>
                    <a:pt x="8812" y="12004"/>
                  </a:lnTo>
                  <a:lnTo>
                    <a:pt x="12260" y="10344"/>
                  </a:lnTo>
                  <a:lnTo>
                    <a:pt x="15707" y="8429"/>
                  </a:lnTo>
                  <a:lnTo>
                    <a:pt x="17367" y="7407"/>
                  </a:lnTo>
                  <a:lnTo>
                    <a:pt x="19027" y="6258"/>
                  </a:lnTo>
                  <a:lnTo>
                    <a:pt x="20688" y="5109"/>
                  </a:lnTo>
                  <a:lnTo>
                    <a:pt x="22220" y="3832"/>
                  </a:lnTo>
                  <a:lnTo>
                    <a:pt x="23625" y="2555"/>
                  </a:lnTo>
                  <a:lnTo>
                    <a:pt x="25029" y="1150"/>
                  </a:lnTo>
                  <a:lnTo>
                    <a:pt x="23880" y="1"/>
                  </a:lnTo>
                  <a:close/>
                </a:path>
              </a:pathLst>
            </a:custGeom>
            <a:solidFill>
              <a:srgbClr val="CFB7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4"/>
            <p:cNvSpPr/>
            <p:nvPr/>
          </p:nvSpPr>
          <p:spPr>
            <a:xfrm>
              <a:off x="3121123" y="1881647"/>
              <a:ext cx="457971" cy="279745"/>
            </a:xfrm>
            <a:custGeom>
              <a:avLst/>
              <a:gdLst/>
              <a:ahLst/>
              <a:cxnLst/>
              <a:rect l="l" t="t" r="r" b="b"/>
              <a:pathLst>
                <a:path w="23625" h="14431" extrusionOk="0">
                  <a:moveTo>
                    <a:pt x="22858" y="1"/>
                  </a:moveTo>
                  <a:lnTo>
                    <a:pt x="21709" y="1277"/>
                  </a:lnTo>
                  <a:lnTo>
                    <a:pt x="20304" y="2427"/>
                  </a:lnTo>
                  <a:lnTo>
                    <a:pt x="18899" y="3576"/>
                  </a:lnTo>
                  <a:lnTo>
                    <a:pt x="17495" y="4725"/>
                  </a:lnTo>
                  <a:lnTo>
                    <a:pt x="14302" y="6768"/>
                  </a:lnTo>
                  <a:lnTo>
                    <a:pt x="11110" y="8556"/>
                  </a:lnTo>
                  <a:lnTo>
                    <a:pt x="7917" y="10089"/>
                  </a:lnTo>
                  <a:lnTo>
                    <a:pt x="4980" y="11493"/>
                  </a:lnTo>
                  <a:lnTo>
                    <a:pt x="2299" y="12515"/>
                  </a:lnTo>
                  <a:lnTo>
                    <a:pt x="0" y="13409"/>
                  </a:lnTo>
                  <a:lnTo>
                    <a:pt x="256" y="14430"/>
                  </a:lnTo>
                  <a:lnTo>
                    <a:pt x="4725" y="12770"/>
                  </a:lnTo>
                  <a:lnTo>
                    <a:pt x="8939" y="10855"/>
                  </a:lnTo>
                  <a:lnTo>
                    <a:pt x="11365" y="9578"/>
                  </a:lnTo>
                  <a:lnTo>
                    <a:pt x="13536" y="8428"/>
                  </a:lnTo>
                  <a:lnTo>
                    <a:pt x="15579" y="7152"/>
                  </a:lnTo>
                  <a:lnTo>
                    <a:pt x="17495" y="6002"/>
                  </a:lnTo>
                  <a:lnTo>
                    <a:pt x="19282" y="4725"/>
                  </a:lnTo>
                  <a:lnTo>
                    <a:pt x="20942" y="3448"/>
                  </a:lnTo>
                  <a:lnTo>
                    <a:pt x="22347" y="2044"/>
                  </a:lnTo>
                  <a:lnTo>
                    <a:pt x="23624" y="767"/>
                  </a:lnTo>
                  <a:lnTo>
                    <a:pt x="22858" y="1"/>
                  </a:lnTo>
                  <a:close/>
                </a:path>
              </a:pathLst>
            </a:custGeom>
            <a:solidFill>
              <a:srgbClr val="CFB7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4"/>
            <p:cNvSpPr/>
            <p:nvPr/>
          </p:nvSpPr>
          <p:spPr>
            <a:xfrm>
              <a:off x="2962689" y="1639063"/>
              <a:ext cx="408461" cy="789667"/>
            </a:xfrm>
            <a:custGeom>
              <a:avLst/>
              <a:gdLst/>
              <a:ahLst/>
              <a:cxnLst/>
              <a:rect l="l" t="t" r="r" b="b"/>
              <a:pathLst>
                <a:path w="21071" h="40736" extrusionOk="0">
                  <a:moveTo>
                    <a:pt x="11621" y="0"/>
                  </a:moveTo>
                  <a:lnTo>
                    <a:pt x="11110" y="128"/>
                  </a:lnTo>
                  <a:lnTo>
                    <a:pt x="10727" y="383"/>
                  </a:lnTo>
                  <a:lnTo>
                    <a:pt x="10344" y="766"/>
                  </a:lnTo>
                  <a:lnTo>
                    <a:pt x="10089" y="1405"/>
                  </a:lnTo>
                  <a:lnTo>
                    <a:pt x="9833" y="2043"/>
                  </a:lnTo>
                  <a:lnTo>
                    <a:pt x="9706" y="2937"/>
                  </a:lnTo>
                  <a:lnTo>
                    <a:pt x="9706" y="4087"/>
                  </a:lnTo>
                  <a:lnTo>
                    <a:pt x="9706" y="5236"/>
                  </a:lnTo>
                  <a:lnTo>
                    <a:pt x="10216" y="10344"/>
                  </a:lnTo>
                  <a:lnTo>
                    <a:pt x="10599" y="16090"/>
                  </a:lnTo>
                  <a:lnTo>
                    <a:pt x="10855" y="20815"/>
                  </a:lnTo>
                  <a:lnTo>
                    <a:pt x="10855" y="22475"/>
                  </a:lnTo>
                  <a:lnTo>
                    <a:pt x="10727" y="23241"/>
                  </a:lnTo>
                  <a:lnTo>
                    <a:pt x="10089" y="23880"/>
                  </a:lnTo>
                  <a:lnTo>
                    <a:pt x="8812" y="24901"/>
                  </a:lnTo>
                  <a:lnTo>
                    <a:pt x="5236" y="27583"/>
                  </a:lnTo>
                  <a:lnTo>
                    <a:pt x="3321" y="29115"/>
                  </a:lnTo>
                  <a:lnTo>
                    <a:pt x="1661" y="30392"/>
                  </a:lnTo>
                  <a:lnTo>
                    <a:pt x="511" y="31541"/>
                  </a:lnTo>
                  <a:lnTo>
                    <a:pt x="128" y="31924"/>
                  </a:lnTo>
                  <a:lnTo>
                    <a:pt x="1" y="32307"/>
                  </a:lnTo>
                  <a:lnTo>
                    <a:pt x="1" y="32691"/>
                  </a:lnTo>
                  <a:lnTo>
                    <a:pt x="128" y="33201"/>
                  </a:lnTo>
                  <a:lnTo>
                    <a:pt x="767" y="34351"/>
                  </a:lnTo>
                  <a:lnTo>
                    <a:pt x="1661" y="35883"/>
                  </a:lnTo>
                  <a:lnTo>
                    <a:pt x="2938" y="37415"/>
                  </a:lnTo>
                  <a:lnTo>
                    <a:pt x="4215" y="38820"/>
                  </a:lnTo>
                  <a:lnTo>
                    <a:pt x="5364" y="39969"/>
                  </a:lnTo>
                  <a:lnTo>
                    <a:pt x="5875" y="40352"/>
                  </a:lnTo>
                  <a:lnTo>
                    <a:pt x="6386" y="40608"/>
                  </a:lnTo>
                  <a:lnTo>
                    <a:pt x="6769" y="40735"/>
                  </a:lnTo>
                  <a:lnTo>
                    <a:pt x="7024" y="40608"/>
                  </a:lnTo>
                  <a:lnTo>
                    <a:pt x="8429" y="39586"/>
                  </a:lnTo>
                  <a:lnTo>
                    <a:pt x="10216" y="38054"/>
                  </a:lnTo>
                  <a:lnTo>
                    <a:pt x="12387" y="36138"/>
                  </a:lnTo>
                  <a:lnTo>
                    <a:pt x="14686" y="33968"/>
                  </a:lnTo>
                  <a:lnTo>
                    <a:pt x="16857" y="31669"/>
                  </a:lnTo>
                  <a:lnTo>
                    <a:pt x="18772" y="29498"/>
                  </a:lnTo>
                  <a:lnTo>
                    <a:pt x="19666" y="28477"/>
                  </a:lnTo>
                  <a:lnTo>
                    <a:pt x="20304" y="27455"/>
                  </a:lnTo>
                  <a:lnTo>
                    <a:pt x="20815" y="26561"/>
                  </a:lnTo>
                  <a:lnTo>
                    <a:pt x="21071" y="25667"/>
                  </a:lnTo>
                  <a:lnTo>
                    <a:pt x="21071" y="25029"/>
                  </a:lnTo>
                  <a:lnTo>
                    <a:pt x="21071" y="24135"/>
                  </a:lnTo>
                  <a:lnTo>
                    <a:pt x="20815" y="21581"/>
                  </a:lnTo>
                  <a:lnTo>
                    <a:pt x="20177" y="18516"/>
                  </a:lnTo>
                  <a:lnTo>
                    <a:pt x="19283" y="15068"/>
                  </a:lnTo>
                  <a:lnTo>
                    <a:pt x="18134" y="11365"/>
                  </a:lnTo>
                  <a:lnTo>
                    <a:pt x="16984" y="7917"/>
                  </a:lnTo>
                  <a:lnTo>
                    <a:pt x="15835" y="4597"/>
                  </a:lnTo>
                  <a:lnTo>
                    <a:pt x="14813" y="1916"/>
                  </a:lnTo>
                  <a:lnTo>
                    <a:pt x="14558" y="1533"/>
                  </a:lnTo>
                  <a:lnTo>
                    <a:pt x="14303" y="1150"/>
                  </a:lnTo>
                  <a:lnTo>
                    <a:pt x="13409" y="383"/>
                  </a:lnTo>
                  <a:lnTo>
                    <a:pt x="13026" y="128"/>
                  </a:lnTo>
                  <a:lnTo>
                    <a:pt x="12515" y="0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4"/>
            <p:cNvSpPr/>
            <p:nvPr/>
          </p:nvSpPr>
          <p:spPr>
            <a:xfrm>
              <a:off x="2752285" y="2238099"/>
              <a:ext cx="356471" cy="341622"/>
            </a:xfrm>
            <a:custGeom>
              <a:avLst/>
              <a:gdLst/>
              <a:ahLst/>
              <a:cxnLst/>
              <a:rect l="l" t="t" r="r" b="b"/>
              <a:pathLst>
                <a:path w="18389" h="17623" extrusionOk="0">
                  <a:moveTo>
                    <a:pt x="11876" y="1"/>
                  </a:moveTo>
                  <a:lnTo>
                    <a:pt x="9961" y="384"/>
                  </a:lnTo>
                  <a:lnTo>
                    <a:pt x="8301" y="767"/>
                  </a:lnTo>
                  <a:lnTo>
                    <a:pt x="6896" y="1150"/>
                  </a:lnTo>
                  <a:lnTo>
                    <a:pt x="6130" y="1533"/>
                  </a:lnTo>
                  <a:lnTo>
                    <a:pt x="5108" y="2044"/>
                  </a:lnTo>
                  <a:lnTo>
                    <a:pt x="3959" y="2682"/>
                  </a:lnTo>
                  <a:lnTo>
                    <a:pt x="2938" y="3449"/>
                  </a:lnTo>
                  <a:lnTo>
                    <a:pt x="1916" y="4215"/>
                  </a:lnTo>
                  <a:lnTo>
                    <a:pt x="1150" y="4981"/>
                  </a:lnTo>
                  <a:lnTo>
                    <a:pt x="767" y="5747"/>
                  </a:lnTo>
                  <a:lnTo>
                    <a:pt x="767" y="6003"/>
                  </a:lnTo>
                  <a:lnTo>
                    <a:pt x="767" y="6258"/>
                  </a:lnTo>
                  <a:lnTo>
                    <a:pt x="1022" y="6513"/>
                  </a:lnTo>
                  <a:lnTo>
                    <a:pt x="1150" y="6641"/>
                  </a:lnTo>
                  <a:lnTo>
                    <a:pt x="1788" y="6641"/>
                  </a:lnTo>
                  <a:lnTo>
                    <a:pt x="2554" y="6513"/>
                  </a:lnTo>
                  <a:lnTo>
                    <a:pt x="3321" y="6130"/>
                  </a:lnTo>
                  <a:lnTo>
                    <a:pt x="4981" y="5364"/>
                  </a:lnTo>
                  <a:lnTo>
                    <a:pt x="6130" y="4853"/>
                  </a:lnTo>
                  <a:lnTo>
                    <a:pt x="6641" y="4598"/>
                  </a:lnTo>
                  <a:lnTo>
                    <a:pt x="7024" y="4598"/>
                  </a:lnTo>
                  <a:lnTo>
                    <a:pt x="7152" y="4853"/>
                  </a:lnTo>
                  <a:lnTo>
                    <a:pt x="7024" y="5109"/>
                  </a:lnTo>
                  <a:lnTo>
                    <a:pt x="5619" y="6386"/>
                  </a:lnTo>
                  <a:lnTo>
                    <a:pt x="4087" y="7535"/>
                  </a:lnTo>
                  <a:lnTo>
                    <a:pt x="3448" y="7918"/>
                  </a:lnTo>
                  <a:lnTo>
                    <a:pt x="2682" y="8173"/>
                  </a:lnTo>
                  <a:lnTo>
                    <a:pt x="1277" y="8684"/>
                  </a:lnTo>
                  <a:lnTo>
                    <a:pt x="639" y="8812"/>
                  </a:lnTo>
                  <a:lnTo>
                    <a:pt x="256" y="9195"/>
                  </a:lnTo>
                  <a:lnTo>
                    <a:pt x="1" y="9450"/>
                  </a:lnTo>
                  <a:lnTo>
                    <a:pt x="1" y="9961"/>
                  </a:lnTo>
                  <a:lnTo>
                    <a:pt x="128" y="10344"/>
                  </a:lnTo>
                  <a:lnTo>
                    <a:pt x="511" y="10600"/>
                  </a:lnTo>
                  <a:lnTo>
                    <a:pt x="894" y="10727"/>
                  </a:lnTo>
                  <a:lnTo>
                    <a:pt x="1277" y="10855"/>
                  </a:lnTo>
                  <a:lnTo>
                    <a:pt x="2299" y="10855"/>
                  </a:lnTo>
                  <a:lnTo>
                    <a:pt x="1916" y="11110"/>
                  </a:lnTo>
                  <a:lnTo>
                    <a:pt x="1277" y="11494"/>
                  </a:lnTo>
                  <a:lnTo>
                    <a:pt x="1022" y="11877"/>
                  </a:lnTo>
                  <a:lnTo>
                    <a:pt x="767" y="12260"/>
                  </a:lnTo>
                  <a:lnTo>
                    <a:pt x="767" y="12643"/>
                  </a:lnTo>
                  <a:lnTo>
                    <a:pt x="894" y="13026"/>
                  </a:lnTo>
                  <a:lnTo>
                    <a:pt x="1150" y="13409"/>
                  </a:lnTo>
                  <a:lnTo>
                    <a:pt x="1661" y="13664"/>
                  </a:lnTo>
                  <a:lnTo>
                    <a:pt x="3321" y="13664"/>
                  </a:lnTo>
                  <a:lnTo>
                    <a:pt x="3704" y="13537"/>
                  </a:lnTo>
                  <a:lnTo>
                    <a:pt x="3704" y="13537"/>
                  </a:lnTo>
                  <a:lnTo>
                    <a:pt x="3448" y="13664"/>
                  </a:lnTo>
                  <a:lnTo>
                    <a:pt x="2810" y="14175"/>
                  </a:lnTo>
                  <a:lnTo>
                    <a:pt x="2554" y="14431"/>
                  </a:lnTo>
                  <a:lnTo>
                    <a:pt x="2427" y="14814"/>
                  </a:lnTo>
                  <a:lnTo>
                    <a:pt x="2427" y="15197"/>
                  </a:lnTo>
                  <a:lnTo>
                    <a:pt x="2554" y="15580"/>
                  </a:lnTo>
                  <a:lnTo>
                    <a:pt x="2938" y="15963"/>
                  </a:lnTo>
                  <a:lnTo>
                    <a:pt x="3321" y="16218"/>
                  </a:lnTo>
                  <a:lnTo>
                    <a:pt x="3831" y="16346"/>
                  </a:lnTo>
                  <a:lnTo>
                    <a:pt x="5108" y="16346"/>
                  </a:lnTo>
                  <a:lnTo>
                    <a:pt x="5364" y="16218"/>
                  </a:lnTo>
                  <a:lnTo>
                    <a:pt x="5364" y="16346"/>
                  </a:lnTo>
                  <a:lnTo>
                    <a:pt x="5236" y="16601"/>
                  </a:lnTo>
                  <a:lnTo>
                    <a:pt x="5491" y="16984"/>
                  </a:lnTo>
                  <a:lnTo>
                    <a:pt x="5875" y="17368"/>
                  </a:lnTo>
                  <a:lnTo>
                    <a:pt x="6513" y="17495"/>
                  </a:lnTo>
                  <a:lnTo>
                    <a:pt x="7152" y="17623"/>
                  </a:lnTo>
                  <a:lnTo>
                    <a:pt x="7918" y="17495"/>
                  </a:lnTo>
                  <a:lnTo>
                    <a:pt x="8812" y="17240"/>
                  </a:lnTo>
                  <a:lnTo>
                    <a:pt x="10344" y="16601"/>
                  </a:lnTo>
                  <a:lnTo>
                    <a:pt x="11749" y="15835"/>
                  </a:lnTo>
                  <a:lnTo>
                    <a:pt x="13281" y="14558"/>
                  </a:lnTo>
                  <a:lnTo>
                    <a:pt x="15324" y="12515"/>
                  </a:lnTo>
                  <a:lnTo>
                    <a:pt x="18389" y="9323"/>
                  </a:lnTo>
                  <a:lnTo>
                    <a:pt x="11876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4"/>
            <p:cNvSpPr/>
            <p:nvPr/>
          </p:nvSpPr>
          <p:spPr>
            <a:xfrm>
              <a:off x="2796851" y="2389108"/>
              <a:ext cx="116349" cy="61896"/>
            </a:xfrm>
            <a:custGeom>
              <a:avLst/>
              <a:gdLst/>
              <a:ahLst/>
              <a:cxnLst/>
              <a:rect l="l" t="t" r="r" b="b"/>
              <a:pathLst>
                <a:path w="6002" h="3193" extrusionOk="0">
                  <a:moveTo>
                    <a:pt x="6002" y="0"/>
                  </a:moveTo>
                  <a:lnTo>
                    <a:pt x="4597" y="1150"/>
                  </a:lnTo>
                  <a:lnTo>
                    <a:pt x="3320" y="2043"/>
                  </a:lnTo>
                  <a:lnTo>
                    <a:pt x="1916" y="2682"/>
                  </a:lnTo>
                  <a:lnTo>
                    <a:pt x="128" y="3065"/>
                  </a:lnTo>
                  <a:lnTo>
                    <a:pt x="0" y="3193"/>
                  </a:lnTo>
                  <a:lnTo>
                    <a:pt x="128" y="3193"/>
                  </a:lnTo>
                  <a:lnTo>
                    <a:pt x="1149" y="3065"/>
                  </a:lnTo>
                  <a:lnTo>
                    <a:pt x="1916" y="2937"/>
                  </a:lnTo>
                  <a:lnTo>
                    <a:pt x="2809" y="2682"/>
                  </a:lnTo>
                  <a:lnTo>
                    <a:pt x="3448" y="2299"/>
                  </a:lnTo>
                  <a:lnTo>
                    <a:pt x="4086" y="1916"/>
                  </a:lnTo>
                  <a:lnTo>
                    <a:pt x="4725" y="1405"/>
                  </a:lnTo>
                  <a:lnTo>
                    <a:pt x="600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4"/>
            <p:cNvSpPr/>
            <p:nvPr/>
          </p:nvSpPr>
          <p:spPr>
            <a:xfrm>
              <a:off x="2819124" y="2436136"/>
              <a:ext cx="126255" cy="66859"/>
            </a:xfrm>
            <a:custGeom>
              <a:avLst/>
              <a:gdLst/>
              <a:ahLst/>
              <a:cxnLst/>
              <a:rect l="l" t="t" r="r" b="b"/>
              <a:pathLst>
                <a:path w="6513" h="3449" extrusionOk="0">
                  <a:moveTo>
                    <a:pt x="6385" y="1"/>
                  </a:moveTo>
                  <a:lnTo>
                    <a:pt x="4853" y="1150"/>
                  </a:lnTo>
                  <a:lnTo>
                    <a:pt x="3448" y="2044"/>
                  </a:lnTo>
                  <a:lnTo>
                    <a:pt x="2043" y="2682"/>
                  </a:lnTo>
                  <a:lnTo>
                    <a:pt x="128" y="3321"/>
                  </a:lnTo>
                  <a:lnTo>
                    <a:pt x="0" y="3448"/>
                  </a:lnTo>
                  <a:lnTo>
                    <a:pt x="128" y="3448"/>
                  </a:lnTo>
                  <a:lnTo>
                    <a:pt x="1150" y="3321"/>
                  </a:lnTo>
                  <a:lnTo>
                    <a:pt x="2171" y="3065"/>
                  </a:lnTo>
                  <a:lnTo>
                    <a:pt x="2937" y="2682"/>
                  </a:lnTo>
                  <a:lnTo>
                    <a:pt x="3704" y="2299"/>
                  </a:lnTo>
                  <a:lnTo>
                    <a:pt x="4980" y="1405"/>
                  </a:lnTo>
                  <a:lnTo>
                    <a:pt x="6513" y="128"/>
                  </a:lnTo>
                  <a:lnTo>
                    <a:pt x="638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4"/>
            <p:cNvSpPr/>
            <p:nvPr/>
          </p:nvSpPr>
          <p:spPr>
            <a:xfrm>
              <a:off x="2856246" y="2480702"/>
              <a:ext cx="118849" cy="71802"/>
            </a:xfrm>
            <a:custGeom>
              <a:avLst/>
              <a:gdLst/>
              <a:ahLst/>
              <a:cxnLst/>
              <a:rect l="l" t="t" r="r" b="b"/>
              <a:pathLst>
                <a:path w="6131" h="3704" extrusionOk="0">
                  <a:moveTo>
                    <a:pt x="6002" y="0"/>
                  </a:moveTo>
                  <a:lnTo>
                    <a:pt x="4598" y="1277"/>
                  </a:lnTo>
                  <a:lnTo>
                    <a:pt x="3321" y="2171"/>
                  </a:lnTo>
                  <a:lnTo>
                    <a:pt x="1789" y="2937"/>
                  </a:lnTo>
                  <a:lnTo>
                    <a:pt x="1" y="3703"/>
                  </a:lnTo>
                  <a:lnTo>
                    <a:pt x="128" y="3703"/>
                  </a:lnTo>
                  <a:lnTo>
                    <a:pt x="1022" y="3576"/>
                  </a:lnTo>
                  <a:lnTo>
                    <a:pt x="1789" y="3320"/>
                  </a:lnTo>
                  <a:lnTo>
                    <a:pt x="2682" y="2937"/>
                  </a:lnTo>
                  <a:lnTo>
                    <a:pt x="3449" y="2554"/>
                  </a:lnTo>
                  <a:lnTo>
                    <a:pt x="4215" y="2043"/>
                  </a:lnTo>
                  <a:lnTo>
                    <a:pt x="4981" y="1405"/>
                  </a:lnTo>
                  <a:lnTo>
                    <a:pt x="5619" y="766"/>
                  </a:lnTo>
                  <a:lnTo>
                    <a:pt x="61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4"/>
            <p:cNvSpPr/>
            <p:nvPr/>
          </p:nvSpPr>
          <p:spPr>
            <a:xfrm>
              <a:off x="2997350" y="1621733"/>
              <a:ext cx="386188" cy="782243"/>
            </a:xfrm>
            <a:custGeom>
              <a:avLst/>
              <a:gdLst/>
              <a:ahLst/>
              <a:cxnLst/>
              <a:rect l="l" t="t" r="r" b="b"/>
              <a:pathLst>
                <a:path w="19922" h="40353" extrusionOk="0">
                  <a:moveTo>
                    <a:pt x="9833" y="0"/>
                  </a:moveTo>
                  <a:lnTo>
                    <a:pt x="9322" y="128"/>
                  </a:lnTo>
                  <a:lnTo>
                    <a:pt x="8811" y="383"/>
                  </a:lnTo>
                  <a:lnTo>
                    <a:pt x="8428" y="767"/>
                  </a:lnTo>
                  <a:lnTo>
                    <a:pt x="8045" y="1405"/>
                  </a:lnTo>
                  <a:lnTo>
                    <a:pt x="7790" y="2044"/>
                  </a:lnTo>
                  <a:lnTo>
                    <a:pt x="7535" y="2810"/>
                  </a:lnTo>
                  <a:lnTo>
                    <a:pt x="7407" y="3576"/>
                  </a:lnTo>
                  <a:lnTo>
                    <a:pt x="7407" y="4597"/>
                  </a:lnTo>
                  <a:lnTo>
                    <a:pt x="7407" y="5619"/>
                  </a:lnTo>
                  <a:lnTo>
                    <a:pt x="7790" y="10727"/>
                  </a:lnTo>
                  <a:lnTo>
                    <a:pt x="8173" y="16346"/>
                  </a:lnTo>
                  <a:lnTo>
                    <a:pt x="8428" y="21070"/>
                  </a:lnTo>
                  <a:lnTo>
                    <a:pt x="8428" y="23369"/>
                  </a:lnTo>
                  <a:lnTo>
                    <a:pt x="8045" y="23880"/>
                  </a:lnTo>
                  <a:lnTo>
                    <a:pt x="7024" y="24774"/>
                  </a:lnTo>
                  <a:lnTo>
                    <a:pt x="4214" y="27200"/>
                  </a:lnTo>
                  <a:lnTo>
                    <a:pt x="0" y="30520"/>
                  </a:lnTo>
                  <a:lnTo>
                    <a:pt x="8045" y="40352"/>
                  </a:lnTo>
                  <a:lnTo>
                    <a:pt x="9833" y="38820"/>
                  </a:lnTo>
                  <a:lnTo>
                    <a:pt x="13664" y="35372"/>
                  </a:lnTo>
                  <a:lnTo>
                    <a:pt x="15835" y="33201"/>
                  </a:lnTo>
                  <a:lnTo>
                    <a:pt x="17623" y="31158"/>
                  </a:lnTo>
                  <a:lnTo>
                    <a:pt x="18516" y="30137"/>
                  </a:lnTo>
                  <a:lnTo>
                    <a:pt x="19155" y="29243"/>
                  </a:lnTo>
                  <a:lnTo>
                    <a:pt x="19538" y="28349"/>
                  </a:lnTo>
                  <a:lnTo>
                    <a:pt x="19793" y="27711"/>
                  </a:lnTo>
                  <a:lnTo>
                    <a:pt x="19921" y="26689"/>
                  </a:lnTo>
                  <a:lnTo>
                    <a:pt x="19921" y="25412"/>
                  </a:lnTo>
                  <a:lnTo>
                    <a:pt x="19793" y="24135"/>
                  </a:lnTo>
                  <a:lnTo>
                    <a:pt x="19538" y="22603"/>
                  </a:lnTo>
                  <a:lnTo>
                    <a:pt x="18899" y="19283"/>
                  </a:lnTo>
                  <a:lnTo>
                    <a:pt x="18006" y="15835"/>
                  </a:lnTo>
                  <a:lnTo>
                    <a:pt x="16984" y="12259"/>
                  </a:lnTo>
                  <a:lnTo>
                    <a:pt x="15835" y="8939"/>
                  </a:lnTo>
                  <a:lnTo>
                    <a:pt x="14686" y="5874"/>
                  </a:lnTo>
                  <a:lnTo>
                    <a:pt x="13664" y="3448"/>
                  </a:lnTo>
                  <a:lnTo>
                    <a:pt x="13153" y="2427"/>
                  </a:lnTo>
                  <a:lnTo>
                    <a:pt x="12515" y="1533"/>
                  </a:lnTo>
                  <a:lnTo>
                    <a:pt x="12004" y="894"/>
                  </a:lnTo>
                  <a:lnTo>
                    <a:pt x="11365" y="511"/>
                  </a:lnTo>
                  <a:lnTo>
                    <a:pt x="10855" y="128"/>
                  </a:lnTo>
                  <a:lnTo>
                    <a:pt x="10344" y="0"/>
                  </a:lnTo>
                  <a:close/>
                </a:path>
              </a:pathLst>
            </a:custGeom>
            <a:solidFill>
              <a:srgbClr val="DBC2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4"/>
            <p:cNvSpPr/>
            <p:nvPr/>
          </p:nvSpPr>
          <p:spPr>
            <a:xfrm>
              <a:off x="3111217" y="1812346"/>
              <a:ext cx="54472" cy="309443"/>
            </a:xfrm>
            <a:custGeom>
              <a:avLst/>
              <a:gdLst/>
              <a:ahLst/>
              <a:cxnLst/>
              <a:rect l="l" t="t" r="r" b="b"/>
              <a:pathLst>
                <a:path w="2810" h="15963" extrusionOk="0">
                  <a:moveTo>
                    <a:pt x="2044" y="0"/>
                  </a:moveTo>
                  <a:lnTo>
                    <a:pt x="2044" y="1915"/>
                  </a:lnTo>
                  <a:lnTo>
                    <a:pt x="1661" y="1022"/>
                  </a:lnTo>
                  <a:lnTo>
                    <a:pt x="1533" y="1022"/>
                  </a:lnTo>
                  <a:lnTo>
                    <a:pt x="2044" y="2682"/>
                  </a:lnTo>
                  <a:lnTo>
                    <a:pt x="2044" y="3320"/>
                  </a:lnTo>
                  <a:lnTo>
                    <a:pt x="2171" y="6513"/>
                  </a:lnTo>
                  <a:lnTo>
                    <a:pt x="2299" y="9705"/>
                  </a:lnTo>
                  <a:lnTo>
                    <a:pt x="2427" y="11748"/>
                  </a:lnTo>
                  <a:lnTo>
                    <a:pt x="2427" y="12897"/>
                  </a:lnTo>
                  <a:lnTo>
                    <a:pt x="2427" y="13408"/>
                  </a:lnTo>
                  <a:lnTo>
                    <a:pt x="2299" y="13664"/>
                  </a:lnTo>
                  <a:lnTo>
                    <a:pt x="1277" y="14813"/>
                  </a:lnTo>
                  <a:lnTo>
                    <a:pt x="0" y="15834"/>
                  </a:lnTo>
                  <a:lnTo>
                    <a:pt x="0" y="15962"/>
                  </a:lnTo>
                  <a:lnTo>
                    <a:pt x="128" y="15962"/>
                  </a:lnTo>
                  <a:lnTo>
                    <a:pt x="1533" y="14813"/>
                  </a:lnTo>
                  <a:lnTo>
                    <a:pt x="2044" y="14430"/>
                  </a:lnTo>
                  <a:lnTo>
                    <a:pt x="2554" y="13791"/>
                  </a:lnTo>
                  <a:lnTo>
                    <a:pt x="2682" y="13153"/>
                  </a:lnTo>
                  <a:lnTo>
                    <a:pt x="2810" y="12387"/>
                  </a:lnTo>
                  <a:lnTo>
                    <a:pt x="2682" y="10343"/>
                  </a:lnTo>
                  <a:lnTo>
                    <a:pt x="2554" y="6896"/>
                  </a:lnTo>
                  <a:lnTo>
                    <a:pt x="2299" y="3448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4"/>
            <p:cNvSpPr/>
            <p:nvPr/>
          </p:nvSpPr>
          <p:spPr>
            <a:xfrm>
              <a:off x="3299349" y="1780147"/>
              <a:ext cx="89132" cy="356490"/>
            </a:xfrm>
            <a:custGeom>
              <a:avLst/>
              <a:gdLst/>
              <a:ahLst/>
              <a:cxnLst/>
              <a:rect l="l" t="t" r="r" b="b"/>
              <a:pathLst>
                <a:path w="4598" h="18390" extrusionOk="0">
                  <a:moveTo>
                    <a:pt x="0" y="1"/>
                  </a:moveTo>
                  <a:lnTo>
                    <a:pt x="1150" y="3449"/>
                  </a:lnTo>
                  <a:lnTo>
                    <a:pt x="2299" y="7024"/>
                  </a:lnTo>
                  <a:lnTo>
                    <a:pt x="3065" y="10600"/>
                  </a:lnTo>
                  <a:lnTo>
                    <a:pt x="3831" y="14175"/>
                  </a:lnTo>
                  <a:lnTo>
                    <a:pt x="4214" y="16218"/>
                  </a:lnTo>
                  <a:lnTo>
                    <a:pt x="4470" y="18389"/>
                  </a:lnTo>
                  <a:lnTo>
                    <a:pt x="4597" y="18389"/>
                  </a:lnTo>
                  <a:lnTo>
                    <a:pt x="4342" y="16474"/>
                  </a:lnTo>
                  <a:lnTo>
                    <a:pt x="4214" y="14686"/>
                  </a:lnTo>
                  <a:lnTo>
                    <a:pt x="3959" y="12771"/>
                  </a:lnTo>
                  <a:lnTo>
                    <a:pt x="3576" y="10983"/>
                  </a:lnTo>
                  <a:lnTo>
                    <a:pt x="2810" y="7663"/>
                  </a:lnTo>
                  <a:lnTo>
                    <a:pt x="1788" y="4470"/>
                  </a:lnTo>
                  <a:lnTo>
                    <a:pt x="1533" y="2938"/>
                  </a:lnTo>
                  <a:lnTo>
                    <a:pt x="1277" y="1150"/>
                  </a:lnTo>
                  <a:lnTo>
                    <a:pt x="1150" y="1150"/>
                  </a:lnTo>
                  <a:lnTo>
                    <a:pt x="1405" y="2938"/>
                  </a:lnTo>
                  <a:lnTo>
                    <a:pt x="1533" y="3832"/>
                  </a:lnTo>
                  <a:lnTo>
                    <a:pt x="767" y="19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4"/>
            <p:cNvSpPr/>
            <p:nvPr/>
          </p:nvSpPr>
          <p:spPr>
            <a:xfrm>
              <a:off x="3044378" y="2200976"/>
              <a:ext cx="136160" cy="163396"/>
            </a:xfrm>
            <a:custGeom>
              <a:avLst/>
              <a:gdLst/>
              <a:ahLst/>
              <a:cxnLst/>
              <a:rect l="l" t="t" r="r" b="b"/>
              <a:pathLst>
                <a:path w="7024" h="8429" extrusionOk="0">
                  <a:moveTo>
                    <a:pt x="1" y="0"/>
                  </a:moveTo>
                  <a:lnTo>
                    <a:pt x="767" y="1150"/>
                  </a:lnTo>
                  <a:lnTo>
                    <a:pt x="1661" y="2171"/>
                  </a:lnTo>
                  <a:lnTo>
                    <a:pt x="3321" y="4214"/>
                  </a:lnTo>
                  <a:lnTo>
                    <a:pt x="6896" y="8428"/>
                  </a:lnTo>
                  <a:lnTo>
                    <a:pt x="7024" y="8301"/>
                  </a:lnTo>
                  <a:lnTo>
                    <a:pt x="3576" y="4087"/>
                  </a:lnTo>
                  <a:lnTo>
                    <a:pt x="1916" y="2044"/>
                  </a:lnTo>
                  <a:lnTo>
                    <a:pt x="1022" y="8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4"/>
            <p:cNvSpPr/>
            <p:nvPr/>
          </p:nvSpPr>
          <p:spPr>
            <a:xfrm>
              <a:off x="3004774" y="1448451"/>
              <a:ext cx="126274" cy="220330"/>
            </a:xfrm>
            <a:custGeom>
              <a:avLst/>
              <a:gdLst/>
              <a:ahLst/>
              <a:cxnLst/>
              <a:rect l="l" t="t" r="r" b="b"/>
              <a:pathLst>
                <a:path w="6514" h="11366" extrusionOk="0">
                  <a:moveTo>
                    <a:pt x="4470" y="1"/>
                  </a:moveTo>
                  <a:lnTo>
                    <a:pt x="1" y="4215"/>
                  </a:lnTo>
                  <a:lnTo>
                    <a:pt x="1533" y="7662"/>
                  </a:lnTo>
                  <a:lnTo>
                    <a:pt x="2044" y="9578"/>
                  </a:lnTo>
                  <a:lnTo>
                    <a:pt x="2427" y="10855"/>
                  </a:lnTo>
                  <a:lnTo>
                    <a:pt x="2682" y="11238"/>
                  </a:lnTo>
                  <a:lnTo>
                    <a:pt x="2938" y="11366"/>
                  </a:lnTo>
                  <a:lnTo>
                    <a:pt x="3704" y="11110"/>
                  </a:lnTo>
                  <a:lnTo>
                    <a:pt x="4342" y="10599"/>
                  </a:lnTo>
                  <a:lnTo>
                    <a:pt x="4981" y="10089"/>
                  </a:lnTo>
                  <a:lnTo>
                    <a:pt x="5491" y="9450"/>
                  </a:lnTo>
                  <a:lnTo>
                    <a:pt x="6258" y="8173"/>
                  </a:lnTo>
                  <a:lnTo>
                    <a:pt x="6513" y="7279"/>
                  </a:lnTo>
                  <a:lnTo>
                    <a:pt x="5491" y="3576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4"/>
            <p:cNvSpPr/>
            <p:nvPr/>
          </p:nvSpPr>
          <p:spPr>
            <a:xfrm>
              <a:off x="3004774" y="1448451"/>
              <a:ext cx="99038" cy="148547"/>
            </a:xfrm>
            <a:custGeom>
              <a:avLst/>
              <a:gdLst/>
              <a:ahLst/>
              <a:cxnLst/>
              <a:rect l="l" t="t" r="r" b="b"/>
              <a:pathLst>
                <a:path w="5109" h="7663" extrusionOk="0">
                  <a:moveTo>
                    <a:pt x="4470" y="1"/>
                  </a:moveTo>
                  <a:lnTo>
                    <a:pt x="1" y="4215"/>
                  </a:lnTo>
                  <a:lnTo>
                    <a:pt x="1533" y="7662"/>
                  </a:lnTo>
                  <a:lnTo>
                    <a:pt x="2171" y="7152"/>
                  </a:lnTo>
                  <a:lnTo>
                    <a:pt x="2810" y="6641"/>
                  </a:lnTo>
                  <a:lnTo>
                    <a:pt x="3321" y="6002"/>
                  </a:lnTo>
                  <a:lnTo>
                    <a:pt x="3831" y="5364"/>
                  </a:lnTo>
                  <a:lnTo>
                    <a:pt x="4215" y="4725"/>
                  </a:lnTo>
                  <a:lnTo>
                    <a:pt x="4598" y="3959"/>
                  </a:lnTo>
                  <a:lnTo>
                    <a:pt x="4981" y="3193"/>
                  </a:lnTo>
                  <a:lnTo>
                    <a:pt x="5108" y="2427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4"/>
            <p:cNvSpPr/>
            <p:nvPr/>
          </p:nvSpPr>
          <p:spPr>
            <a:xfrm>
              <a:off x="2893388" y="1265282"/>
              <a:ext cx="245085" cy="302018"/>
            </a:xfrm>
            <a:custGeom>
              <a:avLst/>
              <a:gdLst/>
              <a:ahLst/>
              <a:cxnLst/>
              <a:rect l="l" t="t" r="r" b="b"/>
              <a:pathLst>
                <a:path w="12643" h="15580" extrusionOk="0">
                  <a:moveTo>
                    <a:pt x="6385" y="0"/>
                  </a:moveTo>
                  <a:lnTo>
                    <a:pt x="5108" y="255"/>
                  </a:lnTo>
                  <a:lnTo>
                    <a:pt x="4597" y="383"/>
                  </a:lnTo>
                  <a:lnTo>
                    <a:pt x="3959" y="766"/>
                  </a:lnTo>
                  <a:lnTo>
                    <a:pt x="3448" y="1149"/>
                  </a:lnTo>
                  <a:lnTo>
                    <a:pt x="2937" y="1660"/>
                  </a:lnTo>
                  <a:lnTo>
                    <a:pt x="2426" y="2171"/>
                  </a:lnTo>
                  <a:lnTo>
                    <a:pt x="1916" y="2937"/>
                  </a:lnTo>
                  <a:lnTo>
                    <a:pt x="1405" y="3703"/>
                  </a:lnTo>
                  <a:lnTo>
                    <a:pt x="1022" y="4597"/>
                  </a:lnTo>
                  <a:lnTo>
                    <a:pt x="639" y="5619"/>
                  </a:lnTo>
                  <a:lnTo>
                    <a:pt x="383" y="6768"/>
                  </a:lnTo>
                  <a:lnTo>
                    <a:pt x="128" y="7917"/>
                  </a:lnTo>
                  <a:lnTo>
                    <a:pt x="0" y="9067"/>
                  </a:lnTo>
                  <a:lnTo>
                    <a:pt x="0" y="9960"/>
                  </a:lnTo>
                  <a:lnTo>
                    <a:pt x="128" y="10854"/>
                  </a:lnTo>
                  <a:lnTo>
                    <a:pt x="256" y="11620"/>
                  </a:lnTo>
                  <a:lnTo>
                    <a:pt x="511" y="12259"/>
                  </a:lnTo>
                  <a:lnTo>
                    <a:pt x="766" y="12897"/>
                  </a:lnTo>
                  <a:lnTo>
                    <a:pt x="1022" y="13408"/>
                  </a:lnTo>
                  <a:lnTo>
                    <a:pt x="1788" y="14174"/>
                  </a:lnTo>
                  <a:lnTo>
                    <a:pt x="2554" y="14813"/>
                  </a:lnTo>
                  <a:lnTo>
                    <a:pt x="3320" y="15196"/>
                  </a:lnTo>
                  <a:lnTo>
                    <a:pt x="3959" y="15324"/>
                  </a:lnTo>
                  <a:lnTo>
                    <a:pt x="4597" y="15451"/>
                  </a:lnTo>
                  <a:lnTo>
                    <a:pt x="5363" y="15579"/>
                  </a:lnTo>
                  <a:lnTo>
                    <a:pt x="6385" y="15451"/>
                  </a:lnTo>
                  <a:lnTo>
                    <a:pt x="7534" y="15196"/>
                  </a:lnTo>
                  <a:lnTo>
                    <a:pt x="8173" y="14941"/>
                  </a:lnTo>
                  <a:lnTo>
                    <a:pt x="8684" y="14685"/>
                  </a:lnTo>
                  <a:lnTo>
                    <a:pt x="9322" y="14174"/>
                  </a:lnTo>
                  <a:lnTo>
                    <a:pt x="9833" y="13664"/>
                  </a:lnTo>
                  <a:lnTo>
                    <a:pt x="10344" y="13025"/>
                  </a:lnTo>
                  <a:lnTo>
                    <a:pt x="10854" y="12259"/>
                  </a:lnTo>
                  <a:lnTo>
                    <a:pt x="11365" y="11237"/>
                  </a:lnTo>
                  <a:lnTo>
                    <a:pt x="11876" y="10216"/>
                  </a:lnTo>
                  <a:lnTo>
                    <a:pt x="12259" y="9067"/>
                  </a:lnTo>
                  <a:lnTo>
                    <a:pt x="12514" y="7917"/>
                  </a:lnTo>
                  <a:lnTo>
                    <a:pt x="12642" y="7023"/>
                  </a:lnTo>
                  <a:lnTo>
                    <a:pt x="12642" y="6002"/>
                  </a:lnTo>
                  <a:lnTo>
                    <a:pt x="12642" y="5236"/>
                  </a:lnTo>
                  <a:lnTo>
                    <a:pt x="12514" y="4469"/>
                  </a:lnTo>
                  <a:lnTo>
                    <a:pt x="12387" y="3703"/>
                  </a:lnTo>
                  <a:lnTo>
                    <a:pt x="12131" y="3192"/>
                  </a:lnTo>
                  <a:lnTo>
                    <a:pt x="11876" y="2554"/>
                  </a:lnTo>
                  <a:lnTo>
                    <a:pt x="11493" y="2043"/>
                  </a:lnTo>
                  <a:lnTo>
                    <a:pt x="10599" y="1277"/>
                  </a:lnTo>
                  <a:lnTo>
                    <a:pt x="9705" y="639"/>
                  </a:lnTo>
                  <a:lnTo>
                    <a:pt x="8684" y="255"/>
                  </a:lnTo>
                  <a:lnTo>
                    <a:pt x="7534" y="0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4"/>
            <p:cNvSpPr/>
            <p:nvPr/>
          </p:nvSpPr>
          <p:spPr>
            <a:xfrm>
              <a:off x="2923086" y="1371725"/>
              <a:ext cx="24774" cy="12387"/>
            </a:xfrm>
            <a:custGeom>
              <a:avLst/>
              <a:gdLst/>
              <a:ahLst/>
              <a:cxnLst/>
              <a:rect l="l" t="t" r="r" b="b"/>
              <a:pathLst>
                <a:path w="1278" h="639" extrusionOk="0">
                  <a:moveTo>
                    <a:pt x="384" y="0"/>
                  </a:moveTo>
                  <a:lnTo>
                    <a:pt x="128" y="128"/>
                  </a:lnTo>
                  <a:lnTo>
                    <a:pt x="1" y="383"/>
                  </a:lnTo>
                  <a:lnTo>
                    <a:pt x="128" y="511"/>
                  </a:lnTo>
                  <a:lnTo>
                    <a:pt x="256" y="639"/>
                  </a:lnTo>
                  <a:lnTo>
                    <a:pt x="1022" y="639"/>
                  </a:lnTo>
                  <a:lnTo>
                    <a:pt x="1150" y="511"/>
                  </a:lnTo>
                  <a:lnTo>
                    <a:pt x="1278" y="383"/>
                  </a:lnTo>
                  <a:lnTo>
                    <a:pt x="1278" y="255"/>
                  </a:lnTo>
                  <a:lnTo>
                    <a:pt x="102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4"/>
            <p:cNvSpPr/>
            <p:nvPr/>
          </p:nvSpPr>
          <p:spPr>
            <a:xfrm>
              <a:off x="2999831" y="1384092"/>
              <a:ext cx="24774" cy="17350"/>
            </a:xfrm>
            <a:custGeom>
              <a:avLst/>
              <a:gdLst/>
              <a:ahLst/>
              <a:cxnLst/>
              <a:rect l="l" t="t" r="r" b="b"/>
              <a:pathLst>
                <a:path w="1278" h="895" extrusionOk="0">
                  <a:moveTo>
                    <a:pt x="383" y="1"/>
                  </a:moveTo>
                  <a:lnTo>
                    <a:pt x="128" y="128"/>
                  </a:lnTo>
                  <a:lnTo>
                    <a:pt x="0" y="256"/>
                  </a:lnTo>
                  <a:lnTo>
                    <a:pt x="0" y="384"/>
                  </a:lnTo>
                  <a:lnTo>
                    <a:pt x="256" y="639"/>
                  </a:lnTo>
                  <a:lnTo>
                    <a:pt x="511" y="639"/>
                  </a:lnTo>
                  <a:lnTo>
                    <a:pt x="894" y="894"/>
                  </a:lnTo>
                  <a:lnTo>
                    <a:pt x="1149" y="894"/>
                  </a:lnTo>
                  <a:lnTo>
                    <a:pt x="1277" y="639"/>
                  </a:lnTo>
                  <a:lnTo>
                    <a:pt x="1149" y="511"/>
                  </a:lnTo>
                  <a:lnTo>
                    <a:pt x="1022" y="256"/>
                  </a:lnTo>
                  <a:lnTo>
                    <a:pt x="639" y="128"/>
                  </a:lnTo>
                  <a:lnTo>
                    <a:pt x="38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4"/>
            <p:cNvSpPr/>
            <p:nvPr/>
          </p:nvSpPr>
          <p:spPr>
            <a:xfrm>
              <a:off x="2992407" y="1431120"/>
              <a:ext cx="2481" cy="19831"/>
            </a:xfrm>
            <a:custGeom>
              <a:avLst/>
              <a:gdLst/>
              <a:ahLst/>
              <a:cxnLst/>
              <a:rect l="l" t="t" r="r" b="b"/>
              <a:pathLst>
                <a:path w="128" h="1023" extrusionOk="0">
                  <a:moveTo>
                    <a:pt x="128" y="1"/>
                  </a:moveTo>
                  <a:lnTo>
                    <a:pt x="0" y="256"/>
                  </a:lnTo>
                  <a:lnTo>
                    <a:pt x="0" y="639"/>
                  </a:lnTo>
                  <a:lnTo>
                    <a:pt x="128" y="1022"/>
                  </a:lnTo>
                  <a:lnTo>
                    <a:pt x="128" y="639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4"/>
            <p:cNvSpPr/>
            <p:nvPr/>
          </p:nvSpPr>
          <p:spPr>
            <a:xfrm>
              <a:off x="2992407" y="1423696"/>
              <a:ext cx="19811" cy="27255"/>
            </a:xfrm>
            <a:custGeom>
              <a:avLst/>
              <a:gdLst/>
              <a:ahLst/>
              <a:cxnLst/>
              <a:rect l="l" t="t" r="r" b="b"/>
              <a:pathLst>
                <a:path w="1022" h="1406" extrusionOk="0">
                  <a:moveTo>
                    <a:pt x="383" y="1"/>
                  </a:moveTo>
                  <a:lnTo>
                    <a:pt x="255" y="128"/>
                  </a:lnTo>
                  <a:lnTo>
                    <a:pt x="0" y="639"/>
                  </a:lnTo>
                  <a:lnTo>
                    <a:pt x="128" y="1150"/>
                  </a:lnTo>
                  <a:lnTo>
                    <a:pt x="255" y="1278"/>
                  </a:lnTo>
                  <a:lnTo>
                    <a:pt x="383" y="1405"/>
                  </a:lnTo>
                  <a:lnTo>
                    <a:pt x="639" y="1405"/>
                  </a:lnTo>
                  <a:lnTo>
                    <a:pt x="894" y="1278"/>
                  </a:lnTo>
                  <a:lnTo>
                    <a:pt x="1022" y="767"/>
                  </a:lnTo>
                  <a:lnTo>
                    <a:pt x="1022" y="511"/>
                  </a:lnTo>
                  <a:lnTo>
                    <a:pt x="1022" y="256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4"/>
            <p:cNvSpPr/>
            <p:nvPr/>
          </p:nvSpPr>
          <p:spPr>
            <a:xfrm>
              <a:off x="3007256" y="1426177"/>
              <a:ext cx="17350" cy="12387"/>
            </a:xfrm>
            <a:custGeom>
              <a:avLst/>
              <a:gdLst/>
              <a:ahLst/>
              <a:cxnLst/>
              <a:rect l="l" t="t" r="r" b="b"/>
              <a:pathLst>
                <a:path w="895" h="639" extrusionOk="0">
                  <a:moveTo>
                    <a:pt x="0" y="0"/>
                  </a:moveTo>
                  <a:lnTo>
                    <a:pt x="128" y="383"/>
                  </a:lnTo>
                  <a:lnTo>
                    <a:pt x="256" y="511"/>
                  </a:lnTo>
                  <a:lnTo>
                    <a:pt x="383" y="639"/>
                  </a:lnTo>
                  <a:lnTo>
                    <a:pt x="639" y="511"/>
                  </a:lnTo>
                  <a:lnTo>
                    <a:pt x="766" y="383"/>
                  </a:lnTo>
                  <a:lnTo>
                    <a:pt x="894" y="0"/>
                  </a:lnTo>
                  <a:lnTo>
                    <a:pt x="766" y="256"/>
                  </a:lnTo>
                  <a:lnTo>
                    <a:pt x="511" y="256"/>
                  </a:lnTo>
                  <a:lnTo>
                    <a:pt x="256" y="128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4"/>
            <p:cNvSpPr/>
            <p:nvPr/>
          </p:nvSpPr>
          <p:spPr>
            <a:xfrm>
              <a:off x="2928029" y="1418753"/>
              <a:ext cx="12406" cy="19811"/>
            </a:xfrm>
            <a:custGeom>
              <a:avLst/>
              <a:gdLst/>
              <a:ahLst/>
              <a:cxnLst/>
              <a:rect l="l" t="t" r="r" b="b"/>
              <a:pathLst>
                <a:path w="640" h="1022" extrusionOk="0">
                  <a:moveTo>
                    <a:pt x="639" y="0"/>
                  </a:moveTo>
                  <a:lnTo>
                    <a:pt x="384" y="639"/>
                  </a:lnTo>
                  <a:lnTo>
                    <a:pt x="256" y="894"/>
                  </a:lnTo>
                  <a:lnTo>
                    <a:pt x="1" y="1022"/>
                  </a:lnTo>
                  <a:lnTo>
                    <a:pt x="256" y="1022"/>
                  </a:lnTo>
                  <a:lnTo>
                    <a:pt x="512" y="639"/>
                  </a:lnTo>
                  <a:lnTo>
                    <a:pt x="639" y="383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4"/>
            <p:cNvSpPr/>
            <p:nvPr/>
          </p:nvSpPr>
          <p:spPr>
            <a:xfrm>
              <a:off x="2920605" y="1408847"/>
              <a:ext cx="19831" cy="27255"/>
            </a:xfrm>
            <a:custGeom>
              <a:avLst/>
              <a:gdLst/>
              <a:ahLst/>
              <a:cxnLst/>
              <a:rect l="l" t="t" r="r" b="b"/>
              <a:pathLst>
                <a:path w="1023" h="1406" extrusionOk="0">
                  <a:moveTo>
                    <a:pt x="384" y="0"/>
                  </a:moveTo>
                  <a:lnTo>
                    <a:pt x="256" y="128"/>
                  </a:lnTo>
                  <a:lnTo>
                    <a:pt x="129" y="256"/>
                  </a:lnTo>
                  <a:lnTo>
                    <a:pt x="1" y="511"/>
                  </a:lnTo>
                  <a:lnTo>
                    <a:pt x="1" y="1022"/>
                  </a:lnTo>
                  <a:lnTo>
                    <a:pt x="129" y="1277"/>
                  </a:lnTo>
                  <a:lnTo>
                    <a:pt x="384" y="1405"/>
                  </a:lnTo>
                  <a:lnTo>
                    <a:pt x="639" y="1405"/>
                  </a:lnTo>
                  <a:lnTo>
                    <a:pt x="767" y="1277"/>
                  </a:lnTo>
                  <a:lnTo>
                    <a:pt x="1022" y="767"/>
                  </a:lnTo>
                  <a:lnTo>
                    <a:pt x="1022" y="256"/>
                  </a:lnTo>
                  <a:lnTo>
                    <a:pt x="89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4"/>
            <p:cNvSpPr/>
            <p:nvPr/>
          </p:nvSpPr>
          <p:spPr>
            <a:xfrm>
              <a:off x="2913180" y="1403904"/>
              <a:ext cx="14868" cy="14868"/>
            </a:xfrm>
            <a:custGeom>
              <a:avLst/>
              <a:gdLst/>
              <a:ahLst/>
              <a:cxnLst/>
              <a:rect l="l" t="t" r="r" b="b"/>
              <a:pathLst>
                <a:path w="767" h="767" extrusionOk="0">
                  <a:moveTo>
                    <a:pt x="1" y="0"/>
                  </a:moveTo>
                  <a:lnTo>
                    <a:pt x="1" y="511"/>
                  </a:lnTo>
                  <a:lnTo>
                    <a:pt x="128" y="639"/>
                  </a:lnTo>
                  <a:lnTo>
                    <a:pt x="256" y="766"/>
                  </a:lnTo>
                  <a:lnTo>
                    <a:pt x="384" y="766"/>
                  </a:lnTo>
                  <a:lnTo>
                    <a:pt x="512" y="639"/>
                  </a:lnTo>
                  <a:lnTo>
                    <a:pt x="767" y="383"/>
                  </a:lnTo>
                  <a:lnTo>
                    <a:pt x="767" y="255"/>
                  </a:lnTo>
                  <a:lnTo>
                    <a:pt x="512" y="383"/>
                  </a:lnTo>
                  <a:lnTo>
                    <a:pt x="384" y="383"/>
                  </a:lnTo>
                  <a:lnTo>
                    <a:pt x="128" y="2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4"/>
            <p:cNvSpPr/>
            <p:nvPr/>
          </p:nvSpPr>
          <p:spPr>
            <a:xfrm>
              <a:off x="2962689" y="1497960"/>
              <a:ext cx="19831" cy="4963"/>
            </a:xfrm>
            <a:custGeom>
              <a:avLst/>
              <a:gdLst/>
              <a:ahLst/>
              <a:cxnLst/>
              <a:rect l="l" t="t" r="r" b="b"/>
              <a:pathLst>
                <a:path w="1023" h="256" extrusionOk="0">
                  <a:moveTo>
                    <a:pt x="895" y="1"/>
                  </a:moveTo>
                  <a:lnTo>
                    <a:pt x="767" y="128"/>
                  </a:lnTo>
                  <a:lnTo>
                    <a:pt x="767" y="128"/>
                  </a:lnTo>
                  <a:lnTo>
                    <a:pt x="1022" y="1"/>
                  </a:lnTo>
                  <a:close/>
                  <a:moveTo>
                    <a:pt x="1" y="1"/>
                  </a:moveTo>
                  <a:lnTo>
                    <a:pt x="256" y="256"/>
                  </a:lnTo>
                  <a:lnTo>
                    <a:pt x="511" y="256"/>
                  </a:lnTo>
                  <a:lnTo>
                    <a:pt x="767" y="128"/>
                  </a:lnTo>
                  <a:lnTo>
                    <a:pt x="511" y="12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4"/>
            <p:cNvSpPr/>
            <p:nvPr/>
          </p:nvSpPr>
          <p:spPr>
            <a:xfrm>
              <a:off x="2932992" y="1374187"/>
              <a:ext cx="44566" cy="106462"/>
            </a:xfrm>
            <a:custGeom>
              <a:avLst/>
              <a:gdLst/>
              <a:ahLst/>
              <a:cxnLst/>
              <a:rect l="l" t="t" r="r" b="b"/>
              <a:pathLst>
                <a:path w="2299" h="5492" extrusionOk="0">
                  <a:moveTo>
                    <a:pt x="1660" y="1"/>
                  </a:moveTo>
                  <a:lnTo>
                    <a:pt x="767" y="2172"/>
                  </a:lnTo>
                  <a:lnTo>
                    <a:pt x="0" y="4342"/>
                  </a:lnTo>
                  <a:lnTo>
                    <a:pt x="128" y="4470"/>
                  </a:lnTo>
                  <a:lnTo>
                    <a:pt x="383" y="4470"/>
                  </a:lnTo>
                  <a:lnTo>
                    <a:pt x="767" y="4342"/>
                  </a:lnTo>
                  <a:lnTo>
                    <a:pt x="511" y="5364"/>
                  </a:lnTo>
                  <a:lnTo>
                    <a:pt x="767" y="5492"/>
                  </a:lnTo>
                  <a:lnTo>
                    <a:pt x="1533" y="5492"/>
                  </a:lnTo>
                  <a:lnTo>
                    <a:pt x="1916" y="5364"/>
                  </a:lnTo>
                  <a:lnTo>
                    <a:pt x="2299" y="5109"/>
                  </a:lnTo>
                  <a:lnTo>
                    <a:pt x="1533" y="5236"/>
                  </a:lnTo>
                  <a:lnTo>
                    <a:pt x="767" y="5236"/>
                  </a:lnTo>
                  <a:lnTo>
                    <a:pt x="1022" y="4598"/>
                  </a:lnTo>
                  <a:lnTo>
                    <a:pt x="1150" y="4087"/>
                  </a:lnTo>
                  <a:lnTo>
                    <a:pt x="1150" y="4087"/>
                  </a:lnTo>
                  <a:lnTo>
                    <a:pt x="383" y="4215"/>
                  </a:lnTo>
                  <a:lnTo>
                    <a:pt x="1022" y="2172"/>
                  </a:lnTo>
                  <a:lnTo>
                    <a:pt x="1788" y="128"/>
                  </a:lnTo>
                  <a:lnTo>
                    <a:pt x="166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4"/>
            <p:cNvSpPr/>
            <p:nvPr/>
          </p:nvSpPr>
          <p:spPr>
            <a:xfrm>
              <a:off x="2908237" y="1255376"/>
              <a:ext cx="252509" cy="205481"/>
            </a:xfrm>
            <a:custGeom>
              <a:avLst/>
              <a:gdLst/>
              <a:ahLst/>
              <a:cxnLst/>
              <a:rect l="l" t="t" r="r" b="b"/>
              <a:pathLst>
                <a:path w="13026" h="10600" extrusionOk="0">
                  <a:moveTo>
                    <a:pt x="5108" y="0"/>
                  </a:moveTo>
                  <a:lnTo>
                    <a:pt x="4214" y="128"/>
                  </a:lnTo>
                  <a:lnTo>
                    <a:pt x="3320" y="511"/>
                  </a:lnTo>
                  <a:lnTo>
                    <a:pt x="2682" y="894"/>
                  </a:lnTo>
                  <a:lnTo>
                    <a:pt x="2044" y="1405"/>
                  </a:lnTo>
                  <a:lnTo>
                    <a:pt x="1533" y="1916"/>
                  </a:lnTo>
                  <a:lnTo>
                    <a:pt x="1150" y="2554"/>
                  </a:lnTo>
                  <a:lnTo>
                    <a:pt x="511" y="3703"/>
                  </a:lnTo>
                  <a:lnTo>
                    <a:pt x="256" y="4853"/>
                  </a:lnTo>
                  <a:lnTo>
                    <a:pt x="0" y="6002"/>
                  </a:lnTo>
                  <a:lnTo>
                    <a:pt x="511" y="5364"/>
                  </a:lnTo>
                  <a:lnTo>
                    <a:pt x="894" y="4597"/>
                  </a:lnTo>
                  <a:lnTo>
                    <a:pt x="1405" y="3576"/>
                  </a:lnTo>
                  <a:lnTo>
                    <a:pt x="1916" y="4214"/>
                  </a:lnTo>
                  <a:lnTo>
                    <a:pt x="2427" y="4725"/>
                  </a:lnTo>
                  <a:lnTo>
                    <a:pt x="3193" y="5236"/>
                  </a:lnTo>
                  <a:lnTo>
                    <a:pt x="3831" y="5619"/>
                  </a:lnTo>
                  <a:lnTo>
                    <a:pt x="3448" y="4980"/>
                  </a:lnTo>
                  <a:lnTo>
                    <a:pt x="3065" y="4087"/>
                  </a:lnTo>
                  <a:lnTo>
                    <a:pt x="2682" y="3193"/>
                  </a:lnTo>
                  <a:lnTo>
                    <a:pt x="3065" y="3831"/>
                  </a:lnTo>
                  <a:lnTo>
                    <a:pt x="3320" y="4342"/>
                  </a:lnTo>
                  <a:lnTo>
                    <a:pt x="4214" y="5364"/>
                  </a:lnTo>
                  <a:lnTo>
                    <a:pt x="5108" y="6002"/>
                  </a:lnTo>
                  <a:lnTo>
                    <a:pt x="6002" y="6641"/>
                  </a:lnTo>
                  <a:lnTo>
                    <a:pt x="6896" y="7024"/>
                  </a:lnTo>
                  <a:lnTo>
                    <a:pt x="7534" y="7279"/>
                  </a:lnTo>
                  <a:lnTo>
                    <a:pt x="8173" y="7407"/>
                  </a:lnTo>
                  <a:lnTo>
                    <a:pt x="7918" y="6768"/>
                  </a:lnTo>
                  <a:lnTo>
                    <a:pt x="7662" y="6130"/>
                  </a:lnTo>
                  <a:lnTo>
                    <a:pt x="7407" y="5364"/>
                  </a:lnTo>
                  <a:lnTo>
                    <a:pt x="7407" y="4597"/>
                  </a:lnTo>
                  <a:lnTo>
                    <a:pt x="7662" y="5747"/>
                  </a:lnTo>
                  <a:lnTo>
                    <a:pt x="8045" y="6641"/>
                  </a:lnTo>
                  <a:lnTo>
                    <a:pt x="8556" y="7279"/>
                  </a:lnTo>
                  <a:lnTo>
                    <a:pt x="9067" y="7662"/>
                  </a:lnTo>
                  <a:lnTo>
                    <a:pt x="9450" y="7917"/>
                  </a:lnTo>
                  <a:lnTo>
                    <a:pt x="9833" y="8045"/>
                  </a:lnTo>
                  <a:lnTo>
                    <a:pt x="10216" y="8173"/>
                  </a:lnTo>
                  <a:lnTo>
                    <a:pt x="10216" y="8556"/>
                  </a:lnTo>
                  <a:lnTo>
                    <a:pt x="10344" y="9450"/>
                  </a:lnTo>
                  <a:lnTo>
                    <a:pt x="10599" y="9833"/>
                  </a:lnTo>
                  <a:lnTo>
                    <a:pt x="10727" y="10216"/>
                  </a:lnTo>
                  <a:lnTo>
                    <a:pt x="11110" y="10471"/>
                  </a:lnTo>
                  <a:lnTo>
                    <a:pt x="11493" y="10599"/>
                  </a:lnTo>
                  <a:lnTo>
                    <a:pt x="11748" y="10088"/>
                  </a:lnTo>
                  <a:lnTo>
                    <a:pt x="12132" y="9450"/>
                  </a:lnTo>
                  <a:lnTo>
                    <a:pt x="12515" y="8684"/>
                  </a:lnTo>
                  <a:lnTo>
                    <a:pt x="12770" y="7662"/>
                  </a:lnTo>
                  <a:lnTo>
                    <a:pt x="13025" y="6513"/>
                  </a:lnTo>
                  <a:lnTo>
                    <a:pt x="12898" y="5364"/>
                  </a:lnTo>
                  <a:lnTo>
                    <a:pt x="12642" y="4087"/>
                  </a:lnTo>
                  <a:lnTo>
                    <a:pt x="12387" y="3448"/>
                  </a:lnTo>
                  <a:lnTo>
                    <a:pt x="12004" y="2937"/>
                  </a:lnTo>
                  <a:lnTo>
                    <a:pt x="11238" y="2043"/>
                  </a:lnTo>
                  <a:lnTo>
                    <a:pt x="10344" y="1277"/>
                  </a:lnTo>
                  <a:lnTo>
                    <a:pt x="9450" y="766"/>
                  </a:lnTo>
                  <a:lnTo>
                    <a:pt x="8684" y="511"/>
                  </a:lnTo>
                  <a:lnTo>
                    <a:pt x="7918" y="256"/>
                  </a:lnTo>
                  <a:lnTo>
                    <a:pt x="7279" y="128"/>
                  </a:lnTo>
                  <a:lnTo>
                    <a:pt x="61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4"/>
            <p:cNvSpPr/>
            <p:nvPr/>
          </p:nvSpPr>
          <p:spPr>
            <a:xfrm>
              <a:off x="3088944" y="1441026"/>
              <a:ext cx="66839" cy="76765"/>
            </a:xfrm>
            <a:custGeom>
              <a:avLst/>
              <a:gdLst/>
              <a:ahLst/>
              <a:cxnLst/>
              <a:rect l="l" t="t" r="r" b="b"/>
              <a:pathLst>
                <a:path w="3448" h="3960" extrusionOk="0">
                  <a:moveTo>
                    <a:pt x="2810" y="1"/>
                  </a:moveTo>
                  <a:lnTo>
                    <a:pt x="2426" y="128"/>
                  </a:lnTo>
                  <a:lnTo>
                    <a:pt x="2043" y="256"/>
                  </a:lnTo>
                  <a:lnTo>
                    <a:pt x="1533" y="511"/>
                  </a:lnTo>
                  <a:lnTo>
                    <a:pt x="894" y="1022"/>
                  </a:lnTo>
                  <a:lnTo>
                    <a:pt x="639" y="1405"/>
                  </a:lnTo>
                  <a:lnTo>
                    <a:pt x="0" y="3065"/>
                  </a:lnTo>
                  <a:lnTo>
                    <a:pt x="128" y="3576"/>
                  </a:lnTo>
                  <a:lnTo>
                    <a:pt x="511" y="3831"/>
                  </a:lnTo>
                  <a:lnTo>
                    <a:pt x="894" y="3959"/>
                  </a:lnTo>
                  <a:lnTo>
                    <a:pt x="1405" y="3959"/>
                  </a:lnTo>
                  <a:lnTo>
                    <a:pt x="1788" y="3704"/>
                  </a:lnTo>
                  <a:lnTo>
                    <a:pt x="2299" y="3321"/>
                  </a:lnTo>
                  <a:lnTo>
                    <a:pt x="2682" y="2810"/>
                  </a:lnTo>
                  <a:lnTo>
                    <a:pt x="3065" y="2171"/>
                  </a:lnTo>
                  <a:lnTo>
                    <a:pt x="3320" y="1533"/>
                  </a:lnTo>
                  <a:lnTo>
                    <a:pt x="3448" y="1022"/>
                  </a:lnTo>
                  <a:lnTo>
                    <a:pt x="3448" y="511"/>
                  </a:lnTo>
                  <a:lnTo>
                    <a:pt x="3193" y="128"/>
                  </a:lnTo>
                  <a:lnTo>
                    <a:pt x="2810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4"/>
            <p:cNvSpPr/>
            <p:nvPr/>
          </p:nvSpPr>
          <p:spPr>
            <a:xfrm>
              <a:off x="3101312" y="1460838"/>
              <a:ext cx="42104" cy="44566"/>
            </a:xfrm>
            <a:custGeom>
              <a:avLst/>
              <a:gdLst/>
              <a:ahLst/>
              <a:cxnLst/>
              <a:rect l="l" t="t" r="r" b="b"/>
              <a:pathLst>
                <a:path w="2172" h="2299" extrusionOk="0">
                  <a:moveTo>
                    <a:pt x="1788" y="0"/>
                  </a:moveTo>
                  <a:lnTo>
                    <a:pt x="1405" y="128"/>
                  </a:lnTo>
                  <a:lnTo>
                    <a:pt x="1022" y="383"/>
                  </a:lnTo>
                  <a:lnTo>
                    <a:pt x="639" y="639"/>
                  </a:lnTo>
                  <a:lnTo>
                    <a:pt x="128" y="1405"/>
                  </a:lnTo>
                  <a:lnTo>
                    <a:pt x="1" y="2171"/>
                  </a:lnTo>
                  <a:lnTo>
                    <a:pt x="1" y="2299"/>
                  </a:lnTo>
                  <a:lnTo>
                    <a:pt x="128" y="2171"/>
                  </a:lnTo>
                  <a:lnTo>
                    <a:pt x="511" y="1660"/>
                  </a:lnTo>
                  <a:lnTo>
                    <a:pt x="895" y="1532"/>
                  </a:lnTo>
                  <a:lnTo>
                    <a:pt x="1405" y="1532"/>
                  </a:lnTo>
                  <a:lnTo>
                    <a:pt x="1278" y="1405"/>
                  </a:lnTo>
                  <a:lnTo>
                    <a:pt x="1022" y="1277"/>
                  </a:lnTo>
                  <a:lnTo>
                    <a:pt x="767" y="1277"/>
                  </a:lnTo>
                  <a:lnTo>
                    <a:pt x="639" y="1405"/>
                  </a:lnTo>
                  <a:lnTo>
                    <a:pt x="384" y="1532"/>
                  </a:lnTo>
                  <a:lnTo>
                    <a:pt x="639" y="1022"/>
                  </a:lnTo>
                  <a:lnTo>
                    <a:pt x="1150" y="511"/>
                  </a:lnTo>
                  <a:lnTo>
                    <a:pt x="1533" y="256"/>
                  </a:lnTo>
                  <a:lnTo>
                    <a:pt x="217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4"/>
            <p:cNvSpPr/>
            <p:nvPr/>
          </p:nvSpPr>
          <p:spPr>
            <a:xfrm>
              <a:off x="3022104" y="1579648"/>
              <a:ext cx="163396" cy="108944"/>
            </a:xfrm>
            <a:custGeom>
              <a:avLst/>
              <a:gdLst/>
              <a:ahLst/>
              <a:cxnLst/>
              <a:rect l="l" t="t" r="r" b="b"/>
              <a:pathLst>
                <a:path w="8429" h="5620" extrusionOk="0">
                  <a:moveTo>
                    <a:pt x="4853" y="1"/>
                  </a:moveTo>
                  <a:lnTo>
                    <a:pt x="4087" y="128"/>
                  </a:lnTo>
                  <a:lnTo>
                    <a:pt x="2937" y="639"/>
                  </a:lnTo>
                  <a:lnTo>
                    <a:pt x="2044" y="1150"/>
                  </a:lnTo>
                  <a:lnTo>
                    <a:pt x="1405" y="1788"/>
                  </a:lnTo>
                  <a:lnTo>
                    <a:pt x="767" y="2554"/>
                  </a:lnTo>
                  <a:lnTo>
                    <a:pt x="383" y="3193"/>
                  </a:lnTo>
                  <a:lnTo>
                    <a:pt x="128" y="3704"/>
                  </a:lnTo>
                  <a:lnTo>
                    <a:pt x="0" y="4215"/>
                  </a:lnTo>
                  <a:lnTo>
                    <a:pt x="128" y="4470"/>
                  </a:lnTo>
                  <a:lnTo>
                    <a:pt x="511" y="4981"/>
                  </a:lnTo>
                  <a:lnTo>
                    <a:pt x="767" y="5236"/>
                  </a:lnTo>
                  <a:lnTo>
                    <a:pt x="1022" y="5491"/>
                  </a:lnTo>
                  <a:lnTo>
                    <a:pt x="1405" y="5619"/>
                  </a:lnTo>
                  <a:lnTo>
                    <a:pt x="1916" y="5491"/>
                  </a:lnTo>
                  <a:lnTo>
                    <a:pt x="3193" y="5108"/>
                  </a:lnTo>
                  <a:lnTo>
                    <a:pt x="4342" y="4470"/>
                  </a:lnTo>
                  <a:lnTo>
                    <a:pt x="5491" y="3576"/>
                  </a:lnTo>
                  <a:lnTo>
                    <a:pt x="6513" y="2810"/>
                  </a:lnTo>
                  <a:lnTo>
                    <a:pt x="7918" y="1278"/>
                  </a:lnTo>
                  <a:lnTo>
                    <a:pt x="8428" y="639"/>
                  </a:lnTo>
                  <a:lnTo>
                    <a:pt x="6896" y="128"/>
                  </a:lnTo>
                  <a:lnTo>
                    <a:pt x="5747" y="1"/>
                  </a:lnTo>
                  <a:close/>
                </a:path>
              </a:pathLst>
            </a:custGeom>
            <a:solidFill>
              <a:srgbClr val="FCC9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4"/>
            <p:cNvSpPr/>
            <p:nvPr/>
          </p:nvSpPr>
          <p:spPr>
            <a:xfrm>
              <a:off x="3378556" y="3428764"/>
              <a:ext cx="787205" cy="532235"/>
            </a:xfrm>
            <a:custGeom>
              <a:avLst/>
              <a:gdLst/>
              <a:ahLst/>
              <a:cxnLst/>
              <a:rect l="l" t="t" r="r" b="b"/>
              <a:pathLst>
                <a:path w="40609" h="27456" extrusionOk="0">
                  <a:moveTo>
                    <a:pt x="9578" y="1"/>
                  </a:moveTo>
                  <a:lnTo>
                    <a:pt x="1" y="15835"/>
                  </a:lnTo>
                  <a:lnTo>
                    <a:pt x="13792" y="21709"/>
                  </a:lnTo>
                  <a:lnTo>
                    <a:pt x="16601" y="23369"/>
                  </a:lnTo>
                  <a:lnTo>
                    <a:pt x="22220" y="26306"/>
                  </a:lnTo>
                  <a:lnTo>
                    <a:pt x="24008" y="27200"/>
                  </a:lnTo>
                  <a:lnTo>
                    <a:pt x="24518" y="27456"/>
                  </a:lnTo>
                  <a:lnTo>
                    <a:pt x="24901" y="27456"/>
                  </a:lnTo>
                  <a:lnTo>
                    <a:pt x="25157" y="27073"/>
                  </a:lnTo>
                  <a:lnTo>
                    <a:pt x="25795" y="26179"/>
                  </a:lnTo>
                  <a:lnTo>
                    <a:pt x="27711" y="23369"/>
                  </a:lnTo>
                  <a:lnTo>
                    <a:pt x="33074" y="14941"/>
                  </a:lnTo>
                  <a:lnTo>
                    <a:pt x="38182" y="6386"/>
                  </a:lnTo>
                  <a:lnTo>
                    <a:pt x="39970" y="3449"/>
                  </a:lnTo>
                  <a:lnTo>
                    <a:pt x="40608" y="2172"/>
                  </a:lnTo>
                  <a:lnTo>
                    <a:pt x="40608" y="1789"/>
                  </a:lnTo>
                  <a:lnTo>
                    <a:pt x="40353" y="1406"/>
                  </a:lnTo>
                  <a:lnTo>
                    <a:pt x="39842" y="1150"/>
                  </a:lnTo>
                  <a:lnTo>
                    <a:pt x="39331" y="1022"/>
                  </a:lnTo>
                  <a:lnTo>
                    <a:pt x="38565" y="895"/>
                  </a:lnTo>
                  <a:lnTo>
                    <a:pt x="37926" y="767"/>
                  </a:lnTo>
                  <a:lnTo>
                    <a:pt x="37288" y="767"/>
                  </a:lnTo>
                  <a:lnTo>
                    <a:pt x="36777" y="895"/>
                  </a:lnTo>
                  <a:lnTo>
                    <a:pt x="35883" y="1406"/>
                  </a:lnTo>
                  <a:lnTo>
                    <a:pt x="34479" y="2172"/>
                  </a:lnTo>
                  <a:lnTo>
                    <a:pt x="30775" y="4598"/>
                  </a:lnTo>
                  <a:lnTo>
                    <a:pt x="25923" y="8046"/>
                  </a:lnTo>
                  <a:lnTo>
                    <a:pt x="23114" y="6258"/>
                  </a:lnTo>
                  <a:lnTo>
                    <a:pt x="9578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4"/>
            <p:cNvSpPr/>
            <p:nvPr/>
          </p:nvSpPr>
          <p:spPr>
            <a:xfrm>
              <a:off x="3645894" y="3443632"/>
              <a:ext cx="519867" cy="517366"/>
            </a:xfrm>
            <a:custGeom>
              <a:avLst/>
              <a:gdLst/>
              <a:ahLst/>
              <a:cxnLst/>
              <a:rect l="l" t="t" r="r" b="b"/>
              <a:pathLst>
                <a:path w="26818" h="26689" extrusionOk="0">
                  <a:moveTo>
                    <a:pt x="23497" y="0"/>
                  </a:moveTo>
                  <a:lnTo>
                    <a:pt x="22986" y="128"/>
                  </a:lnTo>
                  <a:lnTo>
                    <a:pt x="22092" y="639"/>
                  </a:lnTo>
                  <a:lnTo>
                    <a:pt x="20688" y="1405"/>
                  </a:lnTo>
                  <a:lnTo>
                    <a:pt x="16984" y="3831"/>
                  </a:lnTo>
                  <a:lnTo>
                    <a:pt x="12004" y="7279"/>
                  </a:lnTo>
                  <a:lnTo>
                    <a:pt x="9323" y="5491"/>
                  </a:lnTo>
                  <a:lnTo>
                    <a:pt x="1" y="20942"/>
                  </a:lnTo>
                  <a:lnTo>
                    <a:pt x="3959" y="23241"/>
                  </a:lnTo>
                  <a:lnTo>
                    <a:pt x="7407" y="25029"/>
                  </a:lnTo>
                  <a:lnTo>
                    <a:pt x="9833" y="26306"/>
                  </a:lnTo>
                  <a:lnTo>
                    <a:pt x="10600" y="26561"/>
                  </a:lnTo>
                  <a:lnTo>
                    <a:pt x="11110" y="26689"/>
                  </a:lnTo>
                  <a:lnTo>
                    <a:pt x="11366" y="26306"/>
                  </a:lnTo>
                  <a:lnTo>
                    <a:pt x="12004" y="25412"/>
                  </a:lnTo>
                  <a:lnTo>
                    <a:pt x="13920" y="22602"/>
                  </a:lnTo>
                  <a:lnTo>
                    <a:pt x="19283" y="14174"/>
                  </a:lnTo>
                  <a:lnTo>
                    <a:pt x="24391" y="5619"/>
                  </a:lnTo>
                  <a:lnTo>
                    <a:pt x="26179" y="2682"/>
                  </a:lnTo>
                  <a:lnTo>
                    <a:pt x="26817" y="1405"/>
                  </a:lnTo>
                  <a:lnTo>
                    <a:pt x="26817" y="1022"/>
                  </a:lnTo>
                  <a:lnTo>
                    <a:pt x="26562" y="639"/>
                  </a:lnTo>
                  <a:lnTo>
                    <a:pt x="26051" y="383"/>
                  </a:lnTo>
                  <a:lnTo>
                    <a:pt x="25412" y="255"/>
                  </a:lnTo>
                  <a:lnTo>
                    <a:pt x="247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4"/>
            <p:cNvSpPr/>
            <p:nvPr/>
          </p:nvSpPr>
          <p:spPr>
            <a:xfrm>
              <a:off x="3700366" y="3443632"/>
              <a:ext cx="465395" cy="517366"/>
            </a:xfrm>
            <a:custGeom>
              <a:avLst/>
              <a:gdLst/>
              <a:ahLst/>
              <a:cxnLst/>
              <a:rect l="l" t="t" r="r" b="b"/>
              <a:pathLst>
                <a:path w="24008" h="26689" extrusionOk="0">
                  <a:moveTo>
                    <a:pt x="20687" y="0"/>
                  </a:moveTo>
                  <a:lnTo>
                    <a:pt x="20176" y="128"/>
                  </a:lnTo>
                  <a:lnTo>
                    <a:pt x="19282" y="639"/>
                  </a:lnTo>
                  <a:lnTo>
                    <a:pt x="17878" y="1532"/>
                  </a:lnTo>
                  <a:lnTo>
                    <a:pt x="14174" y="3831"/>
                  </a:lnTo>
                  <a:lnTo>
                    <a:pt x="9194" y="7279"/>
                  </a:lnTo>
                  <a:lnTo>
                    <a:pt x="0" y="22602"/>
                  </a:lnTo>
                  <a:lnTo>
                    <a:pt x="5619" y="25539"/>
                  </a:lnTo>
                  <a:lnTo>
                    <a:pt x="7407" y="26433"/>
                  </a:lnTo>
                  <a:lnTo>
                    <a:pt x="7917" y="26689"/>
                  </a:lnTo>
                  <a:lnTo>
                    <a:pt x="8300" y="26689"/>
                  </a:lnTo>
                  <a:lnTo>
                    <a:pt x="8556" y="26306"/>
                  </a:lnTo>
                  <a:lnTo>
                    <a:pt x="9194" y="25412"/>
                  </a:lnTo>
                  <a:lnTo>
                    <a:pt x="11110" y="22602"/>
                  </a:lnTo>
                  <a:lnTo>
                    <a:pt x="16473" y="14174"/>
                  </a:lnTo>
                  <a:lnTo>
                    <a:pt x="21581" y="5619"/>
                  </a:lnTo>
                  <a:lnTo>
                    <a:pt x="23369" y="2682"/>
                  </a:lnTo>
                  <a:lnTo>
                    <a:pt x="24007" y="1405"/>
                  </a:lnTo>
                  <a:lnTo>
                    <a:pt x="24007" y="1022"/>
                  </a:lnTo>
                  <a:lnTo>
                    <a:pt x="23752" y="639"/>
                  </a:lnTo>
                  <a:lnTo>
                    <a:pt x="23241" y="383"/>
                  </a:lnTo>
                  <a:lnTo>
                    <a:pt x="22602" y="255"/>
                  </a:lnTo>
                  <a:lnTo>
                    <a:pt x="21964" y="128"/>
                  </a:lnTo>
                  <a:lnTo>
                    <a:pt x="21325" y="0"/>
                  </a:lnTo>
                  <a:close/>
                </a:path>
              </a:pathLst>
            </a:custGeom>
            <a:solidFill>
              <a:srgbClr val="F4C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4"/>
            <p:cNvSpPr/>
            <p:nvPr/>
          </p:nvSpPr>
          <p:spPr>
            <a:xfrm>
              <a:off x="3863743" y="3465906"/>
              <a:ext cx="282207" cy="465395"/>
            </a:xfrm>
            <a:custGeom>
              <a:avLst/>
              <a:gdLst/>
              <a:ahLst/>
              <a:cxnLst/>
              <a:rect l="l" t="t" r="r" b="b"/>
              <a:pathLst>
                <a:path w="14558" h="24008" extrusionOk="0">
                  <a:moveTo>
                    <a:pt x="14430" y="0"/>
                  </a:moveTo>
                  <a:lnTo>
                    <a:pt x="7151" y="12004"/>
                  </a:lnTo>
                  <a:lnTo>
                    <a:pt x="2809" y="19027"/>
                  </a:lnTo>
                  <a:lnTo>
                    <a:pt x="0" y="24007"/>
                  </a:lnTo>
                  <a:lnTo>
                    <a:pt x="3065" y="19155"/>
                  </a:lnTo>
                  <a:lnTo>
                    <a:pt x="7406" y="12131"/>
                  </a:lnTo>
                  <a:lnTo>
                    <a:pt x="11620" y="4853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4"/>
            <p:cNvSpPr/>
            <p:nvPr/>
          </p:nvSpPr>
          <p:spPr>
            <a:xfrm>
              <a:off x="4044431" y="3465906"/>
              <a:ext cx="34680" cy="99038"/>
            </a:xfrm>
            <a:custGeom>
              <a:avLst/>
              <a:gdLst/>
              <a:ahLst/>
              <a:cxnLst/>
              <a:rect l="l" t="t" r="r" b="b"/>
              <a:pathLst>
                <a:path w="1789" h="5109" extrusionOk="0">
                  <a:moveTo>
                    <a:pt x="639" y="0"/>
                  </a:moveTo>
                  <a:lnTo>
                    <a:pt x="256" y="639"/>
                  </a:lnTo>
                  <a:lnTo>
                    <a:pt x="129" y="1405"/>
                  </a:lnTo>
                  <a:lnTo>
                    <a:pt x="1" y="2171"/>
                  </a:lnTo>
                  <a:lnTo>
                    <a:pt x="129" y="2937"/>
                  </a:lnTo>
                  <a:lnTo>
                    <a:pt x="384" y="3576"/>
                  </a:lnTo>
                  <a:lnTo>
                    <a:pt x="767" y="4214"/>
                  </a:lnTo>
                  <a:lnTo>
                    <a:pt x="1150" y="4725"/>
                  </a:lnTo>
                  <a:lnTo>
                    <a:pt x="1789" y="5108"/>
                  </a:lnTo>
                  <a:lnTo>
                    <a:pt x="1278" y="4597"/>
                  </a:lnTo>
                  <a:lnTo>
                    <a:pt x="895" y="3959"/>
                  </a:lnTo>
                  <a:lnTo>
                    <a:pt x="639" y="3448"/>
                  </a:lnTo>
                  <a:lnTo>
                    <a:pt x="384" y="2682"/>
                  </a:lnTo>
                  <a:lnTo>
                    <a:pt x="256" y="2043"/>
                  </a:lnTo>
                  <a:lnTo>
                    <a:pt x="256" y="1405"/>
                  </a:lnTo>
                  <a:lnTo>
                    <a:pt x="384" y="639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4"/>
            <p:cNvSpPr/>
            <p:nvPr/>
          </p:nvSpPr>
          <p:spPr>
            <a:xfrm>
              <a:off x="3883535" y="3557500"/>
              <a:ext cx="27255" cy="108924"/>
            </a:xfrm>
            <a:custGeom>
              <a:avLst/>
              <a:gdLst/>
              <a:ahLst/>
              <a:cxnLst/>
              <a:rect l="l" t="t" r="r" b="b"/>
              <a:pathLst>
                <a:path w="1406" h="5619" extrusionOk="0">
                  <a:moveTo>
                    <a:pt x="1150" y="0"/>
                  </a:moveTo>
                  <a:lnTo>
                    <a:pt x="511" y="1277"/>
                  </a:lnTo>
                  <a:lnTo>
                    <a:pt x="128" y="2809"/>
                  </a:lnTo>
                  <a:lnTo>
                    <a:pt x="1" y="3448"/>
                  </a:lnTo>
                  <a:lnTo>
                    <a:pt x="1" y="4214"/>
                  </a:lnTo>
                  <a:lnTo>
                    <a:pt x="128" y="4853"/>
                  </a:lnTo>
                  <a:lnTo>
                    <a:pt x="256" y="5619"/>
                  </a:lnTo>
                  <a:lnTo>
                    <a:pt x="384" y="5619"/>
                  </a:lnTo>
                  <a:lnTo>
                    <a:pt x="767" y="2809"/>
                  </a:lnTo>
                  <a:lnTo>
                    <a:pt x="1405" y="128"/>
                  </a:lnTo>
                  <a:lnTo>
                    <a:pt x="127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4"/>
            <p:cNvSpPr/>
            <p:nvPr/>
          </p:nvSpPr>
          <p:spPr>
            <a:xfrm>
              <a:off x="3908290" y="3540170"/>
              <a:ext cx="24774" cy="108924"/>
            </a:xfrm>
            <a:custGeom>
              <a:avLst/>
              <a:gdLst/>
              <a:ahLst/>
              <a:cxnLst/>
              <a:rect l="l" t="t" r="r" b="b"/>
              <a:pathLst>
                <a:path w="1278" h="5619" extrusionOk="0">
                  <a:moveTo>
                    <a:pt x="1150" y="0"/>
                  </a:moveTo>
                  <a:lnTo>
                    <a:pt x="384" y="1277"/>
                  </a:lnTo>
                  <a:lnTo>
                    <a:pt x="1" y="2682"/>
                  </a:lnTo>
                  <a:lnTo>
                    <a:pt x="1" y="3448"/>
                  </a:lnTo>
                  <a:lnTo>
                    <a:pt x="1" y="4214"/>
                  </a:lnTo>
                  <a:lnTo>
                    <a:pt x="1" y="4853"/>
                  </a:lnTo>
                  <a:lnTo>
                    <a:pt x="256" y="5491"/>
                  </a:lnTo>
                  <a:lnTo>
                    <a:pt x="256" y="5619"/>
                  </a:lnTo>
                  <a:lnTo>
                    <a:pt x="384" y="5491"/>
                  </a:lnTo>
                  <a:lnTo>
                    <a:pt x="639" y="2810"/>
                  </a:lnTo>
                  <a:lnTo>
                    <a:pt x="1278" y="128"/>
                  </a:lnTo>
                  <a:lnTo>
                    <a:pt x="127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4"/>
            <p:cNvSpPr/>
            <p:nvPr/>
          </p:nvSpPr>
          <p:spPr>
            <a:xfrm>
              <a:off x="3930563" y="3520358"/>
              <a:ext cx="27255" cy="108944"/>
            </a:xfrm>
            <a:custGeom>
              <a:avLst/>
              <a:gdLst/>
              <a:ahLst/>
              <a:cxnLst/>
              <a:rect l="l" t="t" r="r" b="b"/>
              <a:pathLst>
                <a:path w="1406" h="5620" extrusionOk="0">
                  <a:moveTo>
                    <a:pt x="1278" y="1"/>
                  </a:moveTo>
                  <a:lnTo>
                    <a:pt x="1150" y="128"/>
                  </a:lnTo>
                  <a:lnTo>
                    <a:pt x="512" y="1405"/>
                  </a:lnTo>
                  <a:lnTo>
                    <a:pt x="129" y="2810"/>
                  </a:lnTo>
                  <a:lnTo>
                    <a:pt x="1" y="3576"/>
                  </a:lnTo>
                  <a:lnTo>
                    <a:pt x="1" y="4215"/>
                  </a:lnTo>
                  <a:lnTo>
                    <a:pt x="129" y="4981"/>
                  </a:lnTo>
                  <a:lnTo>
                    <a:pt x="256" y="5619"/>
                  </a:lnTo>
                  <a:lnTo>
                    <a:pt x="512" y="5619"/>
                  </a:lnTo>
                  <a:lnTo>
                    <a:pt x="767" y="2810"/>
                  </a:lnTo>
                  <a:lnTo>
                    <a:pt x="1406" y="128"/>
                  </a:lnTo>
                  <a:lnTo>
                    <a:pt x="127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4"/>
            <p:cNvSpPr/>
            <p:nvPr/>
          </p:nvSpPr>
          <p:spPr>
            <a:xfrm>
              <a:off x="3955318" y="3503028"/>
              <a:ext cx="24774" cy="108944"/>
            </a:xfrm>
            <a:custGeom>
              <a:avLst/>
              <a:gdLst/>
              <a:ahLst/>
              <a:cxnLst/>
              <a:rect l="l" t="t" r="r" b="b"/>
              <a:pathLst>
                <a:path w="1278" h="5620" extrusionOk="0">
                  <a:moveTo>
                    <a:pt x="1150" y="1"/>
                  </a:moveTo>
                  <a:lnTo>
                    <a:pt x="512" y="1278"/>
                  </a:lnTo>
                  <a:lnTo>
                    <a:pt x="129" y="2682"/>
                  </a:lnTo>
                  <a:lnTo>
                    <a:pt x="1" y="3449"/>
                  </a:lnTo>
                  <a:lnTo>
                    <a:pt x="1" y="4215"/>
                  </a:lnTo>
                  <a:lnTo>
                    <a:pt x="129" y="4853"/>
                  </a:lnTo>
                  <a:lnTo>
                    <a:pt x="256" y="5619"/>
                  </a:lnTo>
                  <a:lnTo>
                    <a:pt x="384" y="5619"/>
                  </a:lnTo>
                  <a:lnTo>
                    <a:pt x="767" y="2810"/>
                  </a:lnTo>
                  <a:lnTo>
                    <a:pt x="1278" y="128"/>
                  </a:lnTo>
                  <a:lnTo>
                    <a:pt x="127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4"/>
            <p:cNvSpPr/>
            <p:nvPr/>
          </p:nvSpPr>
          <p:spPr>
            <a:xfrm>
              <a:off x="3796904" y="3852055"/>
              <a:ext cx="64378" cy="61916"/>
            </a:xfrm>
            <a:custGeom>
              <a:avLst/>
              <a:gdLst/>
              <a:ahLst/>
              <a:cxnLst/>
              <a:rect l="l" t="t" r="r" b="b"/>
              <a:pathLst>
                <a:path w="3321" h="3194" extrusionOk="0">
                  <a:moveTo>
                    <a:pt x="1277" y="1"/>
                  </a:moveTo>
                  <a:lnTo>
                    <a:pt x="766" y="256"/>
                  </a:lnTo>
                  <a:lnTo>
                    <a:pt x="511" y="512"/>
                  </a:lnTo>
                  <a:lnTo>
                    <a:pt x="256" y="767"/>
                  </a:lnTo>
                  <a:lnTo>
                    <a:pt x="128" y="1150"/>
                  </a:lnTo>
                  <a:lnTo>
                    <a:pt x="0" y="1406"/>
                  </a:lnTo>
                  <a:lnTo>
                    <a:pt x="128" y="2044"/>
                  </a:lnTo>
                  <a:lnTo>
                    <a:pt x="383" y="2555"/>
                  </a:lnTo>
                  <a:lnTo>
                    <a:pt x="766" y="2938"/>
                  </a:lnTo>
                  <a:lnTo>
                    <a:pt x="1405" y="3193"/>
                  </a:lnTo>
                  <a:lnTo>
                    <a:pt x="2043" y="3193"/>
                  </a:lnTo>
                  <a:lnTo>
                    <a:pt x="2554" y="2938"/>
                  </a:lnTo>
                  <a:lnTo>
                    <a:pt x="2810" y="2683"/>
                  </a:lnTo>
                  <a:lnTo>
                    <a:pt x="3065" y="2427"/>
                  </a:lnTo>
                  <a:lnTo>
                    <a:pt x="3193" y="2172"/>
                  </a:lnTo>
                  <a:lnTo>
                    <a:pt x="3320" y="1789"/>
                  </a:lnTo>
                  <a:lnTo>
                    <a:pt x="3193" y="1150"/>
                  </a:lnTo>
                  <a:lnTo>
                    <a:pt x="2937" y="639"/>
                  </a:lnTo>
                  <a:lnTo>
                    <a:pt x="2427" y="256"/>
                  </a:lnTo>
                  <a:lnTo>
                    <a:pt x="191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4"/>
            <p:cNvSpPr/>
            <p:nvPr/>
          </p:nvSpPr>
          <p:spPr>
            <a:xfrm>
              <a:off x="3824120" y="3473330"/>
              <a:ext cx="74283" cy="131217"/>
            </a:xfrm>
            <a:custGeom>
              <a:avLst/>
              <a:gdLst/>
              <a:ahLst/>
              <a:cxnLst/>
              <a:rect l="l" t="t" r="r" b="b"/>
              <a:pathLst>
                <a:path w="3832" h="6769" extrusionOk="0">
                  <a:moveTo>
                    <a:pt x="1406" y="511"/>
                  </a:moveTo>
                  <a:lnTo>
                    <a:pt x="2044" y="767"/>
                  </a:lnTo>
                  <a:lnTo>
                    <a:pt x="2299" y="1022"/>
                  </a:lnTo>
                  <a:lnTo>
                    <a:pt x="2555" y="1405"/>
                  </a:lnTo>
                  <a:lnTo>
                    <a:pt x="2938" y="2299"/>
                  </a:lnTo>
                  <a:lnTo>
                    <a:pt x="3066" y="3193"/>
                  </a:lnTo>
                  <a:lnTo>
                    <a:pt x="3193" y="4087"/>
                  </a:lnTo>
                  <a:lnTo>
                    <a:pt x="3449" y="6513"/>
                  </a:lnTo>
                  <a:lnTo>
                    <a:pt x="2427" y="5364"/>
                  </a:lnTo>
                  <a:lnTo>
                    <a:pt x="1533" y="4087"/>
                  </a:lnTo>
                  <a:lnTo>
                    <a:pt x="895" y="2937"/>
                  </a:lnTo>
                  <a:lnTo>
                    <a:pt x="639" y="2171"/>
                  </a:lnTo>
                  <a:lnTo>
                    <a:pt x="639" y="1660"/>
                  </a:lnTo>
                  <a:lnTo>
                    <a:pt x="639" y="1277"/>
                  </a:lnTo>
                  <a:lnTo>
                    <a:pt x="767" y="894"/>
                  </a:lnTo>
                  <a:lnTo>
                    <a:pt x="1023" y="639"/>
                  </a:lnTo>
                  <a:lnTo>
                    <a:pt x="1406" y="511"/>
                  </a:lnTo>
                  <a:close/>
                  <a:moveTo>
                    <a:pt x="1406" y="0"/>
                  </a:moveTo>
                  <a:lnTo>
                    <a:pt x="1023" y="128"/>
                  </a:lnTo>
                  <a:lnTo>
                    <a:pt x="639" y="256"/>
                  </a:lnTo>
                  <a:lnTo>
                    <a:pt x="384" y="511"/>
                  </a:lnTo>
                  <a:lnTo>
                    <a:pt x="129" y="894"/>
                  </a:lnTo>
                  <a:lnTo>
                    <a:pt x="1" y="1277"/>
                  </a:lnTo>
                  <a:lnTo>
                    <a:pt x="1" y="2044"/>
                  </a:lnTo>
                  <a:lnTo>
                    <a:pt x="256" y="2810"/>
                  </a:lnTo>
                  <a:lnTo>
                    <a:pt x="895" y="3959"/>
                  </a:lnTo>
                  <a:lnTo>
                    <a:pt x="1661" y="4981"/>
                  </a:lnTo>
                  <a:lnTo>
                    <a:pt x="2427" y="5874"/>
                  </a:lnTo>
                  <a:lnTo>
                    <a:pt x="3449" y="6768"/>
                  </a:lnTo>
                  <a:lnTo>
                    <a:pt x="3704" y="6768"/>
                  </a:lnTo>
                  <a:lnTo>
                    <a:pt x="3832" y="6641"/>
                  </a:lnTo>
                  <a:lnTo>
                    <a:pt x="3832" y="6513"/>
                  </a:lnTo>
                  <a:lnTo>
                    <a:pt x="3704" y="4087"/>
                  </a:lnTo>
                  <a:lnTo>
                    <a:pt x="3576" y="2810"/>
                  </a:lnTo>
                  <a:lnTo>
                    <a:pt x="3193" y="1660"/>
                  </a:lnTo>
                  <a:lnTo>
                    <a:pt x="2938" y="1022"/>
                  </a:lnTo>
                  <a:lnTo>
                    <a:pt x="2427" y="383"/>
                  </a:lnTo>
                  <a:lnTo>
                    <a:pt x="2172" y="128"/>
                  </a:lnTo>
                  <a:lnTo>
                    <a:pt x="178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4"/>
            <p:cNvSpPr/>
            <p:nvPr/>
          </p:nvSpPr>
          <p:spPr>
            <a:xfrm>
              <a:off x="3794422" y="3594622"/>
              <a:ext cx="103981" cy="113887"/>
            </a:xfrm>
            <a:custGeom>
              <a:avLst/>
              <a:gdLst/>
              <a:ahLst/>
              <a:cxnLst/>
              <a:rect l="l" t="t" r="r" b="b"/>
              <a:pathLst>
                <a:path w="5364" h="5875" extrusionOk="0">
                  <a:moveTo>
                    <a:pt x="4853" y="256"/>
                  </a:moveTo>
                  <a:lnTo>
                    <a:pt x="3959" y="2427"/>
                  </a:lnTo>
                  <a:lnTo>
                    <a:pt x="3576" y="3193"/>
                  </a:lnTo>
                  <a:lnTo>
                    <a:pt x="3065" y="4087"/>
                  </a:lnTo>
                  <a:lnTo>
                    <a:pt x="2427" y="4853"/>
                  </a:lnTo>
                  <a:lnTo>
                    <a:pt x="2044" y="5108"/>
                  </a:lnTo>
                  <a:lnTo>
                    <a:pt x="1661" y="5236"/>
                  </a:lnTo>
                  <a:lnTo>
                    <a:pt x="1022" y="5236"/>
                  </a:lnTo>
                  <a:lnTo>
                    <a:pt x="639" y="4981"/>
                  </a:lnTo>
                  <a:lnTo>
                    <a:pt x="511" y="4725"/>
                  </a:lnTo>
                  <a:lnTo>
                    <a:pt x="511" y="4342"/>
                  </a:lnTo>
                  <a:lnTo>
                    <a:pt x="639" y="3831"/>
                  </a:lnTo>
                  <a:lnTo>
                    <a:pt x="894" y="3448"/>
                  </a:lnTo>
                  <a:lnTo>
                    <a:pt x="1278" y="2810"/>
                  </a:lnTo>
                  <a:lnTo>
                    <a:pt x="2427" y="1916"/>
                  </a:lnTo>
                  <a:lnTo>
                    <a:pt x="4853" y="256"/>
                  </a:lnTo>
                  <a:close/>
                  <a:moveTo>
                    <a:pt x="5108" y="1"/>
                  </a:moveTo>
                  <a:lnTo>
                    <a:pt x="3831" y="511"/>
                  </a:lnTo>
                  <a:lnTo>
                    <a:pt x="2682" y="1150"/>
                  </a:lnTo>
                  <a:lnTo>
                    <a:pt x="1661" y="1788"/>
                  </a:lnTo>
                  <a:lnTo>
                    <a:pt x="767" y="2682"/>
                  </a:lnTo>
                  <a:lnTo>
                    <a:pt x="256" y="3321"/>
                  </a:lnTo>
                  <a:lnTo>
                    <a:pt x="1" y="4087"/>
                  </a:lnTo>
                  <a:lnTo>
                    <a:pt x="1" y="4470"/>
                  </a:lnTo>
                  <a:lnTo>
                    <a:pt x="128" y="4853"/>
                  </a:lnTo>
                  <a:lnTo>
                    <a:pt x="256" y="5236"/>
                  </a:lnTo>
                  <a:lnTo>
                    <a:pt x="511" y="5491"/>
                  </a:lnTo>
                  <a:lnTo>
                    <a:pt x="894" y="5747"/>
                  </a:lnTo>
                  <a:lnTo>
                    <a:pt x="1278" y="5875"/>
                  </a:lnTo>
                  <a:lnTo>
                    <a:pt x="1661" y="5875"/>
                  </a:lnTo>
                  <a:lnTo>
                    <a:pt x="2044" y="5747"/>
                  </a:lnTo>
                  <a:lnTo>
                    <a:pt x="2682" y="5364"/>
                  </a:lnTo>
                  <a:lnTo>
                    <a:pt x="3193" y="4853"/>
                  </a:lnTo>
                  <a:lnTo>
                    <a:pt x="3831" y="3831"/>
                  </a:lnTo>
                  <a:lnTo>
                    <a:pt x="4470" y="2682"/>
                  </a:lnTo>
                  <a:lnTo>
                    <a:pt x="5364" y="384"/>
                  </a:lnTo>
                  <a:lnTo>
                    <a:pt x="5364" y="256"/>
                  </a:lnTo>
                  <a:lnTo>
                    <a:pt x="5236" y="128"/>
                  </a:lnTo>
                  <a:lnTo>
                    <a:pt x="5108" y="128"/>
                  </a:lnTo>
                  <a:lnTo>
                    <a:pt x="510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4"/>
            <p:cNvSpPr/>
            <p:nvPr/>
          </p:nvSpPr>
          <p:spPr>
            <a:xfrm>
              <a:off x="1970061" y="3136671"/>
              <a:ext cx="1861522" cy="732734"/>
            </a:xfrm>
            <a:custGeom>
              <a:avLst/>
              <a:gdLst/>
              <a:ahLst/>
              <a:cxnLst/>
              <a:rect l="l" t="t" r="r" b="b"/>
              <a:pathLst>
                <a:path w="96029" h="37799" extrusionOk="0">
                  <a:moveTo>
                    <a:pt x="36266" y="1"/>
                  </a:moveTo>
                  <a:lnTo>
                    <a:pt x="29115" y="128"/>
                  </a:lnTo>
                  <a:lnTo>
                    <a:pt x="22475" y="384"/>
                  </a:lnTo>
                  <a:lnTo>
                    <a:pt x="16856" y="639"/>
                  </a:lnTo>
                  <a:lnTo>
                    <a:pt x="11621" y="895"/>
                  </a:lnTo>
                  <a:lnTo>
                    <a:pt x="1" y="18389"/>
                  </a:lnTo>
                  <a:lnTo>
                    <a:pt x="21581" y="18900"/>
                  </a:lnTo>
                  <a:lnTo>
                    <a:pt x="36905" y="19411"/>
                  </a:lnTo>
                  <a:lnTo>
                    <a:pt x="42396" y="19666"/>
                  </a:lnTo>
                  <a:lnTo>
                    <a:pt x="44056" y="19921"/>
                  </a:lnTo>
                  <a:lnTo>
                    <a:pt x="44950" y="20049"/>
                  </a:lnTo>
                  <a:lnTo>
                    <a:pt x="47759" y="21198"/>
                  </a:lnTo>
                  <a:lnTo>
                    <a:pt x="52867" y="23369"/>
                  </a:lnTo>
                  <a:lnTo>
                    <a:pt x="66275" y="29371"/>
                  </a:lnTo>
                  <a:lnTo>
                    <a:pt x="84663" y="37799"/>
                  </a:lnTo>
                  <a:lnTo>
                    <a:pt x="96028" y="18389"/>
                  </a:lnTo>
                  <a:lnTo>
                    <a:pt x="90920" y="16090"/>
                  </a:lnTo>
                  <a:lnTo>
                    <a:pt x="78917" y="10727"/>
                  </a:lnTo>
                  <a:lnTo>
                    <a:pt x="71766" y="7662"/>
                  </a:lnTo>
                  <a:lnTo>
                    <a:pt x="64615" y="4853"/>
                  </a:lnTo>
                  <a:lnTo>
                    <a:pt x="58230" y="2427"/>
                  </a:lnTo>
                  <a:lnTo>
                    <a:pt x="55421" y="1533"/>
                  </a:lnTo>
                  <a:lnTo>
                    <a:pt x="52994" y="895"/>
                  </a:lnTo>
                  <a:lnTo>
                    <a:pt x="51207" y="511"/>
                  </a:lnTo>
                  <a:lnTo>
                    <a:pt x="48908" y="256"/>
                  </a:lnTo>
                  <a:lnTo>
                    <a:pt x="46099" y="128"/>
                  </a:lnTo>
                  <a:lnTo>
                    <a:pt x="43034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4"/>
            <p:cNvSpPr/>
            <p:nvPr/>
          </p:nvSpPr>
          <p:spPr>
            <a:xfrm>
              <a:off x="3566687" y="3493122"/>
              <a:ext cx="188151" cy="316887"/>
            </a:xfrm>
            <a:custGeom>
              <a:avLst/>
              <a:gdLst/>
              <a:ahLst/>
              <a:cxnLst/>
              <a:rect l="l" t="t" r="r" b="b"/>
              <a:pathLst>
                <a:path w="9706" h="16347" extrusionOk="0">
                  <a:moveTo>
                    <a:pt x="9705" y="1"/>
                  </a:moveTo>
                  <a:lnTo>
                    <a:pt x="4853" y="7663"/>
                  </a:lnTo>
                  <a:lnTo>
                    <a:pt x="2044" y="12515"/>
                  </a:lnTo>
                  <a:lnTo>
                    <a:pt x="1" y="16218"/>
                  </a:lnTo>
                  <a:lnTo>
                    <a:pt x="1" y="16346"/>
                  </a:lnTo>
                  <a:lnTo>
                    <a:pt x="1661" y="13664"/>
                  </a:lnTo>
                  <a:lnTo>
                    <a:pt x="4598" y="8812"/>
                  </a:lnTo>
                  <a:lnTo>
                    <a:pt x="970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4"/>
            <p:cNvSpPr/>
            <p:nvPr/>
          </p:nvSpPr>
          <p:spPr>
            <a:xfrm>
              <a:off x="2061655" y="3456000"/>
              <a:ext cx="1472872" cy="321830"/>
            </a:xfrm>
            <a:custGeom>
              <a:avLst/>
              <a:gdLst/>
              <a:ahLst/>
              <a:cxnLst/>
              <a:rect l="l" t="t" r="r" b="b"/>
              <a:pathLst>
                <a:path w="75980" h="16602" extrusionOk="0">
                  <a:moveTo>
                    <a:pt x="15835" y="1"/>
                  </a:moveTo>
                  <a:lnTo>
                    <a:pt x="7917" y="256"/>
                  </a:lnTo>
                  <a:lnTo>
                    <a:pt x="0" y="511"/>
                  </a:lnTo>
                  <a:lnTo>
                    <a:pt x="0" y="639"/>
                  </a:lnTo>
                  <a:lnTo>
                    <a:pt x="1916" y="511"/>
                  </a:lnTo>
                  <a:lnTo>
                    <a:pt x="9833" y="256"/>
                  </a:lnTo>
                  <a:lnTo>
                    <a:pt x="17622" y="256"/>
                  </a:lnTo>
                  <a:lnTo>
                    <a:pt x="25412" y="128"/>
                  </a:lnTo>
                  <a:lnTo>
                    <a:pt x="33201" y="256"/>
                  </a:lnTo>
                  <a:lnTo>
                    <a:pt x="35117" y="384"/>
                  </a:lnTo>
                  <a:lnTo>
                    <a:pt x="37032" y="511"/>
                  </a:lnTo>
                  <a:lnTo>
                    <a:pt x="38820" y="767"/>
                  </a:lnTo>
                  <a:lnTo>
                    <a:pt x="40735" y="1150"/>
                  </a:lnTo>
                  <a:lnTo>
                    <a:pt x="44183" y="2171"/>
                  </a:lnTo>
                  <a:lnTo>
                    <a:pt x="47503" y="3576"/>
                  </a:lnTo>
                  <a:lnTo>
                    <a:pt x="50951" y="4981"/>
                  </a:lnTo>
                  <a:lnTo>
                    <a:pt x="54271" y="6513"/>
                  </a:lnTo>
                  <a:lnTo>
                    <a:pt x="61422" y="9961"/>
                  </a:lnTo>
                  <a:lnTo>
                    <a:pt x="68701" y="13281"/>
                  </a:lnTo>
                  <a:lnTo>
                    <a:pt x="75852" y="16601"/>
                  </a:lnTo>
                  <a:lnTo>
                    <a:pt x="75980" y="16601"/>
                  </a:lnTo>
                  <a:lnTo>
                    <a:pt x="75980" y="16473"/>
                  </a:lnTo>
                  <a:lnTo>
                    <a:pt x="74192" y="15707"/>
                  </a:lnTo>
                  <a:lnTo>
                    <a:pt x="59762" y="8812"/>
                  </a:lnTo>
                  <a:lnTo>
                    <a:pt x="52611" y="5491"/>
                  </a:lnTo>
                  <a:lnTo>
                    <a:pt x="49291" y="3959"/>
                  </a:lnTo>
                  <a:lnTo>
                    <a:pt x="45843" y="2554"/>
                  </a:lnTo>
                  <a:lnTo>
                    <a:pt x="44183" y="1916"/>
                  </a:lnTo>
                  <a:lnTo>
                    <a:pt x="42395" y="1405"/>
                  </a:lnTo>
                  <a:lnTo>
                    <a:pt x="40735" y="894"/>
                  </a:lnTo>
                  <a:lnTo>
                    <a:pt x="38948" y="511"/>
                  </a:lnTo>
                  <a:lnTo>
                    <a:pt x="37032" y="256"/>
                  </a:lnTo>
                  <a:lnTo>
                    <a:pt x="35244" y="128"/>
                  </a:lnTo>
                  <a:lnTo>
                    <a:pt x="3345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4"/>
            <p:cNvSpPr/>
            <p:nvPr/>
          </p:nvSpPr>
          <p:spPr>
            <a:xfrm>
              <a:off x="3029529" y="3941187"/>
              <a:ext cx="759970" cy="660932"/>
            </a:xfrm>
            <a:custGeom>
              <a:avLst/>
              <a:gdLst/>
              <a:ahLst/>
              <a:cxnLst/>
              <a:rect l="l" t="t" r="r" b="b"/>
              <a:pathLst>
                <a:path w="39204" h="34095" extrusionOk="0">
                  <a:moveTo>
                    <a:pt x="14430" y="0"/>
                  </a:moveTo>
                  <a:lnTo>
                    <a:pt x="0" y="11748"/>
                  </a:lnTo>
                  <a:lnTo>
                    <a:pt x="7407" y="24135"/>
                  </a:lnTo>
                  <a:lnTo>
                    <a:pt x="9450" y="27199"/>
                  </a:lnTo>
                  <a:lnTo>
                    <a:pt x="11365" y="29626"/>
                  </a:lnTo>
                  <a:lnTo>
                    <a:pt x="13026" y="31669"/>
                  </a:lnTo>
                  <a:lnTo>
                    <a:pt x="14175" y="33329"/>
                  </a:lnTo>
                  <a:lnTo>
                    <a:pt x="14686" y="33840"/>
                  </a:lnTo>
                  <a:lnTo>
                    <a:pt x="15069" y="34095"/>
                  </a:lnTo>
                  <a:lnTo>
                    <a:pt x="15196" y="34095"/>
                  </a:lnTo>
                  <a:lnTo>
                    <a:pt x="15707" y="33967"/>
                  </a:lnTo>
                  <a:lnTo>
                    <a:pt x="16601" y="33329"/>
                  </a:lnTo>
                  <a:lnTo>
                    <a:pt x="19410" y="31286"/>
                  </a:lnTo>
                  <a:lnTo>
                    <a:pt x="27455" y="24901"/>
                  </a:lnTo>
                  <a:lnTo>
                    <a:pt x="35372" y="18516"/>
                  </a:lnTo>
                  <a:lnTo>
                    <a:pt x="38054" y="16217"/>
                  </a:lnTo>
                  <a:lnTo>
                    <a:pt x="39203" y="15196"/>
                  </a:lnTo>
                  <a:lnTo>
                    <a:pt x="39203" y="14813"/>
                  </a:lnTo>
                  <a:lnTo>
                    <a:pt x="39076" y="14430"/>
                  </a:lnTo>
                  <a:lnTo>
                    <a:pt x="38692" y="14047"/>
                  </a:lnTo>
                  <a:lnTo>
                    <a:pt x="38309" y="13536"/>
                  </a:lnTo>
                  <a:lnTo>
                    <a:pt x="37671" y="13153"/>
                  </a:lnTo>
                  <a:lnTo>
                    <a:pt x="37032" y="12897"/>
                  </a:lnTo>
                  <a:lnTo>
                    <a:pt x="36394" y="12770"/>
                  </a:lnTo>
                  <a:lnTo>
                    <a:pt x="35883" y="12642"/>
                  </a:lnTo>
                  <a:lnTo>
                    <a:pt x="34989" y="12770"/>
                  </a:lnTo>
                  <a:lnTo>
                    <a:pt x="33329" y="13153"/>
                  </a:lnTo>
                  <a:lnTo>
                    <a:pt x="28988" y="14174"/>
                  </a:lnTo>
                  <a:lnTo>
                    <a:pt x="23241" y="15707"/>
                  </a:lnTo>
                  <a:lnTo>
                    <a:pt x="21198" y="13153"/>
                  </a:lnTo>
                  <a:lnTo>
                    <a:pt x="14430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4"/>
            <p:cNvSpPr/>
            <p:nvPr/>
          </p:nvSpPr>
          <p:spPr>
            <a:xfrm>
              <a:off x="3173094" y="4186233"/>
              <a:ext cx="616404" cy="415886"/>
            </a:xfrm>
            <a:custGeom>
              <a:avLst/>
              <a:gdLst/>
              <a:ahLst/>
              <a:cxnLst/>
              <a:rect l="l" t="t" r="r" b="b"/>
              <a:pathLst>
                <a:path w="31798" h="21454" extrusionOk="0">
                  <a:moveTo>
                    <a:pt x="28477" y="1"/>
                  </a:moveTo>
                  <a:lnTo>
                    <a:pt x="27583" y="129"/>
                  </a:lnTo>
                  <a:lnTo>
                    <a:pt x="25923" y="512"/>
                  </a:lnTo>
                  <a:lnTo>
                    <a:pt x="21582" y="1533"/>
                  </a:lnTo>
                  <a:lnTo>
                    <a:pt x="15835" y="3066"/>
                  </a:lnTo>
                  <a:lnTo>
                    <a:pt x="13792" y="512"/>
                  </a:lnTo>
                  <a:lnTo>
                    <a:pt x="1" y="11494"/>
                  </a:lnTo>
                  <a:lnTo>
                    <a:pt x="2044" y="14558"/>
                  </a:lnTo>
                  <a:lnTo>
                    <a:pt x="3959" y="16985"/>
                  </a:lnTo>
                  <a:lnTo>
                    <a:pt x="5620" y="19028"/>
                  </a:lnTo>
                  <a:lnTo>
                    <a:pt x="6769" y="20688"/>
                  </a:lnTo>
                  <a:lnTo>
                    <a:pt x="7280" y="21199"/>
                  </a:lnTo>
                  <a:lnTo>
                    <a:pt x="7663" y="21454"/>
                  </a:lnTo>
                  <a:lnTo>
                    <a:pt x="7790" y="21454"/>
                  </a:lnTo>
                  <a:lnTo>
                    <a:pt x="8301" y="21326"/>
                  </a:lnTo>
                  <a:lnTo>
                    <a:pt x="9195" y="20688"/>
                  </a:lnTo>
                  <a:lnTo>
                    <a:pt x="12004" y="18645"/>
                  </a:lnTo>
                  <a:lnTo>
                    <a:pt x="20049" y="12260"/>
                  </a:lnTo>
                  <a:lnTo>
                    <a:pt x="27966" y="5875"/>
                  </a:lnTo>
                  <a:lnTo>
                    <a:pt x="30648" y="3576"/>
                  </a:lnTo>
                  <a:lnTo>
                    <a:pt x="31797" y="2555"/>
                  </a:lnTo>
                  <a:lnTo>
                    <a:pt x="31797" y="2172"/>
                  </a:lnTo>
                  <a:lnTo>
                    <a:pt x="31670" y="1789"/>
                  </a:lnTo>
                  <a:lnTo>
                    <a:pt x="31286" y="1406"/>
                  </a:lnTo>
                  <a:lnTo>
                    <a:pt x="30903" y="895"/>
                  </a:lnTo>
                  <a:lnTo>
                    <a:pt x="30265" y="512"/>
                  </a:lnTo>
                  <a:lnTo>
                    <a:pt x="29626" y="256"/>
                  </a:lnTo>
                  <a:lnTo>
                    <a:pt x="28988" y="129"/>
                  </a:lnTo>
                  <a:lnTo>
                    <a:pt x="284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4"/>
            <p:cNvSpPr/>
            <p:nvPr/>
          </p:nvSpPr>
          <p:spPr>
            <a:xfrm>
              <a:off x="3212717" y="4186233"/>
              <a:ext cx="576781" cy="415886"/>
            </a:xfrm>
            <a:custGeom>
              <a:avLst/>
              <a:gdLst/>
              <a:ahLst/>
              <a:cxnLst/>
              <a:rect l="l" t="t" r="r" b="b"/>
              <a:pathLst>
                <a:path w="29754" h="21454" extrusionOk="0">
                  <a:moveTo>
                    <a:pt x="26433" y="1"/>
                  </a:moveTo>
                  <a:lnTo>
                    <a:pt x="25539" y="256"/>
                  </a:lnTo>
                  <a:lnTo>
                    <a:pt x="23879" y="512"/>
                  </a:lnTo>
                  <a:lnTo>
                    <a:pt x="19665" y="1533"/>
                  </a:lnTo>
                  <a:lnTo>
                    <a:pt x="13791" y="3066"/>
                  </a:lnTo>
                  <a:lnTo>
                    <a:pt x="0" y="14558"/>
                  </a:lnTo>
                  <a:lnTo>
                    <a:pt x="1915" y="17368"/>
                  </a:lnTo>
                  <a:lnTo>
                    <a:pt x="3703" y="19666"/>
                  </a:lnTo>
                  <a:lnTo>
                    <a:pt x="5108" y="21071"/>
                  </a:lnTo>
                  <a:lnTo>
                    <a:pt x="5491" y="21326"/>
                  </a:lnTo>
                  <a:lnTo>
                    <a:pt x="5746" y="21454"/>
                  </a:lnTo>
                  <a:lnTo>
                    <a:pt x="6257" y="21326"/>
                  </a:lnTo>
                  <a:lnTo>
                    <a:pt x="7151" y="20688"/>
                  </a:lnTo>
                  <a:lnTo>
                    <a:pt x="9960" y="18645"/>
                  </a:lnTo>
                  <a:lnTo>
                    <a:pt x="18005" y="12260"/>
                  </a:lnTo>
                  <a:lnTo>
                    <a:pt x="25922" y="5875"/>
                  </a:lnTo>
                  <a:lnTo>
                    <a:pt x="28604" y="3576"/>
                  </a:lnTo>
                  <a:lnTo>
                    <a:pt x="29753" y="2555"/>
                  </a:lnTo>
                  <a:lnTo>
                    <a:pt x="29753" y="2172"/>
                  </a:lnTo>
                  <a:lnTo>
                    <a:pt x="29626" y="1789"/>
                  </a:lnTo>
                  <a:lnTo>
                    <a:pt x="29242" y="1406"/>
                  </a:lnTo>
                  <a:lnTo>
                    <a:pt x="28859" y="1023"/>
                  </a:lnTo>
                  <a:lnTo>
                    <a:pt x="28221" y="639"/>
                  </a:lnTo>
                  <a:lnTo>
                    <a:pt x="27582" y="384"/>
                  </a:lnTo>
                  <a:lnTo>
                    <a:pt x="26944" y="129"/>
                  </a:lnTo>
                  <a:lnTo>
                    <a:pt x="26433" y="1"/>
                  </a:lnTo>
                  <a:close/>
                </a:path>
              </a:pathLst>
            </a:custGeom>
            <a:solidFill>
              <a:srgbClr val="F4CF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4"/>
            <p:cNvSpPr/>
            <p:nvPr/>
          </p:nvSpPr>
          <p:spPr>
            <a:xfrm>
              <a:off x="3348858" y="4223375"/>
              <a:ext cx="420829" cy="346565"/>
            </a:xfrm>
            <a:custGeom>
              <a:avLst/>
              <a:gdLst/>
              <a:ahLst/>
              <a:cxnLst/>
              <a:rect l="l" t="t" r="r" b="b"/>
              <a:pathLst>
                <a:path w="21709" h="17878" extrusionOk="0">
                  <a:moveTo>
                    <a:pt x="21709" y="0"/>
                  </a:moveTo>
                  <a:lnTo>
                    <a:pt x="10727" y="8811"/>
                  </a:lnTo>
                  <a:lnTo>
                    <a:pt x="4342" y="14175"/>
                  </a:lnTo>
                  <a:lnTo>
                    <a:pt x="0" y="17878"/>
                  </a:lnTo>
                  <a:lnTo>
                    <a:pt x="0" y="17878"/>
                  </a:lnTo>
                  <a:lnTo>
                    <a:pt x="4470" y="14302"/>
                  </a:lnTo>
                  <a:lnTo>
                    <a:pt x="10982" y="9067"/>
                  </a:lnTo>
                  <a:lnTo>
                    <a:pt x="2170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4"/>
            <p:cNvSpPr/>
            <p:nvPr/>
          </p:nvSpPr>
          <p:spPr>
            <a:xfrm>
              <a:off x="3658281" y="4193677"/>
              <a:ext cx="29717" cy="101500"/>
            </a:xfrm>
            <a:custGeom>
              <a:avLst/>
              <a:gdLst/>
              <a:ahLst/>
              <a:cxnLst/>
              <a:rect l="l" t="t" r="r" b="b"/>
              <a:pathLst>
                <a:path w="1533" h="5236" extrusionOk="0">
                  <a:moveTo>
                    <a:pt x="1405" y="0"/>
                  </a:moveTo>
                  <a:lnTo>
                    <a:pt x="894" y="511"/>
                  </a:lnTo>
                  <a:lnTo>
                    <a:pt x="383" y="1149"/>
                  </a:lnTo>
                  <a:lnTo>
                    <a:pt x="128" y="1916"/>
                  </a:lnTo>
                  <a:lnTo>
                    <a:pt x="0" y="2682"/>
                  </a:lnTo>
                  <a:lnTo>
                    <a:pt x="0" y="3320"/>
                  </a:lnTo>
                  <a:lnTo>
                    <a:pt x="128" y="4086"/>
                  </a:lnTo>
                  <a:lnTo>
                    <a:pt x="383" y="4725"/>
                  </a:lnTo>
                  <a:lnTo>
                    <a:pt x="766" y="5236"/>
                  </a:lnTo>
                  <a:lnTo>
                    <a:pt x="511" y="4597"/>
                  </a:lnTo>
                  <a:lnTo>
                    <a:pt x="383" y="3959"/>
                  </a:lnTo>
                  <a:lnTo>
                    <a:pt x="256" y="3192"/>
                  </a:lnTo>
                  <a:lnTo>
                    <a:pt x="256" y="2554"/>
                  </a:lnTo>
                  <a:lnTo>
                    <a:pt x="383" y="1916"/>
                  </a:lnTo>
                  <a:lnTo>
                    <a:pt x="639" y="1277"/>
                  </a:lnTo>
                  <a:lnTo>
                    <a:pt x="1022" y="639"/>
                  </a:lnTo>
                  <a:lnTo>
                    <a:pt x="1533" y="128"/>
                  </a:lnTo>
                  <a:lnTo>
                    <a:pt x="140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4"/>
            <p:cNvSpPr/>
            <p:nvPr/>
          </p:nvSpPr>
          <p:spPr>
            <a:xfrm>
              <a:off x="3462725" y="4230799"/>
              <a:ext cx="54472" cy="99038"/>
            </a:xfrm>
            <a:custGeom>
              <a:avLst/>
              <a:gdLst/>
              <a:ahLst/>
              <a:cxnLst/>
              <a:rect l="l" t="t" r="r" b="b"/>
              <a:pathLst>
                <a:path w="2810" h="5109" extrusionOk="0">
                  <a:moveTo>
                    <a:pt x="2554" y="1"/>
                  </a:moveTo>
                  <a:lnTo>
                    <a:pt x="1533" y="1022"/>
                  </a:lnTo>
                  <a:lnTo>
                    <a:pt x="766" y="2171"/>
                  </a:lnTo>
                  <a:lnTo>
                    <a:pt x="383" y="2938"/>
                  </a:lnTo>
                  <a:lnTo>
                    <a:pt x="128" y="3576"/>
                  </a:lnTo>
                  <a:lnTo>
                    <a:pt x="0" y="4215"/>
                  </a:lnTo>
                  <a:lnTo>
                    <a:pt x="0" y="4981"/>
                  </a:lnTo>
                  <a:lnTo>
                    <a:pt x="0" y="5108"/>
                  </a:lnTo>
                  <a:lnTo>
                    <a:pt x="128" y="4981"/>
                  </a:lnTo>
                  <a:lnTo>
                    <a:pt x="1277" y="2554"/>
                  </a:lnTo>
                  <a:lnTo>
                    <a:pt x="2810" y="128"/>
                  </a:lnTo>
                  <a:lnTo>
                    <a:pt x="268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4"/>
            <p:cNvSpPr/>
            <p:nvPr/>
          </p:nvSpPr>
          <p:spPr>
            <a:xfrm>
              <a:off x="3489942" y="4223375"/>
              <a:ext cx="54491" cy="96557"/>
            </a:xfrm>
            <a:custGeom>
              <a:avLst/>
              <a:gdLst/>
              <a:ahLst/>
              <a:cxnLst/>
              <a:rect l="l" t="t" r="r" b="b"/>
              <a:pathLst>
                <a:path w="2811" h="4981" extrusionOk="0">
                  <a:moveTo>
                    <a:pt x="2683" y="0"/>
                  </a:moveTo>
                  <a:lnTo>
                    <a:pt x="1661" y="894"/>
                  </a:lnTo>
                  <a:lnTo>
                    <a:pt x="767" y="2171"/>
                  </a:lnTo>
                  <a:lnTo>
                    <a:pt x="512" y="2810"/>
                  </a:lnTo>
                  <a:lnTo>
                    <a:pt x="256" y="3448"/>
                  </a:lnTo>
                  <a:lnTo>
                    <a:pt x="129" y="4214"/>
                  </a:lnTo>
                  <a:lnTo>
                    <a:pt x="1" y="4853"/>
                  </a:lnTo>
                  <a:lnTo>
                    <a:pt x="129" y="4981"/>
                  </a:lnTo>
                  <a:lnTo>
                    <a:pt x="129" y="4853"/>
                  </a:lnTo>
                  <a:lnTo>
                    <a:pt x="1406" y="2427"/>
                  </a:lnTo>
                  <a:lnTo>
                    <a:pt x="2810" y="128"/>
                  </a:lnTo>
                  <a:lnTo>
                    <a:pt x="281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4"/>
            <p:cNvSpPr/>
            <p:nvPr/>
          </p:nvSpPr>
          <p:spPr>
            <a:xfrm>
              <a:off x="3519659" y="4213469"/>
              <a:ext cx="54472" cy="96557"/>
            </a:xfrm>
            <a:custGeom>
              <a:avLst/>
              <a:gdLst/>
              <a:ahLst/>
              <a:cxnLst/>
              <a:rect l="l" t="t" r="r" b="b"/>
              <a:pathLst>
                <a:path w="2810" h="4981" extrusionOk="0">
                  <a:moveTo>
                    <a:pt x="2554" y="1"/>
                  </a:moveTo>
                  <a:lnTo>
                    <a:pt x="1533" y="1022"/>
                  </a:lnTo>
                  <a:lnTo>
                    <a:pt x="767" y="2171"/>
                  </a:lnTo>
                  <a:lnTo>
                    <a:pt x="383" y="2810"/>
                  </a:lnTo>
                  <a:lnTo>
                    <a:pt x="128" y="3576"/>
                  </a:lnTo>
                  <a:lnTo>
                    <a:pt x="0" y="4215"/>
                  </a:lnTo>
                  <a:lnTo>
                    <a:pt x="0" y="4981"/>
                  </a:lnTo>
                  <a:lnTo>
                    <a:pt x="128" y="4981"/>
                  </a:lnTo>
                  <a:lnTo>
                    <a:pt x="1277" y="2427"/>
                  </a:lnTo>
                  <a:lnTo>
                    <a:pt x="2810" y="128"/>
                  </a:lnTo>
                  <a:lnTo>
                    <a:pt x="268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4"/>
            <p:cNvSpPr/>
            <p:nvPr/>
          </p:nvSpPr>
          <p:spPr>
            <a:xfrm>
              <a:off x="3546876" y="4203563"/>
              <a:ext cx="54491" cy="96576"/>
            </a:xfrm>
            <a:custGeom>
              <a:avLst/>
              <a:gdLst/>
              <a:ahLst/>
              <a:cxnLst/>
              <a:rect l="l" t="t" r="r" b="b"/>
              <a:pathLst>
                <a:path w="2811" h="4982" extrusionOk="0">
                  <a:moveTo>
                    <a:pt x="2683" y="1"/>
                  </a:moveTo>
                  <a:lnTo>
                    <a:pt x="1661" y="1022"/>
                  </a:lnTo>
                  <a:lnTo>
                    <a:pt x="767" y="2172"/>
                  </a:lnTo>
                  <a:lnTo>
                    <a:pt x="512" y="2810"/>
                  </a:lnTo>
                  <a:lnTo>
                    <a:pt x="256" y="3576"/>
                  </a:lnTo>
                  <a:lnTo>
                    <a:pt x="1" y="4215"/>
                  </a:lnTo>
                  <a:lnTo>
                    <a:pt x="1" y="4981"/>
                  </a:lnTo>
                  <a:lnTo>
                    <a:pt x="129" y="4981"/>
                  </a:lnTo>
                  <a:lnTo>
                    <a:pt x="1406" y="2427"/>
                  </a:lnTo>
                  <a:lnTo>
                    <a:pt x="2810" y="129"/>
                  </a:lnTo>
                  <a:lnTo>
                    <a:pt x="281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4"/>
            <p:cNvSpPr/>
            <p:nvPr/>
          </p:nvSpPr>
          <p:spPr>
            <a:xfrm>
              <a:off x="3301830" y="4480807"/>
              <a:ext cx="61896" cy="61916"/>
            </a:xfrm>
            <a:custGeom>
              <a:avLst/>
              <a:gdLst/>
              <a:ahLst/>
              <a:cxnLst/>
              <a:rect l="l" t="t" r="r" b="b"/>
              <a:pathLst>
                <a:path w="3193" h="3194" extrusionOk="0">
                  <a:moveTo>
                    <a:pt x="1149" y="1"/>
                  </a:moveTo>
                  <a:lnTo>
                    <a:pt x="894" y="129"/>
                  </a:lnTo>
                  <a:lnTo>
                    <a:pt x="511" y="384"/>
                  </a:lnTo>
                  <a:lnTo>
                    <a:pt x="255" y="639"/>
                  </a:lnTo>
                  <a:lnTo>
                    <a:pt x="128" y="895"/>
                  </a:lnTo>
                  <a:lnTo>
                    <a:pt x="0" y="1533"/>
                  </a:lnTo>
                  <a:lnTo>
                    <a:pt x="128" y="2172"/>
                  </a:lnTo>
                  <a:lnTo>
                    <a:pt x="383" y="2683"/>
                  </a:lnTo>
                  <a:lnTo>
                    <a:pt x="766" y="3066"/>
                  </a:lnTo>
                  <a:lnTo>
                    <a:pt x="1405" y="3193"/>
                  </a:lnTo>
                  <a:lnTo>
                    <a:pt x="2043" y="3193"/>
                  </a:lnTo>
                  <a:lnTo>
                    <a:pt x="2299" y="3066"/>
                  </a:lnTo>
                  <a:lnTo>
                    <a:pt x="2554" y="2938"/>
                  </a:lnTo>
                  <a:lnTo>
                    <a:pt x="2809" y="2683"/>
                  </a:lnTo>
                  <a:lnTo>
                    <a:pt x="3065" y="2299"/>
                  </a:lnTo>
                  <a:lnTo>
                    <a:pt x="3192" y="1789"/>
                  </a:lnTo>
                  <a:lnTo>
                    <a:pt x="3065" y="1150"/>
                  </a:lnTo>
                  <a:lnTo>
                    <a:pt x="2809" y="639"/>
                  </a:lnTo>
                  <a:lnTo>
                    <a:pt x="2299" y="256"/>
                  </a:lnTo>
                  <a:lnTo>
                    <a:pt x="178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4"/>
            <p:cNvSpPr/>
            <p:nvPr/>
          </p:nvSpPr>
          <p:spPr>
            <a:xfrm>
              <a:off x="3450338" y="4131780"/>
              <a:ext cx="64378" cy="138642"/>
            </a:xfrm>
            <a:custGeom>
              <a:avLst/>
              <a:gdLst/>
              <a:ahLst/>
              <a:cxnLst/>
              <a:rect l="l" t="t" r="r" b="b"/>
              <a:pathLst>
                <a:path w="3321" h="7152" extrusionOk="0">
                  <a:moveTo>
                    <a:pt x="1533" y="511"/>
                  </a:moveTo>
                  <a:lnTo>
                    <a:pt x="1916" y="639"/>
                  </a:lnTo>
                  <a:lnTo>
                    <a:pt x="2299" y="1022"/>
                  </a:lnTo>
                  <a:lnTo>
                    <a:pt x="2555" y="1278"/>
                  </a:lnTo>
                  <a:lnTo>
                    <a:pt x="2682" y="1788"/>
                  </a:lnTo>
                  <a:lnTo>
                    <a:pt x="2810" y="2682"/>
                  </a:lnTo>
                  <a:lnTo>
                    <a:pt x="2555" y="3704"/>
                  </a:lnTo>
                  <a:lnTo>
                    <a:pt x="2427" y="4598"/>
                  </a:lnTo>
                  <a:lnTo>
                    <a:pt x="1789" y="6896"/>
                  </a:lnTo>
                  <a:lnTo>
                    <a:pt x="1278" y="5492"/>
                  </a:lnTo>
                  <a:lnTo>
                    <a:pt x="895" y="4087"/>
                  </a:lnTo>
                  <a:lnTo>
                    <a:pt x="639" y="2682"/>
                  </a:lnTo>
                  <a:lnTo>
                    <a:pt x="639" y="1916"/>
                  </a:lnTo>
                  <a:lnTo>
                    <a:pt x="767" y="1405"/>
                  </a:lnTo>
                  <a:lnTo>
                    <a:pt x="895" y="1022"/>
                  </a:lnTo>
                  <a:lnTo>
                    <a:pt x="1150" y="639"/>
                  </a:lnTo>
                  <a:lnTo>
                    <a:pt x="1533" y="511"/>
                  </a:lnTo>
                  <a:close/>
                  <a:moveTo>
                    <a:pt x="1661" y="1"/>
                  </a:moveTo>
                  <a:lnTo>
                    <a:pt x="1278" y="128"/>
                  </a:lnTo>
                  <a:lnTo>
                    <a:pt x="895" y="256"/>
                  </a:lnTo>
                  <a:lnTo>
                    <a:pt x="639" y="511"/>
                  </a:lnTo>
                  <a:lnTo>
                    <a:pt x="384" y="767"/>
                  </a:lnTo>
                  <a:lnTo>
                    <a:pt x="129" y="1533"/>
                  </a:lnTo>
                  <a:lnTo>
                    <a:pt x="1" y="2299"/>
                  </a:lnTo>
                  <a:lnTo>
                    <a:pt x="256" y="3576"/>
                  </a:lnTo>
                  <a:lnTo>
                    <a:pt x="639" y="4853"/>
                  </a:lnTo>
                  <a:lnTo>
                    <a:pt x="1150" y="6002"/>
                  </a:lnTo>
                  <a:lnTo>
                    <a:pt x="1789" y="7152"/>
                  </a:lnTo>
                  <a:lnTo>
                    <a:pt x="2172" y="7152"/>
                  </a:lnTo>
                  <a:lnTo>
                    <a:pt x="2172" y="7024"/>
                  </a:lnTo>
                  <a:lnTo>
                    <a:pt x="2938" y="4725"/>
                  </a:lnTo>
                  <a:lnTo>
                    <a:pt x="3193" y="3448"/>
                  </a:lnTo>
                  <a:lnTo>
                    <a:pt x="3321" y="2172"/>
                  </a:lnTo>
                  <a:lnTo>
                    <a:pt x="3193" y="1533"/>
                  </a:lnTo>
                  <a:lnTo>
                    <a:pt x="2938" y="767"/>
                  </a:lnTo>
                  <a:lnTo>
                    <a:pt x="2682" y="511"/>
                  </a:lnTo>
                  <a:lnTo>
                    <a:pt x="2427" y="256"/>
                  </a:lnTo>
                  <a:lnTo>
                    <a:pt x="2044" y="128"/>
                  </a:lnTo>
                  <a:lnTo>
                    <a:pt x="166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4"/>
            <p:cNvSpPr/>
            <p:nvPr/>
          </p:nvSpPr>
          <p:spPr>
            <a:xfrm>
              <a:off x="3366188" y="4262978"/>
              <a:ext cx="126255" cy="84189"/>
            </a:xfrm>
            <a:custGeom>
              <a:avLst/>
              <a:gdLst/>
              <a:ahLst/>
              <a:cxnLst/>
              <a:rect l="l" t="t" r="r" b="b"/>
              <a:pathLst>
                <a:path w="6513" h="4343" extrusionOk="0">
                  <a:moveTo>
                    <a:pt x="6002" y="128"/>
                  </a:moveTo>
                  <a:lnTo>
                    <a:pt x="4470" y="1916"/>
                  </a:lnTo>
                  <a:lnTo>
                    <a:pt x="3831" y="2427"/>
                  </a:lnTo>
                  <a:lnTo>
                    <a:pt x="3065" y="3193"/>
                  </a:lnTo>
                  <a:lnTo>
                    <a:pt x="2299" y="3576"/>
                  </a:lnTo>
                  <a:lnTo>
                    <a:pt x="1788" y="3704"/>
                  </a:lnTo>
                  <a:lnTo>
                    <a:pt x="1405" y="3704"/>
                  </a:lnTo>
                  <a:lnTo>
                    <a:pt x="766" y="3448"/>
                  </a:lnTo>
                  <a:lnTo>
                    <a:pt x="511" y="3193"/>
                  </a:lnTo>
                  <a:lnTo>
                    <a:pt x="511" y="2810"/>
                  </a:lnTo>
                  <a:lnTo>
                    <a:pt x="639" y="2427"/>
                  </a:lnTo>
                  <a:lnTo>
                    <a:pt x="894" y="2171"/>
                  </a:lnTo>
                  <a:lnTo>
                    <a:pt x="1277" y="1788"/>
                  </a:lnTo>
                  <a:lnTo>
                    <a:pt x="1916" y="1278"/>
                  </a:lnTo>
                  <a:lnTo>
                    <a:pt x="3193" y="767"/>
                  </a:lnTo>
                  <a:lnTo>
                    <a:pt x="6002" y="128"/>
                  </a:lnTo>
                  <a:close/>
                  <a:moveTo>
                    <a:pt x="4980" y="1"/>
                  </a:moveTo>
                  <a:lnTo>
                    <a:pt x="3703" y="128"/>
                  </a:lnTo>
                  <a:lnTo>
                    <a:pt x="2554" y="511"/>
                  </a:lnTo>
                  <a:lnTo>
                    <a:pt x="1277" y="1022"/>
                  </a:lnTo>
                  <a:lnTo>
                    <a:pt x="639" y="1533"/>
                  </a:lnTo>
                  <a:lnTo>
                    <a:pt x="256" y="2171"/>
                  </a:lnTo>
                  <a:lnTo>
                    <a:pt x="0" y="2427"/>
                  </a:lnTo>
                  <a:lnTo>
                    <a:pt x="0" y="2810"/>
                  </a:lnTo>
                  <a:lnTo>
                    <a:pt x="0" y="3193"/>
                  </a:lnTo>
                  <a:lnTo>
                    <a:pt x="256" y="3576"/>
                  </a:lnTo>
                  <a:lnTo>
                    <a:pt x="511" y="3959"/>
                  </a:lnTo>
                  <a:lnTo>
                    <a:pt x="766" y="4215"/>
                  </a:lnTo>
                  <a:lnTo>
                    <a:pt x="1149" y="4215"/>
                  </a:lnTo>
                  <a:lnTo>
                    <a:pt x="1533" y="4342"/>
                  </a:lnTo>
                  <a:lnTo>
                    <a:pt x="2299" y="4087"/>
                  </a:lnTo>
                  <a:lnTo>
                    <a:pt x="2937" y="3831"/>
                  </a:lnTo>
                  <a:lnTo>
                    <a:pt x="3959" y="3065"/>
                  </a:lnTo>
                  <a:lnTo>
                    <a:pt x="4853" y="2171"/>
                  </a:lnTo>
                  <a:lnTo>
                    <a:pt x="6385" y="384"/>
                  </a:lnTo>
                  <a:lnTo>
                    <a:pt x="6513" y="256"/>
                  </a:lnTo>
                  <a:lnTo>
                    <a:pt x="638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4"/>
            <p:cNvSpPr/>
            <p:nvPr/>
          </p:nvSpPr>
          <p:spPr>
            <a:xfrm>
              <a:off x="1885891" y="3154001"/>
              <a:ext cx="1564466" cy="1269892"/>
            </a:xfrm>
            <a:custGeom>
              <a:avLst/>
              <a:gdLst/>
              <a:ahLst/>
              <a:cxnLst/>
              <a:rect l="l" t="t" r="r" b="b"/>
              <a:pathLst>
                <a:path w="80705" h="65509" extrusionOk="0">
                  <a:moveTo>
                    <a:pt x="15963" y="1"/>
                  </a:moveTo>
                  <a:lnTo>
                    <a:pt x="1" y="14686"/>
                  </a:lnTo>
                  <a:lnTo>
                    <a:pt x="639" y="16346"/>
                  </a:lnTo>
                  <a:lnTo>
                    <a:pt x="1406" y="18133"/>
                  </a:lnTo>
                  <a:lnTo>
                    <a:pt x="2427" y="19794"/>
                  </a:lnTo>
                  <a:lnTo>
                    <a:pt x="3576" y="21581"/>
                  </a:lnTo>
                  <a:lnTo>
                    <a:pt x="4981" y="23114"/>
                  </a:lnTo>
                  <a:lnTo>
                    <a:pt x="6641" y="24518"/>
                  </a:lnTo>
                  <a:lnTo>
                    <a:pt x="7535" y="25157"/>
                  </a:lnTo>
                  <a:lnTo>
                    <a:pt x="8429" y="25795"/>
                  </a:lnTo>
                  <a:lnTo>
                    <a:pt x="9450" y="26306"/>
                  </a:lnTo>
                  <a:lnTo>
                    <a:pt x="10600" y="26689"/>
                  </a:lnTo>
                  <a:lnTo>
                    <a:pt x="11494" y="26945"/>
                  </a:lnTo>
                  <a:lnTo>
                    <a:pt x="12898" y="27200"/>
                  </a:lnTo>
                  <a:lnTo>
                    <a:pt x="16601" y="27328"/>
                  </a:lnTo>
                  <a:lnTo>
                    <a:pt x="21326" y="27455"/>
                  </a:lnTo>
                  <a:lnTo>
                    <a:pt x="35883" y="27455"/>
                  </a:lnTo>
                  <a:lnTo>
                    <a:pt x="39204" y="27583"/>
                  </a:lnTo>
                  <a:lnTo>
                    <a:pt x="40353" y="27711"/>
                  </a:lnTo>
                  <a:lnTo>
                    <a:pt x="40991" y="27966"/>
                  </a:lnTo>
                  <a:lnTo>
                    <a:pt x="41630" y="28477"/>
                  </a:lnTo>
                  <a:lnTo>
                    <a:pt x="42651" y="29882"/>
                  </a:lnTo>
                  <a:lnTo>
                    <a:pt x="45844" y="34351"/>
                  </a:lnTo>
                  <a:lnTo>
                    <a:pt x="49802" y="40353"/>
                  </a:lnTo>
                  <a:lnTo>
                    <a:pt x="54144" y="47121"/>
                  </a:lnTo>
                  <a:lnTo>
                    <a:pt x="62061" y="59763"/>
                  </a:lnTo>
                  <a:lnTo>
                    <a:pt x="65637" y="65509"/>
                  </a:lnTo>
                  <a:lnTo>
                    <a:pt x="80705" y="51079"/>
                  </a:lnTo>
                  <a:lnTo>
                    <a:pt x="76746" y="45205"/>
                  </a:lnTo>
                  <a:lnTo>
                    <a:pt x="72788" y="39203"/>
                  </a:lnTo>
                  <a:lnTo>
                    <a:pt x="67808" y="32308"/>
                  </a:lnTo>
                  <a:lnTo>
                    <a:pt x="62700" y="25157"/>
                  </a:lnTo>
                  <a:lnTo>
                    <a:pt x="60146" y="21709"/>
                  </a:lnTo>
                  <a:lnTo>
                    <a:pt x="57720" y="18644"/>
                  </a:lnTo>
                  <a:lnTo>
                    <a:pt x="55421" y="15835"/>
                  </a:lnTo>
                  <a:lnTo>
                    <a:pt x="53506" y="13536"/>
                  </a:lnTo>
                  <a:lnTo>
                    <a:pt x="51718" y="11876"/>
                  </a:lnTo>
                  <a:lnTo>
                    <a:pt x="50952" y="11238"/>
                  </a:lnTo>
                  <a:lnTo>
                    <a:pt x="50313" y="10855"/>
                  </a:lnTo>
                  <a:lnTo>
                    <a:pt x="48909" y="10216"/>
                  </a:lnTo>
                  <a:lnTo>
                    <a:pt x="47121" y="9705"/>
                  </a:lnTo>
                  <a:lnTo>
                    <a:pt x="45078" y="9195"/>
                  </a:lnTo>
                  <a:lnTo>
                    <a:pt x="42651" y="8812"/>
                  </a:lnTo>
                  <a:lnTo>
                    <a:pt x="37544" y="8173"/>
                  </a:lnTo>
                  <a:lnTo>
                    <a:pt x="32053" y="7662"/>
                  </a:lnTo>
                  <a:lnTo>
                    <a:pt x="26945" y="7407"/>
                  </a:lnTo>
                  <a:lnTo>
                    <a:pt x="22603" y="7279"/>
                  </a:lnTo>
                  <a:lnTo>
                    <a:pt x="18517" y="7152"/>
                  </a:lnTo>
                  <a:lnTo>
                    <a:pt x="18134" y="5236"/>
                  </a:lnTo>
                  <a:lnTo>
                    <a:pt x="17623" y="3448"/>
                  </a:lnTo>
                  <a:lnTo>
                    <a:pt x="16857" y="1661"/>
                  </a:lnTo>
                  <a:lnTo>
                    <a:pt x="159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4"/>
            <p:cNvSpPr/>
            <p:nvPr/>
          </p:nvSpPr>
          <p:spPr>
            <a:xfrm>
              <a:off x="3140915" y="4099601"/>
              <a:ext cx="252509" cy="240141"/>
            </a:xfrm>
            <a:custGeom>
              <a:avLst/>
              <a:gdLst/>
              <a:ahLst/>
              <a:cxnLst/>
              <a:rect l="l" t="t" r="r" b="b"/>
              <a:pathLst>
                <a:path w="13026" h="12388" extrusionOk="0">
                  <a:moveTo>
                    <a:pt x="12898" y="1"/>
                  </a:moveTo>
                  <a:lnTo>
                    <a:pt x="9067" y="3448"/>
                  </a:lnTo>
                  <a:lnTo>
                    <a:pt x="4470" y="7918"/>
                  </a:lnTo>
                  <a:lnTo>
                    <a:pt x="1661" y="10599"/>
                  </a:lnTo>
                  <a:lnTo>
                    <a:pt x="1" y="12387"/>
                  </a:lnTo>
                  <a:lnTo>
                    <a:pt x="1789" y="10855"/>
                  </a:lnTo>
                  <a:lnTo>
                    <a:pt x="4726" y="8173"/>
                  </a:lnTo>
                  <a:lnTo>
                    <a:pt x="9323" y="3704"/>
                  </a:lnTo>
                  <a:lnTo>
                    <a:pt x="1302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4"/>
            <p:cNvSpPr/>
            <p:nvPr/>
          </p:nvSpPr>
          <p:spPr>
            <a:xfrm>
              <a:off x="2249787" y="3228265"/>
              <a:ext cx="17350" cy="126255"/>
            </a:xfrm>
            <a:custGeom>
              <a:avLst/>
              <a:gdLst/>
              <a:ahLst/>
              <a:cxnLst/>
              <a:rect l="l" t="t" r="r" b="b"/>
              <a:pathLst>
                <a:path w="895" h="6513" extrusionOk="0">
                  <a:moveTo>
                    <a:pt x="766" y="0"/>
                  </a:moveTo>
                  <a:lnTo>
                    <a:pt x="639" y="128"/>
                  </a:lnTo>
                  <a:lnTo>
                    <a:pt x="256" y="3321"/>
                  </a:lnTo>
                  <a:lnTo>
                    <a:pt x="0" y="6513"/>
                  </a:lnTo>
                  <a:lnTo>
                    <a:pt x="128" y="6513"/>
                  </a:lnTo>
                  <a:lnTo>
                    <a:pt x="511" y="3321"/>
                  </a:lnTo>
                  <a:lnTo>
                    <a:pt x="894" y="128"/>
                  </a:lnTo>
                  <a:lnTo>
                    <a:pt x="76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4"/>
            <p:cNvSpPr/>
            <p:nvPr/>
          </p:nvSpPr>
          <p:spPr>
            <a:xfrm>
              <a:off x="2229975" y="3260444"/>
              <a:ext cx="29717" cy="34680"/>
            </a:xfrm>
            <a:custGeom>
              <a:avLst/>
              <a:gdLst/>
              <a:ahLst/>
              <a:cxnLst/>
              <a:rect l="l" t="t" r="r" b="b"/>
              <a:pathLst>
                <a:path w="1533" h="1789" extrusionOk="0">
                  <a:moveTo>
                    <a:pt x="1" y="0"/>
                  </a:moveTo>
                  <a:lnTo>
                    <a:pt x="1" y="128"/>
                  </a:lnTo>
                  <a:lnTo>
                    <a:pt x="1" y="256"/>
                  </a:lnTo>
                  <a:lnTo>
                    <a:pt x="767" y="1150"/>
                  </a:lnTo>
                  <a:lnTo>
                    <a:pt x="1022" y="1533"/>
                  </a:lnTo>
                  <a:lnTo>
                    <a:pt x="1405" y="1788"/>
                  </a:lnTo>
                  <a:lnTo>
                    <a:pt x="1533" y="1788"/>
                  </a:lnTo>
                  <a:lnTo>
                    <a:pt x="1533" y="1661"/>
                  </a:lnTo>
                  <a:lnTo>
                    <a:pt x="1022" y="894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4"/>
            <p:cNvSpPr/>
            <p:nvPr/>
          </p:nvSpPr>
          <p:spPr>
            <a:xfrm>
              <a:off x="2170560" y="3193605"/>
              <a:ext cx="66859" cy="79226"/>
            </a:xfrm>
            <a:custGeom>
              <a:avLst/>
              <a:gdLst/>
              <a:ahLst/>
              <a:cxnLst/>
              <a:rect l="l" t="t" r="r" b="b"/>
              <a:pathLst>
                <a:path w="3449" h="4087" extrusionOk="0">
                  <a:moveTo>
                    <a:pt x="1150" y="1"/>
                  </a:moveTo>
                  <a:lnTo>
                    <a:pt x="1150" y="128"/>
                  </a:lnTo>
                  <a:lnTo>
                    <a:pt x="1916" y="1150"/>
                  </a:lnTo>
                  <a:lnTo>
                    <a:pt x="2683" y="2044"/>
                  </a:lnTo>
                  <a:lnTo>
                    <a:pt x="2938" y="2427"/>
                  </a:lnTo>
                  <a:lnTo>
                    <a:pt x="3193" y="2938"/>
                  </a:lnTo>
                  <a:lnTo>
                    <a:pt x="3066" y="3448"/>
                  </a:lnTo>
                  <a:lnTo>
                    <a:pt x="2938" y="3832"/>
                  </a:lnTo>
                  <a:lnTo>
                    <a:pt x="1533" y="2555"/>
                  </a:lnTo>
                  <a:lnTo>
                    <a:pt x="895" y="1916"/>
                  </a:lnTo>
                  <a:lnTo>
                    <a:pt x="129" y="1150"/>
                  </a:lnTo>
                  <a:lnTo>
                    <a:pt x="1" y="1150"/>
                  </a:lnTo>
                  <a:lnTo>
                    <a:pt x="1" y="1278"/>
                  </a:lnTo>
                  <a:lnTo>
                    <a:pt x="767" y="2044"/>
                  </a:lnTo>
                  <a:lnTo>
                    <a:pt x="1406" y="2682"/>
                  </a:lnTo>
                  <a:lnTo>
                    <a:pt x="2938" y="4087"/>
                  </a:lnTo>
                  <a:lnTo>
                    <a:pt x="2938" y="3959"/>
                  </a:lnTo>
                  <a:lnTo>
                    <a:pt x="3193" y="3448"/>
                  </a:lnTo>
                  <a:lnTo>
                    <a:pt x="3449" y="2938"/>
                  </a:lnTo>
                  <a:lnTo>
                    <a:pt x="3321" y="2427"/>
                  </a:lnTo>
                  <a:lnTo>
                    <a:pt x="2938" y="2044"/>
                  </a:lnTo>
                  <a:lnTo>
                    <a:pt x="2172" y="1022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4"/>
            <p:cNvSpPr/>
            <p:nvPr/>
          </p:nvSpPr>
          <p:spPr>
            <a:xfrm>
              <a:off x="2259673" y="3292623"/>
              <a:ext cx="839177" cy="341622"/>
            </a:xfrm>
            <a:custGeom>
              <a:avLst/>
              <a:gdLst/>
              <a:ahLst/>
              <a:cxnLst/>
              <a:rect l="l" t="t" r="r" b="b"/>
              <a:pathLst>
                <a:path w="43290" h="17623" extrusionOk="0">
                  <a:moveTo>
                    <a:pt x="1" y="1"/>
                  </a:moveTo>
                  <a:lnTo>
                    <a:pt x="2683" y="128"/>
                  </a:lnTo>
                  <a:lnTo>
                    <a:pt x="5364" y="384"/>
                  </a:lnTo>
                  <a:lnTo>
                    <a:pt x="10727" y="639"/>
                  </a:lnTo>
                  <a:lnTo>
                    <a:pt x="15452" y="1150"/>
                  </a:lnTo>
                  <a:lnTo>
                    <a:pt x="20177" y="1661"/>
                  </a:lnTo>
                  <a:lnTo>
                    <a:pt x="25029" y="2427"/>
                  </a:lnTo>
                  <a:lnTo>
                    <a:pt x="27328" y="2938"/>
                  </a:lnTo>
                  <a:lnTo>
                    <a:pt x="29499" y="3704"/>
                  </a:lnTo>
                  <a:lnTo>
                    <a:pt x="30648" y="4215"/>
                  </a:lnTo>
                  <a:lnTo>
                    <a:pt x="31670" y="4853"/>
                  </a:lnTo>
                  <a:lnTo>
                    <a:pt x="32564" y="5619"/>
                  </a:lnTo>
                  <a:lnTo>
                    <a:pt x="33457" y="6385"/>
                  </a:lnTo>
                  <a:lnTo>
                    <a:pt x="35117" y="8173"/>
                  </a:lnTo>
                  <a:lnTo>
                    <a:pt x="36777" y="9961"/>
                  </a:lnTo>
                  <a:lnTo>
                    <a:pt x="39970" y="13792"/>
                  </a:lnTo>
                  <a:lnTo>
                    <a:pt x="43035" y="17623"/>
                  </a:lnTo>
                  <a:lnTo>
                    <a:pt x="43162" y="17623"/>
                  </a:lnTo>
                  <a:lnTo>
                    <a:pt x="43290" y="17495"/>
                  </a:lnTo>
                  <a:lnTo>
                    <a:pt x="41630" y="15196"/>
                  </a:lnTo>
                  <a:lnTo>
                    <a:pt x="39970" y="13026"/>
                  </a:lnTo>
                  <a:lnTo>
                    <a:pt x="38182" y="10855"/>
                  </a:lnTo>
                  <a:lnTo>
                    <a:pt x="36394" y="8684"/>
                  </a:lnTo>
                  <a:lnTo>
                    <a:pt x="34734" y="6896"/>
                  </a:lnTo>
                  <a:lnTo>
                    <a:pt x="32947" y="5108"/>
                  </a:lnTo>
                  <a:lnTo>
                    <a:pt x="32053" y="4470"/>
                  </a:lnTo>
                  <a:lnTo>
                    <a:pt x="31031" y="3831"/>
                  </a:lnTo>
                  <a:lnTo>
                    <a:pt x="30010" y="3321"/>
                  </a:lnTo>
                  <a:lnTo>
                    <a:pt x="28860" y="2810"/>
                  </a:lnTo>
                  <a:lnTo>
                    <a:pt x="26562" y="2171"/>
                  </a:lnTo>
                  <a:lnTo>
                    <a:pt x="24136" y="1788"/>
                  </a:lnTo>
                  <a:lnTo>
                    <a:pt x="19411" y="1022"/>
                  </a:lnTo>
                  <a:lnTo>
                    <a:pt x="14558" y="511"/>
                  </a:lnTo>
                  <a:lnTo>
                    <a:pt x="9706" y="128"/>
                  </a:lnTo>
                  <a:lnTo>
                    <a:pt x="498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4"/>
            <p:cNvSpPr/>
            <p:nvPr/>
          </p:nvSpPr>
          <p:spPr>
            <a:xfrm>
              <a:off x="2046806" y="3334708"/>
              <a:ext cx="59415" cy="180726"/>
            </a:xfrm>
            <a:custGeom>
              <a:avLst/>
              <a:gdLst/>
              <a:ahLst/>
              <a:cxnLst/>
              <a:rect l="l" t="t" r="r" b="b"/>
              <a:pathLst>
                <a:path w="3065" h="9323" extrusionOk="0">
                  <a:moveTo>
                    <a:pt x="0" y="0"/>
                  </a:moveTo>
                  <a:lnTo>
                    <a:pt x="894" y="1022"/>
                  </a:lnTo>
                  <a:lnTo>
                    <a:pt x="1532" y="2171"/>
                  </a:lnTo>
                  <a:lnTo>
                    <a:pt x="2171" y="3193"/>
                  </a:lnTo>
                  <a:lnTo>
                    <a:pt x="2554" y="4342"/>
                  </a:lnTo>
                  <a:lnTo>
                    <a:pt x="2426" y="5108"/>
                  </a:lnTo>
                  <a:lnTo>
                    <a:pt x="2299" y="5747"/>
                  </a:lnTo>
                  <a:lnTo>
                    <a:pt x="1788" y="6896"/>
                  </a:lnTo>
                  <a:lnTo>
                    <a:pt x="1022" y="8173"/>
                  </a:lnTo>
                  <a:lnTo>
                    <a:pt x="766" y="8684"/>
                  </a:lnTo>
                  <a:lnTo>
                    <a:pt x="511" y="8939"/>
                  </a:lnTo>
                  <a:lnTo>
                    <a:pt x="511" y="9195"/>
                  </a:lnTo>
                  <a:lnTo>
                    <a:pt x="639" y="9322"/>
                  </a:lnTo>
                  <a:lnTo>
                    <a:pt x="894" y="9195"/>
                  </a:lnTo>
                  <a:lnTo>
                    <a:pt x="1149" y="8939"/>
                  </a:lnTo>
                  <a:lnTo>
                    <a:pt x="1532" y="8301"/>
                  </a:lnTo>
                  <a:lnTo>
                    <a:pt x="2299" y="7024"/>
                  </a:lnTo>
                  <a:lnTo>
                    <a:pt x="2937" y="5747"/>
                  </a:lnTo>
                  <a:lnTo>
                    <a:pt x="3065" y="5108"/>
                  </a:lnTo>
                  <a:lnTo>
                    <a:pt x="3065" y="4342"/>
                  </a:lnTo>
                  <a:lnTo>
                    <a:pt x="2937" y="3704"/>
                  </a:lnTo>
                  <a:lnTo>
                    <a:pt x="2682" y="3193"/>
                  </a:lnTo>
                  <a:lnTo>
                    <a:pt x="2426" y="2554"/>
                  </a:lnTo>
                  <a:lnTo>
                    <a:pt x="2043" y="2044"/>
                  </a:lnTo>
                  <a:lnTo>
                    <a:pt x="1149" y="894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4"/>
            <p:cNvSpPr/>
            <p:nvPr/>
          </p:nvSpPr>
          <p:spPr>
            <a:xfrm>
              <a:off x="1942825" y="3475811"/>
              <a:ext cx="1195647" cy="821846"/>
            </a:xfrm>
            <a:custGeom>
              <a:avLst/>
              <a:gdLst/>
              <a:ahLst/>
              <a:cxnLst/>
              <a:rect l="l" t="t" r="r" b="b"/>
              <a:pathLst>
                <a:path w="61679" h="42396" extrusionOk="0">
                  <a:moveTo>
                    <a:pt x="1" y="0"/>
                  </a:moveTo>
                  <a:lnTo>
                    <a:pt x="1022" y="1532"/>
                  </a:lnTo>
                  <a:lnTo>
                    <a:pt x="2044" y="3193"/>
                  </a:lnTo>
                  <a:lnTo>
                    <a:pt x="3321" y="4597"/>
                  </a:lnTo>
                  <a:lnTo>
                    <a:pt x="4726" y="6002"/>
                  </a:lnTo>
                  <a:lnTo>
                    <a:pt x="6258" y="7023"/>
                  </a:lnTo>
                  <a:lnTo>
                    <a:pt x="8046" y="7790"/>
                  </a:lnTo>
                  <a:lnTo>
                    <a:pt x="9833" y="8300"/>
                  </a:lnTo>
                  <a:lnTo>
                    <a:pt x="11749" y="8556"/>
                  </a:lnTo>
                  <a:lnTo>
                    <a:pt x="19794" y="8556"/>
                  </a:lnTo>
                  <a:lnTo>
                    <a:pt x="23752" y="8428"/>
                  </a:lnTo>
                  <a:lnTo>
                    <a:pt x="27839" y="8300"/>
                  </a:lnTo>
                  <a:lnTo>
                    <a:pt x="31925" y="8428"/>
                  </a:lnTo>
                  <a:lnTo>
                    <a:pt x="35884" y="8683"/>
                  </a:lnTo>
                  <a:lnTo>
                    <a:pt x="37033" y="8811"/>
                  </a:lnTo>
                  <a:lnTo>
                    <a:pt x="38054" y="9067"/>
                  </a:lnTo>
                  <a:lnTo>
                    <a:pt x="38948" y="9577"/>
                  </a:lnTo>
                  <a:lnTo>
                    <a:pt x="39842" y="10216"/>
                  </a:lnTo>
                  <a:lnTo>
                    <a:pt x="41247" y="11748"/>
                  </a:lnTo>
                  <a:lnTo>
                    <a:pt x="42396" y="13536"/>
                  </a:lnTo>
                  <a:lnTo>
                    <a:pt x="52101" y="27838"/>
                  </a:lnTo>
                  <a:lnTo>
                    <a:pt x="56953" y="34989"/>
                  </a:lnTo>
                  <a:lnTo>
                    <a:pt x="61550" y="42268"/>
                  </a:lnTo>
                  <a:lnTo>
                    <a:pt x="61678" y="42395"/>
                  </a:lnTo>
                  <a:lnTo>
                    <a:pt x="61678" y="42268"/>
                  </a:lnTo>
                  <a:lnTo>
                    <a:pt x="60529" y="40480"/>
                  </a:lnTo>
                  <a:lnTo>
                    <a:pt x="55932" y="33201"/>
                  </a:lnTo>
                  <a:lnTo>
                    <a:pt x="51207" y="26050"/>
                  </a:lnTo>
                  <a:lnTo>
                    <a:pt x="46355" y="18899"/>
                  </a:lnTo>
                  <a:lnTo>
                    <a:pt x="41502" y="11876"/>
                  </a:lnTo>
                  <a:lnTo>
                    <a:pt x="40864" y="11110"/>
                  </a:lnTo>
                  <a:lnTo>
                    <a:pt x="40225" y="10344"/>
                  </a:lnTo>
                  <a:lnTo>
                    <a:pt x="39459" y="9705"/>
                  </a:lnTo>
                  <a:lnTo>
                    <a:pt x="38693" y="9194"/>
                  </a:lnTo>
                  <a:lnTo>
                    <a:pt x="37799" y="8811"/>
                  </a:lnTo>
                  <a:lnTo>
                    <a:pt x="36905" y="8683"/>
                  </a:lnTo>
                  <a:lnTo>
                    <a:pt x="36011" y="8428"/>
                  </a:lnTo>
                  <a:lnTo>
                    <a:pt x="35117" y="8428"/>
                  </a:lnTo>
                  <a:lnTo>
                    <a:pt x="31031" y="8173"/>
                  </a:lnTo>
                  <a:lnTo>
                    <a:pt x="26945" y="8173"/>
                  </a:lnTo>
                  <a:lnTo>
                    <a:pt x="18900" y="8300"/>
                  </a:lnTo>
                  <a:lnTo>
                    <a:pt x="14814" y="8428"/>
                  </a:lnTo>
                  <a:lnTo>
                    <a:pt x="12898" y="8428"/>
                  </a:lnTo>
                  <a:lnTo>
                    <a:pt x="10855" y="8300"/>
                  </a:lnTo>
                  <a:lnTo>
                    <a:pt x="9833" y="8045"/>
                  </a:lnTo>
                  <a:lnTo>
                    <a:pt x="8940" y="7917"/>
                  </a:lnTo>
                  <a:lnTo>
                    <a:pt x="7918" y="7534"/>
                  </a:lnTo>
                  <a:lnTo>
                    <a:pt x="7024" y="7151"/>
                  </a:lnTo>
                  <a:lnTo>
                    <a:pt x="6130" y="6640"/>
                  </a:lnTo>
                  <a:lnTo>
                    <a:pt x="5236" y="6130"/>
                  </a:lnTo>
                  <a:lnTo>
                    <a:pt x="4470" y="5491"/>
                  </a:lnTo>
                  <a:lnTo>
                    <a:pt x="3704" y="4853"/>
                  </a:lnTo>
                  <a:lnTo>
                    <a:pt x="2299" y="3320"/>
                  </a:lnTo>
                  <a:lnTo>
                    <a:pt x="1150" y="166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4"/>
            <p:cNvSpPr/>
            <p:nvPr/>
          </p:nvSpPr>
          <p:spPr>
            <a:xfrm>
              <a:off x="1858675" y="2438617"/>
              <a:ext cx="725309" cy="514904"/>
            </a:xfrm>
            <a:custGeom>
              <a:avLst/>
              <a:gdLst/>
              <a:ahLst/>
              <a:cxnLst/>
              <a:rect l="l" t="t" r="r" b="b"/>
              <a:pathLst>
                <a:path w="37416" h="26562" extrusionOk="0">
                  <a:moveTo>
                    <a:pt x="28732" y="0"/>
                  </a:moveTo>
                  <a:lnTo>
                    <a:pt x="27966" y="128"/>
                  </a:lnTo>
                  <a:lnTo>
                    <a:pt x="27327" y="256"/>
                  </a:lnTo>
                  <a:lnTo>
                    <a:pt x="26816" y="639"/>
                  </a:lnTo>
                  <a:lnTo>
                    <a:pt x="26561" y="894"/>
                  </a:lnTo>
                  <a:lnTo>
                    <a:pt x="25284" y="4470"/>
                  </a:lnTo>
                  <a:lnTo>
                    <a:pt x="23496" y="9194"/>
                  </a:lnTo>
                  <a:lnTo>
                    <a:pt x="22475" y="11493"/>
                  </a:lnTo>
                  <a:lnTo>
                    <a:pt x="21581" y="13408"/>
                  </a:lnTo>
                  <a:lnTo>
                    <a:pt x="20687" y="14941"/>
                  </a:lnTo>
                  <a:lnTo>
                    <a:pt x="20304" y="15452"/>
                  </a:lnTo>
                  <a:lnTo>
                    <a:pt x="19921" y="15707"/>
                  </a:lnTo>
                  <a:lnTo>
                    <a:pt x="18644" y="16345"/>
                  </a:lnTo>
                  <a:lnTo>
                    <a:pt x="16984" y="16856"/>
                  </a:lnTo>
                  <a:lnTo>
                    <a:pt x="12514" y="18005"/>
                  </a:lnTo>
                  <a:lnTo>
                    <a:pt x="7279" y="19282"/>
                  </a:lnTo>
                  <a:lnTo>
                    <a:pt x="4725" y="19921"/>
                  </a:lnTo>
                  <a:lnTo>
                    <a:pt x="2299" y="20559"/>
                  </a:lnTo>
                  <a:lnTo>
                    <a:pt x="1277" y="20942"/>
                  </a:lnTo>
                  <a:lnTo>
                    <a:pt x="511" y="21453"/>
                  </a:lnTo>
                  <a:lnTo>
                    <a:pt x="128" y="21964"/>
                  </a:lnTo>
                  <a:lnTo>
                    <a:pt x="0" y="22475"/>
                  </a:lnTo>
                  <a:lnTo>
                    <a:pt x="128" y="22986"/>
                  </a:lnTo>
                  <a:lnTo>
                    <a:pt x="511" y="23496"/>
                  </a:lnTo>
                  <a:lnTo>
                    <a:pt x="1149" y="24007"/>
                  </a:lnTo>
                  <a:lnTo>
                    <a:pt x="1916" y="24518"/>
                  </a:lnTo>
                  <a:lnTo>
                    <a:pt x="3448" y="25029"/>
                  </a:lnTo>
                  <a:lnTo>
                    <a:pt x="5747" y="25667"/>
                  </a:lnTo>
                  <a:lnTo>
                    <a:pt x="8556" y="26178"/>
                  </a:lnTo>
                  <a:lnTo>
                    <a:pt x="11876" y="26433"/>
                  </a:lnTo>
                  <a:lnTo>
                    <a:pt x="13664" y="26561"/>
                  </a:lnTo>
                  <a:lnTo>
                    <a:pt x="17367" y="26561"/>
                  </a:lnTo>
                  <a:lnTo>
                    <a:pt x="19155" y="26306"/>
                  </a:lnTo>
                  <a:lnTo>
                    <a:pt x="20942" y="26050"/>
                  </a:lnTo>
                  <a:lnTo>
                    <a:pt x="22730" y="25667"/>
                  </a:lnTo>
                  <a:lnTo>
                    <a:pt x="24390" y="25156"/>
                  </a:lnTo>
                  <a:lnTo>
                    <a:pt x="26050" y="24518"/>
                  </a:lnTo>
                  <a:lnTo>
                    <a:pt x="26561" y="24007"/>
                  </a:lnTo>
                  <a:lnTo>
                    <a:pt x="27200" y="23369"/>
                  </a:lnTo>
                  <a:lnTo>
                    <a:pt x="27966" y="22347"/>
                  </a:lnTo>
                  <a:lnTo>
                    <a:pt x="28732" y="21198"/>
                  </a:lnTo>
                  <a:lnTo>
                    <a:pt x="30520" y="18389"/>
                  </a:lnTo>
                  <a:lnTo>
                    <a:pt x="32307" y="15196"/>
                  </a:lnTo>
                  <a:lnTo>
                    <a:pt x="33967" y="11876"/>
                  </a:lnTo>
                  <a:lnTo>
                    <a:pt x="35500" y="8684"/>
                  </a:lnTo>
                  <a:lnTo>
                    <a:pt x="36649" y="6002"/>
                  </a:lnTo>
                  <a:lnTo>
                    <a:pt x="37415" y="4087"/>
                  </a:lnTo>
                  <a:lnTo>
                    <a:pt x="37415" y="3448"/>
                  </a:lnTo>
                  <a:lnTo>
                    <a:pt x="37287" y="2810"/>
                  </a:lnTo>
                  <a:lnTo>
                    <a:pt x="36904" y="2299"/>
                  </a:lnTo>
                  <a:lnTo>
                    <a:pt x="36266" y="1788"/>
                  </a:lnTo>
                  <a:lnTo>
                    <a:pt x="35500" y="1277"/>
                  </a:lnTo>
                  <a:lnTo>
                    <a:pt x="34606" y="894"/>
                  </a:lnTo>
                  <a:lnTo>
                    <a:pt x="33712" y="639"/>
                  </a:lnTo>
                  <a:lnTo>
                    <a:pt x="32690" y="383"/>
                  </a:lnTo>
                  <a:lnTo>
                    <a:pt x="30647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4"/>
            <p:cNvSpPr/>
            <p:nvPr/>
          </p:nvSpPr>
          <p:spPr>
            <a:xfrm>
              <a:off x="1851250" y="2775257"/>
              <a:ext cx="302018" cy="212905"/>
            </a:xfrm>
            <a:custGeom>
              <a:avLst/>
              <a:gdLst/>
              <a:ahLst/>
              <a:cxnLst/>
              <a:rect l="l" t="t" r="r" b="b"/>
              <a:pathLst>
                <a:path w="15580" h="10983" extrusionOk="0">
                  <a:moveTo>
                    <a:pt x="14813" y="1"/>
                  </a:moveTo>
                  <a:lnTo>
                    <a:pt x="10599" y="895"/>
                  </a:lnTo>
                  <a:lnTo>
                    <a:pt x="6896" y="1789"/>
                  </a:lnTo>
                  <a:lnTo>
                    <a:pt x="3065" y="2810"/>
                  </a:lnTo>
                  <a:lnTo>
                    <a:pt x="1532" y="3321"/>
                  </a:lnTo>
                  <a:lnTo>
                    <a:pt x="766" y="3832"/>
                  </a:lnTo>
                  <a:lnTo>
                    <a:pt x="256" y="4343"/>
                  </a:lnTo>
                  <a:lnTo>
                    <a:pt x="0" y="4981"/>
                  </a:lnTo>
                  <a:lnTo>
                    <a:pt x="0" y="5492"/>
                  </a:lnTo>
                  <a:lnTo>
                    <a:pt x="256" y="6130"/>
                  </a:lnTo>
                  <a:lnTo>
                    <a:pt x="766" y="6769"/>
                  </a:lnTo>
                  <a:lnTo>
                    <a:pt x="1660" y="7280"/>
                  </a:lnTo>
                  <a:lnTo>
                    <a:pt x="2682" y="7918"/>
                  </a:lnTo>
                  <a:lnTo>
                    <a:pt x="4214" y="8557"/>
                  </a:lnTo>
                  <a:lnTo>
                    <a:pt x="6257" y="9195"/>
                  </a:lnTo>
                  <a:lnTo>
                    <a:pt x="8300" y="9706"/>
                  </a:lnTo>
                  <a:lnTo>
                    <a:pt x="10471" y="10217"/>
                  </a:lnTo>
                  <a:lnTo>
                    <a:pt x="14047" y="10855"/>
                  </a:lnTo>
                  <a:lnTo>
                    <a:pt x="15579" y="10983"/>
                  </a:lnTo>
                  <a:lnTo>
                    <a:pt x="15451" y="8429"/>
                  </a:lnTo>
                  <a:lnTo>
                    <a:pt x="14813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4"/>
            <p:cNvSpPr/>
            <p:nvPr/>
          </p:nvSpPr>
          <p:spPr>
            <a:xfrm>
              <a:off x="2026995" y="2807455"/>
              <a:ext cx="17350" cy="34660"/>
            </a:xfrm>
            <a:custGeom>
              <a:avLst/>
              <a:gdLst/>
              <a:ahLst/>
              <a:cxnLst/>
              <a:rect l="l" t="t" r="r" b="b"/>
              <a:pathLst>
                <a:path w="895" h="1788" extrusionOk="0">
                  <a:moveTo>
                    <a:pt x="1" y="0"/>
                  </a:moveTo>
                  <a:lnTo>
                    <a:pt x="384" y="1022"/>
                  </a:lnTo>
                  <a:lnTo>
                    <a:pt x="894" y="1788"/>
                  </a:lnTo>
                  <a:lnTo>
                    <a:pt x="894" y="1788"/>
                  </a:lnTo>
                  <a:lnTo>
                    <a:pt x="767" y="1277"/>
                  </a:lnTo>
                  <a:lnTo>
                    <a:pt x="639" y="8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4"/>
            <p:cNvSpPr/>
            <p:nvPr/>
          </p:nvSpPr>
          <p:spPr>
            <a:xfrm>
              <a:off x="2081447" y="2849521"/>
              <a:ext cx="32198" cy="17350"/>
            </a:xfrm>
            <a:custGeom>
              <a:avLst/>
              <a:gdLst/>
              <a:ahLst/>
              <a:cxnLst/>
              <a:rect l="l" t="t" r="r" b="b"/>
              <a:pathLst>
                <a:path w="1661" h="895" extrusionOk="0">
                  <a:moveTo>
                    <a:pt x="1661" y="1"/>
                  </a:moveTo>
                  <a:lnTo>
                    <a:pt x="767" y="256"/>
                  </a:lnTo>
                  <a:lnTo>
                    <a:pt x="1" y="895"/>
                  </a:lnTo>
                  <a:lnTo>
                    <a:pt x="895" y="512"/>
                  </a:lnTo>
                  <a:lnTo>
                    <a:pt x="1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4"/>
            <p:cNvSpPr/>
            <p:nvPr/>
          </p:nvSpPr>
          <p:spPr>
            <a:xfrm>
              <a:off x="1861137" y="2849521"/>
              <a:ext cx="32198" cy="17350"/>
            </a:xfrm>
            <a:custGeom>
              <a:avLst/>
              <a:gdLst/>
              <a:ahLst/>
              <a:cxnLst/>
              <a:rect l="l" t="t" r="r" b="b"/>
              <a:pathLst>
                <a:path w="1661" h="895" extrusionOk="0">
                  <a:moveTo>
                    <a:pt x="1661" y="1"/>
                  </a:moveTo>
                  <a:lnTo>
                    <a:pt x="767" y="256"/>
                  </a:lnTo>
                  <a:lnTo>
                    <a:pt x="1" y="895"/>
                  </a:lnTo>
                  <a:lnTo>
                    <a:pt x="895" y="512"/>
                  </a:lnTo>
                  <a:lnTo>
                    <a:pt x="1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4"/>
            <p:cNvSpPr/>
            <p:nvPr/>
          </p:nvSpPr>
          <p:spPr>
            <a:xfrm>
              <a:off x="1979967" y="2884181"/>
              <a:ext cx="9925" cy="34680"/>
            </a:xfrm>
            <a:custGeom>
              <a:avLst/>
              <a:gdLst/>
              <a:ahLst/>
              <a:cxnLst/>
              <a:rect l="l" t="t" r="r" b="b"/>
              <a:pathLst>
                <a:path w="512" h="1789" extrusionOk="0">
                  <a:moveTo>
                    <a:pt x="511" y="1"/>
                  </a:moveTo>
                  <a:lnTo>
                    <a:pt x="128" y="894"/>
                  </a:lnTo>
                  <a:lnTo>
                    <a:pt x="0" y="1788"/>
                  </a:lnTo>
                  <a:lnTo>
                    <a:pt x="383" y="894"/>
                  </a:lnTo>
                  <a:lnTo>
                    <a:pt x="5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4"/>
            <p:cNvSpPr/>
            <p:nvPr/>
          </p:nvSpPr>
          <p:spPr>
            <a:xfrm>
              <a:off x="2086410" y="2926266"/>
              <a:ext cx="9925" cy="37142"/>
            </a:xfrm>
            <a:custGeom>
              <a:avLst/>
              <a:gdLst/>
              <a:ahLst/>
              <a:cxnLst/>
              <a:rect l="l" t="t" r="r" b="b"/>
              <a:pathLst>
                <a:path w="512" h="1916" extrusionOk="0">
                  <a:moveTo>
                    <a:pt x="511" y="0"/>
                  </a:moveTo>
                  <a:lnTo>
                    <a:pt x="128" y="1022"/>
                  </a:lnTo>
                  <a:lnTo>
                    <a:pt x="0" y="1916"/>
                  </a:lnTo>
                  <a:lnTo>
                    <a:pt x="0" y="1916"/>
                  </a:lnTo>
                  <a:lnTo>
                    <a:pt x="383" y="1022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4"/>
            <p:cNvSpPr/>
            <p:nvPr/>
          </p:nvSpPr>
          <p:spPr>
            <a:xfrm>
              <a:off x="1851250" y="2839634"/>
              <a:ext cx="302018" cy="148528"/>
            </a:xfrm>
            <a:custGeom>
              <a:avLst/>
              <a:gdLst/>
              <a:ahLst/>
              <a:cxnLst/>
              <a:rect l="l" t="t" r="r" b="b"/>
              <a:pathLst>
                <a:path w="15580" h="7662" extrusionOk="0">
                  <a:moveTo>
                    <a:pt x="1532" y="0"/>
                  </a:moveTo>
                  <a:lnTo>
                    <a:pt x="766" y="511"/>
                  </a:lnTo>
                  <a:lnTo>
                    <a:pt x="128" y="1022"/>
                  </a:lnTo>
                  <a:lnTo>
                    <a:pt x="0" y="1660"/>
                  </a:lnTo>
                  <a:lnTo>
                    <a:pt x="0" y="2171"/>
                  </a:lnTo>
                  <a:lnTo>
                    <a:pt x="256" y="2809"/>
                  </a:lnTo>
                  <a:lnTo>
                    <a:pt x="766" y="3448"/>
                  </a:lnTo>
                  <a:lnTo>
                    <a:pt x="1660" y="3959"/>
                  </a:lnTo>
                  <a:lnTo>
                    <a:pt x="2682" y="4597"/>
                  </a:lnTo>
                  <a:lnTo>
                    <a:pt x="4214" y="5236"/>
                  </a:lnTo>
                  <a:lnTo>
                    <a:pt x="6257" y="5874"/>
                  </a:lnTo>
                  <a:lnTo>
                    <a:pt x="8300" y="6385"/>
                  </a:lnTo>
                  <a:lnTo>
                    <a:pt x="10471" y="6896"/>
                  </a:lnTo>
                  <a:lnTo>
                    <a:pt x="14047" y="7534"/>
                  </a:lnTo>
                  <a:lnTo>
                    <a:pt x="15579" y="7662"/>
                  </a:lnTo>
                  <a:lnTo>
                    <a:pt x="15451" y="5108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4"/>
            <p:cNvSpPr/>
            <p:nvPr/>
          </p:nvSpPr>
          <p:spPr>
            <a:xfrm>
              <a:off x="2103740" y="2797550"/>
              <a:ext cx="12387" cy="178245"/>
            </a:xfrm>
            <a:custGeom>
              <a:avLst/>
              <a:gdLst/>
              <a:ahLst/>
              <a:cxnLst/>
              <a:rect l="l" t="t" r="r" b="b"/>
              <a:pathLst>
                <a:path w="639" h="9195" extrusionOk="0">
                  <a:moveTo>
                    <a:pt x="0" y="0"/>
                  </a:moveTo>
                  <a:lnTo>
                    <a:pt x="256" y="4470"/>
                  </a:lnTo>
                  <a:lnTo>
                    <a:pt x="639" y="9194"/>
                  </a:lnTo>
                  <a:lnTo>
                    <a:pt x="511" y="45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4"/>
            <p:cNvSpPr/>
            <p:nvPr/>
          </p:nvSpPr>
          <p:spPr>
            <a:xfrm>
              <a:off x="2403258" y="2228212"/>
              <a:ext cx="215367" cy="289631"/>
            </a:xfrm>
            <a:custGeom>
              <a:avLst/>
              <a:gdLst/>
              <a:ahLst/>
              <a:cxnLst/>
              <a:rect l="l" t="t" r="r" b="b"/>
              <a:pathLst>
                <a:path w="11110" h="14941" extrusionOk="0">
                  <a:moveTo>
                    <a:pt x="6513" y="0"/>
                  </a:moveTo>
                  <a:lnTo>
                    <a:pt x="6130" y="255"/>
                  </a:lnTo>
                  <a:lnTo>
                    <a:pt x="6002" y="639"/>
                  </a:lnTo>
                  <a:lnTo>
                    <a:pt x="5874" y="894"/>
                  </a:lnTo>
                  <a:lnTo>
                    <a:pt x="5747" y="1660"/>
                  </a:lnTo>
                  <a:lnTo>
                    <a:pt x="5619" y="1915"/>
                  </a:lnTo>
                  <a:lnTo>
                    <a:pt x="5619" y="1660"/>
                  </a:lnTo>
                  <a:lnTo>
                    <a:pt x="5236" y="1022"/>
                  </a:lnTo>
                  <a:lnTo>
                    <a:pt x="4981" y="639"/>
                  </a:lnTo>
                  <a:lnTo>
                    <a:pt x="4725" y="383"/>
                  </a:lnTo>
                  <a:lnTo>
                    <a:pt x="4342" y="128"/>
                  </a:lnTo>
                  <a:lnTo>
                    <a:pt x="3959" y="128"/>
                  </a:lnTo>
                  <a:lnTo>
                    <a:pt x="3576" y="255"/>
                  </a:lnTo>
                  <a:lnTo>
                    <a:pt x="3320" y="511"/>
                  </a:lnTo>
                  <a:lnTo>
                    <a:pt x="3065" y="766"/>
                  </a:lnTo>
                  <a:lnTo>
                    <a:pt x="3065" y="1149"/>
                  </a:lnTo>
                  <a:lnTo>
                    <a:pt x="3065" y="1915"/>
                  </a:lnTo>
                  <a:lnTo>
                    <a:pt x="3065" y="2171"/>
                  </a:lnTo>
                  <a:lnTo>
                    <a:pt x="2937" y="1915"/>
                  </a:lnTo>
                  <a:lnTo>
                    <a:pt x="2682" y="1405"/>
                  </a:lnTo>
                  <a:lnTo>
                    <a:pt x="2554" y="1149"/>
                  </a:lnTo>
                  <a:lnTo>
                    <a:pt x="2299" y="894"/>
                  </a:lnTo>
                  <a:lnTo>
                    <a:pt x="2044" y="766"/>
                  </a:lnTo>
                  <a:lnTo>
                    <a:pt x="1660" y="894"/>
                  </a:lnTo>
                  <a:lnTo>
                    <a:pt x="1405" y="1022"/>
                  </a:lnTo>
                  <a:lnTo>
                    <a:pt x="1277" y="1277"/>
                  </a:lnTo>
                  <a:lnTo>
                    <a:pt x="1150" y="1788"/>
                  </a:lnTo>
                  <a:lnTo>
                    <a:pt x="1150" y="2426"/>
                  </a:lnTo>
                  <a:lnTo>
                    <a:pt x="1150" y="3192"/>
                  </a:lnTo>
                  <a:lnTo>
                    <a:pt x="1405" y="4853"/>
                  </a:lnTo>
                  <a:lnTo>
                    <a:pt x="1405" y="5619"/>
                  </a:lnTo>
                  <a:lnTo>
                    <a:pt x="1405" y="6385"/>
                  </a:lnTo>
                  <a:lnTo>
                    <a:pt x="0" y="14174"/>
                  </a:lnTo>
                  <a:lnTo>
                    <a:pt x="9322" y="14941"/>
                  </a:lnTo>
                  <a:lnTo>
                    <a:pt x="10344" y="11110"/>
                  </a:lnTo>
                  <a:lnTo>
                    <a:pt x="10855" y="8683"/>
                  </a:lnTo>
                  <a:lnTo>
                    <a:pt x="11110" y="6896"/>
                  </a:lnTo>
                  <a:lnTo>
                    <a:pt x="11110" y="5363"/>
                  </a:lnTo>
                  <a:lnTo>
                    <a:pt x="10855" y="3320"/>
                  </a:lnTo>
                  <a:lnTo>
                    <a:pt x="10727" y="2299"/>
                  </a:lnTo>
                  <a:lnTo>
                    <a:pt x="10471" y="1532"/>
                  </a:lnTo>
                  <a:lnTo>
                    <a:pt x="10088" y="1022"/>
                  </a:lnTo>
                  <a:lnTo>
                    <a:pt x="9961" y="766"/>
                  </a:lnTo>
                  <a:lnTo>
                    <a:pt x="9322" y="766"/>
                  </a:lnTo>
                  <a:lnTo>
                    <a:pt x="9067" y="894"/>
                  </a:lnTo>
                  <a:lnTo>
                    <a:pt x="8811" y="1022"/>
                  </a:lnTo>
                  <a:lnTo>
                    <a:pt x="8684" y="1277"/>
                  </a:lnTo>
                  <a:lnTo>
                    <a:pt x="8556" y="1660"/>
                  </a:lnTo>
                  <a:lnTo>
                    <a:pt x="8556" y="1915"/>
                  </a:lnTo>
                  <a:lnTo>
                    <a:pt x="8428" y="1660"/>
                  </a:lnTo>
                  <a:lnTo>
                    <a:pt x="8173" y="894"/>
                  </a:lnTo>
                  <a:lnTo>
                    <a:pt x="7918" y="639"/>
                  </a:lnTo>
                  <a:lnTo>
                    <a:pt x="7662" y="255"/>
                  </a:lnTo>
                  <a:lnTo>
                    <a:pt x="7279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4"/>
            <p:cNvSpPr/>
            <p:nvPr/>
          </p:nvSpPr>
          <p:spPr>
            <a:xfrm>
              <a:off x="2462673" y="2267816"/>
              <a:ext cx="17330" cy="113887"/>
            </a:xfrm>
            <a:custGeom>
              <a:avLst/>
              <a:gdLst/>
              <a:ahLst/>
              <a:cxnLst/>
              <a:rect l="l" t="t" r="r" b="b"/>
              <a:pathLst>
                <a:path w="894" h="5875" extrusionOk="0">
                  <a:moveTo>
                    <a:pt x="0" y="0"/>
                  </a:moveTo>
                  <a:lnTo>
                    <a:pt x="383" y="1533"/>
                  </a:lnTo>
                  <a:lnTo>
                    <a:pt x="639" y="2937"/>
                  </a:lnTo>
                  <a:lnTo>
                    <a:pt x="511" y="4342"/>
                  </a:lnTo>
                  <a:lnTo>
                    <a:pt x="128" y="5874"/>
                  </a:lnTo>
                  <a:lnTo>
                    <a:pt x="255" y="5874"/>
                  </a:lnTo>
                  <a:lnTo>
                    <a:pt x="766" y="4342"/>
                  </a:lnTo>
                  <a:lnTo>
                    <a:pt x="894" y="3576"/>
                  </a:lnTo>
                  <a:lnTo>
                    <a:pt x="894" y="2937"/>
                  </a:lnTo>
                  <a:lnTo>
                    <a:pt x="894" y="2171"/>
                  </a:lnTo>
                  <a:lnTo>
                    <a:pt x="766" y="1533"/>
                  </a:lnTo>
                  <a:lnTo>
                    <a:pt x="511" y="7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4"/>
            <p:cNvSpPr/>
            <p:nvPr/>
          </p:nvSpPr>
          <p:spPr>
            <a:xfrm>
              <a:off x="2512182" y="2260391"/>
              <a:ext cx="14868" cy="123773"/>
            </a:xfrm>
            <a:custGeom>
              <a:avLst/>
              <a:gdLst/>
              <a:ahLst/>
              <a:cxnLst/>
              <a:rect l="l" t="t" r="r" b="b"/>
              <a:pathLst>
                <a:path w="767" h="6385" extrusionOk="0">
                  <a:moveTo>
                    <a:pt x="0" y="0"/>
                  </a:moveTo>
                  <a:lnTo>
                    <a:pt x="0" y="128"/>
                  </a:lnTo>
                  <a:lnTo>
                    <a:pt x="383" y="1788"/>
                  </a:lnTo>
                  <a:lnTo>
                    <a:pt x="511" y="3320"/>
                  </a:lnTo>
                  <a:lnTo>
                    <a:pt x="383" y="4725"/>
                  </a:lnTo>
                  <a:lnTo>
                    <a:pt x="255" y="6385"/>
                  </a:lnTo>
                  <a:lnTo>
                    <a:pt x="638" y="4725"/>
                  </a:lnTo>
                  <a:lnTo>
                    <a:pt x="766" y="3193"/>
                  </a:lnTo>
                  <a:lnTo>
                    <a:pt x="766" y="2554"/>
                  </a:lnTo>
                  <a:lnTo>
                    <a:pt x="638" y="1788"/>
                  </a:lnTo>
                  <a:lnTo>
                    <a:pt x="383" y="1022"/>
                  </a:lnTo>
                  <a:lnTo>
                    <a:pt x="128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4"/>
            <p:cNvSpPr/>
            <p:nvPr/>
          </p:nvSpPr>
          <p:spPr>
            <a:xfrm>
              <a:off x="2561672" y="2265334"/>
              <a:ext cx="17350" cy="123793"/>
            </a:xfrm>
            <a:custGeom>
              <a:avLst/>
              <a:gdLst/>
              <a:ahLst/>
              <a:cxnLst/>
              <a:rect l="l" t="t" r="r" b="b"/>
              <a:pathLst>
                <a:path w="895" h="6386" extrusionOk="0">
                  <a:moveTo>
                    <a:pt x="256" y="0"/>
                  </a:moveTo>
                  <a:lnTo>
                    <a:pt x="256" y="128"/>
                  </a:lnTo>
                  <a:lnTo>
                    <a:pt x="512" y="1788"/>
                  </a:lnTo>
                  <a:lnTo>
                    <a:pt x="639" y="3321"/>
                  </a:lnTo>
                  <a:lnTo>
                    <a:pt x="512" y="4725"/>
                  </a:lnTo>
                  <a:lnTo>
                    <a:pt x="1" y="6385"/>
                  </a:lnTo>
                  <a:lnTo>
                    <a:pt x="129" y="6385"/>
                  </a:lnTo>
                  <a:lnTo>
                    <a:pt x="384" y="5619"/>
                  </a:lnTo>
                  <a:lnTo>
                    <a:pt x="639" y="4853"/>
                  </a:lnTo>
                  <a:lnTo>
                    <a:pt x="767" y="4087"/>
                  </a:lnTo>
                  <a:lnTo>
                    <a:pt x="895" y="3321"/>
                  </a:lnTo>
                  <a:lnTo>
                    <a:pt x="895" y="2427"/>
                  </a:lnTo>
                  <a:lnTo>
                    <a:pt x="767" y="1661"/>
                  </a:lnTo>
                  <a:lnTo>
                    <a:pt x="639" y="894"/>
                  </a:lnTo>
                  <a:lnTo>
                    <a:pt x="384" y="128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4"/>
            <p:cNvSpPr/>
            <p:nvPr/>
          </p:nvSpPr>
          <p:spPr>
            <a:xfrm>
              <a:off x="2361173" y="2322268"/>
              <a:ext cx="138642" cy="207962"/>
            </a:xfrm>
            <a:custGeom>
              <a:avLst/>
              <a:gdLst/>
              <a:ahLst/>
              <a:cxnLst/>
              <a:rect l="l" t="t" r="r" b="b"/>
              <a:pathLst>
                <a:path w="7152" h="10728" extrusionOk="0">
                  <a:moveTo>
                    <a:pt x="2938" y="1"/>
                  </a:moveTo>
                  <a:lnTo>
                    <a:pt x="2682" y="128"/>
                  </a:lnTo>
                  <a:lnTo>
                    <a:pt x="2171" y="639"/>
                  </a:lnTo>
                  <a:lnTo>
                    <a:pt x="1661" y="1405"/>
                  </a:lnTo>
                  <a:lnTo>
                    <a:pt x="1150" y="2427"/>
                  </a:lnTo>
                  <a:lnTo>
                    <a:pt x="384" y="4598"/>
                  </a:lnTo>
                  <a:lnTo>
                    <a:pt x="128" y="5491"/>
                  </a:lnTo>
                  <a:lnTo>
                    <a:pt x="1" y="6258"/>
                  </a:lnTo>
                  <a:lnTo>
                    <a:pt x="256" y="8428"/>
                  </a:lnTo>
                  <a:lnTo>
                    <a:pt x="639" y="10599"/>
                  </a:lnTo>
                  <a:lnTo>
                    <a:pt x="1661" y="10727"/>
                  </a:lnTo>
                  <a:lnTo>
                    <a:pt x="2682" y="10599"/>
                  </a:lnTo>
                  <a:lnTo>
                    <a:pt x="3959" y="10599"/>
                  </a:lnTo>
                  <a:lnTo>
                    <a:pt x="5108" y="10344"/>
                  </a:lnTo>
                  <a:lnTo>
                    <a:pt x="6130" y="9961"/>
                  </a:lnTo>
                  <a:lnTo>
                    <a:pt x="6513" y="9833"/>
                  </a:lnTo>
                  <a:lnTo>
                    <a:pt x="6896" y="9450"/>
                  </a:lnTo>
                  <a:lnTo>
                    <a:pt x="7024" y="9067"/>
                  </a:lnTo>
                  <a:lnTo>
                    <a:pt x="7152" y="8684"/>
                  </a:lnTo>
                  <a:lnTo>
                    <a:pt x="6896" y="7918"/>
                  </a:lnTo>
                  <a:lnTo>
                    <a:pt x="6513" y="7152"/>
                  </a:lnTo>
                  <a:lnTo>
                    <a:pt x="6002" y="6513"/>
                  </a:lnTo>
                  <a:lnTo>
                    <a:pt x="5364" y="6002"/>
                  </a:lnTo>
                  <a:lnTo>
                    <a:pt x="4215" y="5364"/>
                  </a:lnTo>
                  <a:lnTo>
                    <a:pt x="3576" y="5236"/>
                  </a:lnTo>
                  <a:lnTo>
                    <a:pt x="3959" y="3831"/>
                  </a:lnTo>
                  <a:lnTo>
                    <a:pt x="4087" y="2171"/>
                  </a:lnTo>
                  <a:lnTo>
                    <a:pt x="4087" y="1405"/>
                  </a:lnTo>
                  <a:lnTo>
                    <a:pt x="3959" y="767"/>
                  </a:lnTo>
                  <a:lnTo>
                    <a:pt x="3704" y="256"/>
                  </a:lnTo>
                  <a:lnTo>
                    <a:pt x="3193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4"/>
            <p:cNvSpPr/>
            <p:nvPr/>
          </p:nvSpPr>
          <p:spPr>
            <a:xfrm>
              <a:off x="2428012" y="2327211"/>
              <a:ext cx="74283" cy="163396"/>
            </a:xfrm>
            <a:custGeom>
              <a:avLst/>
              <a:gdLst/>
              <a:ahLst/>
              <a:cxnLst/>
              <a:rect l="l" t="t" r="r" b="b"/>
              <a:pathLst>
                <a:path w="3832" h="8429" extrusionOk="0">
                  <a:moveTo>
                    <a:pt x="128" y="1"/>
                  </a:moveTo>
                  <a:lnTo>
                    <a:pt x="383" y="512"/>
                  </a:lnTo>
                  <a:lnTo>
                    <a:pt x="511" y="1150"/>
                  </a:lnTo>
                  <a:lnTo>
                    <a:pt x="639" y="1789"/>
                  </a:lnTo>
                  <a:lnTo>
                    <a:pt x="639" y="2427"/>
                  </a:lnTo>
                  <a:lnTo>
                    <a:pt x="383" y="3704"/>
                  </a:lnTo>
                  <a:lnTo>
                    <a:pt x="0" y="4853"/>
                  </a:lnTo>
                  <a:lnTo>
                    <a:pt x="0" y="4981"/>
                  </a:lnTo>
                  <a:lnTo>
                    <a:pt x="128" y="5109"/>
                  </a:lnTo>
                  <a:lnTo>
                    <a:pt x="1277" y="5620"/>
                  </a:lnTo>
                  <a:lnTo>
                    <a:pt x="2299" y="6386"/>
                  </a:lnTo>
                  <a:lnTo>
                    <a:pt x="2810" y="6769"/>
                  </a:lnTo>
                  <a:lnTo>
                    <a:pt x="3193" y="7280"/>
                  </a:lnTo>
                  <a:lnTo>
                    <a:pt x="3576" y="7790"/>
                  </a:lnTo>
                  <a:lnTo>
                    <a:pt x="3704" y="8429"/>
                  </a:lnTo>
                  <a:lnTo>
                    <a:pt x="3831" y="8429"/>
                  </a:lnTo>
                  <a:lnTo>
                    <a:pt x="3704" y="7790"/>
                  </a:lnTo>
                  <a:lnTo>
                    <a:pt x="3448" y="7152"/>
                  </a:lnTo>
                  <a:lnTo>
                    <a:pt x="3065" y="6641"/>
                  </a:lnTo>
                  <a:lnTo>
                    <a:pt x="2682" y="6130"/>
                  </a:lnTo>
                  <a:lnTo>
                    <a:pt x="2171" y="5747"/>
                  </a:lnTo>
                  <a:lnTo>
                    <a:pt x="1533" y="5364"/>
                  </a:lnTo>
                  <a:lnTo>
                    <a:pt x="383" y="4853"/>
                  </a:lnTo>
                  <a:lnTo>
                    <a:pt x="639" y="3576"/>
                  </a:lnTo>
                  <a:lnTo>
                    <a:pt x="894" y="2299"/>
                  </a:lnTo>
                  <a:lnTo>
                    <a:pt x="894" y="1661"/>
                  </a:lnTo>
                  <a:lnTo>
                    <a:pt x="767" y="1022"/>
                  </a:lnTo>
                  <a:lnTo>
                    <a:pt x="511" y="512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44"/>
            <p:cNvSpPr/>
            <p:nvPr/>
          </p:nvSpPr>
          <p:spPr>
            <a:xfrm>
              <a:off x="1759656" y="2832191"/>
              <a:ext cx="527272" cy="638678"/>
            </a:xfrm>
            <a:custGeom>
              <a:avLst/>
              <a:gdLst/>
              <a:ahLst/>
              <a:cxnLst/>
              <a:rect l="l" t="t" r="r" b="b"/>
              <a:pathLst>
                <a:path w="27200" h="32947" extrusionOk="0">
                  <a:moveTo>
                    <a:pt x="4725" y="1"/>
                  </a:moveTo>
                  <a:lnTo>
                    <a:pt x="3959" y="256"/>
                  </a:lnTo>
                  <a:lnTo>
                    <a:pt x="3193" y="639"/>
                  </a:lnTo>
                  <a:lnTo>
                    <a:pt x="2427" y="1023"/>
                  </a:lnTo>
                  <a:lnTo>
                    <a:pt x="1788" y="1406"/>
                  </a:lnTo>
                  <a:lnTo>
                    <a:pt x="1277" y="1916"/>
                  </a:lnTo>
                  <a:lnTo>
                    <a:pt x="767" y="2555"/>
                  </a:lnTo>
                  <a:lnTo>
                    <a:pt x="383" y="3066"/>
                  </a:lnTo>
                  <a:lnTo>
                    <a:pt x="256" y="3704"/>
                  </a:lnTo>
                  <a:lnTo>
                    <a:pt x="0" y="6258"/>
                  </a:lnTo>
                  <a:lnTo>
                    <a:pt x="0" y="8684"/>
                  </a:lnTo>
                  <a:lnTo>
                    <a:pt x="128" y="11238"/>
                  </a:lnTo>
                  <a:lnTo>
                    <a:pt x="383" y="13792"/>
                  </a:lnTo>
                  <a:lnTo>
                    <a:pt x="894" y="16346"/>
                  </a:lnTo>
                  <a:lnTo>
                    <a:pt x="1405" y="18772"/>
                  </a:lnTo>
                  <a:lnTo>
                    <a:pt x="2171" y="21071"/>
                  </a:lnTo>
                  <a:lnTo>
                    <a:pt x="2810" y="23242"/>
                  </a:lnTo>
                  <a:lnTo>
                    <a:pt x="4214" y="27073"/>
                  </a:lnTo>
                  <a:lnTo>
                    <a:pt x="5491" y="30265"/>
                  </a:lnTo>
                  <a:lnTo>
                    <a:pt x="6896" y="32947"/>
                  </a:lnTo>
                  <a:lnTo>
                    <a:pt x="8811" y="32436"/>
                  </a:lnTo>
                  <a:lnTo>
                    <a:pt x="10727" y="31797"/>
                  </a:lnTo>
                  <a:lnTo>
                    <a:pt x="12898" y="30904"/>
                  </a:lnTo>
                  <a:lnTo>
                    <a:pt x="15324" y="29882"/>
                  </a:lnTo>
                  <a:lnTo>
                    <a:pt x="17750" y="28733"/>
                  </a:lnTo>
                  <a:lnTo>
                    <a:pt x="19921" y="27328"/>
                  </a:lnTo>
                  <a:lnTo>
                    <a:pt x="20943" y="26562"/>
                  </a:lnTo>
                  <a:lnTo>
                    <a:pt x="21964" y="25796"/>
                  </a:lnTo>
                  <a:lnTo>
                    <a:pt x="22730" y="24902"/>
                  </a:lnTo>
                  <a:lnTo>
                    <a:pt x="24263" y="23242"/>
                  </a:lnTo>
                  <a:lnTo>
                    <a:pt x="25284" y="21837"/>
                  </a:lnTo>
                  <a:lnTo>
                    <a:pt x="26050" y="20560"/>
                  </a:lnTo>
                  <a:lnTo>
                    <a:pt x="26561" y="19666"/>
                  </a:lnTo>
                  <a:lnTo>
                    <a:pt x="26944" y="18772"/>
                  </a:lnTo>
                  <a:lnTo>
                    <a:pt x="27072" y="18134"/>
                  </a:lnTo>
                  <a:lnTo>
                    <a:pt x="27200" y="17112"/>
                  </a:lnTo>
                  <a:lnTo>
                    <a:pt x="27072" y="16729"/>
                  </a:lnTo>
                  <a:lnTo>
                    <a:pt x="26561" y="16218"/>
                  </a:lnTo>
                  <a:lnTo>
                    <a:pt x="25157" y="14558"/>
                  </a:lnTo>
                  <a:lnTo>
                    <a:pt x="22986" y="12515"/>
                  </a:lnTo>
                  <a:lnTo>
                    <a:pt x="20432" y="10217"/>
                  </a:lnTo>
                  <a:lnTo>
                    <a:pt x="15196" y="5620"/>
                  </a:lnTo>
                  <a:lnTo>
                    <a:pt x="11748" y="2810"/>
                  </a:lnTo>
                  <a:lnTo>
                    <a:pt x="10727" y="2172"/>
                  </a:lnTo>
                  <a:lnTo>
                    <a:pt x="9705" y="1533"/>
                  </a:lnTo>
                  <a:lnTo>
                    <a:pt x="8556" y="1023"/>
                  </a:lnTo>
                  <a:lnTo>
                    <a:pt x="7534" y="639"/>
                  </a:lnTo>
                  <a:lnTo>
                    <a:pt x="5747" y="129"/>
                  </a:lnTo>
                  <a:lnTo>
                    <a:pt x="5108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44"/>
            <p:cNvSpPr/>
            <p:nvPr/>
          </p:nvSpPr>
          <p:spPr>
            <a:xfrm>
              <a:off x="1903222" y="2973294"/>
              <a:ext cx="29737" cy="22293"/>
            </a:xfrm>
            <a:custGeom>
              <a:avLst/>
              <a:gdLst/>
              <a:ahLst/>
              <a:cxnLst/>
              <a:rect l="l" t="t" r="r" b="b"/>
              <a:pathLst>
                <a:path w="1534" h="1150" extrusionOk="0">
                  <a:moveTo>
                    <a:pt x="1" y="1"/>
                  </a:moveTo>
                  <a:lnTo>
                    <a:pt x="767" y="639"/>
                  </a:lnTo>
                  <a:lnTo>
                    <a:pt x="1533" y="1150"/>
                  </a:lnTo>
                  <a:lnTo>
                    <a:pt x="1533" y="1150"/>
                  </a:lnTo>
                  <a:lnTo>
                    <a:pt x="895" y="51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4"/>
            <p:cNvSpPr/>
            <p:nvPr/>
          </p:nvSpPr>
          <p:spPr>
            <a:xfrm>
              <a:off x="2066598" y="3149058"/>
              <a:ext cx="29737" cy="24774"/>
            </a:xfrm>
            <a:custGeom>
              <a:avLst/>
              <a:gdLst/>
              <a:ahLst/>
              <a:cxnLst/>
              <a:rect l="l" t="t" r="r" b="b"/>
              <a:pathLst>
                <a:path w="1534" h="1278" extrusionOk="0">
                  <a:moveTo>
                    <a:pt x="1" y="0"/>
                  </a:moveTo>
                  <a:lnTo>
                    <a:pt x="767" y="766"/>
                  </a:lnTo>
                  <a:lnTo>
                    <a:pt x="1533" y="1277"/>
                  </a:lnTo>
                  <a:lnTo>
                    <a:pt x="895" y="5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4"/>
            <p:cNvSpPr/>
            <p:nvPr/>
          </p:nvSpPr>
          <p:spPr>
            <a:xfrm>
              <a:off x="1863618" y="3191123"/>
              <a:ext cx="29717" cy="22312"/>
            </a:xfrm>
            <a:custGeom>
              <a:avLst/>
              <a:gdLst/>
              <a:ahLst/>
              <a:cxnLst/>
              <a:rect l="l" t="t" r="r" b="b"/>
              <a:pathLst>
                <a:path w="1533" h="1151" extrusionOk="0">
                  <a:moveTo>
                    <a:pt x="1" y="1"/>
                  </a:moveTo>
                  <a:lnTo>
                    <a:pt x="767" y="639"/>
                  </a:lnTo>
                  <a:lnTo>
                    <a:pt x="1533" y="1150"/>
                  </a:lnTo>
                  <a:lnTo>
                    <a:pt x="1533" y="1150"/>
                  </a:lnTo>
                  <a:lnTo>
                    <a:pt x="894" y="5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4"/>
            <p:cNvSpPr/>
            <p:nvPr/>
          </p:nvSpPr>
          <p:spPr>
            <a:xfrm>
              <a:off x="2126013" y="3027766"/>
              <a:ext cx="29717" cy="24755"/>
            </a:xfrm>
            <a:custGeom>
              <a:avLst/>
              <a:gdLst/>
              <a:ahLst/>
              <a:cxnLst/>
              <a:rect l="l" t="t" r="r" b="b"/>
              <a:pathLst>
                <a:path w="1533" h="1277" extrusionOk="0">
                  <a:moveTo>
                    <a:pt x="0" y="0"/>
                  </a:moveTo>
                  <a:lnTo>
                    <a:pt x="639" y="766"/>
                  </a:lnTo>
                  <a:lnTo>
                    <a:pt x="1533" y="1277"/>
                  </a:lnTo>
                  <a:lnTo>
                    <a:pt x="1533" y="1277"/>
                  </a:lnTo>
                  <a:lnTo>
                    <a:pt x="894" y="5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4"/>
            <p:cNvSpPr/>
            <p:nvPr/>
          </p:nvSpPr>
          <p:spPr>
            <a:xfrm>
              <a:off x="1888373" y="3064888"/>
              <a:ext cx="24774" cy="29717"/>
            </a:xfrm>
            <a:custGeom>
              <a:avLst/>
              <a:gdLst/>
              <a:ahLst/>
              <a:cxnLst/>
              <a:rect l="l" t="t" r="r" b="b"/>
              <a:pathLst>
                <a:path w="1278" h="1533" extrusionOk="0">
                  <a:moveTo>
                    <a:pt x="1278" y="0"/>
                  </a:moveTo>
                  <a:lnTo>
                    <a:pt x="511" y="639"/>
                  </a:lnTo>
                  <a:lnTo>
                    <a:pt x="1" y="1533"/>
                  </a:lnTo>
                  <a:lnTo>
                    <a:pt x="1" y="1533"/>
                  </a:lnTo>
                  <a:lnTo>
                    <a:pt x="767" y="894"/>
                  </a:lnTo>
                  <a:lnTo>
                    <a:pt x="12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4"/>
            <p:cNvSpPr/>
            <p:nvPr/>
          </p:nvSpPr>
          <p:spPr>
            <a:xfrm>
              <a:off x="1937882" y="3275293"/>
              <a:ext cx="22293" cy="29737"/>
            </a:xfrm>
            <a:custGeom>
              <a:avLst/>
              <a:gdLst/>
              <a:ahLst/>
              <a:cxnLst/>
              <a:rect l="l" t="t" r="r" b="b"/>
              <a:pathLst>
                <a:path w="1150" h="1534" extrusionOk="0">
                  <a:moveTo>
                    <a:pt x="1150" y="1"/>
                  </a:moveTo>
                  <a:lnTo>
                    <a:pt x="511" y="639"/>
                  </a:lnTo>
                  <a:lnTo>
                    <a:pt x="1" y="1533"/>
                  </a:lnTo>
                  <a:lnTo>
                    <a:pt x="639" y="767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4"/>
            <p:cNvSpPr/>
            <p:nvPr/>
          </p:nvSpPr>
          <p:spPr>
            <a:xfrm>
              <a:off x="2170560" y="3196086"/>
              <a:ext cx="22312" cy="29717"/>
            </a:xfrm>
            <a:custGeom>
              <a:avLst/>
              <a:gdLst/>
              <a:ahLst/>
              <a:cxnLst/>
              <a:rect l="l" t="t" r="r" b="b"/>
              <a:pathLst>
                <a:path w="1151" h="1533" extrusionOk="0">
                  <a:moveTo>
                    <a:pt x="1150" y="0"/>
                  </a:moveTo>
                  <a:lnTo>
                    <a:pt x="512" y="767"/>
                  </a:lnTo>
                  <a:lnTo>
                    <a:pt x="1" y="1533"/>
                  </a:lnTo>
                  <a:lnTo>
                    <a:pt x="639" y="894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4"/>
            <p:cNvSpPr/>
            <p:nvPr/>
          </p:nvSpPr>
          <p:spPr>
            <a:xfrm>
              <a:off x="2002240" y="3366887"/>
              <a:ext cx="24774" cy="32198"/>
            </a:xfrm>
            <a:custGeom>
              <a:avLst/>
              <a:gdLst/>
              <a:ahLst/>
              <a:cxnLst/>
              <a:rect l="l" t="t" r="r" b="b"/>
              <a:pathLst>
                <a:path w="1278" h="1661" extrusionOk="0">
                  <a:moveTo>
                    <a:pt x="1278" y="0"/>
                  </a:moveTo>
                  <a:lnTo>
                    <a:pt x="511" y="767"/>
                  </a:lnTo>
                  <a:lnTo>
                    <a:pt x="1" y="1660"/>
                  </a:lnTo>
                  <a:lnTo>
                    <a:pt x="767" y="894"/>
                  </a:lnTo>
                  <a:lnTo>
                    <a:pt x="12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4"/>
            <p:cNvSpPr/>
            <p:nvPr/>
          </p:nvSpPr>
          <p:spPr>
            <a:xfrm>
              <a:off x="1806684" y="2874275"/>
              <a:ext cx="22293" cy="29737"/>
            </a:xfrm>
            <a:custGeom>
              <a:avLst/>
              <a:gdLst/>
              <a:ahLst/>
              <a:cxnLst/>
              <a:rect l="l" t="t" r="r" b="b"/>
              <a:pathLst>
                <a:path w="1150" h="1534" extrusionOk="0">
                  <a:moveTo>
                    <a:pt x="1150" y="1"/>
                  </a:moveTo>
                  <a:lnTo>
                    <a:pt x="384" y="639"/>
                  </a:lnTo>
                  <a:lnTo>
                    <a:pt x="1" y="1533"/>
                  </a:lnTo>
                  <a:lnTo>
                    <a:pt x="639" y="895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4"/>
            <p:cNvSpPr/>
            <p:nvPr/>
          </p:nvSpPr>
          <p:spPr>
            <a:xfrm>
              <a:off x="1794317" y="2973294"/>
              <a:ext cx="4963" cy="37161"/>
            </a:xfrm>
            <a:custGeom>
              <a:avLst/>
              <a:gdLst/>
              <a:ahLst/>
              <a:cxnLst/>
              <a:rect l="l" t="t" r="r" b="b"/>
              <a:pathLst>
                <a:path w="256" h="1917" extrusionOk="0">
                  <a:moveTo>
                    <a:pt x="0" y="1"/>
                  </a:moveTo>
                  <a:lnTo>
                    <a:pt x="0" y="1022"/>
                  </a:lnTo>
                  <a:lnTo>
                    <a:pt x="256" y="1916"/>
                  </a:lnTo>
                  <a:lnTo>
                    <a:pt x="256" y="102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4"/>
            <p:cNvSpPr/>
            <p:nvPr/>
          </p:nvSpPr>
          <p:spPr>
            <a:xfrm>
              <a:off x="1828958" y="3257963"/>
              <a:ext cx="4982" cy="37161"/>
            </a:xfrm>
            <a:custGeom>
              <a:avLst/>
              <a:gdLst/>
              <a:ahLst/>
              <a:cxnLst/>
              <a:rect l="l" t="t" r="r" b="b"/>
              <a:pathLst>
                <a:path w="257" h="1917" extrusionOk="0">
                  <a:moveTo>
                    <a:pt x="1" y="1"/>
                  </a:moveTo>
                  <a:lnTo>
                    <a:pt x="1" y="895"/>
                  </a:lnTo>
                  <a:lnTo>
                    <a:pt x="256" y="1916"/>
                  </a:lnTo>
                  <a:lnTo>
                    <a:pt x="256" y="89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4"/>
            <p:cNvSpPr/>
            <p:nvPr/>
          </p:nvSpPr>
          <p:spPr>
            <a:xfrm>
              <a:off x="2041844" y="3022803"/>
              <a:ext cx="4982" cy="37161"/>
            </a:xfrm>
            <a:custGeom>
              <a:avLst/>
              <a:gdLst/>
              <a:ahLst/>
              <a:cxnLst/>
              <a:rect l="l" t="t" r="r" b="b"/>
              <a:pathLst>
                <a:path w="257" h="1917" extrusionOk="0">
                  <a:moveTo>
                    <a:pt x="1" y="1"/>
                  </a:moveTo>
                  <a:lnTo>
                    <a:pt x="1" y="1022"/>
                  </a:lnTo>
                  <a:lnTo>
                    <a:pt x="1" y="1405"/>
                  </a:lnTo>
                  <a:lnTo>
                    <a:pt x="256" y="1916"/>
                  </a:lnTo>
                  <a:lnTo>
                    <a:pt x="256" y="89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4"/>
            <p:cNvSpPr/>
            <p:nvPr/>
          </p:nvSpPr>
          <p:spPr>
            <a:xfrm>
              <a:off x="2049268" y="3260444"/>
              <a:ext cx="4982" cy="37142"/>
            </a:xfrm>
            <a:custGeom>
              <a:avLst/>
              <a:gdLst/>
              <a:ahLst/>
              <a:cxnLst/>
              <a:rect l="l" t="t" r="r" b="b"/>
              <a:pathLst>
                <a:path w="257" h="1916" extrusionOk="0">
                  <a:moveTo>
                    <a:pt x="1" y="0"/>
                  </a:moveTo>
                  <a:lnTo>
                    <a:pt x="1" y="894"/>
                  </a:lnTo>
                  <a:lnTo>
                    <a:pt x="256" y="1916"/>
                  </a:lnTo>
                  <a:lnTo>
                    <a:pt x="256" y="8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4"/>
            <p:cNvSpPr/>
            <p:nvPr/>
          </p:nvSpPr>
          <p:spPr>
            <a:xfrm>
              <a:off x="1930458" y="2869332"/>
              <a:ext cx="4963" cy="37142"/>
            </a:xfrm>
            <a:custGeom>
              <a:avLst/>
              <a:gdLst/>
              <a:ahLst/>
              <a:cxnLst/>
              <a:rect l="l" t="t" r="r" b="b"/>
              <a:pathLst>
                <a:path w="256" h="1916" extrusionOk="0">
                  <a:moveTo>
                    <a:pt x="0" y="0"/>
                  </a:moveTo>
                  <a:lnTo>
                    <a:pt x="0" y="1022"/>
                  </a:lnTo>
                  <a:lnTo>
                    <a:pt x="256" y="1916"/>
                  </a:lnTo>
                  <a:lnTo>
                    <a:pt x="256" y="8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4"/>
            <p:cNvSpPr/>
            <p:nvPr/>
          </p:nvSpPr>
          <p:spPr>
            <a:xfrm>
              <a:off x="2017089" y="2946078"/>
              <a:ext cx="37161" cy="4963"/>
            </a:xfrm>
            <a:custGeom>
              <a:avLst/>
              <a:gdLst/>
              <a:ahLst/>
              <a:cxnLst/>
              <a:rect l="l" t="t" r="r" b="b"/>
              <a:pathLst>
                <a:path w="1917" h="256" extrusionOk="0">
                  <a:moveTo>
                    <a:pt x="1022" y="0"/>
                  </a:moveTo>
                  <a:lnTo>
                    <a:pt x="1" y="255"/>
                  </a:lnTo>
                  <a:lnTo>
                    <a:pt x="1022" y="255"/>
                  </a:lnTo>
                  <a:lnTo>
                    <a:pt x="19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4"/>
            <p:cNvSpPr/>
            <p:nvPr/>
          </p:nvSpPr>
          <p:spPr>
            <a:xfrm>
              <a:off x="1878467" y="3384217"/>
              <a:ext cx="39623" cy="4963"/>
            </a:xfrm>
            <a:custGeom>
              <a:avLst/>
              <a:gdLst/>
              <a:ahLst/>
              <a:cxnLst/>
              <a:rect l="l" t="t" r="r" b="b"/>
              <a:pathLst>
                <a:path w="2044" h="256" extrusionOk="0">
                  <a:moveTo>
                    <a:pt x="1022" y="0"/>
                  </a:moveTo>
                  <a:lnTo>
                    <a:pt x="1" y="256"/>
                  </a:lnTo>
                  <a:lnTo>
                    <a:pt x="1022" y="256"/>
                  </a:lnTo>
                  <a:lnTo>
                    <a:pt x="20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4"/>
            <p:cNvSpPr/>
            <p:nvPr/>
          </p:nvSpPr>
          <p:spPr>
            <a:xfrm>
              <a:off x="2180466" y="3104492"/>
              <a:ext cx="39623" cy="4963"/>
            </a:xfrm>
            <a:custGeom>
              <a:avLst/>
              <a:gdLst/>
              <a:ahLst/>
              <a:cxnLst/>
              <a:rect l="l" t="t" r="r" b="b"/>
              <a:pathLst>
                <a:path w="2044" h="256" extrusionOk="0">
                  <a:moveTo>
                    <a:pt x="1022" y="1"/>
                  </a:moveTo>
                  <a:lnTo>
                    <a:pt x="1" y="256"/>
                  </a:lnTo>
                  <a:lnTo>
                    <a:pt x="1022" y="256"/>
                  </a:lnTo>
                  <a:lnTo>
                    <a:pt x="20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4"/>
            <p:cNvSpPr/>
            <p:nvPr/>
          </p:nvSpPr>
          <p:spPr>
            <a:xfrm>
              <a:off x="1776987" y="3119341"/>
              <a:ext cx="37142" cy="4982"/>
            </a:xfrm>
            <a:custGeom>
              <a:avLst/>
              <a:gdLst/>
              <a:ahLst/>
              <a:cxnLst/>
              <a:rect l="l" t="t" r="r" b="b"/>
              <a:pathLst>
                <a:path w="1916" h="257" extrusionOk="0">
                  <a:moveTo>
                    <a:pt x="1022" y="1"/>
                  </a:moveTo>
                  <a:lnTo>
                    <a:pt x="0" y="256"/>
                  </a:lnTo>
                  <a:lnTo>
                    <a:pt x="1022" y="256"/>
                  </a:lnTo>
                  <a:lnTo>
                    <a:pt x="19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4"/>
            <p:cNvSpPr/>
            <p:nvPr/>
          </p:nvSpPr>
          <p:spPr>
            <a:xfrm>
              <a:off x="2143344" y="3307472"/>
              <a:ext cx="37142" cy="2501"/>
            </a:xfrm>
            <a:custGeom>
              <a:avLst/>
              <a:gdLst/>
              <a:ahLst/>
              <a:cxnLst/>
              <a:rect l="l" t="t" r="r" b="b"/>
              <a:pathLst>
                <a:path w="1916" h="129" extrusionOk="0">
                  <a:moveTo>
                    <a:pt x="894" y="1"/>
                  </a:moveTo>
                  <a:lnTo>
                    <a:pt x="0" y="128"/>
                  </a:lnTo>
                  <a:lnTo>
                    <a:pt x="1022" y="128"/>
                  </a:lnTo>
                  <a:lnTo>
                    <a:pt x="19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4"/>
            <p:cNvSpPr/>
            <p:nvPr/>
          </p:nvSpPr>
          <p:spPr>
            <a:xfrm>
              <a:off x="1950250" y="3156482"/>
              <a:ext cx="37161" cy="4963"/>
            </a:xfrm>
            <a:custGeom>
              <a:avLst/>
              <a:gdLst/>
              <a:ahLst/>
              <a:cxnLst/>
              <a:rect l="l" t="t" r="r" b="b"/>
              <a:pathLst>
                <a:path w="1917" h="256" extrusionOk="0">
                  <a:moveTo>
                    <a:pt x="1023" y="0"/>
                  </a:moveTo>
                  <a:lnTo>
                    <a:pt x="1" y="256"/>
                  </a:lnTo>
                  <a:lnTo>
                    <a:pt x="1023" y="256"/>
                  </a:lnTo>
                  <a:lnTo>
                    <a:pt x="191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4"/>
            <p:cNvSpPr/>
            <p:nvPr/>
          </p:nvSpPr>
          <p:spPr>
            <a:xfrm>
              <a:off x="1524497" y="2903993"/>
              <a:ext cx="302018" cy="782243"/>
            </a:xfrm>
            <a:custGeom>
              <a:avLst/>
              <a:gdLst/>
              <a:ahLst/>
              <a:cxnLst/>
              <a:rect l="l" t="t" r="r" b="b"/>
              <a:pathLst>
                <a:path w="15580" h="40353" extrusionOk="0">
                  <a:moveTo>
                    <a:pt x="13153" y="0"/>
                  </a:moveTo>
                  <a:lnTo>
                    <a:pt x="12387" y="383"/>
                  </a:lnTo>
                  <a:lnTo>
                    <a:pt x="11621" y="1022"/>
                  </a:lnTo>
                  <a:lnTo>
                    <a:pt x="10727" y="1916"/>
                  </a:lnTo>
                  <a:lnTo>
                    <a:pt x="9705" y="2937"/>
                  </a:lnTo>
                  <a:lnTo>
                    <a:pt x="8811" y="4214"/>
                  </a:lnTo>
                  <a:lnTo>
                    <a:pt x="6640" y="7151"/>
                  </a:lnTo>
                  <a:lnTo>
                    <a:pt x="4725" y="10344"/>
                  </a:lnTo>
                  <a:lnTo>
                    <a:pt x="2810" y="13791"/>
                  </a:lnTo>
                  <a:lnTo>
                    <a:pt x="1277" y="16984"/>
                  </a:lnTo>
                  <a:lnTo>
                    <a:pt x="766" y="18388"/>
                  </a:lnTo>
                  <a:lnTo>
                    <a:pt x="383" y="19665"/>
                  </a:lnTo>
                  <a:lnTo>
                    <a:pt x="0" y="20815"/>
                  </a:lnTo>
                  <a:lnTo>
                    <a:pt x="0" y="21709"/>
                  </a:lnTo>
                  <a:lnTo>
                    <a:pt x="128" y="24263"/>
                  </a:lnTo>
                  <a:lnTo>
                    <a:pt x="511" y="26944"/>
                  </a:lnTo>
                  <a:lnTo>
                    <a:pt x="1022" y="29626"/>
                  </a:lnTo>
                  <a:lnTo>
                    <a:pt x="1788" y="32180"/>
                  </a:lnTo>
                  <a:lnTo>
                    <a:pt x="2554" y="34734"/>
                  </a:lnTo>
                  <a:lnTo>
                    <a:pt x="3320" y="36904"/>
                  </a:lnTo>
                  <a:lnTo>
                    <a:pt x="4725" y="40097"/>
                  </a:lnTo>
                  <a:lnTo>
                    <a:pt x="4980" y="40225"/>
                  </a:lnTo>
                  <a:lnTo>
                    <a:pt x="5363" y="40352"/>
                  </a:lnTo>
                  <a:lnTo>
                    <a:pt x="6002" y="40352"/>
                  </a:lnTo>
                  <a:lnTo>
                    <a:pt x="6768" y="40225"/>
                  </a:lnTo>
                  <a:lnTo>
                    <a:pt x="8556" y="39842"/>
                  </a:lnTo>
                  <a:lnTo>
                    <a:pt x="10599" y="39203"/>
                  </a:lnTo>
                  <a:lnTo>
                    <a:pt x="12514" y="38309"/>
                  </a:lnTo>
                  <a:lnTo>
                    <a:pt x="14175" y="37543"/>
                  </a:lnTo>
                  <a:lnTo>
                    <a:pt x="14813" y="37160"/>
                  </a:lnTo>
                  <a:lnTo>
                    <a:pt x="15196" y="36777"/>
                  </a:lnTo>
                  <a:lnTo>
                    <a:pt x="15451" y="36394"/>
                  </a:lnTo>
                  <a:lnTo>
                    <a:pt x="15579" y="36138"/>
                  </a:lnTo>
                  <a:lnTo>
                    <a:pt x="14302" y="32818"/>
                  </a:lnTo>
                  <a:lnTo>
                    <a:pt x="12514" y="28604"/>
                  </a:lnTo>
                  <a:lnTo>
                    <a:pt x="10982" y="24773"/>
                  </a:lnTo>
                  <a:lnTo>
                    <a:pt x="10471" y="23369"/>
                  </a:lnTo>
                  <a:lnTo>
                    <a:pt x="10344" y="22602"/>
                  </a:lnTo>
                  <a:lnTo>
                    <a:pt x="10344" y="21709"/>
                  </a:lnTo>
                  <a:lnTo>
                    <a:pt x="10599" y="20304"/>
                  </a:lnTo>
                  <a:lnTo>
                    <a:pt x="11621" y="16218"/>
                  </a:lnTo>
                  <a:lnTo>
                    <a:pt x="12898" y="11365"/>
                  </a:lnTo>
                  <a:lnTo>
                    <a:pt x="13536" y="9067"/>
                  </a:lnTo>
                  <a:lnTo>
                    <a:pt x="14175" y="7151"/>
                  </a:lnTo>
                  <a:lnTo>
                    <a:pt x="14941" y="4853"/>
                  </a:lnTo>
                  <a:lnTo>
                    <a:pt x="15196" y="3065"/>
                  </a:lnTo>
                  <a:lnTo>
                    <a:pt x="15196" y="1788"/>
                  </a:lnTo>
                  <a:lnTo>
                    <a:pt x="15068" y="1277"/>
                  </a:lnTo>
                  <a:lnTo>
                    <a:pt x="14941" y="766"/>
                  </a:lnTo>
                  <a:lnTo>
                    <a:pt x="14813" y="511"/>
                  </a:lnTo>
                  <a:lnTo>
                    <a:pt x="14558" y="256"/>
                  </a:lnTo>
                  <a:lnTo>
                    <a:pt x="14175" y="128"/>
                  </a:lnTo>
                  <a:lnTo>
                    <a:pt x="13919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4"/>
            <p:cNvSpPr/>
            <p:nvPr/>
          </p:nvSpPr>
          <p:spPr>
            <a:xfrm>
              <a:off x="1616091" y="3572349"/>
              <a:ext cx="329235" cy="331716"/>
            </a:xfrm>
            <a:custGeom>
              <a:avLst/>
              <a:gdLst/>
              <a:ahLst/>
              <a:cxnLst/>
              <a:rect l="l" t="t" r="r" b="b"/>
              <a:pathLst>
                <a:path w="16984" h="17112" extrusionOk="0">
                  <a:moveTo>
                    <a:pt x="10216" y="0"/>
                  </a:moveTo>
                  <a:lnTo>
                    <a:pt x="0" y="5619"/>
                  </a:lnTo>
                  <a:lnTo>
                    <a:pt x="383" y="6513"/>
                  </a:lnTo>
                  <a:lnTo>
                    <a:pt x="894" y="7279"/>
                  </a:lnTo>
                  <a:lnTo>
                    <a:pt x="2171" y="9067"/>
                  </a:lnTo>
                  <a:lnTo>
                    <a:pt x="3575" y="10599"/>
                  </a:lnTo>
                  <a:lnTo>
                    <a:pt x="5236" y="12131"/>
                  </a:lnTo>
                  <a:lnTo>
                    <a:pt x="6640" y="13408"/>
                  </a:lnTo>
                  <a:lnTo>
                    <a:pt x="8045" y="14430"/>
                  </a:lnTo>
                  <a:lnTo>
                    <a:pt x="9194" y="15196"/>
                  </a:lnTo>
                  <a:lnTo>
                    <a:pt x="9833" y="15452"/>
                  </a:lnTo>
                  <a:lnTo>
                    <a:pt x="11237" y="16090"/>
                  </a:lnTo>
                  <a:lnTo>
                    <a:pt x="12387" y="16345"/>
                  </a:lnTo>
                  <a:lnTo>
                    <a:pt x="13280" y="16473"/>
                  </a:lnTo>
                  <a:lnTo>
                    <a:pt x="13791" y="16345"/>
                  </a:lnTo>
                  <a:lnTo>
                    <a:pt x="13919" y="16345"/>
                  </a:lnTo>
                  <a:lnTo>
                    <a:pt x="14174" y="16473"/>
                  </a:lnTo>
                  <a:lnTo>
                    <a:pt x="14940" y="16856"/>
                  </a:lnTo>
                  <a:lnTo>
                    <a:pt x="15324" y="16984"/>
                  </a:lnTo>
                  <a:lnTo>
                    <a:pt x="15834" y="17112"/>
                  </a:lnTo>
                  <a:lnTo>
                    <a:pt x="16217" y="16984"/>
                  </a:lnTo>
                  <a:lnTo>
                    <a:pt x="16728" y="16728"/>
                  </a:lnTo>
                  <a:lnTo>
                    <a:pt x="16856" y="16601"/>
                  </a:lnTo>
                  <a:lnTo>
                    <a:pt x="16984" y="16345"/>
                  </a:lnTo>
                  <a:lnTo>
                    <a:pt x="16856" y="15835"/>
                  </a:lnTo>
                  <a:lnTo>
                    <a:pt x="16601" y="15324"/>
                  </a:lnTo>
                  <a:lnTo>
                    <a:pt x="16217" y="14813"/>
                  </a:lnTo>
                  <a:lnTo>
                    <a:pt x="15196" y="13536"/>
                  </a:lnTo>
                  <a:lnTo>
                    <a:pt x="14685" y="12898"/>
                  </a:lnTo>
                  <a:lnTo>
                    <a:pt x="14302" y="12131"/>
                  </a:lnTo>
                  <a:lnTo>
                    <a:pt x="13536" y="10471"/>
                  </a:lnTo>
                  <a:lnTo>
                    <a:pt x="12897" y="8684"/>
                  </a:lnTo>
                  <a:lnTo>
                    <a:pt x="11748" y="4980"/>
                  </a:lnTo>
                  <a:lnTo>
                    <a:pt x="10216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4"/>
            <p:cNvSpPr/>
            <p:nvPr/>
          </p:nvSpPr>
          <p:spPr>
            <a:xfrm>
              <a:off x="1789354" y="3750574"/>
              <a:ext cx="96557" cy="136160"/>
            </a:xfrm>
            <a:custGeom>
              <a:avLst/>
              <a:gdLst/>
              <a:ahLst/>
              <a:cxnLst/>
              <a:rect l="l" t="t" r="r" b="b"/>
              <a:pathLst>
                <a:path w="4981" h="7024" extrusionOk="0">
                  <a:moveTo>
                    <a:pt x="1" y="0"/>
                  </a:moveTo>
                  <a:lnTo>
                    <a:pt x="895" y="2044"/>
                  </a:lnTo>
                  <a:lnTo>
                    <a:pt x="2044" y="3831"/>
                  </a:lnTo>
                  <a:lnTo>
                    <a:pt x="3321" y="5619"/>
                  </a:lnTo>
                  <a:lnTo>
                    <a:pt x="4981" y="7024"/>
                  </a:lnTo>
                  <a:lnTo>
                    <a:pt x="3576" y="5491"/>
                  </a:lnTo>
                  <a:lnTo>
                    <a:pt x="2172" y="3704"/>
                  </a:lnTo>
                  <a:lnTo>
                    <a:pt x="1150" y="1916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4"/>
            <p:cNvSpPr/>
            <p:nvPr/>
          </p:nvSpPr>
          <p:spPr>
            <a:xfrm>
              <a:off x="1737383" y="3765423"/>
              <a:ext cx="99019" cy="116368"/>
            </a:xfrm>
            <a:custGeom>
              <a:avLst/>
              <a:gdLst/>
              <a:ahLst/>
              <a:cxnLst/>
              <a:rect l="l" t="t" r="r" b="b"/>
              <a:pathLst>
                <a:path w="5108" h="6003" extrusionOk="0">
                  <a:moveTo>
                    <a:pt x="0" y="1"/>
                  </a:moveTo>
                  <a:lnTo>
                    <a:pt x="0" y="128"/>
                  </a:lnTo>
                  <a:lnTo>
                    <a:pt x="1022" y="1788"/>
                  </a:lnTo>
                  <a:lnTo>
                    <a:pt x="2171" y="3448"/>
                  </a:lnTo>
                  <a:lnTo>
                    <a:pt x="3448" y="4853"/>
                  </a:lnTo>
                  <a:lnTo>
                    <a:pt x="5108" y="6002"/>
                  </a:lnTo>
                  <a:lnTo>
                    <a:pt x="5108" y="6002"/>
                  </a:lnTo>
                  <a:lnTo>
                    <a:pt x="3576" y="4725"/>
                  </a:lnTo>
                  <a:lnTo>
                    <a:pt x="2299" y="3321"/>
                  </a:lnTo>
                  <a:lnTo>
                    <a:pt x="1149" y="1661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4"/>
            <p:cNvSpPr/>
            <p:nvPr/>
          </p:nvSpPr>
          <p:spPr>
            <a:xfrm>
              <a:off x="1814109" y="3572349"/>
              <a:ext cx="153490" cy="217849"/>
            </a:xfrm>
            <a:custGeom>
              <a:avLst/>
              <a:gdLst/>
              <a:ahLst/>
              <a:cxnLst/>
              <a:rect l="l" t="t" r="r" b="b"/>
              <a:pathLst>
                <a:path w="7918" h="11238" extrusionOk="0">
                  <a:moveTo>
                    <a:pt x="1" y="0"/>
                  </a:moveTo>
                  <a:lnTo>
                    <a:pt x="895" y="2937"/>
                  </a:lnTo>
                  <a:lnTo>
                    <a:pt x="2044" y="6896"/>
                  </a:lnTo>
                  <a:lnTo>
                    <a:pt x="2044" y="6513"/>
                  </a:lnTo>
                  <a:lnTo>
                    <a:pt x="2172" y="6385"/>
                  </a:lnTo>
                  <a:lnTo>
                    <a:pt x="2299" y="6385"/>
                  </a:lnTo>
                  <a:lnTo>
                    <a:pt x="2555" y="6640"/>
                  </a:lnTo>
                  <a:lnTo>
                    <a:pt x="3065" y="7024"/>
                  </a:lnTo>
                  <a:lnTo>
                    <a:pt x="3959" y="8173"/>
                  </a:lnTo>
                  <a:lnTo>
                    <a:pt x="5109" y="9833"/>
                  </a:lnTo>
                  <a:lnTo>
                    <a:pt x="5747" y="10471"/>
                  </a:lnTo>
                  <a:lnTo>
                    <a:pt x="6386" y="10982"/>
                  </a:lnTo>
                  <a:lnTo>
                    <a:pt x="7024" y="11238"/>
                  </a:lnTo>
                  <a:lnTo>
                    <a:pt x="7279" y="11238"/>
                  </a:lnTo>
                  <a:lnTo>
                    <a:pt x="7535" y="11110"/>
                  </a:lnTo>
                  <a:lnTo>
                    <a:pt x="7790" y="10854"/>
                  </a:lnTo>
                  <a:lnTo>
                    <a:pt x="7918" y="10599"/>
                  </a:lnTo>
                  <a:lnTo>
                    <a:pt x="7918" y="10216"/>
                  </a:lnTo>
                  <a:lnTo>
                    <a:pt x="7790" y="9705"/>
                  </a:lnTo>
                  <a:lnTo>
                    <a:pt x="7407" y="8556"/>
                  </a:lnTo>
                  <a:lnTo>
                    <a:pt x="6896" y="7279"/>
                  </a:lnTo>
                  <a:lnTo>
                    <a:pt x="6258" y="6002"/>
                  </a:lnTo>
                  <a:lnTo>
                    <a:pt x="5492" y="4853"/>
                  </a:lnTo>
                  <a:lnTo>
                    <a:pt x="4725" y="3831"/>
                  </a:lnTo>
                  <a:lnTo>
                    <a:pt x="4215" y="3065"/>
                  </a:lnTo>
                  <a:lnTo>
                    <a:pt x="2172" y="140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4"/>
            <p:cNvSpPr/>
            <p:nvPr/>
          </p:nvSpPr>
          <p:spPr>
            <a:xfrm>
              <a:off x="1576468" y="2881700"/>
              <a:ext cx="250047" cy="326773"/>
            </a:xfrm>
            <a:custGeom>
              <a:avLst/>
              <a:gdLst/>
              <a:ahLst/>
              <a:cxnLst/>
              <a:rect l="l" t="t" r="r" b="b"/>
              <a:pathLst>
                <a:path w="12899" h="16857" extrusionOk="0">
                  <a:moveTo>
                    <a:pt x="10983" y="1"/>
                  </a:moveTo>
                  <a:lnTo>
                    <a:pt x="10472" y="129"/>
                  </a:lnTo>
                  <a:lnTo>
                    <a:pt x="9833" y="512"/>
                  </a:lnTo>
                  <a:lnTo>
                    <a:pt x="8557" y="1533"/>
                  </a:lnTo>
                  <a:lnTo>
                    <a:pt x="7152" y="2938"/>
                  </a:lnTo>
                  <a:lnTo>
                    <a:pt x="5236" y="5364"/>
                  </a:lnTo>
                  <a:lnTo>
                    <a:pt x="3449" y="7790"/>
                  </a:lnTo>
                  <a:lnTo>
                    <a:pt x="1661" y="10344"/>
                  </a:lnTo>
                  <a:lnTo>
                    <a:pt x="1" y="12898"/>
                  </a:lnTo>
                  <a:lnTo>
                    <a:pt x="9961" y="16857"/>
                  </a:lnTo>
                  <a:lnTo>
                    <a:pt x="12515" y="5236"/>
                  </a:lnTo>
                  <a:lnTo>
                    <a:pt x="12770" y="4087"/>
                  </a:lnTo>
                  <a:lnTo>
                    <a:pt x="12898" y="3066"/>
                  </a:lnTo>
                  <a:lnTo>
                    <a:pt x="12898" y="2299"/>
                  </a:lnTo>
                  <a:lnTo>
                    <a:pt x="12898" y="1533"/>
                  </a:lnTo>
                  <a:lnTo>
                    <a:pt x="12770" y="895"/>
                  </a:lnTo>
                  <a:lnTo>
                    <a:pt x="12515" y="512"/>
                  </a:lnTo>
                  <a:lnTo>
                    <a:pt x="12260" y="129"/>
                  </a:lnTo>
                  <a:lnTo>
                    <a:pt x="11877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4"/>
            <p:cNvSpPr/>
            <p:nvPr/>
          </p:nvSpPr>
          <p:spPr>
            <a:xfrm>
              <a:off x="1603704" y="3111916"/>
              <a:ext cx="165877" cy="64378"/>
            </a:xfrm>
            <a:custGeom>
              <a:avLst/>
              <a:gdLst/>
              <a:ahLst/>
              <a:cxnLst/>
              <a:rect l="l" t="t" r="r" b="b"/>
              <a:pathLst>
                <a:path w="8557" h="3321" extrusionOk="0">
                  <a:moveTo>
                    <a:pt x="1" y="1"/>
                  </a:moveTo>
                  <a:lnTo>
                    <a:pt x="1" y="128"/>
                  </a:lnTo>
                  <a:lnTo>
                    <a:pt x="4214" y="1788"/>
                  </a:lnTo>
                  <a:lnTo>
                    <a:pt x="8556" y="3321"/>
                  </a:lnTo>
                  <a:lnTo>
                    <a:pt x="4342" y="16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4"/>
            <p:cNvSpPr/>
            <p:nvPr/>
          </p:nvSpPr>
          <p:spPr>
            <a:xfrm>
              <a:off x="1685392" y="3035190"/>
              <a:ext cx="29717" cy="24774"/>
            </a:xfrm>
            <a:custGeom>
              <a:avLst/>
              <a:gdLst/>
              <a:ahLst/>
              <a:cxnLst/>
              <a:rect l="l" t="t" r="r" b="b"/>
              <a:pathLst>
                <a:path w="1533" h="1278" extrusionOk="0">
                  <a:moveTo>
                    <a:pt x="0" y="0"/>
                  </a:moveTo>
                  <a:lnTo>
                    <a:pt x="639" y="766"/>
                  </a:lnTo>
                  <a:lnTo>
                    <a:pt x="1533" y="1277"/>
                  </a:lnTo>
                  <a:lnTo>
                    <a:pt x="767" y="5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4"/>
            <p:cNvSpPr/>
            <p:nvPr/>
          </p:nvSpPr>
          <p:spPr>
            <a:xfrm>
              <a:off x="1722515" y="2918842"/>
              <a:ext cx="24774" cy="29717"/>
            </a:xfrm>
            <a:custGeom>
              <a:avLst/>
              <a:gdLst/>
              <a:ahLst/>
              <a:cxnLst/>
              <a:rect l="l" t="t" r="r" b="b"/>
              <a:pathLst>
                <a:path w="1278" h="1533" extrusionOk="0">
                  <a:moveTo>
                    <a:pt x="1278" y="0"/>
                  </a:moveTo>
                  <a:lnTo>
                    <a:pt x="512" y="767"/>
                  </a:lnTo>
                  <a:lnTo>
                    <a:pt x="1" y="1533"/>
                  </a:lnTo>
                  <a:lnTo>
                    <a:pt x="767" y="894"/>
                  </a:lnTo>
                  <a:lnTo>
                    <a:pt x="12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4"/>
            <p:cNvSpPr/>
            <p:nvPr/>
          </p:nvSpPr>
          <p:spPr>
            <a:xfrm>
              <a:off x="1806684" y="2874275"/>
              <a:ext cx="22293" cy="29737"/>
            </a:xfrm>
            <a:custGeom>
              <a:avLst/>
              <a:gdLst/>
              <a:ahLst/>
              <a:cxnLst/>
              <a:rect l="l" t="t" r="r" b="b"/>
              <a:pathLst>
                <a:path w="1150" h="1534" extrusionOk="0">
                  <a:moveTo>
                    <a:pt x="1150" y="1"/>
                  </a:moveTo>
                  <a:lnTo>
                    <a:pt x="384" y="639"/>
                  </a:lnTo>
                  <a:lnTo>
                    <a:pt x="1" y="1533"/>
                  </a:lnTo>
                  <a:lnTo>
                    <a:pt x="639" y="895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4"/>
            <p:cNvSpPr/>
            <p:nvPr/>
          </p:nvSpPr>
          <p:spPr>
            <a:xfrm>
              <a:off x="1794317" y="2973294"/>
              <a:ext cx="4963" cy="37161"/>
            </a:xfrm>
            <a:custGeom>
              <a:avLst/>
              <a:gdLst/>
              <a:ahLst/>
              <a:cxnLst/>
              <a:rect l="l" t="t" r="r" b="b"/>
              <a:pathLst>
                <a:path w="256" h="1917" extrusionOk="0">
                  <a:moveTo>
                    <a:pt x="0" y="1"/>
                  </a:moveTo>
                  <a:lnTo>
                    <a:pt x="0" y="1022"/>
                  </a:lnTo>
                  <a:lnTo>
                    <a:pt x="256" y="1916"/>
                  </a:lnTo>
                  <a:lnTo>
                    <a:pt x="256" y="102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4"/>
            <p:cNvSpPr/>
            <p:nvPr/>
          </p:nvSpPr>
          <p:spPr>
            <a:xfrm>
              <a:off x="1640826" y="3106973"/>
              <a:ext cx="4982" cy="37142"/>
            </a:xfrm>
            <a:custGeom>
              <a:avLst/>
              <a:gdLst/>
              <a:ahLst/>
              <a:cxnLst/>
              <a:rect l="l" t="t" r="r" b="b"/>
              <a:pathLst>
                <a:path w="257" h="1916" extrusionOk="0">
                  <a:moveTo>
                    <a:pt x="1" y="0"/>
                  </a:moveTo>
                  <a:lnTo>
                    <a:pt x="1" y="1022"/>
                  </a:lnTo>
                  <a:lnTo>
                    <a:pt x="256" y="1916"/>
                  </a:lnTo>
                  <a:lnTo>
                    <a:pt x="256" y="89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4"/>
            <p:cNvSpPr/>
            <p:nvPr/>
          </p:nvSpPr>
          <p:spPr>
            <a:xfrm>
              <a:off x="1776987" y="3119341"/>
              <a:ext cx="37142" cy="4982"/>
            </a:xfrm>
            <a:custGeom>
              <a:avLst/>
              <a:gdLst/>
              <a:ahLst/>
              <a:cxnLst/>
              <a:rect l="l" t="t" r="r" b="b"/>
              <a:pathLst>
                <a:path w="1916" h="257" extrusionOk="0">
                  <a:moveTo>
                    <a:pt x="1022" y="1"/>
                  </a:moveTo>
                  <a:lnTo>
                    <a:pt x="0" y="256"/>
                  </a:lnTo>
                  <a:lnTo>
                    <a:pt x="1022" y="256"/>
                  </a:lnTo>
                  <a:lnTo>
                    <a:pt x="19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4"/>
            <p:cNvSpPr/>
            <p:nvPr/>
          </p:nvSpPr>
          <p:spPr>
            <a:xfrm>
              <a:off x="1749751" y="3022803"/>
              <a:ext cx="64378" cy="188151"/>
            </a:xfrm>
            <a:custGeom>
              <a:avLst/>
              <a:gdLst/>
              <a:ahLst/>
              <a:cxnLst/>
              <a:rect l="l" t="t" r="r" b="b"/>
              <a:pathLst>
                <a:path w="3321" h="9706" extrusionOk="0">
                  <a:moveTo>
                    <a:pt x="2984" y="2206"/>
                  </a:moveTo>
                  <a:lnTo>
                    <a:pt x="2938" y="2299"/>
                  </a:lnTo>
                  <a:lnTo>
                    <a:pt x="2828" y="2463"/>
                  </a:lnTo>
                  <a:lnTo>
                    <a:pt x="2810" y="2555"/>
                  </a:lnTo>
                  <a:lnTo>
                    <a:pt x="2984" y="2206"/>
                  </a:lnTo>
                  <a:close/>
                  <a:moveTo>
                    <a:pt x="3193" y="1"/>
                  </a:moveTo>
                  <a:lnTo>
                    <a:pt x="1916" y="4725"/>
                  </a:lnTo>
                  <a:lnTo>
                    <a:pt x="1405" y="7024"/>
                  </a:lnTo>
                  <a:lnTo>
                    <a:pt x="1022" y="9450"/>
                  </a:lnTo>
                  <a:lnTo>
                    <a:pt x="128" y="9195"/>
                  </a:lnTo>
                  <a:lnTo>
                    <a:pt x="1" y="9195"/>
                  </a:lnTo>
                  <a:lnTo>
                    <a:pt x="128" y="9322"/>
                  </a:lnTo>
                  <a:lnTo>
                    <a:pt x="1022" y="9706"/>
                  </a:lnTo>
                  <a:lnTo>
                    <a:pt x="1405" y="8429"/>
                  </a:lnTo>
                  <a:lnTo>
                    <a:pt x="1788" y="7152"/>
                  </a:lnTo>
                  <a:lnTo>
                    <a:pt x="2299" y="4853"/>
                  </a:lnTo>
                  <a:lnTo>
                    <a:pt x="2682" y="2810"/>
                  </a:lnTo>
                  <a:lnTo>
                    <a:pt x="2682" y="2682"/>
                  </a:lnTo>
                  <a:lnTo>
                    <a:pt x="2828" y="2463"/>
                  </a:lnTo>
                  <a:lnTo>
                    <a:pt x="332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4"/>
            <p:cNvSpPr/>
            <p:nvPr/>
          </p:nvSpPr>
          <p:spPr>
            <a:xfrm>
              <a:off x="1720053" y="2752984"/>
              <a:ext cx="185670" cy="175783"/>
            </a:xfrm>
            <a:custGeom>
              <a:avLst/>
              <a:gdLst/>
              <a:ahLst/>
              <a:cxnLst/>
              <a:rect l="l" t="t" r="r" b="b"/>
              <a:pathLst>
                <a:path w="9578" h="9068" extrusionOk="0">
                  <a:moveTo>
                    <a:pt x="6513" y="1"/>
                  </a:moveTo>
                  <a:lnTo>
                    <a:pt x="2043" y="1278"/>
                  </a:lnTo>
                  <a:lnTo>
                    <a:pt x="766" y="1661"/>
                  </a:lnTo>
                  <a:lnTo>
                    <a:pt x="128" y="1661"/>
                  </a:lnTo>
                  <a:lnTo>
                    <a:pt x="0" y="1788"/>
                  </a:lnTo>
                  <a:lnTo>
                    <a:pt x="766" y="3193"/>
                  </a:lnTo>
                  <a:lnTo>
                    <a:pt x="1405" y="4725"/>
                  </a:lnTo>
                  <a:lnTo>
                    <a:pt x="2299" y="6769"/>
                  </a:lnTo>
                  <a:lnTo>
                    <a:pt x="2682" y="7662"/>
                  </a:lnTo>
                  <a:lnTo>
                    <a:pt x="3448" y="8046"/>
                  </a:lnTo>
                  <a:lnTo>
                    <a:pt x="4342" y="8429"/>
                  </a:lnTo>
                  <a:lnTo>
                    <a:pt x="5236" y="8684"/>
                  </a:lnTo>
                  <a:lnTo>
                    <a:pt x="6257" y="8939"/>
                  </a:lnTo>
                  <a:lnTo>
                    <a:pt x="7151" y="9067"/>
                  </a:lnTo>
                  <a:lnTo>
                    <a:pt x="7917" y="9067"/>
                  </a:lnTo>
                  <a:lnTo>
                    <a:pt x="8684" y="8812"/>
                  </a:lnTo>
                  <a:lnTo>
                    <a:pt x="9194" y="8556"/>
                  </a:lnTo>
                  <a:lnTo>
                    <a:pt x="9450" y="8046"/>
                  </a:lnTo>
                  <a:lnTo>
                    <a:pt x="9577" y="7535"/>
                  </a:lnTo>
                  <a:lnTo>
                    <a:pt x="9577" y="6896"/>
                  </a:lnTo>
                  <a:lnTo>
                    <a:pt x="9322" y="6258"/>
                  </a:lnTo>
                  <a:lnTo>
                    <a:pt x="8811" y="5109"/>
                  </a:lnTo>
                  <a:lnTo>
                    <a:pt x="8300" y="4215"/>
                  </a:lnTo>
                  <a:lnTo>
                    <a:pt x="8173" y="4215"/>
                  </a:lnTo>
                  <a:lnTo>
                    <a:pt x="7917" y="3832"/>
                  </a:lnTo>
                  <a:lnTo>
                    <a:pt x="7151" y="1916"/>
                  </a:lnTo>
                  <a:lnTo>
                    <a:pt x="6513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4"/>
            <p:cNvSpPr/>
            <p:nvPr/>
          </p:nvSpPr>
          <p:spPr>
            <a:xfrm>
              <a:off x="1729959" y="2752984"/>
              <a:ext cx="151009" cy="99038"/>
            </a:xfrm>
            <a:custGeom>
              <a:avLst/>
              <a:gdLst/>
              <a:ahLst/>
              <a:cxnLst/>
              <a:rect l="l" t="t" r="r" b="b"/>
              <a:pathLst>
                <a:path w="7790" h="5109" extrusionOk="0">
                  <a:moveTo>
                    <a:pt x="6002" y="1"/>
                  </a:moveTo>
                  <a:lnTo>
                    <a:pt x="1532" y="1278"/>
                  </a:lnTo>
                  <a:lnTo>
                    <a:pt x="0" y="2044"/>
                  </a:lnTo>
                  <a:lnTo>
                    <a:pt x="639" y="2682"/>
                  </a:lnTo>
                  <a:lnTo>
                    <a:pt x="1277" y="3321"/>
                  </a:lnTo>
                  <a:lnTo>
                    <a:pt x="2171" y="4087"/>
                  </a:lnTo>
                  <a:lnTo>
                    <a:pt x="3192" y="4725"/>
                  </a:lnTo>
                  <a:lnTo>
                    <a:pt x="3703" y="4981"/>
                  </a:lnTo>
                  <a:lnTo>
                    <a:pt x="4342" y="5109"/>
                  </a:lnTo>
                  <a:lnTo>
                    <a:pt x="5746" y="5109"/>
                  </a:lnTo>
                  <a:lnTo>
                    <a:pt x="6385" y="4981"/>
                  </a:lnTo>
                  <a:lnTo>
                    <a:pt x="7151" y="4598"/>
                  </a:lnTo>
                  <a:lnTo>
                    <a:pt x="7789" y="4215"/>
                  </a:lnTo>
                  <a:lnTo>
                    <a:pt x="7662" y="4215"/>
                  </a:lnTo>
                  <a:lnTo>
                    <a:pt x="7406" y="3832"/>
                  </a:lnTo>
                  <a:lnTo>
                    <a:pt x="6640" y="1916"/>
                  </a:lnTo>
                  <a:lnTo>
                    <a:pt x="600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4"/>
            <p:cNvSpPr/>
            <p:nvPr/>
          </p:nvSpPr>
          <p:spPr>
            <a:xfrm>
              <a:off x="1653213" y="2517824"/>
              <a:ext cx="242603" cy="306961"/>
            </a:xfrm>
            <a:custGeom>
              <a:avLst/>
              <a:gdLst/>
              <a:ahLst/>
              <a:cxnLst/>
              <a:rect l="l" t="t" r="r" b="b"/>
              <a:pathLst>
                <a:path w="12515" h="15835" extrusionOk="0">
                  <a:moveTo>
                    <a:pt x="5364" y="1"/>
                  </a:moveTo>
                  <a:lnTo>
                    <a:pt x="4087" y="256"/>
                  </a:lnTo>
                  <a:lnTo>
                    <a:pt x="2937" y="767"/>
                  </a:lnTo>
                  <a:lnTo>
                    <a:pt x="1788" y="1533"/>
                  </a:lnTo>
                  <a:lnTo>
                    <a:pt x="894" y="2554"/>
                  </a:lnTo>
                  <a:lnTo>
                    <a:pt x="639" y="3065"/>
                  </a:lnTo>
                  <a:lnTo>
                    <a:pt x="384" y="3704"/>
                  </a:lnTo>
                  <a:lnTo>
                    <a:pt x="128" y="4342"/>
                  </a:lnTo>
                  <a:lnTo>
                    <a:pt x="0" y="4981"/>
                  </a:lnTo>
                  <a:lnTo>
                    <a:pt x="128" y="6002"/>
                  </a:lnTo>
                  <a:lnTo>
                    <a:pt x="384" y="7407"/>
                  </a:lnTo>
                  <a:lnTo>
                    <a:pt x="767" y="8939"/>
                  </a:lnTo>
                  <a:lnTo>
                    <a:pt x="1405" y="10472"/>
                  </a:lnTo>
                  <a:lnTo>
                    <a:pt x="2171" y="11876"/>
                  </a:lnTo>
                  <a:lnTo>
                    <a:pt x="2810" y="13281"/>
                  </a:lnTo>
                  <a:lnTo>
                    <a:pt x="3704" y="14303"/>
                  </a:lnTo>
                  <a:lnTo>
                    <a:pt x="4087" y="14686"/>
                  </a:lnTo>
                  <a:lnTo>
                    <a:pt x="4342" y="14941"/>
                  </a:lnTo>
                  <a:lnTo>
                    <a:pt x="5491" y="15452"/>
                  </a:lnTo>
                  <a:lnTo>
                    <a:pt x="6641" y="15707"/>
                  </a:lnTo>
                  <a:lnTo>
                    <a:pt x="7790" y="15835"/>
                  </a:lnTo>
                  <a:lnTo>
                    <a:pt x="8939" y="15580"/>
                  </a:lnTo>
                  <a:lnTo>
                    <a:pt x="10088" y="15196"/>
                  </a:lnTo>
                  <a:lnTo>
                    <a:pt x="10982" y="14686"/>
                  </a:lnTo>
                  <a:lnTo>
                    <a:pt x="11748" y="13792"/>
                  </a:lnTo>
                  <a:lnTo>
                    <a:pt x="12132" y="13281"/>
                  </a:lnTo>
                  <a:lnTo>
                    <a:pt x="12387" y="12642"/>
                  </a:lnTo>
                  <a:lnTo>
                    <a:pt x="12515" y="12004"/>
                  </a:lnTo>
                  <a:lnTo>
                    <a:pt x="12515" y="11238"/>
                  </a:lnTo>
                  <a:lnTo>
                    <a:pt x="12515" y="10472"/>
                  </a:lnTo>
                  <a:lnTo>
                    <a:pt x="12387" y="9578"/>
                  </a:lnTo>
                  <a:lnTo>
                    <a:pt x="12004" y="7662"/>
                  </a:lnTo>
                  <a:lnTo>
                    <a:pt x="11365" y="5747"/>
                  </a:lnTo>
                  <a:lnTo>
                    <a:pt x="10472" y="3831"/>
                  </a:lnTo>
                  <a:lnTo>
                    <a:pt x="9578" y="2299"/>
                  </a:lnTo>
                  <a:lnTo>
                    <a:pt x="8684" y="1022"/>
                  </a:lnTo>
                  <a:lnTo>
                    <a:pt x="8301" y="639"/>
                  </a:lnTo>
                  <a:lnTo>
                    <a:pt x="7790" y="384"/>
                  </a:lnTo>
                  <a:lnTo>
                    <a:pt x="7279" y="128"/>
                  </a:lnTo>
                  <a:lnTo>
                    <a:pt x="6641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4"/>
            <p:cNvSpPr/>
            <p:nvPr/>
          </p:nvSpPr>
          <p:spPr>
            <a:xfrm>
              <a:off x="1794317" y="2668833"/>
              <a:ext cx="4963" cy="14868"/>
            </a:xfrm>
            <a:custGeom>
              <a:avLst/>
              <a:gdLst/>
              <a:ahLst/>
              <a:cxnLst/>
              <a:rect l="l" t="t" r="r" b="b"/>
              <a:pathLst>
                <a:path w="256" h="767" extrusionOk="0">
                  <a:moveTo>
                    <a:pt x="0" y="0"/>
                  </a:moveTo>
                  <a:lnTo>
                    <a:pt x="256" y="766"/>
                  </a:lnTo>
                  <a:lnTo>
                    <a:pt x="256" y="638"/>
                  </a:lnTo>
                  <a:lnTo>
                    <a:pt x="128" y="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4"/>
            <p:cNvSpPr/>
            <p:nvPr/>
          </p:nvSpPr>
          <p:spPr>
            <a:xfrm>
              <a:off x="1794317" y="2668833"/>
              <a:ext cx="4963" cy="24755"/>
            </a:xfrm>
            <a:custGeom>
              <a:avLst/>
              <a:gdLst/>
              <a:ahLst/>
              <a:cxnLst/>
              <a:rect l="l" t="t" r="r" b="b"/>
              <a:pathLst>
                <a:path w="256" h="1277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6" y="766"/>
                  </a:lnTo>
                  <a:lnTo>
                    <a:pt x="256" y="1022"/>
                  </a:lnTo>
                  <a:lnTo>
                    <a:pt x="0" y="127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4"/>
            <p:cNvSpPr/>
            <p:nvPr/>
          </p:nvSpPr>
          <p:spPr>
            <a:xfrm>
              <a:off x="1794317" y="2668833"/>
              <a:ext cx="4963" cy="24755"/>
            </a:xfrm>
            <a:custGeom>
              <a:avLst/>
              <a:gdLst/>
              <a:ahLst/>
              <a:cxnLst/>
              <a:rect l="l" t="t" r="r" b="b"/>
              <a:pathLst>
                <a:path w="256" h="1277" fill="none" extrusionOk="0">
                  <a:moveTo>
                    <a:pt x="0" y="1277"/>
                  </a:moveTo>
                  <a:lnTo>
                    <a:pt x="0" y="1277"/>
                  </a:lnTo>
                  <a:lnTo>
                    <a:pt x="256" y="1022"/>
                  </a:lnTo>
                  <a:lnTo>
                    <a:pt x="256" y="638"/>
                  </a:lnTo>
                  <a:lnTo>
                    <a:pt x="128" y="255"/>
                  </a:lnTo>
                  <a:lnTo>
                    <a:pt x="0" y="0"/>
                  </a:lnTo>
                  <a:lnTo>
                    <a:pt x="0" y="127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4"/>
            <p:cNvSpPr/>
            <p:nvPr/>
          </p:nvSpPr>
          <p:spPr>
            <a:xfrm>
              <a:off x="1776987" y="2663871"/>
              <a:ext cx="22293" cy="27255"/>
            </a:xfrm>
            <a:custGeom>
              <a:avLst/>
              <a:gdLst/>
              <a:ahLst/>
              <a:cxnLst/>
              <a:rect l="l" t="t" r="r" b="b"/>
              <a:pathLst>
                <a:path w="1150" h="1406" extrusionOk="0">
                  <a:moveTo>
                    <a:pt x="256" y="1"/>
                  </a:moveTo>
                  <a:lnTo>
                    <a:pt x="128" y="128"/>
                  </a:lnTo>
                  <a:lnTo>
                    <a:pt x="0" y="384"/>
                  </a:lnTo>
                  <a:lnTo>
                    <a:pt x="0" y="639"/>
                  </a:lnTo>
                  <a:lnTo>
                    <a:pt x="0" y="894"/>
                  </a:lnTo>
                  <a:lnTo>
                    <a:pt x="383" y="1278"/>
                  </a:lnTo>
                  <a:lnTo>
                    <a:pt x="639" y="1405"/>
                  </a:lnTo>
                  <a:lnTo>
                    <a:pt x="766" y="1405"/>
                  </a:lnTo>
                  <a:lnTo>
                    <a:pt x="1022" y="1278"/>
                  </a:lnTo>
                  <a:lnTo>
                    <a:pt x="1150" y="1022"/>
                  </a:lnTo>
                  <a:lnTo>
                    <a:pt x="1022" y="511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4"/>
            <p:cNvSpPr/>
            <p:nvPr/>
          </p:nvSpPr>
          <p:spPr>
            <a:xfrm>
              <a:off x="1841345" y="2646540"/>
              <a:ext cx="12387" cy="17350"/>
            </a:xfrm>
            <a:custGeom>
              <a:avLst/>
              <a:gdLst/>
              <a:ahLst/>
              <a:cxnLst/>
              <a:rect l="l" t="t" r="r" b="b"/>
              <a:pathLst>
                <a:path w="639" h="895" extrusionOk="0">
                  <a:moveTo>
                    <a:pt x="0" y="1"/>
                  </a:moveTo>
                  <a:lnTo>
                    <a:pt x="128" y="384"/>
                  </a:lnTo>
                  <a:lnTo>
                    <a:pt x="383" y="767"/>
                  </a:lnTo>
                  <a:lnTo>
                    <a:pt x="639" y="895"/>
                  </a:lnTo>
                  <a:lnTo>
                    <a:pt x="383" y="639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4"/>
            <p:cNvSpPr/>
            <p:nvPr/>
          </p:nvSpPr>
          <p:spPr>
            <a:xfrm>
              <a:off x="1841345" y="2634173"/>
              <a:ext cx="22293" cy="27236"/>
            </a:xfrm>
            <a:custGeom>
              <a:avLst/>
              <a:gdLst/>
              <a:ahLst/>
              <a:cxnLst/>
              <a:rect l="l" t="t" r="r" b="b"/>
              <a:pathLst>
                <a:path w="1150" h="1405" extrusionOk="0">
                  <a:moveTo>
                    <a:pt x="256" y="0"/>
                  </a:moveTo>
                  <a:lnTo>
                    <a:pt x="128" y="256"/>
                  </a:lnTo>
                  <a:lnTo>
                    <a:pt x="0" y="383"/>
                  </a:lnTo>
                  <a:lnTo>
                    <a:pt x="128" y="894"/>
                  </a:lnTo>
                  <a:lnTo>
                    <a:pt x="511" y="1405"/>
                  </a:lnTo>
                  <a:lnTo>
                    <a:pt x="894" y="1405"/>
                  </a:lnTo>
                  <a:lnTo>
                    <a:pt x="1022" y="1277"/>
                  </a:lnTo>
                  <a:lnTo>
                    <a:pt x="1150" y="1022"/>
                  </a:lnTo>
                  <a:lnTo>
                    <a:pt x="1022" y="511"/>
                  </a:lnTo>
                  <a:lnTo>
                    <a:pt x="894" y="256"/>
                  </a:lnTo>
                  <a:lnTo>
                    <a:pt x="767" y="128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4"/>
            <p:cNvSpPr/>
            <p:nvPr/>
          </p:nvSpPr>
          <p:spPr>
            <a:xfrm>
              <a:off x="1757175" y="2631692"/>
              <a:ext cx="27255" cy="24774"/>
            </a:xfrm>
            <a:custGeom>
              <a:avLst/>
              <a:gdLst/>
              <a:ahLst/>
              <a:cxnLst/>
              <a:rect l="l" t="t" r="r" b="b"/>
              <a:pathLst>
                <a:path w="1406" h="1278" extrusionOk="0">
                  <a:moveTo>
                    <a:pt x="767" y="1"/>
                  </a:moveTo>
                  <a:lnTo>
                    <a:pt x="384" y="128"/>
                  </a:lnTo>
                  <a:lnTo>
                    <a:pt x="128" y="511"/>
                  </a:lnTo>
                  <a:lnTo>
                    <a:pt x="1" y="894"/>
                  </a:lnTo>
                  <a:lnTo>
                    <a:pt x="128" y="1150"/>
                  </a:lnTo>
                  <a:lnTo>
                    <a:pt x="256" y="1278"/>
                  </a:lnTo>
                  <a:lnTo>
                    <a:pt x="511" y="1278"/>
                  </a:lnTo>
                  <a:lnTo>
                    <a:pt x="1022" y="767"/>
                  </a:lnTo>
                  <a:lnTo>
                    <a:pt x="1278" y="639"/>
                  </a:lnTo>
                  <a:lnTo>
                    <a:pt x="1405" y="256"/>
                  </a:lnTo>
                  <a:lnTo>
                    <a:pt x="1405" y="128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4"/>
            <p:cNvSpPr/>
            <p:nvPr/>
          </p:nvSpPr>
          <p:spPr>
            <a:xfrm>
              <a:off x="1824015" y="2601994"/>
              <a:ext cx="32198" cy="17350"/>
            </a:xfrm>
            <a:custGeom>
              <a:avLst/>
              <a:gdLst/>
              <a:ahLst/>
              <a:cxnLst/>
              <a:rect l="l" t="t" r="r" b="b"/>
              <a:pathLst>
                <a:path w="1661" h="895" extrusionOk="0">
                  <a:moveTo>
                    <a:pt x="639" y="0"/>
                  </a:moveTo>
                  <a:lnTo>
                    <a:pt x="256" y="128"/>
                  </a:lnTo>
                  <a:lnTo>
                    <a:pt x="0" y="511"/>
                  </a:lnTo>
                  <a:lnTo>
                    <a:pt x="0" y="639"/>
                  </a:lnTo>
                  <a:lnTo>
                    <a:pt x="128" y="894"/>
                  </a:lnTo>
                  <a:lnTo>
                    <a:pt x="767" y="894"/>
                  </a:lnTo>
                  <a:lnTo>
                    <a:pt x="1405" y="766"/>
                  </a:lnTo>
                  <a:lnTo>
                    <a:pt x="1533" y="639"/>
                  </a:lnTo>
                  <a:lnTo>
                    <a:pt x="1661" y="383"/>
                  </a:lnTo>
                  <a:lnTo>
                    <a:pt x="1533" y="256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4"/>
            <p:cNvSpPr/>
            <p:nvPr/>
          </p:nvSpPr>
          <p:spPr>
            <a:xfrm>
              <a:off x="1814109" y="2743078"/>
              <a:ext cx="17350" cy="7444"/>
            </a:xfrm>
            <a:custGeom>
              <a:avLst/>
              <a:gdLst/>
              <a:ahLst/>
              <a:cxnLst/>
              <a:rect l="l" t="t" r="r" b="b"/>
              <a:pathLst>
                <a:path w="895" h="384" extrusionOk="0">
                  <a:moveTo>
                    <a:pt x="895" y="1"/>
                  </a:moveTo>
                  <a:lnTo>
                    <a:pt x="511" y="256"/>
                  </a:lnTo>
                  <a:lnTo>
                    <a:pt x="256" y="256"/>
                  </a:lnTo>
                  <a:lnTo>
                    <a:pt x="1" y="129"/>
                  </a:lnTo>
                  <a:lnTo>
                    <a:pt x="128" y="384"/>
                  </a:lnTo>
                  <a:lnTo>
                    <a:pt x="511" y="384"/>
                  </a:lnTo>
                  <a:lnTo>
                    <a:pt x="767" y="256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4"/>
            <p:cNvSpPr/>
            <p:nvPr/>
          </p:nvSpPr>
          <p:spPr>
            <a:xfrm>
              <a:off x="1814109" y="2743078"/>
              <a:ext cx="17350" cy="4982"/>
            </a:xfrm>
            <a:custGeom>
              <a:avLst/>
              <a:gdLst/>
              <a:ahLst/>
              <a:cxnLst/>
              <a:rect l="l" t="t" r="r" b="b"/>
              <a:pathLst>
                <a:path w="895" h="257" fill="none" extrusionOk="0">
                  <a:moveTo>
                    <a:pt x="1" y="129"/>
                  </a:moveTo>
                  <a:lnTo>
                    <a:pt x="1" y="129"/>
                  </a:lnTo>
                  <a:lnTo>
                    <a:pt x="256" y="256"/>
                  </a:lnTo>
                  <a:lnTo>
                    <a:pt x="511" y="256"/>
                  </a:lnTo>
                  <a:lnTo>
                    <a:pt x="511" y="256"/>
                  </a:lnTo>
                  <a:lnTo>
                    <a:pt x="89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4"/>
            <p:cNvSpPr/>
            <p:nvPr/>
          </p:nvSpPr>
          <p:spPr>
            <a:xfrm>
              <a:off x="1814109" y="2743078"/>
              <a:ext cx="17350" cy="7444"/>
            </a:xfrm>
            <a:custGeom>
              <a:avLst/>
              <a:gdLst/>
              <a:ahLst/>
              <a:cxnLst/>
              <a:rect l="l" t="t" r="r" b="b"/>
              <a:pathLst>
                <a:path w="895" h="384" fill="none" extrusionOk="0">
                  <a:moveTo>
                    <a:pt x="895" y="1"/>
                  </a:moveTo>
                  <a:lnTo>
                    <a:pt x="895" y="1"/>
                  </a:lnTo>
                  <a:lnTo>
                    <a:pt x="767" y="256"/>
                  </a:lnTo>
                  <a:lnTo>
                    <a:pt x="511" y="384"/>
                  </a:lnTo>
                  <a:lnTo>
                    <a:pt x="511" y="384"/>
                  </a:lnTo>
                  <a:lnTo>
                    <a:pt x="128" y="384"/>
                  </a:lnTo>
                  <a:lnTo>
                    <a:pt x="1" y="129"/>
                  </a:lnTo>
                  <a:lnTo>
                    <a:pt x="1" y="129"/>
                  </a:lnTo>
                  <a:lnTo>
                    <a:pt x="1" y="129"/>
                  </a:lnTo>
                  <a:lnTo>
                    <a:pt x="89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4"/>
            <p:cNvSpPr/>
            <p:nvPr/>
          </p:nvSpPr>
          <p:spPr>
            <a:xfrm>
              <a:off x="1811628" y="2611880"/>
              <a:ext cx="49529" cy="111425"/>
            </a:xfrm>
            <a:custGeom>
              <a:avLst/>
              <a:gdLst/>
              <a:ahLst/>
              <a:cxnLst/>
              <a:rect l="l" t="t" r="r" b="b"/>
              <a:pathLst>
                <a:path w="2555" h="5748" extrusionOk="0">
                  <a:moveTo>
                    <a:pt x="129" y="1"/>
                  </a:moveTo>
                  <a:lnTo>
                    <a:pt x="129" y="129"/>
                  </a:lnTo>
                  <a:lnTo>
                    <a:pt x="1150" y="2044"/>
                  </a:lnTo>
                  <a:lnTo>
                    <a:pt x="2044" y="4087"/>
                  </a:lnTo>
                  <a:lnTo>
                    <a:pt x="1278" y="4215"/>
                  </a:lnTo>
                  <a:lnTo>
                    <a:pt x="1789" y="5237"/>
                  </a:lnTo>
                  <a:lnTo>
                    <a:pt x="1406" y="5364"/>
                  </a:lnTo>
                  <a:lnTo>
                    <a:pt x="1023" y="5492"/>
                  </a:lnTo>
                  <a:lnTo>
                    <a:pt x="512" y="5492"/>
                  </a:lnTo>
                  <a:lnTo>
                    <a:pt x="129" y="5364"/>
                  </a:lnTo>
                  <a:lnTo>
                    <a:pt x="1" y="5364"/>
                  </a:lnTo>
                  <a:lnTo>
                    <a:pt x="129" y="5492"/>
                  </a:lnTo>
                  <a:lnTo>
                    <a:pt x="639" y="5747"/>
                  </a:lnTo>
                  <a:lnTo>
                    <a:pt x="1278" y="5747"/>
                  </a:lnTo>
                  <a:lnTo>
                    <a:pt x="1789" y="5492"/>
                  </a:lnTo>
                  <a:lnTo>
                    <a:pt x="1916" y="5492"/>
                  </a:lnTo>
                  <a:lnTo>
                    <a:pt x="2044" y="5364"/>
                  </a:lnTo>
                  <a:lnTo>
                    <a:pt x="2044" y="5237"/>
                  </a:lnTo>
                  <a:lnTo>
                    <a:pt x="1661" y="4343"/>
                  </a:lnTo>
                  <a:lnTo>
                    <a:pt x="2427" y="4343"/>
                  </a:lnTo>
                  <a:lnTo>
                    <a:pt x="2555" y="4215"/>
                  </a:lnTo>
                  <a:lnTo>
                    <a:pt x="1406" y="2044"/>
                  </a:lnTo>
                  <a:lnTo>
                    <a:pt x="12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4"/>
            <p:cNvSpPr/>
            <p:nvPr/>
          </p:nvSpPr>
          <p:spPr>
            <a:xfrm>
              <a:off x="1814109" y="2718323"/>
              <a:ext cx="27255" cy="19831"/>
            </a:xfrm>
            <a:custGeom>
              <a:avLst/>
              <a:gdLst/>
              <a:ahLst/>
              <a:cxnLst/>
              <a:rect l="l" t="t" r="r" b="b"/>
              <a:pathLst>
                <a:path w="1406" h="1023" extrusionOk="0">
                  <a:moveTo>
                    <a:pt x="1" y="1"/>
                  </a:moveTo>
                  <a:lnTo>
                    <a:pt x="1" y="384"/>
                  </a:lnTo>
                  <a:lnTo>
                    <a:pt x="128" y="895"/>
                  </a:lnTo>
                  <a:lnTo>
                    <a:pt x="256" y="1023"/>
                  </a:lnTo>
                  <a:lnTo>
                    <a:pt x="511" y="1023"/>
                  </a:lnTo>
                  <a:lnTo>
                    <a:pt x="767" y="895"/>
                  </a:lnTo>
                  <a:lnTo>
                    <a:pt x="1022" y="767"/>
                  </a:lnTo>
                  <a:lnTo>
                    <a:pt x="1278" y="384"/>
                  </a:lnTo>
                  <a:lnTo>
                    <a:pt x="1405" y="1"/>
                  </a:lnTo>
                  <a:lnTo>
                    <a:pt x="767" y="12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4"/>
            <p:cNvSpPr/>
            <p:nvPr/>
          </p:nvSpPr>
          <p:spPr>
            <a:xfrm>
              <a:off x="1814109" y="2725767"/>
              <a:ext cx="19831" cy="12387"/>
            </a:xfrm>
            <a:custGeom>
              <a:avLst/>
              <a:gdLst/>
              <a:ahLst/>
              <a:cxnLst/>
              <a:rect l="l" t="t" r="r" b="b"/>
              <a:pathLst>
                <a:path w="1023" h="639" extrusionOk="0">
                  <a:moveTo>
                    <a:pt x="1" y="0"/>
                  </a:moveTo>
                  <a:lnTo>
                    <a:pt x="128" y="511"/>
                  </a:lnTo>
                  <a:lnTo>
                    <a:pt x="256" y="639"/>
                  </a:lnTo>
                  <a:lnTo>
                    <a:pt x="511" y="639"/>
                  </a:lnTo>
                  <a:lnTo>
                    <a:pt x="767" y="511"/>
                  </a:lnTo>
                  <a:lnTo>
                    <a:pt x="1022" y="383"/>
                  </a:lnTo>
                  <a:lnTo>
                    <a:pt x="767" y="128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9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4"/>
            <p:cNvSpPr/>
            <p:nvPr/>
          </p:nvSpPr>
          <p:spPr>
            <a:xfrm>
              <a:off x="1603704" y="2460890"/>
              <a:ext cx="240141" cy="262415"/>
            </a:xfrm>
            <a:custGeom>
              <a:avLst/>
              <a:gdLst/>
              <a:ahLst/>
              <a:cxnLst/>
              <a:rect l="l" t="t" r="r" b="b"/>
              <a:pathLst>
                <a:path w="12388" h="13537" extrusionOk="0">
                  <a:moveTo>
                    <a:pt x="9833" y="1"/>
                  </a:moveTo>
                  <a:lnTo>
                    <a:pt x="9067" y="128"/>
                  </a:lnTo>
                  <a:lnTo>
                    <a:pt x="8428" y="511"/>
                  </a:lnTo>
                  <a:lnTo>
                    <a:pt x="7790" y="894"/>
                  </a:lnTo>
                  <a:lnTo>
                    <a:pt x="6768" y="1788"/>
                  </a:lnTo>
                  <a:lnTo>
                    <a:pt x="6385" y="2171"/>
                  </a:lnTo>
                  <a:lnTo>
                    <a:pt x="5619" y="2299"/>
                  </a:lnTo>
                  <a:lnTo>
                    <a:pt x="4853" y="2554"/>
                  </a:lnTo>
                  <a:lnTo>
                    <a:pt x="3959" y="2810"/>
                  </a:lnTo>
                  <a:lnTo>
                    <a:pt x="3065" y="3321"/>
                  </a:lnTo>
                  <a:lnTo>
                    <a:pt x="2299" y="3959"/>
                  </a:lnTo>
                  <a:lnTo>
                    <a:pt x="1916" y="4470"/>
                  </a:lnTo>
                  <a:lnTo>
                    <a:pt x="1661" y="4853"/>
                  </a:lnTo>
                  <a:lnTo>
                    <a:pt x="1533" y="5364"/>
                  </a:lnTo>
                  <a:lnTo>
                    <a:pt x="1405" y="6002"/>
                  </a:lnTo>
                  <a:lnTo>
                    <a:pt x="1022" y="6258"/>
                  </a:lnTo>
                  <a:lnTo>
                    <a:pt x="639" y="6513"/>
                  </a:lnTo>
                  <a:lnTo>
                    <a:pt x="384" y="6896"/>
                  </a:lnTo>
                  <a:lnTo>
                    <a:pt x="128" y="7279"/>
                  </a:lnTo>
                  <a:lnTo>
                    <a:pt x="1" y="7662"/>
                  </a:lnTo>
                  <a:lnTo>
                    <a:pt x="1" y="8173"/>
                  </a:lnTo>
                  <a:lnTo>
                    <a:pt x="1" y="8556"/>
                  </a:lnTo>
                  <a:lnTo>
                    <a:pt x="128" y="8939"/>
                  </a:lnTo>
                  <a:lnTo>
                    <a:pt x="511" y="9833"/>
                  </a:lnTo>
                  <a:lnTo>
                    <a:pt x="1022" y="10727"/>
                  </a:lnTo>
                  <a:lnTo>
                    <a:pt x="1661" y="11493"/>
                  </a:lnTo>
                  <a:lnTo>
                    <a:pt x="2299" y="12259"/>
                  </a:lnTo>
                  <a:lnTo>
                    <a:pt x="2938" y="12898"/>
                  </a:lnTo>
                  <a:lnTo>
                    <a:pt x="3576" y="13281"/>
                  </a:lnTo>
                  <a:lnTo>
                    <a:pt x="4087" y="13536"/>
                  </a:lnTo>
                  <a:lnTo>
                    <a:pt x="4598" y="13536"/>
                  </a:lnTo>
                  <a:lnTo>
                    <a:pt x="4853" y="13281"/>
                  </a:lnTo>
                  <a:lnTo>
                    <a:pt x="4981" y="12770"/>
                  </a:lnTo>
                  <a:lnTo>
                    <a:pt x="4981" y="12259"/>
                  </a:lnTo>
                  <a:lnTo>
                    <a:pt x="4981" y="11749"/>
                  </a:lnTo>
                  <a:lnTo>
                    <a:pt x="4725" y="10727"/>
                  </a:lnTo>
                  <a:lnTo>
                    <a:pt x="4470" y="10216"/>
                  </a:lnTo>
                  <a:lnTo>
                    <a:pt x="4725" y="10089"/>
                  </a:lnTo>
                  <a:lnTo>
                    <a:pt x="5364" y="9450"/>
                  </a:lnTo>
                  <a:lnTo>
                    <a:pt x="5619" y="8939"/>
                  </a:lnTo>
                  <a:lnTo>
                    <a:pt x="5875" y="8173"/>
                  </a:lnTo>
                  <a:lnTo>
                    <a:pt x="6130" y="7407"/>
                  </a:lnTo>
                  <a:lnTo>
                    <a:pt x="6130" y="6513"/>
                  </a:lnTo>
                  <a:lnTo>
                    <a:pt x="6641" y="6513"/>
                  </a:lnTo>
                  <a:lnTo>
                    <a:pt x="7790" y="6641"/>
                  </a:lnTo>
                  <a:lnTo>
                    <a:pt x="8556" y="6641"/>
                  </a:lnTo>
                  <a:lnTo>
                    <a:pt x="9322" y="6513"/>
                  </a:lnTo>
                  <a:lnTo>
                    <a:pt x="10089" y="6258"/>
                  </a:lnTo>
                  <a:lnTo>
                    <a:pt x="10727" y="6002"/>
                  </a:lnTo>
                  <a:lnTo>
                    <a:pt x="11238" y="5619"/>
                  </a:lnTo>
                  <a:lnTo>
                    <a:pt x="11621" y="5236"/>
                  </a:lnTo>
                  <a:lnTo>
                    <a:pt x="11876" y="4853"/>
                  </a:lnTo>
                  <a:lnTo>
                    <a:pt x="12132" y="4470"/>
                  </a:lnTo>
                  <a:lnTo>
                    <a:pt x="12387" y="3448"/>
                  </a:lnTo>
                  <a:lnTo>
                    <a:pt x="12259" y="2554"/>
                  </a:lnTo>
                  <a:lnTo>
                    <a:pt x="12004" y="1661"/>
                  </a:lnTo>
                  <a:lnTo>
                    <a:pt x="11621" y="894"/>
                  </a:lnTo>
                  <a:lnTo>
                    <a:pt x="11110" y="384"/>
                  </a:lnTo>
                  <a:lnTo>
                    <a:pt x="1059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4"/>
            <p:cNvSpPr/>
            <p:nvPr/>
          </p:nvSpPr>
          <p:spPr>
            <a:xfrm>
              <a:off x="1685392" y="2572277"/>
              <a:ext cx="44585" cy="99038"/>
            </a:xfrm>
            <a:custGeom>
              <a:avLst/>
              <a:gdLst/>
              <a:ahLst/>
              <a:cxnLst/>
              <a:rect l="l" t="t" r="r" b="b"/>
              <a:pathLst>
                <a:path w="2300" h="5109" extrusionOk="0">
                  <a:moveTo>
                    <a:pt x="1533" y="1"/>
                  </a:moveTo>
                  <a:lnTo>
                    <a:pt x="1788" y="639"/>
                  </a:lnTo>
                  <a:lnTo>
                    <a:pt x="2044" y="1406"/>
                  </a:lnTo>
                  <a:lnTo>
                    <a:pt x="2044" y="2172"/>
                  </a:lnTo>
                  <a:lnTo>
                    <a:pt x="1788" y="2938"/>
                  </a:lnTo>
                  <a:lnTo>
                    <a:pt x="1533" y="3576"/>
                  </a:lnTo>
                  <a:lnTo>
                    <a:pt x="1022" y="4087"/>
                  </a:lnTo>
                  <a:lnTo>
                    <a:pt x="639" y="4598"/>
                  </a:lnTo>
                  <a:lnTo>
                    <a:pt x="0" y="4981"/>
                  </a:lnTo>
                  <a:lnTo>
                    <a:pt x="0" y="5109"/>
                  </a:lnTo>
                  <a:lnTo>
                    <a:pt x="767" y="4726"/>
                  </a:lnTo>
                  <a:lnTo>
                    <a:pt x="1405" y="4343"/>
                  </a:lnTo>
                  <a:lnTo>
                    <a:pt x="1916" y="3704"/>
                  </a:lnTo>
                  <a:lnTo>
                    <a:pt x="2171" y="3066"/>
                  </a:lnTo>
                  <a:lnTo>
                    <a:pt x="2299" y="2172"/>
                  </a:lnTo>
                  <a:lnTo>
                    <a:pt x="2171" y="1406"/>
                  </a:lnTo>
                  <a:lnTo>
                    <a:pt x="2044" y="639"/>
                  </a:lnTo>
                  <a:lnTo>
                    <a:pt x="153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4"/>
            <p:cNvSpPr/>
            <p:nvPr/>
          </p:nvSpPr>
          <p:spPr>
            <a:xfrm>
              <a:off x="1593798" y="2579701"/>
              <a:ext cx="96557" cy="143604"/>
            </a:xfrm>
            <a:custGeom>
              <a:avLst/>
              <a:gdLst/>
              <a:ahLst/>
              <a:cxnLst/>
              <a:rect l="l" t="t" r="r" b="b"/>
              <a:pathLst>
                <a:path w="4981" h="7408" extrusionOk="0">
                  <a:moveTo>
                    <a:pt x="2172" y="1"/>
                  </a:moveTo>
                  <a:lnTo>
                    <a:pt x="1533" y="256"/>
                  </a:lnTo>
                  <a:lnTo>
                    <a:pt x="895" y="512"/>
                  </a:lnTo>
                  <a:lnTo>
                    <a:pt x="384" y="1023"/>
                  </a:lnTo>
                  <a:lnTo>
                    <a:pt x="1" y="1661"/>
                  </a:lnTo>
                  <a:lnTo>
                    <a:pt x="1" y="2427"/>
                  </a:lnTo>
                  <a:lnTo>
                    <a:pt x="128" y="3066"/>
                  </a:lnTo>
                  <a:lnTo>
                    <a:pt x="256" y="3704"/>
                  </a:lnTo>
                  <a:lnTo>
                    <a:pt x="639" y="4343"/>
                  </a:lnTo>
                  <a:lnTo>
                    <a:pt x="1405" y="5364"/>
                  </a:lnTo>
                  <a:lnTo>
                    <a:pt x="2427" y="6258"/>
                  </a:lnTo>
                  <a:lnTo>
                    <a:pt x="3704" y="6897"/>
                  </a:lnTo>
                  <a:lnTo>
                    <a:pt x="4981" y="7407"/>
                  </a:lnTo>
                  <a:lnTo>
                    <a:pt x="4981" y="7280"/>
                  </a:lnTo>
                  <a:lnTo>
                    <a:pt x="3832" y="6897"/>
                  </a:lnTo>
                  <a:lnTo>
                    <a:pt x="2810" y="6258"/>
                  </a:lnTo>
                  <a:lnTo>
                    <a:pt x="1788" y="5492"/>
                  </a:lnTo>
                  <a:lnTo>
                    <a:pt x="1022" y="4470"/>
                  </a:lnTo>
                  <a:lnTo>
                    <a:pt x="767" y="3960"/>
                  </a:lnTo>
                  <a:lnTo>
                    <a:pt x="512" y="3321"/>
                  </a:lnTo>
                  <a:lnTo>
                    <a:pt x="256" y="2683"/>
                  </a:lnTo>
                  <a:lnTo>
                    <a:pt x="384" y="2044"/>
                  </a:lnTo>
                  <a:lnTo>
                    <a:pt x="639" y="1406"/>
                  </a:lnTo>
                  <a:lnTo>
                    <a:pt x="1022" y="767"/>
                  </a:lnTo>
                  <a:lnTo>
                    <a:pt x="1533" y="384"/>
                  </a:lnTo>
                  <a:lnTo>
                    <a:pt x="217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4"/>
            <p:cNvSpPr/>
            <p:nvPr/>
          </p:nvSpPr>
          <p:spPr>
            <a:xfrm>
              <a:off x="1724996" y="2458409"/>
              <a:ext cx="111406" cy="74283"/>
            </a:xfrm>
            <a:custGeom>
              <a:avLst/>
              <a:gdLst/>
              <a:ahLst/>
              <a:cxnLst/>
              <a:rect l="l" t="t" r="r" b="b"/>
              <a:pathLst>
                <a:path w="5747" h="3832" extrusionOk="0">
                  <a:moveTo>
                    <a:pt x="256" y="2044"/>
                  </a:moveTo>
                  <a:lnTo>
                    <a:pt x="1" y="2555"/>
                  </a:lnTo>
                  <a:lnTo>
                    <a:pt x="128" y="2555"/>
                  </a:lnTo>
                  <a:lnTo>
                    <a:pt x="256" y="2044"/>
                  </a:lnTo>
                  <a:close/>
                  <a:moveTo>
                    <a:pt x="3193" y="1"/>
                  </a:moveTo>
                  <a:lnTo>
                    <a:pt x="2427" y="129"/>
                  </a:lnTo>
                  <a:lnTo>
                    <a:pt x="1788" y="256"/>
                  </a:lnTo>
                  <a:lnTo>
                    <a:pt x="1278" y="639"/>
                  </a:lnTo>
                  <a:lnTo>
                    <a:pt x="767" y="1022"/>
                  </a:lnTo>
                  <a:lnTo>
                    <a:pt x="511" y="1533"/>
                  </a:lnTo>
                  <a:lnTo>
                    <a:pt x="256" y="2044"/>
                  </a:lnTo>
                  <a:lnTo>
                    <a:pt x="639" y="1533"/>
                  </a:lnTo>
                  <a:lnTo>
                    <a:pt x="1022" y="1150"/>
                  </a:lnTo>
                  <a:lnTo>
                    <a:pt x="1533" y="767"/>
                  </a:lnTo>
                  <a:lnTo>
                    <a:pt x="2044" y="639"/>
                  </a:lnTo>
                  <a:lnTo>
                    <a:pt x="2555" y="384"/>
                  </a:lnTo>
                  <a:lnTo>
                    <a:pt x="4215" y="384"/>
                  </a:lnTo>
                  <a:lnTo>
                    <a:pt x="4725" y="639"/>
                  </a:lnTo>
                  <a:lnTo>
                    <a:pt x="5108" y="1022"/>
                  </a:lnTo>
                  <a:lnTo>
                    <a:pt x="5364" y="1533"/>
                  </a:lnTo>
                  <a:lnTo>
                    <a:pt x="5492" y="2044"/>
                  </a:lnTo>
                  <a:lnTo>
                    <a:pt x="5619" y="2682"/>
                  </a:lnTo>
                  <a:lnTo>
                    <a:pt x="5619" y="3193"/>
                  </a:lnTo>
                  <a:lnTo>
                    <a:pt x="5492" y="3832"/>
                  </a:lnTo>
                  <a:lnTo>
                    <a:pt x="5747" y="3193"/>
                  </a:lnTo>
                  <a:lnTo>
                    <a:pt x="5747" y="2555"/>
                  </a:lnTo>
                  <a:lnTo>
                    <a:pt x="5619" y="1916"/>
                  </a:lnTo>
                  <a:lnTo>
                    <a:pt x="5492" y="1278"/>
                  </a:lnTo>
                  <a:lnTo>
                    <a:pt x="5236" y="767"/>
                  </a:lnTo>
                  <a:lnTo>
                    <a:pt x="4853" y="384"/>
                  </a:lnTo>
                  <a:lnTo>
                    <a:pt x="4342" y="129"/>
                  </a:lnTo>
                  <a:lnTo>
                    <a:pt x="383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4"/>
            <p:cNvSpPr/>
            <p:nvPr/>
          </p:nvSpPr>
          <p:spPr>
            <a:xfrm>
              <a:off x="1724996" y="2458409"/>
              <a:ext cx="111406" cy="74283"/>
            </a:xfrm>
            <a:custGeom>
              <a:avLst/>
              <a:gdLst/>
              <a:ahLst/>
              <a:cxnLst/>
              <a:rect l="l" t="t" r="r" b="b"/>
              <a:pathLst>
                <a:path w="5747" h="3832" fill="none" extrusionOk="0">
                  <a:moveTo>
                    <a:pt x="1" y="2555"/>
                  </a:moveTo>
                  <a:lnTo>
                    <a:pt x="1" y="2555"/>
                  </a:lnTo>
                  <a:lnTo>
                    <a:pt x="256" y="2044"/>
                  </a:lnTo>
                  <a:lnTo>
                    <a:pt x="511" y="1533"/>
                  </a:lnTo>
                  <a:lnTo>
                    <a:pt x="767" y="1022"/>
                  </a:lnTo>
                  <a:lnTo>
                    <a:pt x="1278" y="639"/>
                  </a:lnTo>
                  <a:lnTo>
                    <a:pt x="1278" y="639"/>
                  </a:lnTo>
                  <a:lnTo>
                    <a:pt x="1788" y="256"/>
                  </a:lnTo>
                  <a:lnTo>
                    <a:pt x="2427" y="129"/>
                  </a:lnTo>
                  <a:lnTo>
                    <a:pt x="3193" y="1"/>
                  </a:lnTo>
                  <a:lnTo>
                    <a:pt x="3832" y="1"/>
                  </a:lnTo>
                  <a:lnTo>
                    <a:pt x="3832" y="1"/>
                  </a:lnTo>
                  <a:lnTo>
                    <a:pt x="4342" y="129"/>
                  </a:lnTo>
                  <a:lnTo>
                    <a:pt x="4853" y="384"/>
                  </a:lnTo>
                  <a:lnTo>
                    <a:pt x="5236" y="767"/>
                  </a:lnTo>
                  <a:lnTo>
                    <a:pt x="5492" y="1278"/>
                  </a:lnTo>
                  <a:lnTo>
                    <a:pt x="5492" y="1278"/>
                  </a:lnTo>
                  <a:lnTo>
                    <a:pt x="5619" y="1916"/>
                  </a:lnTo>
                  <a:lnTo>
                    <a:pt x="5747" y="2555"/>
                  </a:lnTo>
                  <a:lnTo>
                    <a:pt x="5747" y="3193"/>
                  </a:lnTo>
                  <a:lnTo>
                    <a:pt x="5492" y="383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4"/>
            <p:cNvSpPr/>
            <p:nvPr/>
          </p:nvSpPr>
          <p:spPr>
            <a:xfrm>
              <a:off x="1724996" y="2465834"/>
              <a:ext cx="108944" cy="66859"/>
            </a:xfrm>
            <a:custGeom>
              <a:avLst/>
              <a:gdLst/>
              <a:ahLst/>
              <a:cxnLst/>
              <a:rect l="l" t="t" r="r" b="b"/>
              <a:pathLst>
                <a:path w="5620" h="3449" fill="none" extrusionOk="0">
                  <a:moveTo>
                    <a:pt x="5492" y="3449"/>
                  </a:moveTo>
                  <a:lnTo>
                    <a:pt x="5492" y="3449"/>
                  </a:lnTo>
                  <a:lnTo>
                    <a:pt x="5619" y="2810"/>
                  </a:lnTo>
                  <a:lnTo>
                    <a:pt x="5619" y="2299"/>
                  </a:lnTo>
                  <a:lnTo>
                    <a:pt x="5492" y="1661"/>
                  </a:lnTo>
                  <a:lnTo>
                    <a:pt x="5364" y="1150"/>
                  </a:lnTo>
                  <a:lnTo>
                    <a:pt x="5364" y="1150"/>
                  </a:lnTo>
                  <a:lnTo>
                    <a:pt x="5108" y="639"/>
                  </a:lnTo>
                  <a:lnTo>
                    <a:pt x="4725" y="256"/>
                  </a:lnTo>
                  <a:lnTo>
                    <a:pt x="4215" y="1"/>
                  </a:lnTo>
                  <a:lnTo>
                    <a:pt x="3704" y="1"/>
                  </a:lnTo>
                  <a:lnTo>
                    <a:pt x="3704" y="1"/>
                  </a:lnTo>
                  <a:lnTo>
                    <a:pt x="3193" y="1"/>
                  </a:lnTo>
                  <a:lnTo>
                    <a:pt x="2555" y="1"/>
                  </a:lnTo>
                  <a:lnTo>
                    <a:pt x="2044" y="256"/>
                  </a:lnTo>
                  <a:lnTo>
                    <a:pt x="1533" y="384"/>
                  </a:lnTo>
                  <a:lnTo>
                    <a:pt x="1022" y="767"/>
                  </a:lnTo>
                  <a:lnTo>
                    <a:pt x="639" y="1150"/>
                  </a:lnTo>
                  <a:lnTo>
                    <a:pt x="256" y="1661"/>
                  </a:lnTo>
                  <a:lnTo>
                    <a:pt x="128" y="2172"/>
                  </a:lnTo>
                  <a:lnTo>
                    <a:pt x="128" y="2172"/>
                  </a:lnTo>
                  <a:lnTo>
                    <a:pt x="1" y="2172"/>
                  </a:lnTo>
                  <a:lnTo>
                    <a:pt x="1" y="2172"/>
                  </a:lnTo>
                  <a:lnTo>
                    <a:pt x="1" y="2172"/>
                  </a:lnTo>
                  <a:lnTo>
                    <a:pt x="5492" y="344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4"/>
            <p:cNvSpPr/>
            <p:nvPr/>
          </p:nvSpPr>
          <p:spPr>
            <a:xfrm>
              <a:off x="1645789" y="2691107"/>
              <a:ext cx="74283" cy="74283"/>
            </a:xfrm>
            <a:custGeom>
              <a:avLst/>
              <a:gdLst/>
              <a:ahLst/>
              <a:cxnLst/>
              <a:rect l="l" t="t" r="r" b="b"/>
              <a:pathLst>
                <a:path w="3832" h="3832" extrusionOk="0">
                  <a:moveTo>
                    <a:pt x="511" y="0"/>
                  </a:moveTo>
                  <a:lnTo>
                    <a:pt x="128" y="128"/>
                  </a:lnTo>
                  <a:lnTo>
                    <a:pt x="0" y="511"/>
                  </a:lnTo>
                  <a:lnTo>
                    <a:pt x="0" y="1022"/>
                  </a:lnTo>
                  <a:lnTo>
                    <a:pt x="128" y="1533"/>
                  </a:lnTo>
                  <a:lnTo>
                    <a:pt x="511" y="2171"/>
                  </a:lnTo>
                  <a:lnTo>
                    <a:pt x="894" y="2810"/>
                  </a:lnTo>
                  <a:lnTo>
                    <a:pt x="1405" y="3320"/>
                  </a:lnTo>
                  <a:lnTo>
                    <a:pt x="1916" y="3703"/>
                  </a:lnTo>
                  <a:lnTo>
                    <a:pt x="2427" y="3831"/>
                  </a:lnTo>
                  <a:lnTo>
                    <a:pt x="2810" y="3831"/>
                  </a:lnTo>
                  <a:lnTo>
                    <a:pt x="3320" y="3703"/>
                  </a:lnTo>
                  <a:lnTo>
                    <a:pt x="3576" y="3320"/>
                  </a:lnTo>
                  <a:lnTo>
                    <a:pt x="3831" y="2937"/>
                  </a:lnTo>
                  <a:lnTo>
                    <a:pt x="3831" y="2810"/>
                  </a:lnTo>
                  <a:lnTo>
                    <a:pt x="2937" y="1150"/>
                  </a:lnTo>
                  <a:lnTo>
                    <a:pt x="2682" y="894"/>
                  </a:lnTo>
                  <a:lnTo>
                    <a:pt x="1916" y="383"/>
                  </a:lnTo>
                  <a:lnTo>
                    <a:pt x="1405" y="128"/>
                  </a:lnTo>
                  <a:lnTo>
                    <a:pt x="894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4"/>
            <p:cNvSpPr/>
            <p:nvPr/>
          </p:nvSpPr>
          <p:spPr>
            <a:xfrm>
              <a:off x="1660638" y="2708437"/>
              <a:ext cx="47047" cy="42085"/>
            </a:xfrm>
            <a:custGeom>
              <a:avLst/>
              <a:gdLst/>
              <a:ahLst/>
              <a:cxnLst/>
              <a:rect l="l" t="t" r="r" b="b"/>
              <a:pathLst>
                <a:path w="2427" h="2171" extrusionOk="0">
                  <a:moveTo>
                    <a:pt x="1" y="0"/>
                  </a:moveTo>
                  <a:lnTo>
                    <a:pt x="511" y="256"/>
                  </a:lnTo>
                  <a:lnTo>
                    <a:pt x="1022" y="511"/>
                  </a:lnTo>
                  <a:lnTo>
                    <a:pt x="1533" y="1022"/>
                  </a:lnTo>
                  <a:lnTo>
                    <a:pt x="1916" y="1533"/>
                  </a:lnTo>
                  <a:lnTo>
                    <a:pt x="1916" y="1533"/>
                  </a:lnTo>
                  <a:lnTo>
                    <a:pt x="1661" y="1405"/>
                  </a:lnTo>
                  <a:lnTo>
                    <a:pt x="1405" y="1277"/>
                  </a:lnTo>
                  <a:lnTo>
                    <a:pt x="1150" y="1277"/>
                  </a:lnTo>
                  <a:lnTo>
                    <a:pt x="1022" y="1405"/>
                  </a:lnTo>
                  <a:lnTo>
                    <a:pt x="894" y="1533"/>
                  </a:lnTo>
                  <a:lnTo>
                    <a:pt x="1405" y="1533"/>
                  </a:lnTo>
                  <a:lnTo>
                    <a:pt x="1788" y="1660"/>
                  </a:lnTo>
                  <a:lnTo>
                    <a:pt x="2299" y="2171"/>
                  </a:lnTo>
                  <a:lnTo>
                    <a:pt x="2427" y="2171"/>
                  </a:lnTo>
                  <a:lnTo>
                    <a:pt x="2044" y="1277"/>
                  </a:lnTo>
                  <a:lnTo>
                    <a:pt x="1533" y="639"/>
                  </a:lnTo>
                  <a:lnTo>
                    <a:pt x="1150" y="383"/>
                  </a:lnTo>
                  <a:lnTo>
                    <a:pt x="767" y="128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4"/>
            <p:cNvSpPr/>
            <p:nvPr/>
          </p:nvSpPr>
          <p:spPr>
            <a:xfrm>
              <a:off x="1965118" y="539992"/>
              <a:ext cx="532215" cy="497555"/>
            </a:xfrm>
            <a:custGeom>
              <a:avLst/>
              <a:gdLst/>
              <a:ahLst/>
              <a:cxnLst/>
              <a:rect l="l" t="t" r="r" b="b"/>
              <a:pathLst>
                <a:path w="27455" h="25667" extrusionOk="0">
                  <a:moveTo>
                    <a:pt x="17622" y="0"/>
                  </a:moveTo>
                  <a:lnTo>
                    <a:pt x="16601" y="255"/>
                  </a:lnTo>
                  <a:lnTo>
                    <a:pt x="15196" y="638"/>
                  </a:lnTo>
                  <a:lnTo>
                    <a:pt x="13919" y="1149"/>
                  </a:lnTo>
                  <a:lnTo>
                    <a:pt x="11876" y="2043"/>
                  </a:lnTo>
                  <a:lnTo>
                    <a:pt x="10982" y="2426"/>
                  </a:lnTo>
                  <a:lnTo>
                    <a:pt x="9833" y="2682"/>
                  </a:lnTo>
                  <a:lnTo>
                    <a:pt x="8556" y="2937"/>
                  </a:lnTo>
                  <a:lnTo>
                    <a:pt x="5746" y="2937"/>
                  </a:lnTo>
                  <a:lnTo>
                    <a:pt x="4597" y="3192"/>
                  </a:lnTo>
                  <a:lnTo>
                    <a:pt x="3320" y="3448"/>
                  </a:lnTo>
                  <a:lnTo>
                    <a:pt x="2299" y="3831"/>
                  </a:lnTo>
                  <a:lnTo>
                    <a:pt x="639" y="4469"/>
                  </a:lnTo>
                  <a:lnTo>
                    <a:pt x="0" y="4852"/>
                  </a:lnTo>
                  <a:lnTo>
                    <a:pt x="383" y="5746"/>
                  </a:lnTo>
                  <a:lnTo>
                    <a:pt x="1405" y="5363"/>
                  </a:lnTo>
                  <a:lnTo>
                    <a:pt x="2426" y="5236"/>
                  </a:lnTo>
                  <a:lnTo>
                    <a:pt x="2937" y="5236"/>
                  </a:lnTo>
                  <a:lnTo>
                    <a:pt x="2809" y="5363"/>
                  </a:lnTo>
                  <a:lnTo>
                    <a:pt x="1660" y="5746"/>
                  </a:lnTo>
                  <a:lnTo>
                    <a:pt x="766" y="6257"/>
                  </a:lnTo>
                  <a:lnTo>
                    <a:pt x="1405" y="7662"/>
                  </a:lnTo>
                  <a:lnTo>
                    <a:pt x="2682" y="7151"/>
                  </a:lnTo>
                  <a:lnTo>
                    <a:pt x="3959" y="6640"/>
                  </a:lnTo>
                  <a:lnTo>
                    <a:pt x="5363" y="6385"/>
                  </a:lnTo>
                  <a:lnTo>
                    <a:pt x="6640" y="6129"/>
                  </a:lnTo>
                  <a:lnTo>
                    <a:pt x="6768" y="6129"/>
                  </a:lnTo>
                  <a:lnTo>
                    <a:pt x="6513" y="6257"/>
                  </a:lnTo>
                  <a:lnTo>
                    <a:pt x="5491" y="6768"/>
                  </a:lnTo>
                  <a:lnTo>
                    <a:pt x="3831" y="7534"/>
                  </a:lnTo>
                  <a:lnTo>
                    <a:pt x="2809" y="8173"/>
                  </a:lnTo>
                  <a:lnTo>
                    <a:pt x="1916" y="8811"/>
                  </a:lnTo>
                  <a:lnTo>
                    <a:pt x="7917" y="21325"/>
                  </a:lnTo>
                  <a:lnTo>
                    <a:pt x="8556" y="21070"/>
                  </a:lnTo>
                  <a:lnTo>
                    <a:pt x="9322" y="20687"/>
                  </a:lnTo>
                  <a:lnTo>
                    <a:pt x="10599" y="19793"/>
                  </a:lnTo>
                  <a:lnTo>
                    <a:pt x="12131" y="18644"/>
                  </a:lnTo>
                  <a:lnTo>
                    <a:pt x="12131" y="18644"/>
                  </a:lnTo>
                  <a:lnTo>
                    <a:pt x="11237" y="19665"/>
                  </a:lnTo>
                  <a:lnTo>
                    <a:pt x="10216" y="20687"/>
                  </a:lnTo>
                  <a:lnTo>
                    <a:pt x="9194" y="21453"/>
                  </a:lnTo>
                  <a:lnTo>
                    <a:pt x="8300" y="22092"/>
                  </a:lnTo>
                  <a:lnTo>
                    <a:pt x="8939" y="23496"/>
                  </a:lnTo>
                  <a:lnTo>
                    <a:pt x="10344" y="22858"/>
                  </a:lnTo>
                  <a:lnTo>
                    <a:pt x="11621" y="21964"/>
                  </a:lnTo>
                  <a:lnTo>
                    <a:pt x="10471" y="23113"/>
                  </a:lnTo>
                  <a:lnTo>
                    <a:pt x="9194" y="24007"/>
                  </a:lnTo>
                  <a:lnTo>
                    <a:pt x="9960" y="25667"/>
                  </a:lnTo>
                  <a:lnTo>
                    <a:pt x="11493" y="24773"/>
                  </a:lnTo>
                  <a:lnTo>
                    <a:pt x="12897" y="23624"/>
                  </a:lnTo>
                  <a:lnTo>
                    <a:pt x="14047" y="22347"/>
                  </a:lnTo>
                  <a:lnTo>
                    <a:pt x="15068" y="20942"/>
                  </a:lnTo>
                  <a:lnTo>
                    <a:pt x="15579" y="20304"/>
                  </a:lnTo>
                  <a:lnTo>
                    <a:pt x="16090" y="19793"/>
                  </a:lnTo>
                  <a:lnTo>
                    <a:pt x="16728" y="19410"/>
                  </a:lnTo>
                  <a:lnTo>
                    <a:pt x="17495" y="19027"/>
                  </a:lnTo>
                  <a:lnTo>
                    <a:pt x="19155" y="18261"/>
                  </a:lnTo>
                  <a:lnTo>
                    <a:pt x="21453" y="17367"/>
                  </a:lnTo>
                  <a:lnTo>
                    <a:pt x="22347" y="16856"/>
                  </a:lnTo>
                  <a:lnTo>
                    <a:pt x="23241" y="16217"/>
                  </a:lnTo>
                  <a:lnTo>
                    <a:pt x="24135" y="15451"/>
                  </a:lnTo>
                  <a:lnTo>
                    <a:pt x="24773" y="14685"/>
                  </a:lnTo>
                  <a:lnTo>
                    <a:pt x="25539" y="13791"/>
                  </a:lnTo>
                  <a:lnTo>
                    <a:pt x="26050" y="12897"/>
                  </a:lnTo>
                  <a:lnTo>
                    <a:pt x="26561" y="11876"/>
                  </a:lnTo>
                  <a:lnTo>
                    <a:pt x="26816" y="10854"/>
                  </a:lnTo>
                  <a:lnTo>
                    <a:pt x="27327" y="9322"/>
                  </a:lnTo>
                  <a:lnTo>
                    <a:pt x="27455" y="7917"/>
                  </a:lnTo>
                  <a:lnTo>
                    <a:pt x="27455" y="6513"/>
                  </a:lnTo>
                  <a:lnTo>
                    <a:pt x="27199" y="5363"/>
                  </a:lnTo>
                  <a:lnTo>
                    <a:pt x="26689" y="4342"/>
                  </a:lnTo>
                  <a:lnTo>
                    <a:pt x="26178" y="3320"/>
                  </a:lnTo>
                  <a:lnTo>
                    <a:pt x="25412" y="2554"/>
                  </a:lnTo>
                  <a:lnTo>
                    <a:pt x="24646" y="1788"/>
                  </a:lnTo>
                  <a:lnTo>
                    <a:pt x="23752" y="1277"/>
                  </a:lnTo>
                  <a:lnTo>
                    <a:pt x="22730" y="766"/>
                  </a:lnTo>
                  <a:lnTo>
                    <a:pt x="21709" y="383"/>
                  </a:lnTo>
                  <a:lnTo>
                    <a:pt x="20687" y="128"/>
                  </a:lnTo>
                  <a:lnTo>
                    <a:pt x="1966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4"/>
            <p:cNvSpPr/>
            <p:nvPr/>
          </p:nvSpPr>
          <p:spPr>
            <a:xfrm>
              <a:off x="1970061" y="544935"/>
              <a:ext cx="339141" cy="71802"/>
            </a:xfrm>
            <a:custGeom>
              <a:avLst/>
              <a:gdLst/>
              <a:ahLst/>
              <a:cxnLst/>
              <a:rect l="l" t="t" r="r" b="b"/>
              <a:pathLst>
                <a:path w="17495" h="3704" extrusionOk="0">
                  <a:moveTo>
                    <a:pt x="16346" y="0"/>
                  </a:moveTo>
                  <a:lnTo>
                    <a:pt x="15196" y="256"/>
                  </a:lnTo>
                  <a:lnTo>
                    <a:pt x="13026" y="894"/>
                  </a:lnTo>
                  <a:lnTo>
                    <a:pt x="10982" y="1533"/>
                  </a:lnTo>
                  <a:lnTo>
                    <a:pt x="8812" y="2044"/>
                  </a:lnTo>
                  <a:lnTo>
                    <a:pt x="5364" y="2044"/>
                  </a:lnTo>
                  <a:lnTo>
                    <a:pt x="4215" y="2171"/>
                  </a:lnTo>
                  <a:lnTo>
                    <a:pt x="3193" y="2427"/>
                  </a:lnTo>
                  <a:lnTo>
                    <a:pt x="2044" y="2810"/>
                  </a:lnTo>
                  <a:lnTo>
                    <a:pt x="1022" y="3193"/>
                  </a:lnTo>
                  <a:lnTo>
                    <a:pt x="1" y="3704"/>
                  </a:lnTo>
                  <a:lnTo>
                    <a:pt x="1022" y="3321"/>
                  </a:lnTo>
                  <a:lnTo>
                    <a:pt x="2171" y="2937"/>
                  </a:lnTo>
                  <a:lnTo>
                    <a:pt x="3193" y="2682"/>
                  </a:lnTo>
                  <a:lnTo>
                    <a:pt x="4342" y="2554"/>
                  </a:lnTo>
                  <a:lnTo>
                    <a:pt x="5364" y="2427"/>
                  </a:lnTo>
                  <a:lnTo>
                    <a:pt x="8812" y="2427"/>
                  </a:lnTo>
                  <a:lnTo>
                    <a:pt x="9961" y="2299"/>
                  </a:lnTo>
                  <a:lnTo>
                    <a:pt x="10982" y="1916"/>
                  </a:lnTo>
                  <a:lnTo>
                    <a:pt x="13153" y="1277"/>
                  </a:lnTo>
                  <a:lnTo>
                    <a:pt x="15324" y="511"/>
                  </a:lnTo>
                  <a:lnTo>
                    <a:pt x="1749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4"/>
            <p:cNvSpPr/>
            <p:nvPr/>
          </p:nvSpPr>
          <p:spPr>
            <a:xfrm>
              <a:off x="2163136" y="876632"/>
              <a:ext cx="217868" cy="168359"/>
            </a:xfrm>
            <a:custGeom>
              <a:avLst/>
              <a:gdLst/>
              <a:ahLst/>
              <a:cxnLst/>
              <a:rect l="l" t="t" r="r" b="b"/>
              <a:pathLst>
                <a:path w="11239" h="8685" extrusionOk="0">
                  <a:moveTo>
                    <a:pt x="11238" y="1"/>
                  </a:moveTo>
                  <a:lnTo>
                    <a:pt x="9450" y="639"/>
                  </a:lnTo>
                  <a:lnTo>
                    <a:pt x="7790" y="1405"/>
                  </a:lnTo>
                  <a:lnTo>
                    <a:pt x="7024" y="1788"/>
                  </a:lnTo>
                  <a:lnTo>
                    <a:pt x="6258" y="2299"/>
                  </a:lnTo>
                  <a:lnTo>
                    <a:pt x="5875" y="2682"/>
                  </a:lnTo>
                  <a:lnTo>
                    <a:pt x="5747" y="2810"/>
                  </a:lnTo>
                  <a:lnTo>
                    <a:pt x="5619" y="3065"/>
                  </a:lnTo>
                  <a:lnTo>
                    <a:pt x="5109" y="3704"/>
                  </a:lnTo>
                  <a:lnTo>
                    <a:pt x="4087" y="5236"/>
                  </a:lnTo>
                  <a:lnTo>
                    <a:pt x="2938" y="6513"/>
                  </a:lnTo>
                  <a:lnTo>
                    <a:pt x="1533" y="7663"/>
                  </a:lnTo>
                  <a:lnTo>
                    <a:pt x="1" y="8684"/>
                  </a:lnTo>
                  <a:lnTo>
                    <a:pt x="895" y="8301"/>
                  </a:lnTo>
                  <a:lnTo>
                    <a:pt x="1661" y="7918"/>
                  </a:lnTo>
                  <a:lnTo>
                    <a:pt x="2427" y="7407"/>
                  </a:lnTo>
                  <a:lnTo>
                    <a:pt x="3193" y="6769"/>
                  </a:lnTo>
                  <a:lnTo>
                    <a:pt x="4343" y="5492"/>
                  </a:lnTo>
                  <a:lnTo>
                    <a:pt x="5492" y="3959"/>
                  </a:lnTo>
                  <a:lnTo>
                    <a:pt x="6003" y="3193"/>
                  </a:lnTo>
                  <a:lnTo>
                    <a:pt x="6130" y="3065"/>
                  </a:lnTo>
                  <a:lnTo>
                    <a:pt x="6258" y="2938"/>
                  </a:lnTo>
                  <a:lnTo>
                    <a:pt x="6513" y="2682"/>
                  </a:lnTo>
                  <a:lnTo>
                    <a:pt x="8046" y="1661"/>
                  </a:lnTo>
                  <a:lnTo>
                    <a:pt x="9578" y="767"/>
                  </a:lnTo>
                  <a:lnTo>
                    <a:pt x="1123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4"/>
            <p:cNvSpPr/>
            <p:nvPr/>
          </p:nvSpPr>
          <p:spPr>
            <a:xfrm>
              <a:off x="2163136" y="866726"/>
              <a:ext cx="646102" cy="358952"/>
            </a:xfrm>
            <a:custGeom>
              <a:avLst/>
              <a:gdLst/>
              <a:ahLst/>
              <a:cxnLst/>
              <a:rect l="l" t="t" r="r" b="b"/>
              <a:pathLst>
                <a:path w="33330" h="18517" extrusionOk="0">
                  <a:moveTo>
                    <a:pt x="767" y="1"/>
                  </a:moveTo>
                  <a:lnTo>
                    <a:pt x="384" y="129"/>
                  </a:lnTo>
                  <a:lnTo>
                    <a:pt x="129" y="384"/>
                  </a:lnTo>
                  <a:lnTo>
                    <a:pt x="1" y="767"/>
                  </a:lnTo>
                  <a:lnTo>
                    <a:pt x="1" y="1278"/>
                  </a:lnTo>
                  <a:lnTo>
                    <a:pt x="129" y="1789"/>
                  </a:lnTo>
                  <a:lnTo>
                    <a:pt x="384" y="2555"/>
                  </a:lnTo>
                  <a:lnTo>
                    <a:pt x="895" y="3449"/>
                  </a:lnTo>
                  <a:lnTo>
                    <a:pt x="2427" y="6258"/>
                  </a:lnTo>
                  <a:lnTo>
                    <a:pt x="4087" y="8940"/>
                  </a:lnTo>
                  <a:lnTo>
                    <a:pt x="5747" y="11366"/>
                  </a:lnTo>
                  <a:lnTo>
                    <a:pt x="7280" y="13409"/>
                  </a:lnTo>
                  <a:lnTo>
                    <a:pt x="8684" y="15069"/>
                  </a:lnTo>
                  <a:lnTo>
                    <a:pt x="10089" y="16474"/>
                  </a:lnTo>
                  <a:lnTo>
                    <a:pt x="11366" y="17495"/>
                  </a:lnTo>
                  <a:lnTo>
                    <a:pt x="11877" y="17751"/>
                  </a:lnTo>
                  <a:lnTo>
                    <a:pt x="12515" y="18006"/>
                  </a:lnTo>
                  <a:lnTo>
                    <a:pt x="14303" y="18389"/>
                  </a:lnTo>
                  <a:lnTo>
                    <a:pt x="16346" y="18517"/>
                  </a:lnTo>
                  <a:lnTo>
                    <a:pt x="18517" y="18517"/>
                  </a:lnTo>
                  <a:lnTo>
                    <a:pt x="20815" y="18389"/>
                  </a:lnTo>
                  <a:lnTo>
                    <a:pt x="23242" y="18006"/>
                  </a:lnTo>
                  <a:lnTo>
                    <a:pt x="25540" y="17623"/>
                  </a:lnTo>
                  <a:lnTo>
                    <a:pt x="27966" y="17240"/>
                  </a:lnTo>
                  <a:lnTo>
                    <a:pt x="30265" y="16729"/>
                  </a:lnTo>
                  <a:lnTo>
                    <a:pt x="32563" y="16091"/>
                  </a:lnTo>
                  <a:lnTo>
                    <a:pt x="32819" y="15963"/>
                  </a:lnTo>
                  <a:lnTo>
                    <a:pt x="32946" y="15580"/>
                  </a:lnTo>
                  <a:lnTo>
                    <a:pt x="33202" y="14431"/>
                  </a:lnTo>
                  <a:lnTo>
                    <a:pt x="33330" y="12771"/>
                  </a:lnTo>
                  <a:lnTo>
                    <a:pt x="33330" y="10855"/>
                  </a:lnTo>
                  <a:lnTo>
                    <a:pt x="33074" y="8940"/>
                  </a:lnTo>
                  <a:lnTo>
                    <a:pt x="32819" y="7152"/>
                  </a:lnTo>
                  <a:lnTo>
                    <a:pt x="32436" y="5875"/>
                  </a:lnTo>
                  <a:lnTo>
                    <a:pt x="32180" y="5492"/>
                  </a:lnTo>
                  <a:lnTo>
                    <a:pt x="31925" y="5237"/>
                  </a:lnTo>
                  <a:lnTo>
                    <a:pt x="31542" y="5109"/>
                  </a:lnTo>
                  <a:lnTo>
                    <a:pt x="31031" y="5109"/>
                  </a:lnTo>
                  <a:lnTo>
                    <a:pt x="29371" y="5364"/>
                  </a:lnTo>
                  <a:lnTo>
                    <a:pt x="25412" y="6386"/>
                  </a:lnTo>
                  <a:lnTo>
                    <a:pt x="21071" y="7535"/>
                  </a:lnTo>
                  <a:lnTo>
                    <a:pt x="17495" y="8429"/>
                  </a:lnTo>
                  <a:lnTo>
                    <a:pt x="16346" y="8684"/>
                  </a:lnTo>
                  <a:lnTo>
                    <a:pt x="15707" y="8812"/>
                  </a:lnTo>
                  <a:lnTo>
                    <a:pt x="14686" y="8046"/>
                  </a:lnTo>
                  <a:lnTo>
                    <a:pt x="12643" y="6641"/>
                  </a:lnTo>
                  <a:lnTo>
                    <a:pt x="9706" y="4470"/>
                  </a:lnTo>
                  <a:lnTo>
                    <a:pt x="6130" y="2044"/>
                  </a:lnTo>
                  <a:lnTo>
                    <a:pt x="4726" y="1150"/>
                  </a:lnTo>
                  <a:lnTo>
                    <a:pt x="3449" y="512"/>
                  </a:lnTo>
                  <a:lnTo>
                    <a:pt x="2172" y="129"/>
                  </a:lnTo>
                  <a:lnTo>
                    <a:pt x="1150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4"/>
            <p:cNvSpPr/>
            <p:nvPr/>
          </p:nvSpPr>
          <p:spPr>
            <a:xfrm>
              <a:off x="2722587" y="908811"/>
              <a:ext cx="398556" cy="284688"/>
            </a:xfrm>
            <a:custGeom>
              <a:avLst/>
              <a:gdLst/>
              <a:ahLst/>
              <a:cxnLst/>
              <a:rect l="l" t="t" r="r" b="b"/>
              <a:pathLst>
                <a:path w="20560" h="14686" extrusionOk="0">
                  <a:moveTo>
                    <a:pt x="11493" y="1"/>
                  </a:moveTo>
                  <a:lnTo>
                    <a:pt x="8684" y="512"/>
                  </a:lnTo>
                  <a:lnTo>
                    <a:pt x="5874" y="1278"/>
                  </a:lnTo>
                  <a:lnTo>
                    <a:pt x="3193" y="2172"/>
                  </a:lnTo>
                  <a:lnTo>
                    <a:pt x="511" y="3193"/>
                  </a:lnTo>
                  <a:lnTo>
                    <a:pt x="256" y="3704"/>
                  </a:lnTo>
                  <a:lnTo>
                    <a:pt x="128" y="4342"/>
                  </a:lnTo>
                  <a:lnTo>
                    <a:pt x="0" y="6003"/>
                  </a:lnTo>
                  <a:lnTo>
                    <a:pt x="128" y="7790"/>
                  </a:lnTo>
                  <a:lnTo>
                    <a:pt x="383" y="9706"/>
                  </a:lnTo>
                  <a:lnTo>
                    <a:pt x="1022" y="13154"/>
                  </a:lnTo>
                  <a:lnTo>
                    <a:pt x="1405" y="14558"/>
                  </a:lnTo>
                  <a:lnTo>
                    <a:pt x="3831" y="14686"/>
                  </a:lnTo>
                  <a:lnTo>
                    <a:pt x="6257" y="14686"/>
                  </a:lnTo>
                  <a:lnTo>
                    <a:pt x="7662" y="14558"/>
                  </a:lnTo>
                  <a:lnTo>
                    <a:pt x="9322" y="14303"/>
                  </a:lnTo>
                  <a:lnTo>
                    <a:pt x="10088" y="14047"/>
                  </a:lnTo>
                  <a:lnTo>
                    <a:pt x="10727" y="13664"/>
                  </a:lnTo>
                  <a:lnTo>
                    <a:pt x="11237" y="13281"/>
                  </a:lnTo>
                  <a:lnTo>
                    <a:pt x="11365" y="13026"/>
                  </a:lnTo>
                  <a:lnTo>
                    <a:pt x="11365" y="12770"/>
                  </a:lnTo>
                  <a:lnTo>
                    <a:pt x="11237" y="12515"/>
                  </a:lnTo>
                  <a:lnTo>
                    <a:pt x="10982" y="12260"/>
                  </a:lnTo>
                  <a:lnTo>
                    <a:pt x="10599" y="12132"/>
                  </a:lnTo>
                  <a:lnTo>
                    <a:pt x="10088" y="12004"/>
                  </a:lnTo>
                  <a:lnTo>
                    <a:pt x="8811" y="11749"/>
                  </a:lnTo>
                  <a:lnTo>
                    <a:pt x="7662" y="11749"/>
                  </a:lnTo>
                  <a:lnTo>
                    <a:pt x="7023" y="11621"/>
                  </a:lnTo>
                  <a:lnTo>
                    <a:pt x="6385" y="11366"/>
                  </a:lnTo>
                  <a:lnTo>
                    <a:pt x="5874" y="11110"/>
                  </a:lnTo>
                  <a:lnTo>
                    <a:pt x="5747" y="10983"/>
                  </a:lnTo>
                  <a:lnTo>
                    <a:pt x="5747" y="10727"/>
                  </a:lnTo>
                  <a:lnTo>
                    <a:pt x="5874" y="10472"/>
                  </a:lnTo>
                  <a:lnTo>
                    <a:pt x="6130" y="10217"/>
                  </a:lnTo>
                  <a:lnTo>
                    <a:pt x="6513" y="10089"/>
                  </a:lnTo>
                  <a:lnTo>
                    <a:pt x="7023" y="9961"/>
                  </a:lnTo>
                  <a:lnTo>
                    <a:pt x="8173" y="9961"/>
                  </a:lnTo>
                  <a:lnTo>
                    <a:pt x="9322" y="10217"/>
                  </a:lnTo>
                  <a:lnTo>
                    <a:pt x="11621" y="10600"/>
                  </a:lnTo>
                  <a:lnTo>
                    <a:pt x="13919" y="11110"/>
                  </a:lnTo>
                  <a:lnTo>
                    <a:pt x="15068" y="11110"/>
                  </a:lnTo>
                  <a:lnTo>
                    <a:pt x="15962" y="10983"/>
                  </a:lnTo>
                  <a:lnTo>
                    <a:pt x="16728" y="10727"/>
                  </a:lnTo>
                  <a:lnTo>
                    <a:pt x="16984" y="10600"/>
                  </a:lnTo>
                  <a:lnTo>
                    <a:pt x="17239" y="10217"/>
                  </a:lnTo>
                  <a:lnTo>
                    <a:pt x="17239" y="9961"/>
                  </a:lnTo>
                  <a:lnTo>
                    <a:pt x="17239" y="9833"/>
                  </a:lnTo>
                  <a:lnTo>
                    <a:pt x="16856" y="9323"/>
                  </a:lnTo>
                  <a:lnTo>
                    <a:pt x="16218" y="8940"/>
                  </a:lnTo>
                  <a:lnTo>
                    <a:pt x="15451" y="8556"/>
                  </a:lnTo>
                  <a:lnTo>
                    <a:pt x="15451" y="8556"/>
                  </a:lnTo>
                  <a:lnTo>
                    <a:pt x="16728" y="8812"/>
                  </a:lnTo>
                  <a:lnTo>
                    <a:pt x="18005" y="8940"/>
                  </a:lnTo>
                  <a:lnTo>
                    <a:pt x="19027" y="8812"/>
                  </a:lnTo>
                  <a:lnTo>
                    <a:pt x="19282" y="8684"/>
                  </a:lnTo>
                  <a:lnTo>
                    <a:pt x="19538" y="8429"/>
                  </a:lnTo>
                  <a:lnTo>
                    <a:pt x="19665" y="8173"/>
                  </a:lnTo>
                  <a:lnTo>
                    <a:pt x="19665" y="7790"/>
                  </a:lnTo>
                  <a:lnTo>
                    <a:pt x="19538" y="7535"/>
                  </a:lnTo>
                  <a:lnTo>
                    <a:pt x="19282" y="7279"/>
                  </a:lnTo>
                  <a:lnTo>
                    <a:pt x="19665" y="7279"/>
                  </a:lnTo>
                  <a:lnTo>
                    <a:pt x="19921" y="7152"/>
                  </a:lnTo>
                  <a:lnTo>
                    <a:pt x="20176" y="7024"/>
                  </a:lnTo>
                  <a:lnTo>
                    <a:pt x="20432" y="6769"/>
                  </a:lnTo>
                  <a:lnTo>
                    <a:pt x="20559" y="6258"/>
                  </a:lnTo>
                  <a:lnTo>
                    <a:pt x="20304" y="5747"/>
                  </a:lnTo>
                  <a:lnTo>
                    <a:pt x="19921" y="5236"/>
                  </a:lnTo>
                  <a:lnTo>
                    <a:pt x="19410" y="4853"/>
                  </a:lnTo>
                  <a:lnTo>
                    <a:pt x="19665" y="4598"/>
                  </a:lnTo>
                  <a:lnTo>
                    <a:pt x="19665" y="4342"/>
                  </a:lnTo>
                  <a:lnTo>
                    <a:pt x="19793" y="3959"/>
                  </a:lnTo>
                  <a:lnTo>
                    <a:pt x="19538" y="3576"/>
                  </a:lnTo>
                  <a:lnTo>
                    <a:pt x="19282" y="3193"/>
                  </a:lnTo>
                  <a:lnTo>
                    <a:pt x="18899" y="2810"/>
                  </a:lnTo>
                  <a:lnTo>
                    <a:pt x="17878" y="2044"/>
                  </a:lnTo>
                  <a:lnTo>
                    <a:pt x="16473" y="1405"/>
                  </a:lnTo>
                  <a:lnTo>
                    <a:pt x="15068" y="767"/>
                  </a:lnTo>
                  <a:lnTo>
                    <a:pt x="13664" y="384"/>
                  </a:lnTo>
                  <a:lnTo>
                    <a:pt x="12387" y="128"/>
                  </a:lnTo>
                  <a:lnTo>
                    <a:pt x="11493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4"/>
            <p:cNvSpPr/>
            <p:nvPr/>
          </p:nvSpPr>
          <p:spPr>
            <a:xfrm>
              <a:off x="2883482" y="1037547"/>
              <a:ext cx="141123" cy="39623"/>
            </a:xfrm>
            <a:custGeom>
              <a:avLst/>
              <a:gdLst/>
              <a:ahLst/>
              <a:cxnLst/>
              <a:rect l="l" t="t" r="r" b="b"/>
              <a:pathLst>
                <a:path w="7280" h="2044" extrusionOk="0">
                  <a:moveTo>
                    <a:pt x="894" y="0"/>
                  </a:moveTo>
                  <a:lnTo>
                    <a:pt x="0" y="128"/>
                  </a:lnTo>
                  <a:lnTo>
                    <a:pt x="1022" y="128"/>
                  </a:lnTo>
                  <a:lnTo>
                    <a:pt x="2044" y="255"/>
                  </a:lnTo>
                  <a:lnTo>
                    <a:pt x="3065" y="511"/>
                  </a:lnTo>
                  <a:lnTo>
                    <a:pt x="5108" y="1277"/>
                  </a:lnTo>
                  <a:lnTo>
                    <a:pt x="7279" y="2043"/>
                  </a:lnTo>
                  <a:lnTo>
                    <a:pt x="5108" y="1022"/>
                  </a:lnTo>
                  <a:lnTo>
                    <a:pt x="4087" y="638"/>
                  </a:lnTo>
                  <a:lnTo>
                    <a:pt x="2937" y="255"/>
                  </a:lnTo>
                  <a:lnTo>
                    <a:pt x="1916" y="128"/>
                  </a:lnTo>
                  <a:lnTo>
                    <a:pt x="89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4"/>
            <p:cNvSpPr/>
            <p:nvPr/>
          </p:nvSpPr>
          <p:spPr>
            <a:xfrm>
              <a:off x="2866152" y="988037"/>
              <a:ext cx="230236" cy="61896"/>
            </a:xfrm>
            <a:custGeom>
              <a:avLst/>
              <a:gdLst/>
              <a:ahLst/>
              <a:cxnLst/>
              <a:rect l="l" t="t" r="r" b="b"/>
              <a:pathLst>
                <a:path w="11877" h="3193" extrusionOk="0">
                  <a:moveTo>
                    <a:pt x="2299" y="0"/>
                  </a:moveTo>
                  <a:lnTo>
                    <a:pt x="1" y="255"/>
                  </a:lnTo>
                  <a:lnTo>
                    <a:pt x="1" y="255"/>
                  </a:lnTo>
                  <a:lnTo>
                    <a:pt x="2682" y="128"/>
                  </a:lnTo>
                  <a:lnTo>
                    <a:pt x="3831" y="255"/>
                  </a:lnTo>
                  <a:lnTo>
                    <a:pt x="4981" y="383"/>
                  </a:lnTo>
                  <a:lnTo>
                    <a:pt x="6130" y="639"/>
                  </a:lnTo>
                  <a:lnTo>
                    <a:pt x="7152" y="1149"/>
                  </a:lnTo>
                  <a:lnTo>
                    <a:pt x="11749" y="3192"/>
                  </a:lnTo>
                  <a:lnTo>
                    <a:pt x="11876" y="3192"/>
                  </a:lnTo>
                  <a:lnTo>
                    <a:pt x="9195" y="1788"/>
                  </a:lnTo>
                  <a:lnTo>
                    <a:pt x="6896" y="766"/>
                  </a:lnTo>
                  <a:lnTo>
                    <a:pt x="5747" y="383"/>
                  </a:lnTo>
                  <a:lnTo>
                    <a:pt x="4598" y="128"/>
                  </a:lnTo>
                  <a:lnTo>
                    <a:pt x="229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4"/>
            <p:cNvSpPr/>
            <p:nvPr/>
          </p:nvSpPr>
          <p:spPr>
            <a:xfrm>
              <a:off x="2881001" y="938528"/>
              <a:ext cx="217849" cy="64378"/>
            </a:xfrm>
            <a:custGeom>
              <a:avLst/>
              <a:gdLst/>
              <a:ahLst/>
              <a:cxnLst/>
              <a:rect l="l" t="t" r="r" b="b"/>
              <a:pathLst>
                <a:path w="11238" h="3321" extrusionOk="0">
                  <a:moveTo>
                    <a:pt x="2044" y="0"/>
                  </a:moveTo>
                  <a:lnTo>
                    <a:pt x="1022" y="128"/>
                  </a:lnTo>
                  <a:lnTo>
                    <a:pt x="1" y="256"/>
                  </a:lnTo>
                  <a:lnTo>
                    <a:pt x="1405" y="128"/>
                  </a:lnTo>
                  <a:lnTo>
                    <a:pt x="2810" y="128"/>
                  </a:lnTo>
                  <a:lnTo>
                    <a:pt x="4342" y="256"/>
                  </a:lnTo>
                  <a:lnTo>
                    <a:pt x="5619" y="766"/>
                  </a:lnTo>
                  <a:lnTo>
                    <a:pt x="8429" y="1916"/>
                  </a:lnTo>
                  <a:lnTo>
                    <a:pt x="11238" y="3320"/>
                  </a:lnTo>
                  <a:lnTo>
                    <a:pt x="11238" y="3193"/>
                  </a:lnTo>
                  <a:lnTo>
                    <a:pt x="8812" y="1916"/>
                  </a:lnTo>
                  <a:lnTo>
                    <a:pt x="7662" y="1405"/>
                  </a:lnTo>
                  <a:lnTo>
                    <a:pt x="6513" y="894"/>
                  </a:lnTo>
                  <a:lnTo>
                    <a:pt x="5364" y="511"/>
                  </a:lnTo>
                  <a:lnTo>
                    <a:pt x="4087" y="128"/>
                  </a:lnTo>
                  <a:lnTo>
                    <a:pt x="306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4"/>
            <p:cNvSpPr/>
            <p:nvPr/>
          </p:nvSpPr>
          <p:spPr>
            <a:xfrm>
              <a:off x="2158193" y="856840"/>
              <a:ext cx="257452" cy="195575"/>
            </a:xfrm>
            <a:custGeom>
              <a:avLst/>
              <a:gdLst/>
              <a:ahLst/>
              <a:cxnLst/>
              <a:rect l="l" t="t" r="r" b="b"/>
              <a:pathLst>
                <a:path w="13281" h="10089" extrusionOk="0">
                  <a:moveTo>
                    <a:pt x="1150" y="0"/>
                  </a:moveTo>
                  <a:lnTo>
                    <a:pt x="511" y="128"/>
                  </a:lnTo>
                  <a:lnTo>
                    <a:pt x="256" y="256"/>
                  </a:lnTo>
                  <a:lnTo>
                    <a:pt x="128" y="511"/>
                  </a:lnTo>
                  <a:lnTo>
                    <a:pt x="0" y="1022"/>
                  </a:lnTo>
                  <a:lnTo>
                    <a:pt x="0" y="1660"/>
                  </a:lnTo>
                  <a:lnTo>
                    <a:pt x="256" y="2554"/>
                  </a:lnTo>
                  <a:lnTo>
                    <a:pt x="639" y="3703"/>
                  </a:lnTo>
                  <a:lnTo>
                    <a:pt x="1405" y="5491"/>
                  </a:lnTo>
                  <a:lnTo>
                    <a:pt x="2682" y="7534"/>
                  </a:lnTo>
                  <a:lnTo>
                    <a:pt x="4342" y="10088"/>
                  </a:lnTo>
                  <a:lnTo>
                    <a:pt x="13281" y="6896"/>
                  </a:lnTo>
                  <a:lnTo>
                    <a:pt x="12387" y="6130"/>
                  </a:lnTo>
                  <a:lnTo>
                    <a:pt x="9961" y="4470"/>
                  </a:lnTo>
                  <a:lnTo>
                    <a:pt x="8428" y="3320"/>
                  </a:lnTo>
                  <a:lnTo>
                    <a:pt x="6768" y="2299"/>
                  </a:lnTo>
                  <a:lnTo>
                    <a:pt x="5108" y="1405"/>
                  </a:lnTo>
                  <a:lnTo>
                    <a:pt x="3448" y="639"/>
                  </a:lnTo>
                  <a:lnTo>
                    <a:pt x="2171" y="256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4"/>
            <p:cNvSpPr/>
            <p:nvPr/>
          </p:nvSpPr>
          <p:spPr>
            <a:xfrm>
              <a:off x="2232456" y="975650"/>
              <a:ext cx="148547" cy="47047"/>
            </a:xfrm>
            <a:custGeom>
              <a:avLst/>
              <a:gdLst/>
              <a:ahLst/>
              <a:cxnLst/>
              <a:rect l="l" t="t" r="r" b="b"/>
              <a:pathLst>
                <a:path w="7663" h="2427" extrusionOk="0">
                  <a:moveTo>
                    <a:pt x="7662" y="1"/>
                  </a:moveTo>
                  <a:lnTo>
                    <a:pt x="3704" y="1022"/>
                  </a:lnTo>
                  <a:lnTo>
                    <a:pt x="1788" y="1661"/>
                  </a:lnTo>
                  <a:lnTo>
                    <a:pt x="0" y="2299"/>
                  </a:lnTo>
                  <a:lnTo>
                    <a:pt x="0" y="2427"/>
                  </a:lnTo>
                  <a:lnTo>
                    <a:pt x="2043" y="1788"/>
                  </a:lnTo>
                  <a:lnTo>
                    <a:pt x="3959" y="1278"/>
                  </a:lnTo>
                  <a:lnTo>
                    <a:pt x="5874" y="639"/>
                  </a:lnTo>
                  <a:lnTo>
                    <a:pt x="6896" y="256"/>
                  </a:lnTo>
                  <a:lnTo>
                    <a:pt x="766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4"/>
            <p:cNvSpPr/>
            <p:nvPr/>
          </p:nvSpPr>
          <p:spPr>
            <a:xfrm>
              <a:off x="2158193" y="856840"/>
              <a:ext cx="151009" cy="195575"/>
            </a:xfrm>
            <a:custGeom>
              <a:avLst/>
              <a:gdLst/>
              <a:ahLst/>
              <a:cxnLst/>
              <a:rect l="l" t="t" r="r" b="b"/>
              <a:pathLst>
                <a:path w="7790" h="10089" extrusionOk="0">
                  <a:moveTo>
                    <a:pt x="1150" y="0"/>
                  </a:moveTo>
                  <a:lnTo>
                    <a:pt x="511" y="128"/>
                  </a:lnTo>
                  <a:lnTo>
                    <a:pt x="256" y="256"/>
                  </a:lnTo>
                  <a:lnTo>
                    <a:pt x="128" y="511"/>
                  </a:lnTo>
                  <a:lnTo>
                    <a:pt x="0" y="1022"/>
                  </a:lnTo>
                  <a:lnTo>
                    <a:pt x="0" y="1660"/>
                  </a:lnTo>
                  <a:lnTo>
                    <a:pt x="256" y="2554"/>
                  </a:lnTo>
                  <a:lnTo>
                    <a:pt x="639" y="3703"/>
                  </a:lnTo>
                  <a:lnTo>
                    <a:pt x="1405" y="5491"/>
                  </a:lnTo>
                  <a:lnTo>
                    <a:pt x="2682" y="7534"/>
                  </a:lnTo>
                  <a:lnTo>
                    <a:pt x="4342" y="10088"/>
                  </a:lnTo>
                  <a:lnTo>
                    <a:pt x="7790" y="8811"/>
                  </a:lnTo>
                  <a:lnTo>
                    <a:pt x="4853" y="1277"/>
                  </a:lnTo>
                  <a:lnTo>
                    <a:pt x="3448" y="639"/>
                  </a:lnTo>
                  <a:lnTo>
                    <a:pt x="2171" y="256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4"/>
            <p:cNvSpPr/>
            <p:nvPr/>
          </p:nvSpPr>
          <p:spPr>
            <a:xfrm>
              <a:off x="1190319" y="1218234"/>
              <a:ext cx="928289" cy="1284760"/>
            </a:xfrm>
            <a:custGeom>
              <a:avLst/>
              <a:gdLst/>
              <a:ahLst/>
              <a:cxnLst/>
              <a:rect l="l" t="t" r="r" b="b"/>
              <a:pathLst>
                <a:path w="47887" h="66276" extrusionOk="0">
                  <a:moveTo>
                    <a:pt x="36777" y="1"/>
                  </a:moveTo>
                  <a:lnTo>
                    <a:pt x="36011" y="2044"/>
                  </a:lnTo>
                  <a:lnTo>
                    <a:pt x="35372" y="4215"/>
                  </a:lnTo>
                  <a:lnTo>
                    <a:pt x="34095" y="9323"/>
                  </a:lnTo>
                  <a:lnTo>
                    <a:pt x="32946" y="14814"/>
                  </a:lnTo>
                  <a:lnTo>
                    <a:pt x="31797" y="20560"/>
                  </a:lnTo>
                  <a:lnTo>
                    <a:pt x="30647" y="25923"/>
                  </a:lnTo>
                  <a:lnTo>
                    <a:pt x="29626" y="30648"/>
                  </a:lnTo>
                  <a:lnTo>
                    <a:pt x="28732" y="34351"/>
                  </a:lnTo>
                  <a:lnTo>
                    <a:pt x="28221" y="35756"/>
                  </a:lnTo>
                  <a:lnTo>
                    <a:pt x="27710" y="36650"/>
                  </a:lnTo>
                  <a:lnTo>
                    <a:pt x="27200" y="37161"/>
                  </a:lnTo>
                  <a:lnTo>
                    <a:pt x="26050" y="37799"/>
                  </a:lnTo>
                  <a:lnTo>
                    <a:pt x="24518" y="38565"/>
                  </a:lnTo>
                  <a:lnTo>
                    <a:pt x="22730" y="39204"/>
                  </a:lnTo>
                  <a:lnTo>
                    <a:pt x="18261" y="40864"/>
                  </a:lnTo>
                  <a:lnTo>
                    <a:pt x="13281" y="42524"/>
                  </a:lnTo>
                  <a:lnTo>
                    <a:pt x="4087" y="45333"/>
                  </a:lnTo>
                  <a:lnTo>
                    <a:pt x="0" y="46482"/>
                  </a:lnTo>
                  <a:lnTo>
                    <a:pt x="3576" y="66275"/>
                  </a:lnTo>
                  <a:lnTo>
                    <a:pt x="8301" y="64998"/>
                  </a:lnTo>
                  <a:lnTo>
                    <a:pt x="13281" y="63594"/>
                  </a:lnTo>
                  <a:lnTo>
                    <a:pt x="19155" y="61678"/>
                  </a:lnTo>
                  <a:lnTo>
                    <a:pt x="22219" y="60657"/>
                  </a:lnTo>
                  <a:lnTo>
                    <a:pt x="25412" y="59507"/>
                  </a:lnTo>
                  <a:lnTo>
                    <a:pt x="28477" y="58230"/>
                  </a:lnTo>
                  <a:lnTo>
                    <a:pt x="31414" y="56954"/>
                  </a:lnTo>
                  <a:lnTo>
                    <a:pt x="34095" y="55549"/>
                  </a:lnTo>
                  <a:lnTo>
                    <a:pt x="36521" y="54144"/>
                  </a:lnTo>
                  <a:lnTo>
                    <a:pt x="38565" y="52740"/>
                  </a:lnTo>
                  <a:lnTo>
                    <a:pt x="39458" y="51973"/>
                  </a:lnTo>
                  <a:lnTo>
                    <a:pt x="40225" y="51207"/>
                  </a:lnTo>
                  <a:lnTo>
                    <a:pt x="40735" y="50569"/>
                  </a:lnTo>
                  <a:lnTo>
                    <a:pt x="41374" y="49802"/>
                  </a:lnTo>
                  <a:lnTo>
                    <a:pt x="42268" y="47887"/>
                  </a:lnTo>
                  <a:lnTo>
                    <a:pt x="43162" y="45716"/>
                  </a:lnTo>
                  <a:lnTo>
                    <a:pt x="43928" y="43162"/>
                  </a:lnTo>
                  <a:lnTo>
                    <a:pt x="44439" y="40481"/>
                  </a:lnTo>
                  <a:lnTo>
                    <a:pt x="44949" y="37416"/>
                  </a:lnTo>
                  <a:lnTo>
                    <a:pt x="45460" y="34224"/>
                  </a:lnTo>
                  <a:lnTo>
                    <a:pt x="45843" y="30903"/>
                  </a:lnTo>
                  <a:lnTo>
                    <a:pt x="46482" y="24135"/>
                  </a:lnTo>
                  <a:lnTo>
                    <a:pt x="46865" y="17240"/>
                  </a:lnTo>
                  <a:lnTo>
                    <a:pt x="47376" y="10600"/>
                  </a:lnTo>
                  <a:lnTo>
                    <a:pt x="47886" y="4470"/>
                  </a:lnTo>
                  <a:lnTo>
                    <a:pt x="36777" y="1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4"/>
            <p:cNvSpPr/>
            <p:nvPr/>
          </p:nvSpPr>
          <p:spPr>
            <a:xfrm>
              <a:off x="1257158" y="2129194"/>
              <a:ext cx="64378" cy="321810"/>
            </a:xfrm>
            <a:custGeom>
              <a:avLst/>
              <a:gdLst/>
              <a:ahLst/>
              <a:cxnLst/>
              <a:rect l="l" t="t" r="r" b="b"/>
              <a:pathLst>
                <a:path w="3321" h="16601" extrusionOk="0">
                  <a:moveTo>
                    <a:pt x="0" y="0"/>
                  </a:moveTo>
                  <a:lnTo>
                    <a:pt x="383" y="2171"/>
                  </a:lnTo>
                  <a:lnTo>
                    <a:pt x="894" y="5491"/>
                  </a:lnTo>
                  <a:lnTo>
                    <a:pt x="2043" y="11110"/>
                  </a:lnTo>
                  <a:lnTo>
                    <a:pt x="3320" y="16601"/>
                  </a:lnTo>
                  <a:lnTo>
                    <a:pt x="2426" y="10982"/>
                  </a:lnTo>
                  <a:lnTo>
                    <a:pt x="1277" y="5491"/>
                  </a:lnTo>
                  <a:lnTo>
                    <a:pt x="639" y="204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4"/>
            <p:cNvSpPr/>
            <p:nvPr/>
          </p:nvSpPr>
          <p:spPr>
            <a:xfrm>
              <a:off x="1269526" y="1267744"/>
              <a:ext cx="626291" cy="861469"/>
            </a:xfrm>
            <a:custGeom>
              <a:avLst/>
              <a:gdLst/>
              <a:ahLst/>
              <a:cxnLst/>
              <a:rect l="l" t="t" r="r" b="b"/>
              <a:pathLst>
                <a:path w="32308" h="44440" extrusionOk="0">
                  <a:moveTo>
                    <a:pt x="32180" y="1"/>
                  </a:moveTo>
                  <a:lnTo>
                    <a:pt x="31158" y="3449"/>
                  </a:lnTo>
                  <a:lnTo>
                    <a:pt x="30265" y="6896"/>
                  </a:lnTo>
                  <a:lnTo>
                    <a:pt x="29371" y="10344"/>
                  </a:lnTo>
                  <a:lnTo>
                    <a:pt x="28604" y="13920"/>
                  </a:lnTo>
                  <a:lnTo>
                    <a:pt x="27455" y="20049"/>
                  </a:lnTo>
                  <a:lnTo>
                    <a:pt x="26561" y="26434"/>
                  </a:lnTo>
                  <a:lnTo>
                    <a:pt x="26306" y="29499"/>
                  </a:lnTo>
                  <a:lnTo>
                    <a:pt x="26178" y="31031"/>
                  </a:lnTo>
                  <a:lnTo>
                    <a:pt x="25923" y="32563"/>
                  </a:lnTo>
                  <a:lnTo>
                    <a:pt x="25667" y="33330"/>
                  </a:lnTo>
                  <a:lnTo>
                    <a:pt x="25412" y="34096"/>
                  </a:lnTo>
                  <a:lnTo>
                    <a:pt x="25029" y="34734"/>
                  </a:lnTo>
                  <a:lnTo>
                    <a:pt x="24518" y="35373"/>
                  </a:lnTo>
                  <a:lnTo>
                    <a:pt x="23880" y="35884"/>
                  </a:lnTo>
                  <a:lnTo>
                    <a:pt x="23114" y="36394"/>
                  </a:lnTo>
                  <a:lnTo>
                    <a:pt x="22475" y="36777"/>
                  </a:lnTo>
                  <a:lnTo>
                    <a:pt x="21709" y="37160"/>
                  </a:lnTo>
                  <a:lnTo>
                    <a:pt x="18644" y="38437"/>
                  </a:lnTo>
                  <a:lnTo>
                    <a:pt x="15579" y="39587"/>
                  </a:lnTo>
                  <a:lnTo>
                    <a:pt x="12515" y="40736"/>
                  </a:lnTo>
                  <a:lnTo>
                    <a:pt x="9450" y="41885"/>
                  </a:lnTo>
                  <a:lnTo>
                    <a:pt x="6385" y="42779"/>
                  </a:lnTo>
                  <a:lnTo>
                    <a:pt x="3193" y="43673"/>
                  </a:lnTo>
                  <a:lnTo>
                    <a:pt x="1" y="44439"/>
                  </a:lnTo>
                  <a:lnTo>
                    <a:pt x="1" y="44439"/>
                  </a:lnTo>
                  <a:lnTo>
                    <a:pt x="2554" y="43928"/>
                  </a:lnTo>
                  <a:lnTo>
                    <a:pt x="4215" y="43545"/>
                  </a:lnTo>
                  <a:lnTo>
                    <a:pt x="7535" y="42651"/>
                  </a:lnTo>
                  <a:lnTo>
                    <a:pt x="10855" y="41502"/>
                  </a:lnTo>
                  <a:lnTo>
                    <a:pt x="14047" y="40353"/>
                  </a:lnTo>
                  <a:lnTo>
                    <a:pt x="19921" y="38054"/>
                  </a:lnTo>
                  <a:lnTo>
                    <a:pt x="21198" y="37544"/>
                  </a:lnTo>
                  <a:lnTo>
                    <a:pt x="22603" y="37033"/>
                  </a:lnTo>
                  <a:lnTo>
                    <a:pt x="23880" y="36267"/>
                  </a:lnTo>
                  <a:lnTo>
                    <a:pt x="24391" y="35756"/>
                  </a:lnTo>
                  <a:lnTo>
                    <a:pt x="24901" y="35245"/>
                  </a:lnTo>
                  <a:lnTo>
                    <a:pt x="25284" y="34734"/>
                  </a:lnTo>
                  <a:lnTo>
                    <a:pt x="25540" y="34096"/>
                  </a:lnTo>
                  <a:lnTo>
                    <a:pt x="26051" y="32946"/>
                  </a:lnTo>
                  <a:lnTo>
                    <a:pt x="26306" y="31670"/>
                  </a:lnTo>
                  <a:lnTo>
                    <a:pt x="26434" y="30393"/>
                  </a:lnTo>
                  <a:lnTo>
                    <a:pt x="27072" y="24263"/>
                  </a:lnTo>
                  <a:lnTo>
                    <a:pt x="28094" y="18134"/>
                  </a:lnTo>
                  <a:lnTo>
                    <a:pt x="29243" y="12004"/>
                  </a:lnTo>
                  <a:lnTo>
                    <a:pt x="30648" y="6003"/>
                  </a:lnTo>
                  <a:lnTo>
                    <a:pt x="3230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4"/>
            <p:cNvSpPr/>
            <p:nvPr/>
          </p:nvSpPr>
          <p:spPr>
            <a:xfrm>
              <a:off x="720000" y="2468315"/>
              <a:ext cx="643601" cy="826809"/>
            </a:xfrm>
            <a:custGeom>
              <a:avLst/>
              <a:gdLst/>
              <a:ahLst/>
              <a:cxnLst/>
              <a:rect l="l" t="t" r="r" b="b"/>
              <a:pathLst>
                <a:path w="33201" h="42652" extrusionOk="0">
                  <a:moveTo>
                    <a:pt x="20814" y="1"/>
                  </a:moveTo>
                  <a:lnTo>
                    <a:pt x="17111" y="3065"/>
                  </a:lnTo>
                  <a:lnTo>
                    <a:pt x="9194" y="9961"/>
                  </a:lnTo>
                  <a:lnTo>
                    <a:pt x="6640" y="12132"/>
                  </a:lnTo>
                  <a:lnTo>
                    <a:pt x="4086" y="14558"/>
                  </a:lnTo>
                  <a:lnTo>
                    <a:pt x="1915" y="16601"/>
                  </a:lnTo>
                  <a:lnTo>
                    <a:pt x="511" y="18134"/>
                  </a:lnTo>
                  <a:lnTo>
                    <a:pt x="128" y="18644"/>
                  </a:lnTo>
                  <a:lnTo>
                    <a:pt x="0" y="18900"/>
                  </a:lnTo>
                  <a:lnTo>
                    <a:pt x="255" y="19410"/>
                  </a:lnTo>
                  <a:lnTo>
                    <a:pt x="894" y="20304"/>
                  </a:lnTo>
                  <a:lnTo>
                    <a:pt x="3065" y="23114"/>
                  </a:lnTo>
                  <a:lnTo>
                    <a:pt x="9577" y="31031"/>
                  </a:lnTo>
                  <a:lnTo>
                    <a:pt x="16217" y="38820"/>
                  </a:lnTo>
                  <a:lnTo>
                    <a:pt x="18516" y="41374"/>
                  </a:lnTo>
                  <a:lnTo>
                    <a:pt x="19538" y="42524"/>
                  </a:lnTo>
                  <a:lnTo>
                    <a:pt x="19921" y="42651"/>
                  </a:lnTo>
                  <a:lnTo>
                    <a:pt x="20304" y="42396"/>
                  </a:lnTo>
                  <a:lnTo>
                    <a:pt x="20814" y="42140"/>
                  </a:lnTo>
                  <a:lnTo>
                    <a:pt x="21198" y="41630"/>
                  </a:lnTo>
                  <a:lnTo>
                    <a:pt x="21581" y="40991"/>
                  </a:lnTo>
                  <a:lnTo>
                    <a:pt x="21836" y="40353"/>
                  </a:lnTo>
                  <a:lnTo>
                    <a:pt x="21964" y="39714"/>
                  </a:lnTo>
                  <a:lnTo>
                    <a:pt x="22091" y="39203"/>
                  </a:lnTo>
                  <a:lnTo>
                    <a:pt x="21964" y="38182"/>
                  </a:lnTo>
                  <a:lnTo>
                    <a:pt x="21453" y="36522"/>
                  </a:lnTo>
                  <a:lnTo>
                    <a:pt x="20304" y="32180"/>
                  </a:lnTo>
                  <a:lnTo>
                    <a:pt x="18644" y="26178"/>
                  </a:lnTo>
                  <a:lnTo>
                    <a:pt x="21325" y="24135"/>
                  </a:lnTo>
                  <a:lnTo>
                    <a:pt x="33201" y="14558"/>
                  </a:lnTo>
                  <a:lnTo>
                    <a:pt x="20814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4"/>
            <p:cNvSpPr/>
            <p:nvPr/>
          </p:nvSpPr>
          <p:spPr>
            <a:xfrm>
              <a:off x="920499" y="1134084"/>
              <a:ext cx="1094148" cy="1797145"/>
            </a:xfrm>
            <a:custGeom>
              <a:avLst/>
              <a:gdLst/>
              <a:ahLst/>
              <a:cxnLst/>
              <a:rect l="l" t="t" r="r" b="b"/>
              <a:pathLst>
                <a:path w="56443" h="92708" extrusionOk="0">
                  <a:moveTo>
                    <a:pt x="41502" y="0"/>
                  </a:moveTo>
                  <a:lnTo>
                    <a:pt x="40352" y="1022"/>
                  </a:lnTo>
                  <a:lnTo>
                    <a:pt x="39331" y="1916"/>
                  </a:lnTo>
                  <a:lnTo>
                    <a:pt x="38309" y="2937"/>
                  </a:lnTo>
                  <a:lnTo>
                    <a:pt x="37543" y="3959"/>
                  </a:lnTo>
                  <a:lnTo>
                    <a:pt x="36777" y="4980"/>
                  </a:lnTo>
                  <a:lnTo>
                    <a:pt x="36138" y="6002"/>
                  </a:lnTo>
                  <a:lnTo>
                    <a:pt x="35628" y="7023"/>
                  </a:lnTo>
                  <a:lnTo>
                    <a:pt x="35245" y="8045"/>
                  </a:lnTo>
                  <a:lnTo>
                    <a:pt x="34861" y="9067"/>
                  </a:lnTo>
                  <a:lnTo>
                    <a:pt x="34606" y="10216"/>
                  </a:lnTo>
                  <a:lnTo>
                    <a:pt x="34478" y="11237"/>
                  </a:lnTo>
                  <a:lnTo>
                    <a:pt x="34478" y="12387"/>
                  </a:lnTo>
                  <a:lnTo>
                    <a:pt x="34478" y="14813"/>
                  </a:lnTo>
                  <a:lnTo>
                    <a:pt x="34861" y="17239"/>
                  </a:lnTo>
                  <a:lnTo>
                    <a:pt x="34734" y="18772"/>
                  </a:lnTo>
                  <a:lnTo>
                    <a:pt x="34223" y="21964"/>
                  </a:lnTo>
                  <a:lnTo>
                    <a:pt x="33329" y="26306"/>
                  </a:lnTo>
                  <a:lnTo>
                    <a:pt x="32180" y="31158"/>
                  </a:lnTo>
                  <a:lnTo>
                    <a:pt x="31031" y="36266"/>
                  </a:lnTo>
                  <a:lnTo>
                    <a:pt x="29754" y="40863"/>
                  </a:lnTo>
                  <a:lnTo>
                    <a:pt x="28604" y="44439"/>
                  </a:lnTo>
                  <a:lnTo>
                    <a:pt x="28094" y="45843"/>
                  </a:lnTo>
                  <a:lnTo>
                    <a:pt x="27583" y="46737"/>
                  </a:lnTo>
                  <a:lnTo>
                    <a:pt x="26944" y="47759"/>
                  </a:lnTo>
                  <a:lnTo>
                    <a:pt x="25667" y="49291"/>
                  </a:lnTo>
                  <a:lnTo>
                    <a:pt x="22220" y="53250"/>
                  </a:lnTo>
                  <a:lnTo>
                    <a:pt x="17750" y="58230"/>
                  </a:lnTo>
                  <a:lnTo>
                    <a:pt x="12770" y="63465"/>
                  </a:lnTo>
                  <a:lnTo>
                    <a:pt x="3959" y="72787"/>
                  </a:lnTo>
                  <a:lnTo>
                    <a:pt x="0" y="77001"/>
                  </a:lnTo>
                  <a:lnTo>
                    <a:pt x="14047" y="92708"/>
                  </a:lnTo>
                  <a:lnTo>
                    <a:pt x="16984" y="89899"/>
                  </a:lnTo>
                  <a:lnTo>
                    <a:pt x="20432" y="86578"/>
                  </a:lnTo>
                  <a:lnTo>
                    <a:pt x="24773" y="82109"/>
                  </a:lnTo>
                  <a:lnTo>
                    <a:pt x="29626" y="76873"/>
                  </a:lnTo>
                  <a:lnTo>
                    <a:pt x="34861" y="70872"/>
                  </a:lnTo>
                  <a:lnTo>
                    <a:pt x="37543" y="67552"/>
                  </a:lnTo>
                  <a:lnTo>
                    <a:pt x="40097" y="64232"/>
                  </a:lnTo>
                  <a:lnTo>
                    <a:pt x="42779" y="60784"/>
                  </a:lnTo>
                  <a:lnTo>
                    <a:pt x="45205" y="57208"/>
                  </a:lnTo>
                  <a:lnTo>
                    <a:pt x="46226" y="55420"/>
                  </a:lnTo>
                  <a:lnTo>
                    <a:pt x="47120" y="53250"/>
                  </a:lnTo>
                  <a:lnTo>
                    <a:pt x="48014" y="50951"/>
                  </a:lnTo>
                  <a:lnTo>
                    <a:pt x="48653" y="48269"/>
                  </a:lnTo>
                  <a:lnTo>
                    <a:pt x="49291" y="45332"/>
                  </a:lnTo>
                  <a:lnTo>
                    <a:pt x="49802" y="42395"/>
                  </a:lnTo>
                  <a:lnTo>
                    <a:pt x="50313" y="39203"/>
                  </a:lnTo>
                  <a:lnTo>
                    <a:pt x="50568" y="36138"/>
                  </a:lnTo>
                  <a:lnTo>
                    <a:pt x="51207" y="29753"/>
                  </a:lnTo>
                  <a:lnTo>
                    <a:pt x="51590" y="23879"/>
                  </a:lnTo>
                  <a:lnTo>
                    <a:pt x="51973" y="14430"/>
                  </a:lnTo>
                  <a:lnTo>
                    <a:pt x="52611" y="13153"/>
                  </a:lnTo>
                  <a:lnTo>
                    <a:pt x="54144" y="10727"/>
                  </a:lnTo>
                  <a:lnTo>
                    <a:pt x="56442" y="7279"/>
                  </a:lnTo>
                  <a:lnTo>
                    <a:pt x="41502" y="0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4"/>
            <p:cNvSpPr/>
            <p:nvPr/>
          </p:nvSpPr>
          <p:spPr>
            <a:xfrm>
              <a:off x="987339" y="2584664"/>
              <a:ext cx="254971" cy="277264"/>
            </a:xfrm>
            <a:custGeom>
              <a:avLst/>
              <a:gdLst/>
              <a:ahLst/>
              <a:cxnLst/>
              <a:rect l="l" t="t" r="r" b="b"/>
              <a:pathLst>
                <a:path w="13153" h="14303" extrusionOk="0">
                  <a:moveTo>
                    <a:pt x="0" y="0"/>
                  </a:moveTo>
                  <a:lnTo>
                    <a:pt x="1405" y="1660"/>
                  </a:lnTo>
                  <a:lnTo>
                    <a:pt x="4086" y="4725"/>
                  </a:lnTo>
                  <a:lnTo>
                    <a:pt x="8045" y="8939"/>
                  </a:lnTo>
                  <a:lnTo>
                    <a:pt x="13153" y="14302"/>
                  </a:lnTo>
                  <a:lnTo>
                    <a:pt x="13153" y="14175"/>
                  </a:lnTo>
                  <a:lnTo>
                    <a:pt x="10216" y="10599"/>
                  </a:lnTo>
                  <a:lnTo>
                    <a:pt x="6002" y="6130"/>
                  </a:lnTo>
                  <a:lnTo>
                    <a:pt x="2299" y="204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4"/>
            <p:cNvSpPr/>
            <p:nvPr/>
          </p:nvSpPr>
          <p:spPr>
            <a:xfrm>
              <a:off x="1927976" y="1255376"/>
              <a:ext cx="96557" cy="123793"/>
            </a:xfrm>
            <a:custGeom>
              <a:avLst/>
              <a:gdLst/>
              <a:ahLst/>
              <a:cxnLst/>
              <a:rect l="l" t="t" r="r" b="b"/>
              <a:pathLst>
                <a:path w="4981" h="6386" extrusionOk="0">
                  <a:moveTo>
                    <a:pt x="2555" y="0"/>
                  </a:moveTo>
                  <a:lnTo>
                    <a:pt x="2299" y="256"/>
                  </a:lnTo>
                  <a:lnTo>
                    <a:pt x="1916" y="766"/>
                  </a:lnTo>
                  <a:lnTo>
                    <a:pt x="895" y="2554"/>
                  </a:lnTo>
                  <a:lnTo>
                    <a:pt x="512" y="3448"/>
                  </a:lnTo>
                  <a:lnTo>
                    <a:pt x="256" y="4214"/>
                  </a:lnTo>
                  <a:lnTo>
                    <a:pt x="1" y="4980"/>
                  </a:lnTo>
                  <a:lnTo>
                    <a:pt x="1" y="5491"/>
                  </a:lnTo>
                  <a:lnTo>
                    <a:pt x="256" y="6002"/>
                  </a:lnTo>
                  <a:lnTo>
                    <a:pt x="639" y="6257"/>
                  </a:lnTo>
                  <a:lnTo>
                    <a:pt x="1022" y="6385"/>
                  </a:lnTo>
                  <a:lnTo>
                    <a:pt x="1278" y="6385"/>
                  </a:lnTo>
                  <a:lnTo>
                    <a:pt x="1916" y="6002"/>
                  </a:lnTo>
                  <a:lnTo>
                    <a:pt x="2555" y="5491"/>
                  </a:lnTo>
                  <a:lnTo>
                    <a:pt x="3065" y="4725"/>
                  </a:lnTo>
                  <a:lnTo>
                    <a:pt x="4215" y="3193"/>
                  </a:lnTo>
                  <a:lnTo>
                    <a:pt x="4853" y="1916"/>
                  </a:lnTo>
                  <a:lnTo>
                    <a:pt x="4981" y="1660"/>
                  </a:lnTo>
                  <a:lnTo>
                    <a:pt x="4981" y="1277"/>
                  </a:lnTo>
                  <a:lnTo>
                    <a:pt x="4853" y="1277"/>
                  </a:lnTo>
                  <a:lnTo>
                    <a:pt x="4725" y="1405"/>
                  </a:lnTo>
                  <a:lnTo>
                    <a:pt x="3704" y="2937"/>
                  </a:lnTo>
                  <a:lnTo>
                    <a:pt x="2682" y="4597"/>
                  </a:lnTo>
                  <a:lnTo>
                    <a:pt x="2172" y="5236"/>
                  </a:lnTo>
                  <a:lnTo>
                    <a:pt x="1661" y="5747"/>
                  </a:lnTo>
                  <a:lnTo>
                    <a:pt x="1150" y="6002"/>
                  </a:lnTo>
                  <a:lnTo>
                    <a:pt x="767" y="6002"/>
                  </a:lnTo>
                  <a:lnTo>
                    <a:pt x="512" y="5874"/>
                  </a:lnTo>
                  <a:lnTo>
                    <a:pt x="512" y="5619"/>
                  </a:lnTo>
                  <a:lnTo>
                    <a:pt x="512" y="4980"/>
                  </a:lnTo>
                  <a:lnTo>
                    <a:pt x="639" y="4342"/>
                  </a:lnTo>
                  <a:lnTo>
                    <a:pt x="1022" y="3448"/>
                  </a:lnTo>
                  <a:lnTo>
                    <a:pt x="1788" y="1788"/>
                  </a:lnTo>
                  <a:lnTo>
                    <a:pt x="2427" y="639"/>
                  </a:lnTo>
                  <a:lnTo>
                    <a:pt x="2555" y="256"/>
                  </a:lnTo>
                  <a:lnTo>
                    <a:pt x="2555" y="128"/>
                  </a:lnTo>
                  <a:lnTo>
                    <a:pt x="255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4"/>
            <p:cNvSpPr/>
            <p:nvPr/>
          </p:nvSpPr>
          <p:spPr>
            <a:xfrm>
              <a:off x="1923033" y="1371725"/>
              <a:ext cx="27236" cy="42085"/>
            </a:xfrm>
            <a:custGeom>
              <a:avLst/>
              <a:gdLst/>
              <a:ahLst/>
              <a:cxnLst/>
              <a:rect l="l" t="t" r="r" b="b"/>
              <a:pathLst>
                <a:path w="1405" h="2171" extrusionOk="0">
                  <a:moveTo>
                    <a:pt x="1150" y="0"/>
                  </a:moveTo>
                  <a:lnTo>
                    <a:pt x="1022" y="128"/>
                  </a:lnTo>
                  <a:lnTo>
                    <a:pt x="383" y="1149"/>
                  </a:lnTo>
                  <a:lnTo>
                    <a:pt x="0" y="2171"/>
                  </a:lnTo>
                  <a:lnTo>
                    <a:pt x="256" y="2171"/>
                  </a:lnTo>
                  <a:lnTo>
                    <a:pt x="511" y="1915"/>
                  </a:lnTo>
                  <a:lnTo>
                    <a:pt x="767" y="1405"/>
                  </a:lnTo>
                  <a:lnTo>
                    <a:pt x="1405" y="383"/>
                  </a:lnTo>
                  <a:lnTo>
                    <a:pt x="1405" y="255"/>
                  </a:lnTo>
                  <a:lnTo>
                    <a:pt x="1277" y="128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4"/>
            <p:cNvSpPr/>
            <p:nvPr/>
          </p:nvSpPr>
          <p:spPr>
            <a:xfrm>
              <a:off x="1715090" y="1411328"/>
              <a:ext cx="217868" cy="948082"/>
            </a:xfrm>
            <a:custGeom>
              <a:avLst/>
              <a:gdLst/>
              <a:ahLst/>
              <a:cxnLst/>
              <a:rect l="l" t="t" r="r" b="b"/>
              <a:pathLst>
                <a:path w="11239" h="48908" extrusionOk="0">
                  <a:moveTo>
                    <a:pt x="10855" y="0"/>
                  </a:moveTo>
                  <a:lnTo>
                    <a:pt x="10855" y="128"/>
                  </a:lnTo>
                  <a:lnTo>
                    <a:pt x="10472" y="5491"/>
                  </a:lnTo>
                  <a:lnTo>
                    <a:pt x="10217" y="10854"/>
                  </a:lnTo>
                  <a:lnTo>
                    <a:pt x="9833" y="16090"/>
                  </a:lnTo>
                  <a:lnTo>
                    <a:pt x="9450" y="21326"/>
                  </a:lnTo>
                  <a:lnTo>
                    <a:pt x="8940" y="26178"/>
                  </a:lnTo>
                  <a:lnTo>
                    <a:pt x="8556" y="28604"/>
                  </a:lnTo>
                  <a:lnTo>
                    <a:pt x="8173" y="31030"/>
                  </a:lnTo>
                  <a:lnTo>
                    <a:pt x="7535" y="33457"/>
                  </a:lnTo>
                  <a:lnTo>
                    <a:pt x="6896" y="35755"/>
                  </a:lnTo>
                  <a:lnTo>
                    <a:pt x="6130" y="38054"/>
                  </a:lnTo>
                  <a:lnTo>
                    <a:pt x="5236" y="40352"/>
                  </a:lnTo>
                  <a:lnTo>
                    <a:pt x="4087" y="42651"/>
                  </a:lnTo>
                  <a:lnTo>
                    <a:pt x="2810" y="44822"/>
                  </a:lnTo>
                  <a:lnTo>
                    <a:pt x="1406" y="46865"/>
                  </a:lnTo>
                  <a:lnTo>
                    <a:pt x="352" y="48397"/>
                  </a:lnTo>
                  <a:lnTo>
                    <a:pt x="1406" y="47248"/>
                  </a:lnTo>
                  <a:lnTo>
                    <a:pt x="2810" y="45588"/>
                  </a:lnTo>
                  <a:lnTo>
                    <a:pt x="4087" y="43672"/>
                  </a:lnTo>
                  <a:lnTo>
                    <a:pt x="5109" y="41757"/>
                  </a:lnTo>
                  <a:lnTo>
                    <a:pt x="6130" y="39586"/>
                  </a:lnTo>
                  <a:lnTo>
                    <a:pt x="6896" y="37543"/>
                  </a:lnTo>
                  <a:lnTo>
                    <a:pt x="7663" y="35372"/>
                  </a:lnTo>
                  <a:lnTo>
                    <a:pt x="8301" y="33201"/>
                  </a:lnTo>
                  <a:lnTo>
                    <a:pt x="8812" y="30647"/>
                  </a:lnTo>
                  <a:lnTo>
                    <a:pt x="9323" y="27966"/>
                  </a:lnTo>
                  <a:lnTo>
                    <a:pt x="9578" y="25412"/>
                  </a:lnTo>
                  <a:lnTo>
                    <a:pt x="9961" y="22730"/>
                  </a:lnTo>
                  <a:lnTo>
                    <a:pt x="10344" y="17495"/>
                  </a:lnTo>
                  <a:lnTo>
                    <a:pt x="10600" y="12259"/>
                  </a:lnTo>
                  <a:lnTo>
                    <a:pt x="10983" y="6130"/>
                  </a:lnTo>
                  <a:lnTo>
                    <a:pt x="11238" y="128"/>
                  </a:lnTo>
                  <a:lnTo>
                    <a:pt x="11110" y="0"/>
                  </a:lnTo>
                  <a:close/>
                  <a:moveTo>
                    <a:pt x="352" y="48397"/>
                  </a:moveTo>
                  <a:lnTo>
                    <a:pt x="1" y="48780"/>
                  </a:lnTo>
                  <a:lnTo>
                    <a:pt x="1" y="48908"/>
                  </a:lnTo>
                  <a:lnTo>
                    <a:pt x="352" y="48397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4"/>
            <p:cNvSpPr/>
            <p:nvPr/>
          </p:nvSpPr>
          <p:spPr>
            <a:xfrm>
              <a:off x="1217535" y="2037599"/>
              <a:ext cx="242623" cy="277264"/>
            </a:xfrm>
            <a:custGeom>
              <a:avLst/>
              <a:gdLst/>
              <a:ahLst/>
              <a:cxnLst/>
              <a:rect l="l" t="t" r="r" b="b"/>
              <a:pathLst>
                <a:path w="12516" h="14303" extrusionOk="0">
                  <a:moveTo>
                    <a:pt x="12387" y="0"/>
                  </a:moveTo>
                  <a:lnTo>
                    <a:pt x="9961" y="2810"/>
                  </a:lnTo>
                  <a:lnTo>
                    <a:pt x="7663" y="5619"/>
                  </a:lnTo>
                  <a:lnTo>
                    <a:pt x="2810" y="11110"/>
                  </a:lnTo>
                  <a:lnTo>
                    <a:pt x="1406" y="12642"/>
                  </a:lnTo>
                  <a:lnTo>
                    <a:pt x="1" y="14175"/>
                  </a:lnTo>
                  <a:lnTo>
                    <a:pt x="1" y="14302"/>
                  </a:lnTo>
                  <a:lnTo>
                    <a:pt x="129" y="14302"/>
                  </a:lnTo>
                  <a:lnTo>
                    <a:pt x="2683" y="11621"/>
                  </a:lnTo>
                  <a:lnTo>
                    <a:pt x="5236" y="9067"/>
                  </a:lnTo>
                  <a:lnTo>
                    <a:pt x="7790" y="6258"/>
                  </a:lnTo>
                  <a:lnTo>
                    <a:pt x="10089" y="3448"/>
                  </a:lnTo>
                  <a:lnTo>
                    <a:pt x="11238" y="1788"/>
                  </a:lnTo>
                  <a:lnTo>
                    <a:pt x="12515" y="128"/>
                  </a:lnTo>
                  <a:lnTo>
                    <a:pt x="1251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4"/>
            <p:cNvSpPr/>
            <p:nvPr/>
          </p:nvSpPr>
          <p:spPr>
            <a:xfrm>
              <a:off x="1705204" y="1233103"/>
              <a:ext cx="173283" cy="59415"/>
            </a:xfrm>
            <a:custGeom>
              <a:avLst/>
              <a:gdLst/>
              <a:ahLst/>
              <a:cxnLst/>
              <a:rect l="l" t="t" r="r" b="b"/>
              <a:pathLst>
                <a:path w="8939" h="3065" extrusionOk="0">
                  <a:moveTo>
                    <a:pt x="8683" y="0"/>
                  </a:moveTo>
                  <a:lnTo>
                    <a:pt x="7917" y="766"/>
                  </a:lnTo>
                  <a:lnTo>
                    <a:pt x="7023" y="1532"/>
                  </a:lnTo>
                  <a:lnTo>
                    <a:pt x="6002" y="2043"/>
                  </a:lnTo>
                  <a:lnTo>
                    <a:pt x="4853" y="2426"/>
                  </a:lnTo>
                  <a:lnTo>
                    <a:pt x="3703" y="2554"/>
                  </a:lnTo>
                  <a:lnTo>
                    <a:pt x="2554" y="2554"/>
                  </a:lnTo>
                  <a:lnTo>
                    <a:pt x="1916" y="2426"/>
                  </a:lnTo>
                  <a:lnTo>
                    <a:pt x="1277" y="2171"/>
                  </a:lnTo>
                  <a:lnTo>
                    <a:pt x="639" y="1915"/>
                  </a:lnTo>
                  <a:lnTo>
                    <a:pt x="128" y="1532"/>
                  </a:lnTo>
                  <a:lnTo>
                    <a:pt x="0" y="1532"/>
                  </a:lnTo>
                  <a:lnTo>
                    <a:pt x="639" y="2043"/>
                  </a:lnTo>
                  <a:lnTo>
                    <a:pt x="1277" y="2426"/>
                  </a:lnTo>
                  <a:lnTo>
                    <a:pt x="1788" y="2682"/>
                  </a:lnTo>
                  <a:lnTo>
                    <a:pt x="2426" y="2937"/>
                  </a:lnTo>
                  <a:lnTo>
                    <a:pt x="3576" y="3065"/>
                  </a:lnTo>
                  <a:lnTo>
                    <a:pt x="4853" y="2937"/>
                  </a:lnTo>
                  <a:lnTo>
                    <a:pt x="6129" y="2554"/>
                  </a:lnTo>
                  <a:lnTo>
                    <a:pt x="7151" y="1915"/>
                  </a:lnTo>
                  <a:lnTo>
                    <a:pt x="8173" y="1149"/>
                  </a:lnTo>
                  <a:lnTo>
                    <a:pt x="8939" y="128"/>
                  </a:lnTo>
                  <a:lnTo>
                    <a:pt x="881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4"/>
            <p:cNvSpPr/>
            <p:nvPr/>
          </p:nvSpPr>
          <p:spPr>
            <a:xfrm>
              <a:off x="1041791" y="1176169"/>
              <a:ext cx="680743" cy="1408514"/>
            </a:xfrm>
            <a:custGeom>
              <a:avLst/>
              <a:gdLst/>
              <a:ahLst/>
              <a:cxnLst/>
              <a:rect l="l" t="t" r="r" b="b"/>
              <a:pathLst>
                <a:path w="35117" h="72660" extrusionOk="0">
                  <a:moveTo>
                    <a:pt x="34989" y="0"/>
                  </a:moveTo>
                  <a:lnTo>
                    <a:pt x="33712" y="1149"/>
                  </a:lnTo>
                  <a:lnTo>
                    <a:pt x="32818" y="2554"/>
                  </a:lnTo>
                  <a:lnTo>
                    <a:pt x="31925" y="3959"/>
                  </a:lnTo>
                  <a:lnTo>
                    <a:pt x="31286" y="5491"/>
                  </a:lnTo>
                  <a:lnTo>
                    <a:pt x="30775" y="7151"/>
                  </a:lnTo>
                  <a:lnTo>
                    <a:pt x="30392" y="8811"/>
                  </a:lnTo>
                  <a:lnTo>
                    <a:pt x="30264" y="10471"/>
                  </a:lnTo>
                  <a:lnTo>
                    <a:pt x="30392" y="12131"/>
                  </a:lnTo>
                  <a:lnTo>
                    <a:pt x="30520" y="13025"/>
                  </a:lnTo>
                  <a:lnTo>
                    <a:pt x="30775" y="14047"/>
                  </a:lnTo>
                  <a:lnTo>
                    <a:pt x="31158" y="15834"/>
                  </a:lnTo>
                  <a:lnTo>
                    <a:pt x="31158" y="16984"/>
                  </a:lnTo>
                  <a:lnTo>
                    <a:pt x="31031" y="18005"/>
                  </a:lnTo>
                  <a:lnTo>
                    <a:pt x="30520" y="20176"/>
                  </a:lnTo>
                  <a:lnTo>
                    <a:pt x="27200" y="32563"/>
                  </a:lnTo>
                  <a:lnTo>
                    <a:pt x="25157" y="40224"/>
                  </a:lnTo>
                  <a:lnTo>
                    <a:pt x="24263" y="43034"/>
                  </a:lnTo>
                  <a:lnTo>
                    <a:pt x="23624" y="44694"/>
                  </a:lnTo>
                  <a:lnTo>
                    <a:pt x="22475" y="46482"/>
                  </a:lnTo>
                  <a:lnTo>
                    <a:pt x="21326" y="48142"/>
                  </a:lnTo>
                  <a:lnTo>
                    <a:pt x="18644" y="51334"/>
                  </a:lnTo>
                  <a:lnTo>
                    <a:pt x="13026" y="57974"/>
                  </a:lnTo>
                  <a:lnTo>
                    <a:pt x="7279" y="64487"/>
                  </a:lnTo>
                  <a:lnTo>
                    <a:pt x="1405" y="70999"/>
                  </a:lnTo>
                  <a:lnTo>
                    <a:pt x="0" y="72532"/>
                  </a:lnTo>
                  <a:lnTo>
                    <a:pt x="0" y="72659"/>
                  </a:lnTo>
                  <a:lnTo>
                    <a:pt x="6002" y="66275"/>
                  </a:lnTo>
                  <a:lnTo>
                    <a:pt x="11876" y="59762"/>
                  </a:lnTo>
                  <a:lnTo>
                    <a:pt x="17495" y="53122"/>
                  </a:lnTo>
                  <a:lnTo>
                    <a:pt x="20176" y="50057"/>
                  </a:lnTo>
                  <a:lnTo>
                    <a:pt x="21453" y="48397"/>
                  </a:lnTo>
                  <a:lnTo>
                    <a:pt x="22730" y="46737"/>
                  </a:lnTo>
                  <a:lnTo>
                    <a:pt x="23752" y="45077"/>
                  </a:lnTo>
                  <a:lnTo>
                    <a:pt x="24518" y="43289"/>
                  </a:lnTo>
                  <a:lnTo>
                    <a:pt x="25795" y="39075"/>
                  </a:lnTo>
                  <a:lnTo>
                    <a:pt x="27966" y="31030"/>
                  </a:lnTo>
                  <a:lnTo>
                    <a:pt x="31158" y="18771"/>
                  </a:lnTo>
                  <a:lnTo>
                    <a:pt x="31414" y="17750"/>
                  </a:lnTo>
                  <a:lnTo>
                    <a:pt x="31414" y="16601"/>
                  </a:lnTo>
                  <a:lnTo>
                    <a:pt x="31414" y="15707"/>
                  </a:lnTo>
                  <a:lnTo>
                    <a:pt x="31158" y="14685"/>
                  </a:lnTo>
                  <a:lnTo>
                    <a:pt x="30775" y="12897"/>
                  </a:lnTo>
                  <a:lnTo>
                    <a:pt x="30648" y="11110"/>
                  </a:lnTo>
                  <a:lnTo>
                    <a:pt x="30648" y="9322"/>
                  </a:lnTo>
                  <a:lnTo>
                    <a:pt x="30903" y="7534"/>
                  </a:lnTo>
                  <a:lnTo>
                    <a:pt x="31414" y="5874"/>
                  </a:lnTo>
                  <a:lnTo>
                    <a:pt x="32052" y="4342"/>
                  </a:lnTo>
                  <a:lnTo>
                    <a:pt x="32946" y="2809"/>
                  </a:lnTo>
                  <a:lnTo>
                    <a:pt x="33968" y="1405"/>
                  </a:lnTo>
                  <a:lnTo>
                    <a:pt x="35117" y="128"/>
                  </a:lnTo>
                  <a:lnTo>
                    <a:pt x="3498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4"/>
            <p:cNvSpPr/>
            <p:nvPr/>
          </p:nvSpPr>
          <p:spPr>
            <a:xfrm>
              <a:off x="1710147" y="822179"/>
              <a:ext cx="566876" cy="554508"/>
            </a:xfrm>
            <a:custGeom>
              <a:avLst/>
              <a:gdLst/>
              <a:ahLst/>
              <a:cxnLst/>
              <a:rect l="l" t="t" r="r" b="b"/>
              <a:pathLst>
                <a:path w="29243" h="28605" extrusionOk="0">
                  <a:moveTo>
                    <a:pt x="23113" y="0"/>
                  </a:moveTo>
                  <a:lnTo>
                    <a:pt x="21836" y="256"/>
                  </a:lnTo>
                  <a:lnTo>
                    <a:pt x="20176" y="767"/>
                  </a:lnTo>
                  <a:lnTo>
                    <a:pt x="18389" y="1405"/>
                  </a:lnTo>
                  <a:lnTo>
                    <a:pt x="16601" y="2427"/>
                  </a:lnTo>
                  <a:lnTo>
                    <a:pt x="14813" y="3576"/>
                  </a:lnTo>
                  <a:lnTo>
                    <a:pt x="12898" y="4853"/>
                  </a:lnTo>
                  <a:lnTo>
                    <a:pt x="11110" y="6130"/>
                  </a:lnTo>
                  <a:lnTo>
                    <a:pt x="7662" y="8939"/>
                  </a:lnTo>
                  <a:lnTo>
                    <a:pt x="4598" y="11621"/>
                  </a:lnTo>
                  <a:lnTo>
                    <a:pt x="2171" y="13919"/>
                  </a:lnTo>
                  <a:lnTo>
                    <a:pt x="0" y="16218"/>
                  </a:lnTo>
                  <a:lnTo>
                    <a:pt x="1150" y="17495"/>
                  </a:lnTo>
                  <a:lnTo>
                    <a:pt x="3193" y="19538"/>
                  </a:lnTo>
                  <a:lnTo>
                    <a:pt x="5619" y="21837"/>
                  </a:lnTo>
                  <a:lnTo>
                    <a:pt x="6768" y="22730"/>
                  </a:lnTo>
                  <a:lnTo>
                    <a:pt x="7662" y="23369"/>
                  </a:lnTo>
                  <a:lnTo>
                    <a:pt x="9961" y="24774"/>
                  </a:lnTo>
                  <a:lnTo>
                    <a:pt x="12387" y="26050"/>
                  </a:lnTo>
                  <a:lnTo>
                    <a:pt x="14558" y="26944"/>
                  </a:lnTo>
                  <a:lnTo>
                    <a:pt x="16729" y="27711"/>
                  </a:lnTo>
                  <a:lnTo>
                    <a:pt x="18516" y="28221"/>
                  </a:lnTo>
                  <a:lnTo>
                    <a:pt x="20049" y="28604"/>
                  </a:lnTo>
                  <a:lnTo>
                    <a:pt x="21453" y="28604"/>
                  </a:lnTo>
                  <a:lnTo>
                    <a:pt x="21709" y="28477"/>
                  </a:lnTo>
                  <a:lnTo>
                    <a:pt x="24774" y="20176"/>
                  </a:lnTo>
                  <a:lnTo>
                    <a:pt x="25284" y="19921"/>
                  </a:lnTo>
                  <a:lnTo>
                    <a:pt x="26434" y="19283"/>
                  </a:lnTo>
                  <a:lnTo>
                    <a:pt x="27072" y="18772"/>
                  </a:lnTo>
                  <a:lnTo>
                    <a:pt x="27711" y="18133"/>
                  </a:lnTo>
                  <a:lnTo>
                    <a:pt x="28221" y="17367"/>
                  </a:lnTo>
                  <a:lnTo>
                    <a:pt x="28732" y="16473"/>
                  </a:lnTo>
                  <a:lnTo>
                    <a:pt x="28987" y="15835"/>
                  </a:lnTo>
                  <a:lnTo>
                    <a:pt x="29115" y="15196"/>
                  </a:lnTo>
                  <a:lnTo>
                    <a:pt x="29243" y="13409"/>
                  </a:lnTo>
                  <a:lnTo>
                    <a:pt x="29243" y="11493"/>
                  </a:lnTo>
                  <a:lnTo>
                    <a:pt x="29115" y="9450"/>
                  </a:lnTo>
                  <a:lnTo>
                    <a:pt x="28860" y="5874"/>
                  </a:lnTo>
                  <a:lnTo>
                    <a:pt x="28604" y="4087"/>
                  </a:lnTo>
                  <a:lnTo>
                    <a:pt x="28221" y="3193"/>
                  </a:lnTo>
                  <a:lnTo>
                    <a:pt x="27711" y="2427"/>
                  </a:lnTo>
                  <a:lnTo>
                    <a:pt x="26944" y="1660"/>
                  </a:lnTo>
                  <a:lnTo>
                    <a:pt x="26178" y="1022"/>
                  </a:lnTo>
                  <a:lnTo>
                    <a:pt x="25284" y="511"/>
                  </a:lnTo>
                  <a:lnTo>
                    <a:pt x="24135" y="128"/>
                  </a:lnTo>
                  <a:lnTo>
                    <a:pt x="23113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4"/>
            <p:cNvSpPr/>
            <p:nvPr/>
          </p:nvSpPr>
          <p:spPr>
            <a:xfrm>
              <a:off x="1366063" y="728104"/>
              <a:ext cx="826809" cy="378764"/>
            </a:xfrm>
            <a:custGeom>
              <a:avLst/>
              <a:gdLst/>
              <a:ahLst/>
              <a:cxnLst/>
              <a:rect l="l" t="t" r="r" b="b"/>
              <a:pathLst>
                <a:path w="42652" h="19539" extrusionOk="0">
                  <a:moveTo>
                    <a:pt x="17878" y="1"/>
                  </a:moveTo>
                  <a:lnTo>
                    <a:pt x="16346" y="129"/>
                  </a:lnTo>
                  <a:lnTo>
                    <a:pt x="15069" y="256"/>
                  </a:lnTo>
                  <a:lnTo>
                    <a:pt x="13920" y="639"/>
                  </a:lnTo>
                  <a:lnTo>
                    <a:pt x="12004" y="1406"/>
                  </a:lnTo>
                  <a:lnTo>
                    <a:pt x="10089" y="2427"/>
                  </a:lnTo>
                  <a:lnTo>
                    <a:pt x="6386" y="4470"/>
                  </a:lnTo>
                  <a:lnTo>
                    <a:pt x="3193" y="6513"/>
                  </a:lnTo>
                  <a:lnTo>
                    <a:pt x="767" y="8174"/>
                  </a:lnTo>
                  <a:lnTo>
                    <a:pt x="511" y="8557"/>
                  </a:lnTo>
                  <a:lnTo>
                    <a:pt x="256" y="9067"/>
                  </a:lnTo>
                  <a:lnTo>
                    <a:pt x="128" y="9834"/>
                  </a:lnTo>
                  <a:lnTo>
                    <a:pt x="1" y="10600"/>
                  </a:lnTo>
                  <a:lnTo>
                    <a:pt x="128" y="12515"/>
                  </a:lnTo>
                  <a:lnTo>
                    <a:pt x="384" y="14686"/>
                  </a:lnTo>
                  <a:lnTo>
                    <a:pt x="767" y="16601"/>
                  </a:lnTo>
                  <a:lnTo>
                    <a:pt x="1405" y="18134"/>
                  </a:lnTo>
                  <a:lnTo>
                    <a:pt x="1788" y="18772"/>
                  </a:lnTo>
                  <a:lnTo>
                    <a:pt x="2044" y="19283"/>
                  </a:lnTo>
                  <a:lnTo>
                    <a:pt x="2427" y="19539"/>
                  </a:lnTo>
                  <a:lnTo>
                    <a:pt x="2810" y="19539"/>
                  </a:lnTo>
                  <a:lnTo>
                    <a:pt x="4470" y="18772"/>
                  </a:lnTo>
                  <a:lnTo>
                    <a:pt x="6769" y="17623"/>
                  </a:lnTo>
                  <a:lnTo>
                    <a:pt x="9195" y="16091"/>
                  </a:lnTo>
                  <a:lnTo>
                    <a:pt x="11749" y="14431"/>
                  </a:lnTo>
                  <a:lnTo>
                    <a:pt x="16346" y="11494"/>
                  </a:lnTo>
                  <a:lnTo>
                    <a:pt x="18644" y="9834"/>
                  </a:lnTo>
                  <a:lnTo>
                    <a:pt x="19027" y="9706"/>
                  </a:lnTo>
                  <a:lnTo>
                    <a:pt x="19538" y="9578"/>
                  </a:lnTo>
                  <a:lnTo>
                    <a:pt x="21326" y="9323"/>
                  </a:lnTo>
                  <a:lnTo>
                    <a:pt x="26689" y="9067"/>
                  </a:lnTo>
                  <a:lnTo>
                    <a:pt x="32946" y="8940"/>
                  </a:lnTo>
                  <a:lnTo>
                    <a:pt x="35883" y="8812"/>
                  </a:lnTo>
                  <a:lnTo>
                    <a:pt x="38310" y="8557"/>
                  </a:lnTo>
                  <a:lnTo>
                    <a:pt x="40097" y="8301"/>
                  </a:lnTo>
                  <a:lnTo>
                    <a:pt x="41374" y="7918"/>
                  </a:lnTo>
                  <a:lnTo>
                    <a:pt x="41885" y="7663"/>
                  </a:lnTo>
                  <a:lnTo>
                    <a:pt x="42268" y="7407"/>
                  </a:lnTo>
                  <a:lnTo>
                    <a:pt x="42524" y="7024"/>
                  </a:lnTo>
                  <a:lnTo>
                    <a:pt x="42651" y="6769"/>
                  </a:lnTo>
                  <a:lnTo>
                    <a:pt x="42651" y="6386"/>
                  </a:lnTo>
                  <a:lnTo>
                    <a:pt x="42524" y="6003"/>
                  </a:lnTo>
                  <a:lnTo>
                    <a:pt x="42268" y="5747"/>
                  </a:lnTo>
                  <a:lnTo>
                    <a:pt x="41885" y="5364"/>
                  </a:lnTo>
                  <a:lnTo>
                    <a:pt x="40608" y="4598"/>
                  </a:lnTo>
                  <a:lnTo>
                    <a:pt x="38820" y="3960"/>
                  </a:lnTo>
                  <a:lnTo>
                    <a:pt x="34223" y="2683"/>
                  </a:lnTo>
                  <a:lnTo>
                    <a:pt x="30903" y="1789"/>
                  </a:lnTo>
                  <a:lnTo>
                    <a:pt x="27072" y="1023"/>
                  </a:lnTo>
                  <a:lnTo>
                    <a:pt x="23241" y="384"/>
                  </a:lnTo>
                  <a:lnTo>
                    <a:pt x="19538" y="129"/>
                  </a:lnTo>
                  <a:lnTo>
                    <a:pt x="17878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4"/>
            <p:cNvSpPr/>
            <p:nvPr/>
          </p:nvSpPr>
          <p:spPr>
            <a:xfrm>
              <a:off x="1101206" y="879113"/>
              <a:ext cx="398556" cy="371320"/>
            </a:xfrm>
            <a:custGeom>
              <a:avLst/>
              <a:gdLst/>
              <a:ahLst/>
              <a:cxnLst/>
              <a:rect l="l" t="t" r="r" b="b"/>
              <a:pathLst>
                <a:path w="20560" h="19155" extrusionOk="0">
                  <a:moveTo>
                    <a:pt x="14941" y="0"/>
                  </a:moveTo>
                  <a:lnTo>
                    <a:pt x="13408" y="894"/>
                  </a:lnTo>
                  <a:lnTo>
                    <a:pt x="12642" y="1405"/>
                  </a:lnTo>
                  <a:lnTo>
                    <a:pt x="12004" y="2171"/>
                  </a:lnTo>
                  <a:lnTo>
                    <a:pt x="11237" y="3065"/>
                  </a:lnTo>
                  <a:lnTo>
                    <a:pt x="10599" y="4214"/>
                  </a:lnTo>
                  <a:lnTo>
                    <a:pt x="9961" y="5491"/>
                  </a:lnTo>
                  <a:lnTo>
                    <a:pt x="9450" y="7024"/>
                  </a:lnTo>
                  <a:lnTo>
                    <a:pt x="8428" y="7151"/>
                  </a:lnTo>
                  <a:lnTo>
                    <a:pt x="6002" y="7407"/>
                  </a:lnTo>
                  <a:lnTo>
                    <a:pt x="4725" y="7662"/>
                  </a:lnTo>
                  <a:lnTo>
                    <a:pt x="3703" y="8045"/>
                  </a:lnTo>
                  <a:lnTo>
                    <a:pt x="3193" y="8301"/>
                  </a:lnTo>
                  <a:lnTo>
                    <a:pt x="2810" y="8684"/>
                  </a:lnTo>
                  <a:lnTo>
                    <a:pt x="2554" y="8939"/>
                  </a:lnTo>
                  <a:lnTo>
                    <a:pt x="2426" y="9322"/>
                  </a:lnTo>
                  <a:lnTo>
                    <a:pt x="2554" y="9578"/>
                  </a:lnTo>
                  <a:lnTo>
                    <a:pt x="2682" y="9833"/>
                  </a:lnTo>
                  <a:lnTo>
                    <a:pt x="2937" y="10088"/>
                  </a:lnTo>
                  <a:lnTo>
                    <a:pt x="3320" y="10216"/>
                  </a:lnTo>
                  <a:lnTo>
                    <a:pt x="4342" y="10472"/>
                  </a:lnTo>
                  <a:lnTo>
                    <a:pt x="4980" y="10472"/>
                  </a:lnTo>
                  <a:lnTo>
                    <a:pt x="3576" y="10727"/>
                  </a:lnTo>
                  <a:lnTo>
                    <a:pt x="2299" y="10982"/>
                  </a:lnTo>
                  <a:lnTo>
                    <a:pt x="1788" y="11110"/>
                  </a:lnTo>
                  <a:lnTo>
                    <a:pt x="1405" y="11365"/>
                  </a:lnTo>
                  <a:lnTo>
                    <a:pt x="1149" y="11621"/>
                  </a:lnTo>
                  <a:lnTo>
                    <a:pt x="1022" y="11876"/>
                  </a:lnTo>
                  <a:lnTo>
                    <a:pt x="1022" y="12259"/>
                  </a:lnTo>
                  <a:lnTo>
                    <a:pt x="1277" y="12642"/>
                  </a:lnTo>
                  <a:lnTo>
                    <a:pt x="1533" y="12898"/>
                  </a:lnTo>
                  <a:lnTo>
                    <a:pt x="2043" y="13153"/>
                  </a:lnTo>
                  <a:lnTo>
                    <a:pt x="3018" y="13370"/>
                  </a:lnTo>
                  <a:lnTo>
                    <a:pt x="3018" y="13370"/>
                  </a:lnTo>
                  <a:lnTo>
                    <a:pt x="2554" y="13409"/>
                  </a:lnTo>
                  <a:lnTo>
                    <a:pt x="1277" y="13664"/>
                  </a:lnTo>
                  <a:lnTo>
                    <a:pt x="766" y="13919"/>
                  </a:lnTo>
                  <a:lnTo>
                    <a:pt x="383" y="14175"/>
                  </a:lnTo>
                  <a:lnTo>
                    <a:pt x="128" y="14558"/>
                  </a:lnTo>
                  <a:lnTo>
                    <a:pt x="0" y="14941"/>
                  </a:lnTo>
                  <a:lnTo>
                    <a:pt x="128" y="15324"/>
                  </a:lnTo>
                  <a:lnTo>
                    <a:pt x="383" y="15579"/>
                  </a:lnTo>
                  <a:lnTo>
                    <a:pt x="766" y="15835"/>
                  </a:lnTo>
                  <a:lnTo>
                    <a:pt x="1149" y="15962"/>
                  </a:lnTo>
                  <a:lnTo>
                    <a:pt x="2299" y="16218"/>
                  </a:lnTo>
                  <a:lnTo>
                    <a:pt x="3703" y="16346"/>
                  </a:lnTo>
                  <a:lnTo>
                    <a:pt x="6130" y="16218"/>
                  </a:lnTo>
                  <a:lnTo>
                    <a:pt x="3703" y="16473"/>
                  </a:lnTo>
                  <a:lnTo>
                    <a:pt x="2426" y="16729"/>
                  </a:lnTo>
                  <a:lnTo>
                    <a:pt x="1405" y="17112"/>
                  </a:lnTo>
                  <a:lnTo>
                    <a:pt x="1022" y="17367"/>
                  </a:lnTo>
                  <a:lnTo>
                    <a:pt x="639" y="17623"/>
                  </a:lnTo>
                  <a:lnTo>
                    <a:pt x="511" y="17878"/>
                  </a:lnTo>
                  <a:lnTo>
                    <a:pt x="511" y="18261"/>
                  </a:lnTo>
                  <a:lnTo>
                    <a:pt x="639" y="18516"/>
                  </a:lnTo>
                  <a:lnTo>
                    <a:pt x="894" y="18772"/>
                  </a:lnTo>
                  <a:lnTo>
                    <a:pt x="1405" y="19027"/>
                  </a:lnTo>
                  <a:lnTo>
                    <a:pt x="2043" y="19155"/>
                  </a:lnTo>
                  <a:lnTo>
                    <a:pt x="5108" y="19155"/>
                  </a:lnTo>
                  <a:lnTo>
                    <a:pt x="6768" y="18900"/>
                  </a:lnTo>
                  <a:lnTo>
                    <a:pt x="8428" y="18644"/>
                  </a:lnTo>
                  <a:lnTo>
                    <a:pt x="10854" y="18133"/>
                  </a:lnTo>
                  <a:lnTo>
                    <a:pt x="11876" y="17623"/>
                  </a:lnTo>
                  <a:lnTo>
                    <a:pt x="13153" y="16729"/>
                  </a:lnTo>
                  <a:lnTo>
                    <a:pt x="14302" y="15707"/>
                  </a:lnTo>
                  <a:lnTo>
                    <a:pt x="15324" y="14813"/>
                  </a:lnTo>
                  <a:lnTo>
                    <a:pt x="18644" y="11493"/>
                  </a:lnTo>
                  <a:lnTo>
                    <a:pt x="20559" y="9705"/>
                  </a:lnTo>
                  <a:lnTo>
                    <a:pt x="17878" y="4725"/>
                  </a:lnTo>
                  <a:lnTo>
                    <a:pt x="15962" y="1405"/>
                  </a:lnTo>
                  <a:lnTo>
                    <a:pt x="15324" y="384"/>
                  </a:lnTo>
                  <a:lnTo>
                    <a:pt x="15068" y="0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4"/>
            <p:cNvSpPr/>
            <p:nvPr/>
          </p:nvSpPr>
          <p:spPr>
            <a:xfrm>
              <a:off x="1128423" y="1186055"/>
              <a:ext cx="160934" cy="9925"/>
            </a:xfrm>
            <a:custGeom>
              <a:avLst/>
              <a:gdLst/>
              <a:ahLst/>
              <a:cxnLst/>
              <a:rect l="l" t="t" r="r" b="b"/>
              <a:pathLst>
                <a:path w="8302" h="512" extrusionOk="0">
                  <a:moveTo>
                    <a:pt x="8301" y="1"/>
                  </a:moveTo>
                  <a:lnTo>
                    <a:pt x="5747" y="256"/>
                  </a:lnTo>
                  <a:lnTo>
                    <a:pt x="2810" y="384"/>
                  </a:lnTo>
                  <a:lnTo>
                    <a:pt x="1" y="256"/>
                  </a:lnTo>
                  <a:lnTo>
                    <a:pt x="1533" y="512"/>
                  </a:lnTo>
                  <a:lnTo>
                    <a:pt x="3193" y="512"/>
                  </a:lnTo>
                  <a:lnTo>
                    <a:pt x="5747" y="384"/>
                  </a:lnTo>
                  <a:lnTo>
                    <a:pt x="7024" y="256"/>
                  </a:lnTo>
                  <a:lnTo>
                    <a:pt x="830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4"/>
            <p:cNvSpPr/>
            <p:nvPr/>
          </p:nvSpPr>
          <p:spPr>
            <a:xfrm>
              <a:off x="1160602" y="1126660"/>
              <a:ext cx="123793" cy="12387"/>
            </a:xfrm>
            <a:custGeom>
              <a:avLst/>
              <a:gdLst/>
              <a:ahLst/>
              <a:cxnLst/>
              <a:rect l="l" t="t" r="r" b="b"/>
              <a:pathLst>
                <a:path w="6386" h="639" extrusionOk="0">
                  <a:moveTo>
                    <a:pt x="6386" y="0"/>
                  </a:moveTo>
                  <a:lnTo>
                    <a:pt x="3193" y="255"/>
                  </a:lnTo>
                  <a:lnTo>
                    <a:pt x="129" y="511"/>
                  </a:lnTo>
                  <a:lnTo>
                    <a:pt x="1" y="639"/>
                  </a:lnTo>
                  <a:lnTo>
                    <a:pt x="1661" y="639"/>
                  </a:lnTo>
                  <a:lnTo>
                    <a:pt x="3193" y="511"/>
                  </a:lnTo>
                  <a:lnTo>
                    <a:pt x="6386" y="128"/>
                  </a:lnTo>
                  <a:lnTo>
                    <a:pt x="638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4"/>
            <p:cNvSpPr/>
            <p:nvPr/>
          </p:nvSpPr>
          <p:spPr>
            <a:xfrm>
              <a:off x="1192781" y="1074669"/>
              <a:ext cx="99038" cy="7444"/>
            </a:xfrm>
            <a:custGeom>
              <a:avLst/>
              <a:gdLst/>
              <a:ahLst/>
              <a:cxnLst/>
              <a:rect l="l" t="t" r="r" b="b"/>
              <a:pathLst>
                <a:path w="5109" h="384" extrusionOk="0">
                  <a:moveTo>
                    <a:pt x="5109" y="0"/>
                  </a:moveTo>
                  <a:lnTo>
                    <a:pt x="2427" y="256"/>
                  </a:lnTo>
                  <a:lnTo>
                    <a:pt x="129" y="256"/>
                  </a:lnTo>
                  <a:lnTo>
                    <a:pt x="1" y="384"/>
                  </a:lnTo>
                  <a:lnTo>
                    <a:pt x="2555" y="384"/>
                  </a:lnTo>
                  <a:lnTo>
                    <a:pt x="5109" y="128"/>
                  </a:lnTo>
                  <a:lnTo>
                    <a:pt x="5109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4"/>
            <p:cNvSpPr/>
            <p:nvPr/>
          </p:nvSpPr>
          <p:spPr>
            <a:xfrm>
              <a:off x="1960155" y="742972"/>
              <a:ext cx="257472" cy="173283"/>
            </a:xfrm>
            <a:custGeom>
              <a:avLst/>
              <a:gdLst/>
              <a:ahLst/>
              <a:cxnLst/>
              <a:rect l="l" t="t" r="r" b="b"/>
              <a:pathLst>
                <a:path w="13282" h="8939" extrusionOk="0">
                  <a:moveTo>
                    <a:pt x="1" y="0"/>
                  </a:moveTo>
                  <a:lnTo>
                    <a:pt x="3193" y="8939"/>
                  </a:lnTo>
                  <a:lnTo>
                    <a:pt x="6130" y="8683"/>
                  </a:lnTo>
                  <a:lnTo>
                    <a:pt x="8556" y="8300"/>
                  </a:lnTo>
                  <a:lnTo>
                    <a:pt x="10472" y="7917"/>
                  </a:lnTo>
                  <a:lnTo>
                    <a:pt x="11493" y="7534"/>
                  </a:lnTo>
                  <a:lnTo>
                    <a:pt x="12387" y="7151"/>
                  </a:lnTo>
                  <a:lnTo>
                    <a:pt x="13026" y="6768"/>
                  </a:lnTo>
                  <a:lnTo>
                    <a:pt x="13281" y="6257"/>
                  </a:lnTo>
                  <a:lnTo>
                    <a:pt x="13281" y="6002"/>
                  </a:lnTo>
                  <a:lnTo>
                    <a:pt x="13281" y="5746"/>
                  </a:lnTo>
                  <a:lnTo>
                    <a:pt x="12898" y="5236"/>
                  </a:lnTo>
                  <a:lnTo>
                    <a:pt x="12132" y="4597"/>
                  </a:lnTo>
                  <a:lnTo>
                    <a:pt x="10983" y="3831"/>
                  </a:lnTo>
                  <a:lnTo>
                    <a:pt x="9450" y="2937"/>
                  </a:lnTo>
                  <a:lnTo>
                    <a:pt x="7663" y="2171"/>
                  </a:lnTo>
                  <a:lnTo>
                    <a:pt x="5875" y="1532"/>
                  </a:lnTo>
                  <a:lnTo>
                    <a:pt x="4087" y="1022"/>
                  </a:lnTo>
                  <a:lnTo>
                    <a:pt x="1150" y="25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4"/>
            <p:cNvSpPr/>
            <p:nvPr/>
          </p:nvSpPr>
          <p:spPr>
            <a:xfrm>
              <a:off x="2014627" y="901386"/>
              <a:ext cx="108924" cy="19831"/>
            </a:xfrm>
            <a:custGeom>
              <a:avLst/>
              <a:gdLst/>
              <a:ahLst/>
              <a:cxnLst/>
              <a:rect l="l" t="t" r="r" b="b"/>
              <a:pathLst>
                <a:path w="5619" h="1023" extrusionOk="0">
                  <a:moveTo>
                    <a:pt x="0" y="1"/>
                  </a:moveTo>
                  <a:lnTo>
                    <a:pt x="255" y="1022"/>
                  </a:lnTo>
                  <a:lnTo>
                    <a:pt x="1660" y="895"/>
                  </a:lnTo>
                  <a:lnTo>
                    <a:pt x="3065" y="767"/>
                  </a:lnTo>
                  <a:lnTo>
                    <a:pt x="3192" y="767"/>
                  </a:lnTo>
                  <a:lnTo>
                    <a:pt x="4214" y="895"/>
                  </a:lnTo>
                  <a:lnTo>
                    <a:pt x="5236" y="767"/>
                  </a:lnTo>
                  <a:lnTo>
                    <a:pt x="4214" y="639"/>
                  </a:lnTo>
                  <a:lnTo>
                    <a:pt x="3703" y="639"/>
                  </a:lnTo>
                  <a:lnTo>
                    <a:pt x="5619" y="256"/>
                  </a:lnTo>
                  <a:lnTo>
                    <a:pt x="5619" y="128"/>
                  </a:lnTo>
                  <a:lnTo>
                    <a:pt x="2937" y="511"/>
                  </a:lnTo>
                  <a:lnTo>
                    <a:pt x="383" y="767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4"/>
            <p:cNvSpPr/>
            <p:nvPr/>
          </p:nvSpPr>
          <p:spPr>
            <a:xfrm>
              <a:off x="1999759" y="762764"/>
              <a:ext cx="54491" cy="143604"/>
            </a:xfrm>
            <a:custGeom>
              <a:avLst/>
              <a:gdLst/>
              <a:ahLst/>
              <a:cxnLst/>
              <a:rect l="l" t="t" r="r" b="b"/>
              <a:pathLst>
                <a:path w="2811" h="7408" extrusionOk="0">
                  <a:moveTo>
                    <a:pt x="1" y="1"/>
                  </a:moveTo>
                  <a:lnTo>
                    <a:pt x="1278" y="3832"/>
                  </a:lnTo>
                  <a:lnTo>
                    <a:pt x="2044" y="5619"/>
                  </a:lnTo>
                  <a:lnTo>
                    <a:pt x="2810" y="7407"/>
                  </a:lnTo>
                  <a:lnTo>
                    <a:pt x="2172" y="5492"/>
                  </a:lnTo>
                  <a:lnTo>
                    <a:pt x="1533" y="3576"/>
                  </a:lnTo>
                  <a:lnTo>
                    <a:pt x="767" y="1661"/>
                  </a:lnTo>
                  <a:lnTo>
                    <a:pt x="384" y="63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4"/>
            <p:cNvSpPr/>
            <p:nvPr/>
          </p:nvSpPr>
          <p:spPr>
            <a:xfrm>
              <a:off x="2187890" y="728104"/>
              <a:ext cx="141123" cy="212905"/>
            </a:xfrm>
            <a:custGeom>
              <a:avLst/>
              <a:gdLst/>
              <a:ahLst/>
              <a:cxnLst/>
              <a:rect l="l" t="t" r="r" b="b"/>
              <a:pathLst>
                <a:path w="7280" h="10983" extrusionOk="0">
                  <a:moveTo>
                    <a:pt x="4853" y="1"/>
                  </a:moveTo>
                  <a:lnTo>
                    <a:pt x="2555" y="2810"/>
                  </a:lnTo>
                  <a:lnTo>
                    <a:pt x="895" y="4853"/>
                  </a:lnTo>
                  <a:lnTo>
                    <a:pt x="129" y="6003"/>
                  </a:lnTo>
                  <a:lnTo>
                    <a:pt x="1" y="6769"/>
                  </a:lnTo>
                  <a:lnTo>
                    <a:pt x="256" y="8301"/>
                  </a:lnTo>
                  <a:lnTo>
                    <a:pt x="384" y="9067"/>
                  </a:lnTo>
                  <a:lnTo>
                    <a:pt x="767" y="9834"/>
                  </a:lnTo>
                  <a:lnTo>
                    <a:pt x="1150" y="10472"/>
                  </a:lnTo>
                  <a:lnTo>
                    <a:pt x="1789" y="10983"/>
                  </a:lnTo>
                  <a:lnTo>
                    <a:pt x="2044" y="10983"/>
                  </a:lnTo>
                  <a:lnTo>
                    <a:pt x="2427" y="10727"/>
                  </a:lnTo>
                  <a:lnTo>
                    <a:pt x="3193" y="9834"/>
                  </a:lnTo>
                  <a:lnTo>
                    <a:pt x="4342" y="8429"/>
                  </a:lnTo>
                  <a:lnTo>
                    <a:pt x="4470" y="8174"/>
                  </a:lnTo>
                  <a:lnTo>
                    <a:pt x="7279" y="5620"/>
                  </a:lnTo>
                  <a:lnTo>
                    <a:pt x="4853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4"/>
            <p:cNvSpPr/>
            <p:nvPr/>
          </p:nvSpPr>
          <p:spPr>
            <a:xfrm>
              <a:off x="2249787" y="728104"/>
              <a:ext cx="79226" cy="158453"/>
            </a:xfrm>
            <a:custGeom>
              <a:avLst/>
              <a:gdLst/>
              <a:ahLst/>
              <a:cxnLst/>
              <a:rect l="l" t="t" r="r" b="b"/>
              <a:pathLst>
                <a:path w="4087" h="8174" extrusionOk="0">
                  <a:moveTo>
                    <a:pt x="1660" y="1"/>
                  </a:moveTo>
                  <a:lnTo>
                    <a:pt x="256" y="1789"/>
                  </a:lnTo>
                  <a:lnTo>
                    <a:pt x="0" y="3449"/>
                  </a:lnTo>
                  <a:lnTo>
                    <a:pt x="128" y="5109"/>
                  </a:lnTo>
                  <a:lnTo>
                    <a:pt x="639" y="6641"/>
                  </a:lnTo>
                  <a:lnTo>
                    <a:pt x="1277" y="8174"/>
                  </a:lnTo>
                  <a:lnTo>
                    <a:pt x="4086" y="5620"/>
                  </a:lnTo>
                  <a:lnTo>
                    <a:pt x="166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4"/>
            <p:cNvSpPr/>
            <p:nvPr/>
          </p:nvSpPr>
          <p:spPr>
            <a:xfrm>
              <a:off x="2252249" y="574633"/>
              <a:ext cx="242623" cy="304500"/>
            </a:xfrm>
            <a:custGeom>
              <a:avLst/>
              <a:gdLst/>
              <a:ahLst/>
              <a:cxnLst/>
              <a:rect l="l" t="t" r="r" b="b"/>
              <a:pathLst>
                <a:path w="12516" h="15708" extrusionOk="0">
                  <a:moveTo>
                    <a:pt x="6003" y="1"/>
                  </a:moveTo>
                  <a:lnTo>
                    <a:pt x="4853" y="256"/>
                  </a:lnTo>
                  <a:lnTo>
                    <a:pt x="4215" y="512"/>
                  </a:lnTo>
                  <a:lnTo>
                    <a:pt x="3704" y="895"/>
                  </a:lnTo>
                  <a:lnTo>
                    <a:pt x="3193" y="1278"/>
                  </a:lnTo>
                  <a:lnTo>
                    <a:pt x="2683" y="1789"/>
                  </a:lnTo>
                  <a:lnTo>
                    <a:pt x="2172" y="2427"/>
                  </a:lnTo>
                  <a:lnTo>
                    <a:pt x="1789" y="3065"/>
                  </a:lnTo>
                  <a:lnTo>
                    <a:pt x="1278" y="3832"/>
                  </a:lnTo>
                  <a:lnTo>
                    <a:pt x="895" y="4853"/>
                  </a:lnTo>
                  <a:lnTo>
                    <a:pt x="639" y="5875"/>
                  </a:lnTo>
                  <a:lnTo>
                    <a:pt x="384" y="7024"/>
                  </a:lnTo>
                  <a:lnTo>
                    <a:pt x="129" y="8173"/>
                  </a:lnTo>
                  <a:lnTo>
                    <a:pt x="1" y="9195"/>
                  </a:lnTo>
                  <a:lnTo>
                    <a:pt x="129" y="10216"/>
                  </a:lnTo>
                  <a:lnTo>
                    <a:pt x="256" y="10983"/>
                  </a:lnTo>
                  <a:lnTo>
                    <a:pt x="384" y="11749"/>
                  </a:lnTo>
                  <a:lnTo>
                    <a:pt x="639" y="12387"/>
                  </a:lnTo>
                  <a:lnTo>
                    <a:pt x="1022" y="13026"/>
                  </a:lnTo>
                  <a:lnTo>
                    <a:pt x="1406" y="13537"/>
                  </a:lnTo>
                  <a:lnTo>
                    <a:pt x="2172" y="14303"/>
                  </a:lnTo>
                  <a:lnTo>
                    <a:pt x="3066" y="14814"/>
                  </a:lnTo>
                  <a:lnTo>
                    <a:pt x="3832" y="15197"/>
                  </a:lnTo>
                  <a:lnTo>
                    <a:pt x="4343" y="15452"/>
                  </a:lnTo>
                  <a:lnTo>
                    <a:pt x="4981" y="15580"/>
                  </a:lnTo>
                  <a:lnTo>
                    <a:pt x="5875" y="15707"/>
                  </a:lnTo>
                  <a:lnTo>
                    <a:pt x="6769" y="15580"/>
                  </a:lnTo>
                  <a:lnTo>
                    <a:pt x="7790" y="15324"/>
                  </a:lnTo>
                  <a:lnTo>
                    <a:pt x="8429" y="15069"/>
                  </a:lnTo>
                  <a:lnTo>
                    <a:pt x="8940" y="14686"/>
                  </a:lnTo>
                  <a:lnTo>
                    <a:pt x="9450" y="14175"/>
                  </a:lnTo>
                  <a:lnTo>
                    <a:pt x="9961" y="13664"/>
                  </a:lnTo>
                  <a:lnTo>
                    <a:pt x="10472" y="12898"/>
                  </a:lnTo>
                  <a:lnTo>
                    <a:pt x="10983" y="12132"/>
                  </a:lnTo>
                  <a:lnTo>
                    <a:pt x="11366" y="11110"/>
                  </a:lnTo>
                  <a:lnTo>
                    <a:pt x="11749" y="10089"/>
                  </a:lnTo>
                  <a:lnTo>
                    <a:pt x="12132" y="8940"/>
                  </a:lnTo>
                  <a:lnTo>
                    <a:pt x="12387" y="7790"/>
                  </a:lnTo>
                  <a:lnTo>
                    <a:pt x="12515" y="6896"/>
                  </a:lnTo>
                  <a:lnTo>
                    <a:pt x="12515" y="6002"/>
                  </a:lnTo>
                  <a:lnTo>
                    <a:pt x="12515" y="5109"/>
                  </a:lnTo>
                  <a:lnTo>
                    <a:pt x="12387" y="4342"/>
                  </a:lnTo>
                  <a:lnTo>
                    <a:pt x="12132" y="3704"/>
                  </a:lnTo>
                  <a:lnTo>
                    <a:pt x="11877" y="3065"/>
                  </a:lnTo>
                  <a:lnTo>
                    <a:pt x="11494" y="2427"/>
                  </a:lnTo>
                  <a:lnTo>
                    <a:pt x="11110" y="2044"/>
                  </a:lnTo>
                  <a:lnTo>
                    <a:pt x="10217" y="1150"/>
                  </a:lnTo>
                  <a:lnTo>
                    <a:pt x="9323" y="639"/>
                  </a:lnTo>
                  <a:lnTo>
                    <a:pt x="8173" y="256"/>
                  </a:lnTo>
                  <a:lnTo>
                    <a:pt x="7152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4"/>
            <p:cNvSpPr/>
            <p:nvPr/>
          </p:nvSpPr>
          <p:spPr>
            <a:xfrm>
              <a:off x="2450286" y="725642"/>
              <a:ext cx="22293" cy="17350"/>
            </a:xfrm>
            <a:custGeom>
              <a:avLst/>
              <a:gdLst/>
              <a:ahLst/>
              <a:cxnLst/>
              <a:rect l="l" t="t" r="r" b="b"/>
              <a:pathLst>
                <a:path w="1150" h="895" extrusionOk="0">
                  <a:moveTo>
                    <a:pt x="384" y="0"/>
                  </a:moveTo>
                  <a:lnTo>
                    <a:pt x="128" y="128"/>
                  </a:lnTo>
                  <a:lnTo>
                    <a:pt x="1" y="128"/>
                  </a:lnTo>
                  <a:lnTo>
                    <a:pt x="1" y="383"/>
                  </a:lnTo>
                  <a:lnTo>
                    <a:pt x="128" y="511"/>
                  </a:lnTo>
                  <a:lnTo>
                    <a:pt x="384" y="639"/>
                  </a:lnTo>
                  <a:lnTo>
                    <a:pt x="767" y="894"/>
                  </a:lnTo>
                  <a:lnTo>
                    <a:pt x="1022" y="894"/>
                  </a:lnTo>
                  <a:lnTo>
                    <a:pt x="1150" y="639"/>
                  </a:lnTo>
                  <a:lnTo>
                    <a:pt x="894" y="383"/>
                  </a:lnTo>
                  <a:lnTo>
                    <a:pt x="767" y="128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4"/>
            <p:cNvSpPr/>
            <p:nvPr/>
          </p:nvSpPr>
          <p:spPr>
            <a:xfrm>
              <a:off x="2378503" y="700887"/>
              <a:ext cx="22293" cy="14868"/>
            </a:xfrm>
            <a:custGeom>
              <a:avLst/>
              <a:gdLst/>
              <a:ahLst/>
              <a:cxnLst/>
              <a:rect l="l" t="t" r="r" b="b"/>
              <a:pathLst>
                <a:path w="1150" h="767" extrusionOk="0">
                  <a:moveTo>
                    <a:pt x="384" y="0"/>
                  </a:moveTo>
                  <a:lnTo>
                    <a:pt x="0" y="128"/>
                  </a:lnTo>
                  <a:lnTo>
                    <a:pt x="0" y="256"/>
                  </a:lnTo>
                  <a:lnTo>
                    <a:pt x="0" y="511"/>
                  </a:lnTo>
                  <a:lnTo>
                    <a:pt x="128" y="639"/>
                  </a:lnTo>
                  <a:lnTo>
                    <a:pt x="511" y="639"/>
                  </a:lnTo>
                  <a:lnTo>
                    <a:pt x="767" y="766"/>
                  </a:lnTo>
                  <a:lnTo>
                    <a:pt x="1022" y="639"/>
                  </a:lnTo>
                  <a:lnTo>
                    <a:pt x="1150" y="511"/>
                  </a:lnTo>
                  <a:lnTo>
                    <a:pt x="1150" y="383"/>
                  </a:lnTo>
                  <a:lnTo>
                    <a:pt x="894" y="128"/>
                  </a:lnTo>
                  <a:lnTo>
                    <a:pt x="639" y="128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4"/>
            <p:cNvSpPr/>
            <p:nvPr/>
          </p:nvSpPr>
          <p:spPr>
            <a:xfrm>
              <a:off x="2373560" y="750397"/>
              <a:ext cx="9906" cy="14868"/>
            </a:xfrm>
            <a:custGeom>
              <a:avLst/>
              <a:gdLst/>
              <a:ahLst/>
              <a:cxnLst/>
              <a:rect l="l" t="t" r="r" b="b"/>
              <a:pathLst>
                <a:path w="511" h="767" extrusionOk="0">
                  <a:moveTo>
                    <a:pt x="511" y="0"/>
                  </a:moveTo>
                  <a:lnTo>
                    <a:pt x="255" y="511"/>
                  </a:lnTo>
                  <a:lnTo>
                    <a:pt x="0" y="766"/>
                  </a:lnTo>
                  <a:lnTo>
                    <a:pt x="255" y="639"/>
                  </a:lnTo>
                  <a:lnTo>
                    <a:pt x="511" y="256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4"/>
            <p:cNvSpPr/>
            <p:nvPr/>
          </p:nvSpPr>
          <p:spPr>
            <a:xfrm>
              <a:off x="2363654" y="738010"/>
              <a:ext cx="19811" cy="27255"/>
            </a:xfrm>
            <a:custGeom>
              <a:avLst/>
              <a:gdLst/>
              <a:ahLst/>
              <a:cxnLst/>
              <a:rect l="l" t="t" r="r" b="b"/>
              <a:pathLst>
                <a:path w="1022" h="1406" extrusionOk="0">
                  <a:moveTo>
                    <a:pt x="383" y="1"/>
                  </a:moveTo>
                  <a:lnTo>
                    <a:pt x="256" y="256"/>
                  </a:lnTo>
                  <a:lnTo>
                    <a:pt x="128" y="384"/>
                  </a:lnTo>
                  <a:lnTo>
                    <a:pt x="0" y="895"/>
                  </a:lnTo>
                  <a:lnTo>
                    <a:pt x="0" y="1150"/>
                  </a:lnTo>
                  <a:lnTo>
                    <a:pt x="256" y="1278"/>
                  </a:lnTo>
                  <a:lnTo>
                    <a:pt x="511" y="1405"/>
                  </a:lnTo>
                  <a:lnTo>
                    <a:pt x="639" y="1278"/>
                  </a:lnTo>
                  <a:lnTo>
                    <a:pt x="1022" y="895"/>
                  </a:lnTo>
                  <a:lnTo>
                    <a:pt x="1022" y="384"/>
                  </a:lnTo>
                  <a:lnTo>
                    <a:pt x="1022" y="128"/>
                  </a:lnTo>
                  <a:lnTo>
                    <a:pt x="89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4"/>
            <p:cNvSpPr/>
            <p:nvPr/>
          </p:nvSpPr>
          <p:spPr>
            <a:xfrm>
              <a:off x="2358692" y="730585"/>
              <a:ext cx="17350" cy="14868"/>
            </a:xfrm>
            <a:custGeom>
              <a:avLst/>
              <a:gdLst/>
              <a:ahLst/>
              <a:cxnLst/>
              <a:rect l="l" t="t" r="r" b="b"/>
              <a:pathLst>
                <a:path w="895" h="767" extrusionOk="0">
                  <a:moveTo>
                    <a:pt x="1" y="1"/>
                  </a:moveTo>
                  <a:lnTo>
                    <a:pt x="1" y="384"/>
                  </a:lnTo>
                  <a:lnTo>
                    <a:pt x="1" y="511"/>
                  </a:lnTo>
                  <a:lnTo>
                    <a:pt x="129" y="639"/>
                  </a:lnTo>
                  <a:lnTo>
                    <a:pt x="512" y="767"/>
                  </a:lnTo>
                  <a:lnTo>
                    <a:pt x="895" y="511"/>
                  </a:lnTo>
                  <a:lnTo>
                    <a:pt x="895" y="384"/>
                  </a:lnTo>
                  <a:lnTo>
                    <a:pt x="384" y="384"/>
                  </a:lnTo>
                  <a:lnTo>
                    <a:pt x="129" y="2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4"/>
            <p:cNvSpPr/>
            <p:nvPr/>
          </p:nvSpPr>
          <p:spPr>
            <a:xfrm>
              <a:off x="2430494" y="767727"/>
              <a:ext cx="7444" cy="19811"/>
            </a:xfrm>
            <a:custGeom>
              <a:avLst/>
              <a:gdLst/>
              <a:ahLst/>
              <a:cxnLst/>
              <a:rect l="l" t="t" r="r" b="b"/>
              <a:pathLst>
                <a:path w="384" h="1022" extrusionOk="0">
                  <a:moveTo>
                    <a:pt x="383" y="0"/>
                  </a:moveTo>
                  <a:lnTo>
                    <a:pt x="128" y="255"/>
                  </a:lnTo>
                  <a:lnTo>
                    <a:pt x="0" y="639"/>
                  </a:lnTo>
                  <a:lnTo>
                    <a:pt x="128" y="1022"/>
                  </a:lnTo>
                  <a:lnTo>
                    <a:pt x="128" y="639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4"/>
            <p:cNvSpPr/>
            <p:nvPr/>
          </p:nvSpPr>
          <p:spPr>
            <a:xfrm>
              <a:off x="2432956" y="762764"/>
              <a:ext cx="19831" cy="27255"/>
            </a:xfrm>
            <a:custGeom>
              <a:avLst/>
              <a:gdLst/>
              <a:ahLst/>
              <a:cxnLst/>
              <a:rect l="l" t="t" r="r" b="b"/>
              <a:pathLst>
                <a:path w="1023" h="1406" extrusionOk="0">
                  <a:moveTo>
                    <a:pt x="384" y="1"/>
                  </a:moveTo>
                  <a:lnTo>
                    <a:pt x="1" y="511"/>
                  </a:lnTo>
                  <a:lnTo>
                    <a:pt x="1" y="1022"/>
                  </a:lnTo>
                  <a:lnTo>
                    <a:pt x="128" y="1150"/>
                  </a:lnTo>
                  <a:lnTo>
                    <a:pt x="256" y="1278"/>
                  </a:lnTo>
                  <a:lnTo>
                    <a:pt x="512" y="1405"/>
                  </a:lnTo>
                  <a:lnTo>
                    <a:pt x="767" y="1278"/>
                  </a:lnTo>
                  <a:lnTo>
                    <a:pt x="1022" y="767"/>
                  </a:lnTo>
                  <a:lnTo>
                    <a:pt x="1022" y="511"/>
                  </a:lnTo>
                  <a:lnTo>
                    <a:pt x="1022" y="256"/>
                  </a:lnTo>
                  <a:lnTo>
                    <a:pt x="1022" y="128"/>
                  </a:lnTo>
                  <a:lnTo>
                    <a:pt x="76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4"/>
            <p:cNvSpPr/>
            <p:nvPr/>
          </p:nvSpPr>
          <p:spPr>
            <a:xfrm>
              <a:off x="2450286" y="765246"/>
              <a:ext cx="17350" cy="12387"/>
            </a:xfrm>
            <a:custGeom>
              <a:avLst/>
              <a:gdLst/>
              <a:ahLst/>
              <a:cxnLst/>
              <a:rect l="l" t="t" r="r" b="b"/>
              <a:pathLst>
                <a:path w="895" h="639" extrusionOk="0">
                  <a:moveTo>
                    <a:pt x="1" y="0"/>
                  </a:moveTo>
                  <a:lnTo>
                    <a:pt x="1" y="511"/>
                  </a:lnTo>
                  <a:lnTo>
                    <a:pt x="128" y="639"/>
                  </a:lnTo>
                  <a:lnTo>
                    <a:pt x="511" y="639"/>
                  </a:lnTo>
                  <a:lnTo>
                    <a:pt x="639" y="511"/>
                  </a:lnTo>
                  <a:lnTo>
                    <a:pt x="894" y="256"/>
                  </a:lnTo>
                  <a:lnTo>
                    <a:pt x="639" y="383"/>
                  </a:lnTo>
                  <a:lnTo>
                    <a:pt x="384" y="383"/>
                  </a:lnTo>
                  <a:lnTo>
                    <a:pt x="256" y="256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4"/>
            <p:cNvSpPr/>
            <p:nvPr/>
          </p:nvSpPr>
          <p:spPr>
            <a:xfrm>
              <a:off x="2361173" y="812274"/>
              <a:ext cx="14868" cy="12406"/>
            </a:xfrm>
            <a:custGeom>
              <a:avLst/>
              <a:gdLst/>
              <a:ahLst/>
              <a:cxnLst/>
              <a:rect l="l" t="t" r="r" b="b"/>
              <a:pathLst>
                <a:path w="767" h="640" extrusionOk="0">
                  <a:moveTo>
                    <a:pt x="1" y="1"/>
                  </a:moveTo>
                  <a:lnTo>
                    <a:pt x="1" y="384"/>
                  </a:lnTo>
                  <a:lnTo>
                    <a:pt x="128" y="511"/>
                  </a:lnTo>
                  <a:lnTo>
                    <a:pt x="511" y="639"/>
                  </a:lnTo>
                  <a:lnTo>
                    <a:pt x="767" y="639"/>
                  </a:lnTo>
                  <a:lnTo>
                    <a:pt x="767" y="511"/>
                  </a:lnTo>
                  <a:lnTo>
                    <a:pt x="256" y="511"/>
                  </a:lnTo>
                  <a:lnTo>
                    <a:pt x="128" y="2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4"/>
            <p:cNvSpPr/>
            <p:nvPr/>
          </p:nvSpPr>
          <p:spPr>
            <a:xfrm>
              <a:off x="2376022" y="718218"/>
              <a:ext cx="61916" cy="99038"/>
            </a:xfrm>
            <a:custGeom>
              <a:avLst/>
              <a:gdLst/>
              <a:ahLst/>
              <a:cxnLst/>
              <a:rect l="l" t="t" r="r" b="b"/>
              <a:pathLst>
                <a:path w="3194" h="5109" extrusionOk="0">
                  <a:moveTo>
                    <a:pt x="3065" y="0"/>
                  </a:moveTo>
                  <a:lnTo>
                    <a:pt x="2555" y="2043"/>
                  </a:lnTo>
                  <a:lnTo>
                    <a:pt x="2172" y="4214"/>
                  </a:lnTo>
                  <a:lnTo>
                    <a:pt x="1533" y="3703"/>
                  </a:lnTo>
                  <a:lnTo>
                    <a:pt x="1278" y="4853"/>
                  </a:lnTo>
                  <a:lnTo>
                    <a:pt x="639" y="4470"/>
                  </a:lnTo>
                  <a:lnTo>
                    <a:pt x="128" y="3959"/>
                  </a:lnTo>
                  <a:lnTo>
                    <a:pt x="1" y="3959"/>
                  </a:lnTo>
                  <a:lnTo>
                    <a:pt x="256" y="4342"/>
                  </a:lnTo>
                  <a:lnTo>
                    <a:pt x="512" y="4725"/>
                  </a:lnTo>
                  <a:lnTo>
                    <a:pt x="767" y="4853"/>
                  </a:lnTo>
                  <a:lnTo>
                    <a:pt x="1150" y="5108"/>
                  </a:lnTo>
                  <a:lnTo>
                    <a:pt x="1405" y="5108"/>
                  </a:lnTo>
                  <a:lnTo>
                    <a:pt x="1661" y="4086"/>
                  </a:lnTo>
                  <a:lnTo>
                    <a:pt x="2044" y="4342"/>
                  </a:lnTo>
                  <a:lnTo>
                    <a:pt x="2172" y="4470"/>
                  </a:lnTo>
                  <a:lnTo>
                    <a:pt x="2299" y="4470"/>
                  </a:lnTo>
                  <a:lnTo>
                    <a:pt x="2938" y="2299"/>
                  </a:lnTo>
                  <a:lnTo>
                    <a:pt x="319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4"/>
            <p:cNvSpPr/>
            <p:nvPr/>
          </p:nvSpPr>
          <p:spPr>
            <a:xfrm>
              <a:off x="2252249" y="567208"/>
              <a:ext cx="250047" cy="165877"/>
            </a:xfrm>
            <a:custGeom>
              <a:avLst/>
              <a:gdLst/>
              <a:ahLst/>
              <a:cxnLst/>
              <a:rect l="l" t="t" r="r" b="b"/>
              <a:pathLst>
                <a:path w="12899" h="8557" extrusionOk="0">
                  <a:moveTo>
                    <a:pt x="6641" y="1"/>
                  </a:moveTo>
                  <a:lnTo>
                    <a:pt x="6003" y="128"/>
                  </a:lnTo>
                  <a:lnTo>
                    <a:pt x="5364" y="256"/>
                  </a:lnTo>
                  <a:lnTo>
                    <a:pt x="4726" y="384"/>
                  </a:lnTo>
                  <a:lnTo>
                    <a:pt x="4087" y="767"/>
                  </a:lnTo>
                  <a:lnTo>
                    <a:pt x="3704" y="895"/>
                  </a:lnTo>
                  <a:lnTo>
                    <a:pt x="2810" y="1150"/>
                  </a:lnTo>
                  <a:lnTo>
                    <a:pt x="2299" y="1533"/>
                  </a:lnTo>
                  <a:lnTo>
                    <a:pt x="1789" y="1916"/>
                  </a:lnTo>
                  <a:lnTo>
                    <a:pt x="1278" y="2299"/>
                  </a:lnTo>
                  <a:lnTo>
                    <a:pt x="767" y="2938"/>
                  </a:lnTo>
                  <a:lnTo>
                    <a:pt x="512" y="3704"/>
                  </a:lnTo>
                  <a:lnTo>
                    <a:pt x="256" y="4470"/>
                  </a:lnTo>
                  <a:lnTo>
                    <a:pt x="1" y="5236"/>
                  </a:lnTo>
                  <a:lnTo>
                    <a:pt x="1" y="6002"/>
                  </a:lnTo>
                  <a:lnTo>
                    <a:pt x="1" y="6769"/>
                  </a:lnTo>
                  <a:lnTo>
                    <a:pt x="129" y="7279"/>
                  </a:lnTo>
                  <a:lnTo>
                    <a:pt x="256" y="7790"/>
                  </a:lnTo>
                  <a:lnTo>
                    <a:pt x="639" y="8046"/>
                  </a:lnTo>
                  <a:lnTo>
                    <a:pt x="1278" y="8046"/>
                  </a:lnTo>
                  <a:lnTo>
                    <a:pt x="1916" y="7662"/>
                  </a:lnTo>
                  <a:lnTo>
                    <a:pt x="2555" y="7024"/>
                  </a:lnTo>
                  <a:lnTo>
                    <a:pt x="3193" y="6130"/>
                  </a:lnTo>
                  <a:lnTo>
                    <a:pt x="4215" y="4470"/>
                  </a:lnTo>
                  <a:lnTo>
                    <a:pt x="4853" y="3448"/>
                  </a:lnTo>
                  <a:lnTo>
                    <a:pt x="4215" y="4853"/>
                  </a:lnTo>
                  <a:lnTo>
                    <a:pt x="3959" y="5492"/>
                  </a:lnTo>
                  <a:lnTo>
                    <a:pt x="3959" y="5875"/>
                  </a:lnTo>
                  <a:lnTo>
                    <a:pt x="4470" y="6002"/>
                  </a:lnTo>
                  <a:lnTo>
                    <a:pt x="4726" y="5364"/>
                  </a:lnTo>
                  <a:lnTo>
                    <a:pt x="4598" y="6002"/>
                  </a:lnTo>
                  <a:lnTo>
                    <a:pt x="4981" y="6130"/>
                  </a:lnTo>
                  <a:lnTo>
                    <a:pt x="5236" y="5364"/>
                  </a:lnTo>
                  <a:lnTo>
                    <a:pt x="5747" y="4725"/>
                  </a:lnTo>
                  <a:lnTo>
                    <a:pt x="5620" y="4981"/>
                  </a:lnTo>
                  <a:lnTo>
                    <a:pt x="5364" y="6130"/>
                  </a:lnTo>
                  <a:lnTo>
                    <a:pt x="7535" y="6513"/>
                  </a:lnTo>
                  <a:lnTo>
                    <a:pt x="9706" y="7024"/>
                  </a:lnTo>
                  <a:lnTo>
                    <a:pt x="10727" y="7535"/>
                  </a:lnTo>
                  <a:lnTo>
                    <a:pt x="11110" y="6385"/>
                  </a:lnTo>
                  <a:lnTo>
                    <a:pt x="10983" y="7535"/>
                  </a:lnTo>
                  <a:lnTo>
                    <a:pt x="11366" y="7790"/>
                  </a:lnTo>
                  <a:lnTo>
                    <a:pt x="11621" y="7152"/>
                  </a:lnTo>
                  <a:lnTo>
                    <a:pt x="11749" y="6385"/>
                  </a:lnTo>
                  <a:lnTo>
                    <a:pt x="11877" y="5875"/>
                  </a:lnTo>
                  <a:lnTo>
                    <a:pt x="12004" y="7024"/>
                  </a:lnTo>
                  <a:lnTo>
                    <a:pt x="11877" y="8173"/>
                  </a:lnTo>
                  <a:lnTo>
                    <a:pt x="12387" y="8429"/>
                  </a:lnTo>
                  <a:lnTo>
                    <a:pt x="12515" y="8556"/>
                  </a:lnTo>
                  <a:lnTo>
                    <a:pt x="12643" y="8556"/>
                  </a:lnTo>
                  <a:lnTo>
                    <a:pt x="12898" y="7279"/>
                  </a:lnTo>
                  <a:lnTo>
                    <a:pt x="12898" y="6002"/>
                  </a:lnTo>
                  <a:lnTo>
                    <a:pt x="12643" y="4725"/>
                  </a:lnTo>
                  <a:lnTo>
                    <a:pt x="12260" y="3448"/>
                  </a:lnTo>
                  <a:lnTo>
                    <a:pt x="11749" y="2555"/>
                  </a:lnTo>
                  <a:lnTo>
                    <a:pt x="10983" y="1661"/>
                  </a:lnTo>
                  <a:lnTo>
                    <a:pt x="9961" y="1022"/>
                  </a:lnTo>
                  <a:lnTo>
                    <a:pt x="8940" y="384"/>
                  </a:lnTo>
                  <a:lnTo>
                    <a:pt x="7790" y="128"/>
                  </a:lnTo>
                  <a:lnTo>
                    <a:pt x="664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4"/>
            <p:cNvSpPr/>
            <p:nvPr/>
          </p:nvSpPr>
          <p:spPr>
            <a:xfrm>
              <a:off x="2227494" y="681076"/>
              <a:ext cx="47067" cy="86670"/>
            </a:xfrm>
            <a:custGeom>
              <a:avLst/>
              <a:gdLst/>
              <a:ahLst/>
              <a:cxnLst/>
              <a:rect l="l" t="t" r="r" b="b"/>
              <a:pathLst>
                <a:path w="2428" h="4471" extrusionOk="0">
                  <a:moveTo>
                    <a:pt x="895" y="1"/>
                  </a:moveTo>
                  <a:lnTo>
                    <a:pt x="512" y="128"/>
                  </a:lnTo>
                  <a:lnTo>
                    <a:pt x="256" y="511"/>
                  </a:lnTo>
                  <a:lnTo>
                    <a:pt x="1" y="1022"/>
                  </a:lnTo>
                  <a:lnTo>
                    <a:pt x="1" y="1788"/>
                  </a:lnTo>
                  <a:lnTo>
                    <a:pt x="1" y="2427"/>
                  </a:lnTo>
                  <a:lnTo>
                    <a:pt x="1" y="3065"/>
                  </a:lnTo>
                  <a:lnTo>
                    <a:pt x="256" y="3704"/>
                  </a:lnTo>
                  <a:lnTo>
                    <a:pt x="512" y="4087"/>
                  </a:lnTo>
                  <a:lnTo>
                    <a:pt x="895" y="4342"/>
                  </a:lnTo>
                  <a:lnTo>
                    <a:pt x="1278" y="4470"/>
                  </a:lnTo>
                  <a:lnTo>
                    <a:pt x="1661" y="4342"/>
                  </a:lnTo>
                  <a:lnTo>
                    <a:pt x="2044" y="4087"/>
                  </a:lnTo>
                  <a:lnTo>
                    <a:pt x="2172" y="4087"/>
                  </a:lnTo>
                  <a:lnTo>
                    <a:pt x="2427" y="2299"/>
                  </a:lnTo>
                  <a:lnTo>
                    <a:pt x="2427" y="1916"/>
                  </a:lnTo>
                  <a:lnTo>
                    <a:pt x="2044" y="1022"/>
                  </a:lnTo>
                  <a:lnTo>
                    <a:pt x="1789" y="639"/>
                  </a:lnTo>
                  <a:lnTo>
                    <a:pt x="1533" y="256"/>
                  </a:lnTo>
                  <a:lnTo>
                    <a:pt x="1278" y="1"/>
                  </a:lnTo>
                  <a:close/>
                </a:path>
              </a:pathLst>
            </a:custGeom>
            <a:solidFill>
              <a:srgbClr val="995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4"/>
            <p:cNvSpPr/>
            <p:nvPr/>
          </p:nvSpPr>
          <p:spPr>
            <a:xfrm>
              <a:off x="2242362" y="698406"/>
              <a:ext cx="19811" cy="59434"/>
            </a:xfrm>
            <a:custGeom>
              <a:avLst/>
              <a:gdLst/>
              <a:ahLst/>
              <a:cxnLst/>
              <a:rect l="l" t="t" r="r" b="b"/>
              <a:pathLst>
                <a:path w="1022" h="3066" extrusionOk="0">
                  <a:moveTo>
                    <a:pt x="128" y="1"/>
                  </a:moveTo>
                  <a:lnTo>
                    <a:pt x="383" y="511"/>
                  </a:lnTo>
                  <a:lnTo>
                    <a:pt x="639" y="1022"/>
                  </a:lnTo>
                  <a:lnTo>
                    <a:pt x="766" y="1533"/>
                  </a:lnTo>
                  <a:lnTo>
                    <a:pt x="766" y="2171"/>
                  </a:lnTo>
                  <a:lnTo>
                    <a:pt x="639" y="1916"/>
                  </a:lnTo>
                  <a:lnTo>
                    <a:pt x="511" y="1788"/>
                  </a:lnTo>
                  <a:lnTo>
                    <a:pt x="256" y="1661"/>
                  </a:lnTo>
                  <a:lnTo>
                    <a:pt x="0" y="1661"/>
                  </a:lnTo>
                  <a:lnTo>
                    <a:pt x="383" y="1916"/>
                  </a:lnTo>
                  <a:lnTo>
                    <a:pt x="511" y="2171"/>
                  </a:lnTo>
                  <a:lnTo>
                    <a:pt x="639" y="2938"/>
                  </a:lnTo>
                  <a:lnTo>
                    <a:pt x="766" y="3065"/>
                  </a:lnTo>
                  <a:lnTo>
                    <a:pt x="766" y="2938"/>
                  </a:lnTo>
                  <a:lnTo>
                    <a:pt x="1022" y="2171"/>
                  </a:lnTo>
                  <a:lnTo>
                    <a:pt x="894" y="1278"/>
                  </a:lnTo>
                  <a:lnTo>
                    <a:pt x="766" y="894"/>
                  </a:lnTo>
                  <a:lnTo>
                    <a:pt x="639" y="511"/>
                  </a:lnTo>
                  <a:lnTo>
                    <a:pt x="383" y="256"/>
                  </a:lnTo>
                  <a:lnTo>
                    <a:pt x="12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4"/>
            <p:cNvSpPr/>
            <p:nvPr/>
          </p:nvSpPr>
          <p:spPr>
            <a:xfrm>
              <a:off x="2368597" y="792482"/>
              <a:ext cx="32198" cy="24774"/>
            </a:xfrm>
            <a:custGeom>
              <a:avLst/>
              <a:gdLst/>
              <a:ahLst/>
              <a:cxnLst/>
              <a:rect l="l" t="t" r="r" b="b"/>
              <a:pathLst>
                <a:path w="1661" h="1278" extrusionOk="0">
                  <a:moveTo>
                    <a:pt x="384" y="0"/>
                  </a:moveTo>
                  <a:lnTo>
                    <a:pt x="128" y="383"/>
                  </a:lnTo>
                  <a:lnTo>
                    <a:pt x="1" y="894"/>
                  </a:lnTo>
                  <a:lnTo>
                    <a:pt x="128" y="1022"/>
                  </a:lnTo>
                  <a:lnTo>
                    <a:pt x="256" y="1277"/>
                  </a:lnTo>
                  <a:lnTo>
                    <a:pt x="767" y="1277"/>
                  </a:lnTo>
                  <a:lnTo>
                    <a:pt x="1278" y="1149"/>
                  </a:lnTo>
                  <a:lnTo>
                    <a:pt x="1661" y="1022"/>
                  </a:lnTo>
                  <a:lnTo>
                    <a:pt x="895" y="639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4"/>
            <p:cNvSpPr/>
            <p:nvPr/>
          </p:nvSpPr>
          <p:spPr>
            <a:xfrm>
              <a:off x="2368597" y="799906"/>
              <a:ext cx="14868" cy="17350"/>
            </a:xfrm>
            <a:custGeom>
              <a:avLst/>
              <a:gdLst/>
              <a:ahLst/>
              <a:cxnLst/>
              <a:rect l="l" t="t" r="r" b="b"/>
              <a:pathLst>
                <a:path w="767" h="895" extrusionOk="0">
                  <a:moveTo>
                    <a:pt x="128" y="0"/>
                  </a:moveTo>
                  <a:lnTo>
                    <a:pt x="1" y="511"/>
                  </a:lnTo>
                  <a:lnTo>
                    <a:pt x="128" y="639"/>
                  </a:lnTo>
                  <a:lnTo>
                    <a:pt x="256" y="894"/>
                  </a:lnTo>
                  <a:lnTo>
                    <a:pt x="767" y="894"/>
                  </a:lnTo>
                  <a:lnTo>
                    <a:pt x="767" y="639"/>
                  </a:lnTo>
                  <a:lnTo>
                    <a:pt x="639" y="383"/>
                  </a:lnTo>
                  <a:lnTo>
                    <a:pt x="384" y="128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FF9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4"/>
            <p:cNvSpPr/>
            <p:nvPr/>
          </p:nvSpPr>
          <p:spPr>
            <a:xfrm>
              <a:off x="5002418" y="1948487"/>
              <a:ext cx="175764" cy="514904"/>
            </a:xfrm>
            <a:custGeom>
              <a:avLst/>
              <a:gdLst/>
              <a:ahLst/>
              <a:cxnLst/>
              <a:rect l="l" t="t" r="r" b="b"/>
              <a:pathLst>
                <a:path w="9067" h="26562" extrusionOk="0">
                  <a:moveTo>
                    <a:pt x="0" y="0"/>
                  </a:moveTo>
                  <a:lnTo>
                    <a:pt x="1660" y="5491"/>
                  </a:lnTo>
                  <a:lnTo>
                    <a:pt x="4342" y="13281"/>
                  </a:lnTo>
                  <a:lnTo>
                    <a:pt x="9067" y="26561"/>
                  </a:lnTo>
                  <a:lnTo>
                    <a:pt x="4725" y="13281"/>
                  </a:lnTo>
                  <a:lnTo>
                    <a:pt x="1916" y="5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4"/>
            <p:cNvSpPr/>
            <p:nvPr/>
          </p:nvSpPr>
          <p:spPr>
            <a:xfrm>
              <a:off x="4910824" y="2203458"/>
              <a:ext cx="22293" cy="108924"/>
            </a:xfrm>
            <a:custGeom>
              <a:avLst/>
              <a:gdLst/>
              <a:ahLst/>
              <a:cxnLst/>
              <a:rect l="l" t="t" r="r" b="b"/>
              <a:pathLst>
                <a:path w="1150" h="5619" extrusionOk="0">
                  <a:moveTo>
                    <a:pt x="384" y="0"/>
                  </a:moveTo>
                  <a:lnTo>
                    <a:pt x="128" y="639"/>
                  </a:lnTo>
                  <a:lnTo>
                    <a:pt x="1" y="1405"/>
                  </a:lnTo>
                  <a:lnTo>
                    <a:pt x="1" y="2043"/>
                  </a:lnTo>
                  <a:lnTo>
                    <a:pt x="1" y="2809"/>
                  </a:lnTo>
                  <a:lnTo>
                    <a:pt x="384" y="4214"/>
                  </a:lnTo>
                  <a:lnTo>
                    <a:pt x="1022" y="5491"/>
                  </a:lnTo>
                  <a:lnTo>
                    <a:pt x="1150" y="5619"/>
                  </a:lnTo>
                  <a:lnTo>
                    <a:pt x="1150" y="5491"/>
                  </a:lnTo>
                  <a:lnTo>
                    <a:pt x="639" y="2809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4"/>
            <p:cNvSpPr/>
            <p:nvPr/>
          </p:nvSpPr>
          <p:spPr>
            <a:xfrm>
              <a:off x="4933097" y="2220768"/>
              <a:ext cx="24774" cy="111425"/>
            </a:xfrm>
            <a:custGeom>
              <a:avLst/>
              <a:gdLst/>
              <a:ahLst/>
              <a:cxnLst/>
              <a:rect l="l" t="t" r="r" b="b"/>
              <a:pathLst>
                <a:path w="1278" h="5748" extrusionOk="0">
                  <a:moveTo>
                    <a:pt x="384" y="1"/>
                  </a:moveTo>
                  <a:lnTo>
                    <a:pt x="129" y="767"/>
                  </a:lnTo>
                  <a:lnTo>
                    <a:pt x="1" y="1406"/>
                  </a:lnTo>
                  <a:lnTo>
                    <a:pt x="1" y="2172"/>
                  </a:lnTo>
                  <a:lnTo>
                    <a:pt x="129" y="2938"/>
                  </a:lnTo>
                  <a:lnTo>
                    <a:pt x="384" y="4343"/>
                  </a:lnTo>
                  <a:lnTo>
                    <a:pt x="1022" y="5620"/>
                  </a:lnTo>
                  <a:lnTo>
                    <a:pt x="1150" y="5747"/>
                  </a:lnTo>
                  <a:lnTo>
                    <a:pt x="1278" y="5620"/>
                  </a:lnTo>
                  <a:lnTo>
                    <a:pt x="767" y="2810"/>
                  </a:lnTo>
                  <a:lnTo>
                    <a:pt x="512" y="129"/>
                  </a:lnTo>
                  <a:lnTo>
                    <a:pt x="51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4"/>
            <p:cNvSpPr/>
            <p:nvPr/>
          </p:nvSpPr>
          <p:spPr>
            <a:xfrm>
              <a:off x="4955390" y="2240580"/>
              <a:ext cx="24774" cy="108944"/>
            </a:xfrm>
            <a:custGeom>
              <a:avLst/>
              <a:gdLst/>
              <a:ahLst/>
              <a:cxnLst/>
              <a:rect l="l" t="t" r="r" b="b"/>
              <a:pathLst>
                <a:path w="1278" h="5620" extrusionOk="0">
                  <a:moveTo>
                    <a:pt x="383" y="1"/>
                  </a:moveTo>
                  <a:lnTo>
                    <a:pt x="255" y="767"/>
                  </a:lnTo>
                  <a:lnTo>
                    <a:pt x="128" y="1405"/>
                  </a:lnTo>
                  <a:lnTo>
                    <a:pt x="0" y="2171"/>
                  </a:lnTo>
                  <a:lnTo>
                    <a:pt x="128" y="2810"/>
                  </a:lnTo>
                  <a:lnTo>
                    <a:pt x="511" y="4342"/>
                  </a:lnTo>
                  <a:lnTo>
                    <a:pt x="1022" y="5619"/>
                  </a:lnTo>
                  <a:lnTo>
                    <a:pt x="1149" y="5619"/>
                  </a:lnTo>
                  <a:lnTo>
                    <a:pt x="1277" y="5491"/>
                  </a:lnTo>
                  <a:lnTo>
                    <a:pt x="766" y="2810"/>
                  </a:lnTo>
                  <a:lnTo>
                    <a:pt x="511" y="128"/>
                  </a:lnTo>
                  <a:lnTo>
                    <a:pt x="51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4"/>
            <p:cNvSpPr/>
            <p:nvPr/>
          </p:nvSpPr>
          <p:spPr>
            <a:xfrm>
              <a:off x="4980145" y="2260391"/>
              <a:ext cx="22293" cy="108924"/>
            </a:xfrm>
            <a:custGeom>
              <a:avLst/>
              <a:gdLst/>
              <a:ahLst/>
              <a:cxnLst/>
              <a:rect l="l" t="t" r="r" b="b"/>
              <a:pathLst>
                <a:path w="1150" h="5619" extrusionOk="0">
                  <a:moveTo>
                    <a:pt x="383" y="0"/>
                  </a:moveTo>
                  <a:lnTo>
                    <a:pt x="128" y="639"/>
                  </a:lnTo>
                  <a:lnTo>
                    <a:pt x="0" y="1405"/>
                  </a:lnTo>
                  <a:lnTo>
                    <a:pt x="0" y="2171"/>
                  </a:lnTo>
                  <a:lnTo>
                    <a:pt x="0" y="2809"/>
                  </a:lnTo>
                  <a:lnTo>
                    <a:pt x="383" y="4214"/>
                  </a:lnTo>
                  <a:lnTo>
                    <a:pt x="894" y="5619"/>
                  </a:lnTo>
                  <a:lnTo>
                    <a:pt x="1022" y="5619"/>
                  </a:lnTo>
                  <a:lnTo>
                    <a:pt x="1149" y="5491"/>
                  </a:lnTo>
                  <a:lnTo>
                    <a:pt x="639" y="2809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4"/>
            <p:cNvSpPr/>
            <p:nvPr/>
          </p:nvSpPr>
          <p:spPr>
            <a:xfrm>
              <a:off x="4853890" y="2270278"/>
              <a:ext cx="69340" cy="131217"/>
            </a:xfrm>
            <a:custGeom>
              <a:avLst/>
              <a:gdLst/>
              <a:ahLst/>
              <a:cxnLst/>
              <a:rect l="l" t="t" r="r" b="b"/>
              <a:pathLst>
                <a:path w="3577" h="6769" extrusionOk="0">
                  <a:moveTo>
                    <a:pt x="3193" y="256"/>
                  </a:moveTo>
                  <a:lnTo>
                    <a:pt x="3065" y="2555"/>
                  </a:lnTo>
                  <a:lnTo>
                    <a:pt x="3065" y="3449"/>
                  </a:lnTo>
                  <a:lnTo>
                    <a:pt x="2810" y="4470"/>
                  </a:lnTo>
                  <a:lnTo>
                    <a:pt x="2554" y="5364"/>
                  </a:lnTo>
                  <a:lnTo>
                    <a:pt x="2299" y="5747"/>
                  </a:lnTo>
                  <a:lnTo>
                    <a:pt x="1916" y="6003"/>
                  </a:lnTo>
                  <a:lnTo>
                    <a:pt x="1405" y="6130"/>
                  </a:lnTo>
                  <a:lnTo>
                    <a:pt x="1022" y="6130"/>
                  </a:lnTo>
                  <a:lnTo>
                    <a:pt x="767" y="5875"/>
                  </a:lnTo>
                  <a:lnTo>
                    <a:pt x="511" y="5492"/>
                  </a:lnTo>
                  <a:lnTo>
                    <a:pt x="511" y="5109"/>
                  </a:lnTo>
                  <a:lnTo>
                    <a:pt x="511" y="4598"/>
                  </a:lnTo>
                  <a:lnTo>
                    <a:pt x="767" y="3832"/>
                  </a:lnTo>
                  <a:lnTo>
                    <a:pt x="1405" y="2555"/>
                  </a:lnTo>
                  <a:lnTo>
                    <a:pt x="3193" y="256"/>
                  </a:lnTo>
                  <a:close/>
                  <a:moveTo>
                    <a:pt x="3193" y="1"/>
                  </a:moveTo>
                  <a:lnTo>
                    <a:pt x="2299" y="767"/>
                  </a:lnTo>
                  <a:lnTo>
                    <a:pt x="1405" y="1789"/>
                  </a:lnTo>
                  <a:lnTo>
                    <a:pt x="767" y="2810"/>
                  </a:lnTo>
                  <a:lnTo>
                    <a:pt x="128" y="3959"/>
                  </a:lnTo>
                  <a:lnTo>
                    <a:pt x="1" y="4726"/>
                  </a:lnTo>
                  <a:lnTo>
                    <a:pt x="1" y="5620"/>
                  </a:lnTo>
                  <a:lnTo>
                    <a:pt x="128" y="5875"/>
                  </a:lnTo>
                  <a:lnTo>
                    <a:pt x="256" y="6258"/>
                  </a:lnTo>
                  <a:lnTo>
                    <a:pt x="639" y="6513"/>
                  </a:lnTo>
                  <a:lnTo>
                    <a:pt x="1022" y="6641"/>
                  </a:lnTo>
                  <a:lnTo>
                    <a:pt x="1405" y="6769"/>
                  </a:lnTo>
                  <a:lnTo>
                    <a:pt x="1788" y="6769"/>
                  </a:lnTo>
                  <a:lnTo>
                    <a:pt x="2171" y="6641"/>
                  </a:lnTo>
                  <a:lnTo>
                    <a:pt x="2427" y="6386"/>
                  </a:lnTo>
                  <a:lnTo>
                    <a:pt x="2938" y="5747"/>
                  </a:lnTo>
                  <a:lnTo>
                    <a:pt x="3193" y="5109"/>
                  </a:lnTo>
                  <a:lnTo>
                    <a:pt x="3448" y="3832"/>
                  </a:lnTo>
                  <a:lnTo>
                    <a:pt x="3576" y="2683"/>
                  </a:lnTo>
                  <a:lnTo>
                    <a:pt x="3576" y="129"/>
                  </a:lnTo>
                  <a:lnTo>
                    <a:pt x="344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4"/>
            <p:cNvSpPr/>
            <p:nvPr/>
          </p:nvSpPr>
          <p:spPr>
            <a:xfrm>
              <a:off x="4816768" y="2168797"/>
              <a:ext cx="106462" cy="108924"/>
            </a:xfrm>
            <a:custGeom>
              <a:avLst/>
              <a:gdLst/>
              <a:ahLst/>
              <a:cxnLst/>
              <a:rect l="l" t="t" r="r" b="b"/>
              <a:pathLst>
                <a:path w="5492" h="5619" extrusionOk="0">
                  <a:moveTo>
                    <a:pt x="1660" y="511"/>
                  </a:moveTo>
                  <a:lnTo>
                    <a:pt x="2043" y="639"/>
                  </a:lnTo>
                  <a:lnTo>
                    <a:pt x="2426" y="894"/>
                  </a:lnTo>
                  <a:lnTo>
                    <a:pt x="3065" y="1660"/>
                  </a:lnTo>
                  <a:lnTo>
                    <a:pt x="3576" y="2427"/>
                  </a:lnTo>
                  <a:lnTo>
                    <a:pt x="3959" y="3193"/>
                  </a:lnTo>
                  <a:lnTo>
                    <a:pt x="4980" y="5364"/>
                  </a:lnTo>
                  <a:lnTo>
                    <a:pt x="3703" y="4597"/>
                  </a:lnTo>
                  <a:lnTo>
                    <a:pt x="2426" y="3831"/>
                  </a:lnTo>
                  <a:lnTo>
                    <a:pt x="1405" y="2937"/>
                  </a:lnTo>
                  <a:lnTo>
                    <a:pt x="894" y="2299"/>
                  </a:lnTo>
                  <a:lnTo>
                    <a:pt x="639" y="1916"/>
                  </a:lnTo>
                  <a:lnTo>
                    <a:pt x="511" y="1533"/>
                  </a:lnTo>
                  <a:lnTo>
                    <a:pt x="511" y="1150"/>
                  </a:lnTo>
                  <a:lnTo>
                    <a:pt x="639" y="766"/>
                  </a:lnTo>
                  <a:lnTo>
                    <a:pt x="1022" y="639"/>
                  </a:lnTo>
                  <a:lnTo>
                    <a:pt x="1660" y="511"/>
                  </a:lnTo>
                  <a:close/>
                  <a:moveTo>
                    <a:pt x="1149" y="0"/>
                  </a:moveTo>
                  <a:lnTo>
                    <a:pt x="894" y="128"/>
                  </a:lnTo>
                  <a:lnTo>
                    <a:pt x="511" y="256"/>
                  </a:lnTo>
                  <a:lnTo>
                    <a:pt x="255" y="639"/>
                  </a:lnTo>
                  <a:lnTo>
                    <a:pt x="0" y="1022"/>
                  </a:lnTo>
                  <a:lnTo>
                    <a:pt x="0" y="1405"/>
                  </a:lnTo>
                  <a:lnTo>
                    <a:pt x="0" y="1788"/>
                  </a:lnTo>
                  <a:lnTo>
                    <a:pt x="383" y="2427"/>
                  </a:lnTo>
                  <a:lnTo>
                    <a:pt x="766" y="3065"/>
                  </a:lnTo>
                  <a:lnTo>
                    <a:pt x="1788" y="3959"/>
                  </a:lnTo>
                  <a:lnTo>
                    <a:pt x="2809" y="4597"/>
                  </a:lnTo>
                  <a:lnTo>
                    <a:pt x="3959" y="5236"/>
                  </a:lnTo>
                  <a:lnTo>
                    <a:pt x="5236" y="5619"/>
                  </a:lnTo>
                  <a:lnTo>
                    <a:pt x="5491" y="5491"/>
                  </a:lnTo>
                  <a:lnTo>
                    <a:pt x="5491" y="5236"/>
                  </a:lnTo>
                  <a:lnTo>
                    <a:pt x="4469" y="2937"/>
                  </a:lnTo>
                  <a:lnTo>
                    <a:pt x="3959" y="1916"/>
                  </a:lnTo>
                  <a:lnTo>
                    <a:pt x="3193" y="894"/>
                  </a:lnTo>
                  <a:lnTo>
                    <a:pt x="2554" y="383"/>
                  </a:lnTo>
                  <a:lnTo>
                    <a:pt x="191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4"/>
            <p:cNvSpPr/>
            <p:nvPr/>
          </p:nvSpPr>
          <p:spPr>
            <a:xfrm>
              <a:off x="720000" y="2733191"/>
              <a:ext cx="428253" cy="561932"/>
            </a:xfrm>
            <a:custGeom>
              <a:avLst/>
              <a:gdLst/>
              <a:ahLst/>
              <a:cxnLst/>
              <a:rect l="l" t="t" r="r" b="b"/>
              <a:pathLst>
                <a:path w="22092" h="28988" extrusionOk="0">
                  <a:moveTo>
                    <a:pt x="4980" y="0"/>
                  </a:moveTo>
                  <a:lnTo>
                    <a:pt x="1405" y="3448"/>
                  </a:lnTo>
                  <a:lnTo>
                    <a:pt x="383" y="4597"/>
                  </a:lnTo>
                  <a:lnTo>
                    <a:pt x="128" y="4980"/>
                  </a:lnTo>
                  <a:lnTo>
                    <a:pt x="0" y="5236"/>
                  </a:lnTo>
                  <a:lnTo>
                    <a:pt x="255" y="5746"/>
                  </a:lnTo>
                  <a:lnTo>
                    <a:pt x="894" y="6640"/>
                  </a:lnTo>
                  <a:lnTo>
                    <a:pt x="3065" y="9450"/>
                  </a:lnTo>
                  <a:lnTo>
                    <a:pt x="9577" y="17367"/>
                  </a:lnTo>
                  <a:lnTo>
                    <a:pt x="16217" y="25156"/>
                  </a:lnTo>
                  <a:lnTo>
                    <a:pt x="18516" y="27710"/>
                  </a:lnTo>
                  <a:lnTo>
                    <a:pt x="19538" y="28860"/>
                  </a:lnTo>
                  <a:lnTo>
                    <a:pt x="19921" y="28987"/>
                  </a:lnTo>
                  <a:lnTo>
                    <a:pt x="20304" y="28732"/>
                  </a:lnTo>
                  <a:lnTo>
                    <a:pt x="20814" y="28476"/>
                  </a:lnTo>
                  <a:lnTo>
                    <a:pt x="21198" y="27966"/>
                  </a:lnTo>
                  <a:lnTo>
                    <a:pt x="21581" y="27327"/>
                  </a:lnTo>
                  <a:lnTo>
                    <a:pt x="21836" y="26689"/>
                  </a:lnTo>
                  <a:lnTo>
                    <a:pt x="21964" y="26050"/>
                  </a:lnTo>
                  <a:lnTo>
                    <a:pt x="22091" y="25539"/>
                  </a:lnTo>
                  <a:lnTo>
                    <a:pt x="21581" y="23113"/>
                  </a:lnTo>
                  <a:lnTo>
                    <a:pt x="20942" y="20815"/>
                  </a:lnTo>
                  <a:lnTo>
                    <a:pt x="20942" y="22092"/>
                  </a:lnTo>
                  <a:lnTo>
                    <a:pt x="20942" y="22475"/>
                  </a:lnTo>
                  <a:lnTo>
                    <a:pt x="20814" y="22730"/>
                  </a:lnTo>
                  <a:lnTo>
                    <a:pt x="20431" y="22730"/>
                  </a:lnTo>
                  <a:lnTo>
                    <a:pt x="19921" y="22219"/>
                  </a:lnTo>
                  <a:lnTo>
                    <a:pt x="19154" y="21453"/>
                  </a:lnTo>
                  <a:lnTo>
                    <a:pt x="18133" y="20304"/>
                  </a:lnTo>
                  <a:lnTo>
                    <a:pt x="15962" y="17367"/>
                  </a:lnTo>
                  <a:lnTo>
                    <a:pt x="13408" y="13536"/>
                  </a:lnTo>
                  <a:lnTo>
                    <a:pt x="8428" y="5746"/>
                  </a:lnTo>
                  <a:lnTo>
                    <a:pt x="498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6" name="Google Shape;1246;p44"/>
            <p:cNvGrpSpPr/>
            <p:nvPr/>
          </p:nvGrpSpPr>
          <p:grpSpPr>
            <a:xfrm>
              <a:off x="3738203" y="604212"/>
              <a:ext cx="1206065" cy="1207038"/>
              <a:chOff x="3738203" y="604212"/>
              <a:chExt cx="1206065" cy="1207038"/>
            </a:xfrm>
          </p:grpSpPr>
          <p:sp>
            <p:nvSpPr>
              <p:cNvPr id="1247" name="Google Shape;1247;p44"/>
              <p:cNvSpPr/>
              <p:nvPr/>
            </p:nvSpPr>
            <p:spPr>
              <a:xfrm rot="1983551">
                <a:off x="3906052" y="770884"/>
                <a:ext cx="870367" cy="873692"/>
              </a:xfrm>
              <a:custGeom>
                <a:avLst/>
                <a:gdLst/>
                <a:ahLst/>
                <a:cxnLst/>
                <a:rect l="l" t="t" r="r" b="b"/>
                <a:pathLst>
                  <a:path w="34815" h="34948" extrusionOk="0">
                    <a:moveTo>
                      <a:pt x="17408" y="0"/>
                    </a:moveTo>
                    <a:lnTo>
                      <a:pt x="15547" y="133"/>
                    </a:lnTo>
                    <a:lnTo>
                      <a:pt x="13820" y="399"/>
                    </a:lnTo>
                    <a:lnTo>
                      <a:pt x="12225" y="797"/>
                    </a:lnTo>
                    <a:lnTo>
                      <a:pt x="10631" y="1462"/>
                    </a:lnTo>
                    <a:lnTo>
                      <a:pt x="9036" y="2126"/>
                    </a:lnTo>
                    <a:lnTo>
                      <a:pt x="7575" y="3056"/>
                    </a:lnTo>
                    <a:lnTo>
                      <a:pt x="6246" y="3986"/>
                    </a:lnTo>
                    <a:lnTo>
                      <a:pt x="5050" y="5182"/>
                    </a:lnTo>
                    <a:lnTo>
                      <a:pt x="3987" y="6378"/>
                    </a:lnTo>
                    <a:lnTo>
                      <a:pt x="2924" y="7707"/>
                    </a:lnTo>
                    <a:lnTo>
                      <a:pt x="1994" y="9169"/>
                    </a:lnTo>
                    <a:lnTo>
                      <a:pt x="1329" y="10630"/>
                    </a:lnTo>
                    <a:lnTo>
                      <a:pt x="665" y="12358"/>
                    </a:lnTo>
                    <a:lnTo>
                      <a:pt x="266" y="13952"/>
                    </a:lnTo>
                    <a:lnTo>
                      <a:pt x="1" y="15680"/>
                    </a:lnTo>
                    <a:lnTo>
                      <a:pt x="1" y="17540"/>
                    </a:lnTo>
                    <a:lnTo>
                      <a:pt x="1" y="19267"/>
                    </a:lnTo>
                    <a:lnTo>
                      <a:pt x="266" y="20995"/>
                    </a:lnTo>
                    <a:lnTo>
                      <a:pt x="665" y="22722"/>
                    </a:lnTo>
                    <a:lnTo>
                      <a:pt x="1329" y="24317"/>
                    </a:lnTo>
                    <a:lnTo>
                      <a:pt x="1994" y="25779"/>
                    </a:lnTo>
                    <a:lnTo>
                      <a:pt x="2924" y="27240"/>
                    </a:lnTo>
                    <a:lnTo>
                      <a:pt x="3987" y="28569"/>
                    </a:lnTo>
                    <a:lnTo>
                      <a:pt x="5050" y="29765"/>
                    </a:lnTo>
                    <a:lnTo>
                      <a:pt x="6246" y="30961"/>
                    </a:lnTo>
                    <a:lnTo>
                      <a:pt x="7575" y="31891"/>
                    </a:lnTo>
                    <a:lnTo>
                      <a:pt x="9036" y="32821"/>
                    </a:lnTo>
                    <a:lnTo>
                      <a:pt x="10631" y="33485"/>
                    </a:lnTo>
                    <a:lnTo>
                      <a:pt x="12225" y="34150"/>
                    </a:lnTo>
                    <a:lnTo>
                      <a:pt x="13820" y="34549"/>
                    </a:lnTo>
                    <a:lnTo>
                      <a:pt x="15547" y="34814"/>
                    </a:lnTo>
                    <a:lnTo>
                      <a:pt x="17408" y="34947"/>
                    </a:lnTo>
                    <a:lnTo>
                      <a:pt x="19135" y="34814"/>
                    </a:lnTo>
                    <a:lnTo>
                      <a:pt x="20863" y="34549"/>
                    </a:lnTo>
                    <a:lnTo>
                      <a:pt x="22590" y="34150"/>
                    </a:lnTo>
                    <a:lnTo>
                      <a:pt x="24185" y="33485"/>
                    </a:lnTo>
                    <a:lnTo>
                      <a:pt x="25646" y="32821"/>
                    </a:lnTo>
                    <a:lnTo>
                      <a:pt x="27108" y="31891"/>
                    </a:lnTo>
                    <a:lnTo>
                      <a:pt x="28437" y="30961"/>
                    </a:lnTo>
                    <a:lnTo>
                      <a:pt x="29765" y="29765"/>
                    </a:lnTo>
                    <a:lnTo>
                      <a:pt x="30829" y="28569"/>
                    </a:lnTo>
                    <a:lnTo>
                      <a:pt x="31892" y="27240"/>
                    </a:lnTo>
                    <a:lnTo>
                      <a:pt x="32689" y="25779"/>
                    </a:lnTo>
                    <a:lnTo>
                      <a:pt x="33486" y="24317"/>
                    </a:lnTo>
                    <a:lnTo>
                      <a:pt x="34018" y="22722"/>
                    </a:lnTo>
                    <a:lnTo>
                      <a:pt x="34416" y="20995"/>
                    </a:lnTo>
                    <a:lnTo>
                      <a:pt x="34682" y="19267"/>
                    </a:lnTo>
                    <a:lnTo>
                      <a:pt x="34815" y="17540"/>
                    </a:lnTo>
                    <a:lnTo>
                      <a:pt x="34682" y="15680"/>
                    </a:lnTo>
                    <a:lnTo>
                      <a:pt x="34416" y="13952"/>
                    </a:lnTo>
                    <a:lnTo>
                      <a:pt x="34018" y="12358"/>
                    </a:lnTo>
                    <a:lnTo>
                      <a:pt x="33486" y="10630"/>
                    </a:lnTo>
                    <a:lnTo>
                      <a:pt x="32689" y="9169"/>
                    </a:lnTo>
                    <a:lnTo>
                      <a:pt x="31892" y="7707"/>
                    </a:lnTo>
                    <a:lnTo>
                      <a:pt x="30829" y="6378"/>
                    </a:lnTo>
                    <a:lnTo>
                      <a:pt x="29765" y="5182"/>
                    </a:lnTo>
                    <a:lnTo>
                      <a:pt x="28437" y="3986"/>
                    </a:lnTo>
                    <a:lnTo>
                      <a:pt x="27108" y="3056"/>
                    </a:lnTo>
                    <a:lnTo>
                      <a:pt x="25646" y="2126"/>
                    </a:lnTo>
                    <a:lnTo>
                      <a:pt x="24185" y="1462"/>
                    </a:lnTo>
                    <a:lnTo>
                      <a:pt x="22590" y="797"/>
                    </a:lnTo>
                    <a:lnTo>
                      <a:pt x="20863" y="399"/>
                    </a:lnTo>
                    <a:lnTo>
                      <a:pt x="19135" y="133"/>
                    </a:lnTo>
                    <a:lnTo>
                      <a:pt x="1740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44"/>
              <p:cNvSpPr/>
              <p:nvPr/>
            </p:nvSpPr>
            <p:spPr>
              <a:xfrm rot="1983551">
                <a:off x="3937271" y="810024"/>
                <a:ext cx="830492" cy="833842"/>
              </a:xfrm>
              <a:custGeom>
                <a:avLst/>
                <a:gdLst/>
                <a:ahLst/>
                <a:cxnLst/>
                <a:rect l="l" t="t" r="r" b="b"/>
                <a:pathLst>
                  <a:path w="33220" h="33354" extrusionOk="0">
                    <a:moveTo>
                      <a:pt x="16610" y="1"/>
                    </a:moveTo>
                    <a:lnTo>
                      <a:pt x="15015" y="134"/>
                    </a:lnTo>
                    <a:lnTo>
                      <a:pt x="13421" y="400"/>
                    </a:lnTo>
                    <a:lnTo>
                      <a:pt x="11826" y="665"/>
                    </a:lnTo>
                    <a:lnTo>
                      <a:pt x="10365" y="1197"/>
                    </a:lnTo>
                    <a:lnTo>
                      <a:pt x="8903" y="1994"/>
                    </a:lnTo>
                    <a:lnTo>
                      <a:pt x="7441" y="2791"/>
                    </a:lnTo>
                    <a:lnTo>
                      <a:pt x="6113" y="3722"/>
                    </a:lnTo>
                    <a:lnTo>
                      <a:pt x="4784" y="4917"/>
                    </a:lnTo>
                    <a:lnTo>
                      <a:pt x="3721" y="6113"/>
                    </a:lnTo>
                    <a:lnTo>
                      <a:pt x="2658" y="7575"/>
                    </a:lnTo>
                    <a:lnTo>
                      <a:pt x="1860" y="8904"/>
                    </a:lnTo>
                    <a:lnTo>
                      <a:pt x="1196" y="10365"/>
                    </a:lnTo>
                    <a:lnTo>
                      <a:pt x="665" y="11960"/>
                    </a:lnTo>
                    <a:lnTo>
                      <a:pt x="266" y="13555"/>
                    </a:lnTo>
                    <a:lnTo>
                      <a:pt x="0" y="15016"/>
                    </a:lnTo>
                    <a:lnTo>
                      <a:pt x="0" y="16611"/>
                    </a:lnTo>
                    <a:lnTo>
                      <a:pt x="0" y="18205"/>
                    </a:lnTo>
                    <a:lnTo>
                      <a:pt x="266" y="19800"/>
                    </a:lnTo>
                    <a:lnTo>
                      <a:pt x="665" y="21394"/>
                    </a:lnTo>
                    <a:lnTo>
                      <a:pt x="1196" y="22989"/>
                    </a:lnTo>
                    <a:lnTo>
                      <a:pt x="1860" y="24451"/>
                    </a:lnTo>
                    <a:lnTo>
                      <a:pt x="2658" y="25779"/>
                    </a:lnTo>
                    <a:lnTo>
                      <a:pt x="3721" y="27108"/>
                    </a:lnTo>
                    <a:lnTo>
                      <a:pt x="4784" y="28437"/>
                    </a:lnTo>
                    <a:lnTo>
                      <a:pt x="6113" y="29633"/>
                    </a:lnTo>
                    <a:lnTo>
                      <a:pt x="7441" y="30563"/>
                    </a:lnTo>
                    <a:lnTo>
                      <a:pt x="8903" y="31360"/>
                    </a:lnTo>
                    <a:lnTo>
                      <a:pt x="10365" y="32025"/>
                    </a:lnTo>
                    <a:lnTo>
                      <a:pt x="11826" y="32556"/>
                    </a:lnTo>
                    <a:lnTo>
                      <a:pt x="13421" y="32955"/>
                    </a:lnTo>
                    <a:lnTo>
                      <a:pt x="15015" y="33221"/>
                    </a:lnTo>
                    <a:lnTo>
                      <a:pt x="16610" y="33354"/>
                    </a:lnTo>
                    <a:lnTo>
                      <a:pt x="18205" y="33221"/>
                    </a:lnTo>
                    <a:lnTo>
                      <a:pt x="19799" y="32955"/>
                    </a:lnTo>
                    <a:lnTo>
                      <a:pt x="21261" y="32556"/>
                    </a:lnTo>
                    <a:lnTo>
                      <a:pt x="22855" y="32025"/>
                    </a:lnTo>
                    <a:lnTo>
                      <a:pt x="24317" y="31360"/>
                    </a:lnTo>
                    <a:lnTo>
                      <a:pt x="25779" y="30563"/>
                    </a:lnTo>
                    <a:lnTo>
                      <a:pt x="27107" y="29633"/>
                    </a:lnTo>
                    <a:lnTo>
                      <a:pt x="28303" y="28437"/>
                    </a:lnTo>
                    <a:lnTo>
                      <a:pt x="29499" y="27108"/>
                    </a:lnTo>
                    <a:lnTo>
                      <a:pt x="30429" y="25779"/>
                    </a:lnTo>
                    <a:lnTo>
                      <a:pt x="31360" y="24451"/>
                    </a:lnTo>
                    <a:lnTo>
                      <a:pt x="32024" y="22989"/>
                    </a:lnTo>
                    <a:lnTo>
                      <a:pt x="32555" y="21394"/>
                    </a:lnTo>
                    <a:lnTo>
                      <a:pt x="32954" y="19800"/>
                    </a:lnTo>
                    <a:lnTo>
                      <a:pt x="33087" y="18205"/>
                    </a:lnTo>
                    <a:lnTo>
                      <a:pt x="33220" y="16611"/>
                    </a:lnTo>
                    <a:lnTo>
                      <a:pt x="33087" y="15016"/>
                    </a:lnTo>
                    <a:lnTo>
                      <a:pt x="32954" y="13555"/>
                    </a:lnTo>
                    <a:lnTo>
                      <a:pt x="32555" y="11960"/>
                    </a:lnTo>
                    <a:lnTo>
                      <a:pt x="32024" y="10365"/>
                    </a:lnTo>
                    <a:lnTo>
                      <a:pt x="31360" y="8904"/>
                    </a:lnTo>
                    <a:lnTo>
                      <a:pt x="30429" y="7575"/>
                    </a:lnTo>
                    <a:lnTo>
                      <a:pt x="29499" y="6113"/>
                    </a:lnTo>
                    <a:lnTo>
                      <a:pt x="28303" y="4917"/>
                    </a:lnTo>
                    <a:lnTo>
                      <a:pt x="27107" y="3722"/>
                    </a:lnTo>
                    <a:lnTo>
                      <a:pt x="25779" y="2791"/>
                    </a:lnTo>
                    <a:lnTo>
                      <a:pt x="24317" y="1994"/>
                    </a:lnTo>
                    <a:lnTo>
                      <a:pt x="22855" y="1197"/>
                    </a:lnTo>
                    <a:lnTo>
                      <a:pt x="21261" y="665"/>
                    </a:lnTo>
                    <a:lnTo>
                      <a:pt x="19799" y="400"/>
                    </a:lnTo>
                    <a:lnTo>
                      <a:pt x="18205" y="134"/>
                    </a:lnTo>
                    <a:lnTo>
                      <a:pt x="1661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44"/>
              <p:cNvSpPr/>
              <p:nvPr/>
            </p:nvSpPr>
            <p:spPr>
              <a:xfrm rot="1983551">
                <a:off x="3960790" y="835692"/>
                <a:ext cx="780668" cy="780693"/>
              </a:xfrm>
              <a:custGeom>
                <a:avLst/>
                <a:gdLst/>
                <a:ahLst/>
                <a:cxnLst/>
                <a:rect l="l" t="t" r="r" b="b"/>
                <a:pathLst>
                  <a:path w="31227" h="31228" extrusionOk="0">
                    <a:moveTo>
                      <a:pt x="15813" y="1"/>
                    </a:moveTo>
                    <a:lnTo>
                      <a:pt x="14351" y="134"/>
                    </a:lnTo>
                    <a:lnTo>
                      <a:pt x="12890" y="267"/>
                    </a:lnTo>
                    <a:lnTo>
                      <a:pt x="11295" y="665"/>
                    </a:lnTo>
                    <a:lnTo>
                      <a:pt x="9833" y="1197"/>
                    </a:lnTo>
                    <a:lnTo>
                      <a:pt x="8372" y="1861"/>
                    </a:lnTo>
                    <a:lnTo>
                      <a:pt x="7043" y="2659"/>
                    </a:lnTo>
                    <a:lnTo>
                      <a:pt x="5714" y="3589"/>
                    </a:lnTo>
                    <a:lnTo>
                      <a:pt x="4651" y="4519"/>
                    </a:lnTo>
                    <a:lnTo>
                      <a:pt x="3588" y="5715"/>
                    </a:lnTo>
                    <a:lnTo>
                      <a:pt x="2658" y="6911"/>
                    </a:lnTo>
                    <a:lnTo>
                      <a:pt x="1994" y="8239"/>
                    </a:lnTo>
                    <a:lnTo>
                      <a:pt x="1329" y="9568"/>
                    </a:lnTo>
                    <a:lnTo>
                      <a:pt x="798" y="10897"/>
                    </a:lnTo>
                    <a:lnTo>
                      <a:pt x="399" y="12359"/>
                    </a:lnTo>
                    <a:lnTo>
                      <a:pt x="133" y="13820"/>
                    </a:lnTo>
                    <a:lnTo>
                      <a:pt x="0" y="15415"/>
                    </a:lnTo>
                    <a:lnTo>
                      <a:pt x="133" y="16877"/>
                    </a:lnTo>
                    <a:lnTo>
                      <a:pt x="266" y="18471"/>
                    </a:lnTo>
                    <a:lnTo>
                      <a:pt x="665" y="19933"/>
                    </a:lnTo>
                    <a:lnTo>
                      <a:pt x="1196" y="21527"/>
                    </a:lnTo>
                    <a:lnTo>
                      <a:pt x="1861" y="22856"/>
                    </a:lnTo>
                    <a:lnTo>
                      <a:pt x="2658" y="24318"/>
                    </a:lnTo>
                    <a:lnTo>
                      <a:pt x="3588" y="25514"/>
                    </a:lnTo>
                    <a:lnTo>
                      <a:pt x="4651" y="26577"/>
                    </a:lnTo>
                    <a:lnTo>
                      <a:pt x="5714" y="27640"/>
                    </a:lnTo>
                    <a:lnTo>
                      <a:pt x="6910" y="28570"/>
                    </a:lnTo>
                    <a:lnTo>
                      <a:pt x="8239" y="29367"/>
                    </a:lnTo>
                    <a:lnTo>
                      <a:pt x="9568" y="29899"/>
                    </a:lnTo>
                    <a:lnTo>
                      <a:pt x="11029" y="30430"/>
                    </a:lnTo>
                    <a:lnTo>
                      <a:pt x="12491" y="30829"/>
                    </a:lnTo>
                    <a:lnTo>
                      <a:pt x="13953" y="31095"/>
                    </a:lnTo>
                    <a:lnTo>
                      <a:pt x="15414" y="31227"/>
                    </a:lnTo>
                    <a:lnTo>
                      <a:pt x="17009" y="31095"/>
                    </a:lnTo>
                    <a:lnTo>
                      <a:pt x="18470" y="30962"/>
                    </a:lnTo>
                    <a:lnTo>
                      <a:pt x="20065" y="30563"/>
                    </a:lnTo>
                    <a:lnTo>
                      <a:pt x="21527" y="30032"/>
                    </a:lnTo>
                    <a:lnTo>
                      <a:pt x="22988" y="29367"/>
                    </a:lnTo>
                    <a:lnTo>
                      <a:pt x="24317" y="28570"/>
                    </a:lnTo>
                    <a:lnTo>
                      <a:pt x="25513" y="27640"/>
                    </a:lnTo>
                    <a:lnTo>
                      <a:pt x="26709" y="26577"/>
                    </a:lnTo>
                    <a:lnTo>
                      <a:pt x="27639" y="25514"/>
                    </a:lnTo>
                    <a:lnTo>
                      <a:pt x="28569" y="24318"/>
                    </a:lnTo>
                    <a:lnTo>
                      <a:pt x="29367" y="22989"/>
                    </a:lnTo>
                    <a:lnTo>
                      <a:pt x="30031" y="21660"/>
                    </a:lnTo>
                    <a:lnTo>
                      <a:pt x="30562" y="20331"/>
                    </a:lnTo>
                    <a:lnTo>
                      <a:pt x="30961" y="18870"/>
                    </a:lnTo>
                    <a:lnTo>
                      <a:pt x="31094" y="17275"/>
                    </a:lnTo>
                    <a:lnTo>
                      <a:pt x="31227" y="15814"/>
                    </a:lnTo>
                    <a:lnTo>
                      <a:pt x="31227" y="14352"/>
                    </a:lnTo>
                    <a:lnTo>
                      <a:pt x="30961" y="12757"/>
                    </a:lnTo>
                    <a:lnTo>
                      <a:pt x="30562" y="11296"/>
                    </a:lnTo>
                    <a:lnTo>
                      <a:pt x="30031" y="9701"/>
                    </a:lnTo>
                    <a:lnTo>
                      <a:pt x="29367" y="8239"/>
                    </a:lnTo>
                    <a:lnTo>
                      <a:pt x="28569" y="6911"/>
                    </a:lnTo>
                    <a:lnTo>
                      <a:pt x="27639" y="5715"/>
                    </a:lnTo>
                    <a:lnTo>
                      <a:pt x="26709" y="4652"/>
                    </a:lnTo>
                    <a:lnTo>
                      <a:pt x="25513" y="3589"/>
                    </a:lnTo>
                    <a:lnTo>
                      <a:pt x="24317" y="2659"/>
                    </a:lnTo>
                    <a:lnTo>
                      <a:pt x="23121" y="1861"/>
                    </a:lnTo>
                    <a:lnTo>
                      <a:pt x="21660" y="1197"/>
                    </a:lnTo>
                    <a:lnTo>
                      <a:pt x="20331" y="798"/>
                    </a:lnTo>
                    <a:lnTo>
                      <a:pt x="18869" y="400"/>
                    </a:lnTo>
                    <a:lnTo>
                      <a:pt x="17407" y="134"/>
                    </a:lnTo>
                    <a:lnTo>
                      <a:pt x="1581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44"/>
              <p:cNvSpPr/>
              <p:nvPr/>
            </p:nvSpPr>
            <p:spPr>
              <a:xfrm rot="1983551">
                <a:off x="4527351" y="919372"/>
                <a:ext cx="9975" cy="56499"/>
              </a:xfrm>
              <a:custGeom>
                <a:avLst/>
                <a:gdLst/>
                <a:ahLst/>
                <a:cxnLst/>
                <a:rect l="l" t="t" r="r" b="b"/>
                <a:pathLst>
                  <a:path w="399" h="2260" extrusionOk="0">
                    <a:moveTo>
                      <a:pt x="0" y="1"/>
                    </a:moveTo>
                    <a:lnTo>
                      <a:pt x="0" y="2260"/>
                    </a:lnTo>
                    <a:lnTo>
                      <a:pt x="399" y="2260"/>
                    </a:lnTo>
                    <a:lnTo>
                      <a:pt x="39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44"/>
              <p:cNvSpPr/>
              <p:nvPr/>
            </p:nvSpPr>
            <p:spPr>
              <a:xfrm rot="1983551">
                <a:off x="4350101" y="868933"/>
                <a:ext cx="39900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1596" h="2127" extrusionOk="0">
                    <a:moveTo>
                      <a:pt x="399" y="0"/>
                    </a:moveTo>
                    <a:lnTo>
                      <a:pt x="1" y="133"/>
                    </a:lnTo>
                    <a:lnTo>
                      <a:pt x="1197" y="2126"/>
                    </a:lnTo>
                    <a:lnTo>
                      <a:pt x="1595" y="1993"/>
                    </a:lnTo>
                    <a:lnTo>
                      <a:pt x="39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44"/>
              <p:cNvSpPr/>
              <p:nvPr/>
            </p:nvSpPr>
            <p:spPr>
              <a:xfrm rot="1983551">
                <a:off x="4174040" y="912711"/>
                <a:ext cx="56499" cy="36575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463" extrusionOk="0">
                    <a:moveTo>
                      <a:pt x="133" y="0"/>
                    </a:moveTo>
                    <a:lnTo>
                      <a:pt x="1" y="266"/>
                    </a:lnTo>
                    <a:lnTo>
                      <a:pt x="1994" y="1462"/>
                    </a:lnTo>
                    <a:lnTo>
                      <a:pt x="2259" y="1196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44"/>
              <p:cNvSpPr/>
              <p:nvPr/>
            </p:nvSpPr>
            <p:spPr>
              <a:xfrm rot="1983551">
                <a:off x="4044198" y="1040737"/>
                <a:ext cx="59824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2393" h="400" extrusionOk="0">
                    <a:moveTo>
                      <a:pt x="0" y="1"/>
                    </a:moveTo>
                    <a:lnTo>
                      <a:pt x="0" y="400"/>
                    </a:lnTo>
                    <a:lnTo>
                      <a:pt x="2392" y="400"/>
                    </a:lnTo>
                    <a:lnTo>
                      <a:pt x="239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44"/>
              <p:cNvSpPr/>
              <p:nvPr/>
            </p:nvSpPr>
            <p:spPr>
              <a:xfrm rot="1983551">
                <a:off x="3992898" y="1195461"/>
                <a:ext cx="56499" cy="39875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595" extrusionOk="0">
                    <a:moveTo>
                      <a:pt x="2126" y="0"/>
                    </a:moveTo>
                    <a:lnTo>
                      <a:pt x="0" y="1196"/>
                    </a:lnTo>
                    <a:lnTo>
                      <a:pt x="266" y="1595"/>
                    </a:lnTo>
                    <a:lnTo>
                      <a:pt x="2259" y="399"/>
                    </a:lnTo>
                    <a:lnTo>
                      <a:pt x="21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44"/>
              <p:cNvSpPr/>
              <p:nvPr/>
            </p:nvSpPr>
            <p:spPr>
              <a:xfrm rot="1983551">
                <a:off x="4036603" y="1350589"/>
                <a:ext cx="39900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1596" h="2127" extrusionOk="0">
                    <a:moveTo>
                      <a:pt x="1197" y="0"/>
                    </a:moveTo>
                    <a:lnTo>
                      <a:pt x="1" y="1993"/>
                    </a:lnTo>
                    <a:lnTo>
                      <a:pt x="399" y="2126"/>
                    </a:lnTo>
                    <a:lnTo>
                      <a:pt x="1595" y="133"/>
                    </a:lnTo>
                    <a:lnTo>
                      <a:pt x="119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44"/>
              <p:cNvSpPr/>
              <p:nvPr/>
            </p:nvSpPr>
            <p:spPr>
              <a:xfrm rot="1983551">
                <a:off x="4165828" y="1473150"/>
                <a:ext cx="9975" cy="59824"/>
              </a:xfrm>
              <a:custGeom>
                <a:avLst/>
                <a:gdLst/>
                <a:ahLst/>
                <a:cxnLst/>
                <a:rect l="l" t="t" r="r" b="b"/>
                <a:pathLst>
                  <a:path w="399" h="2393" extrusionOk="0">
                    <a:moveTo>
                      <a:pt x="0" y="1"/>
                    </a:moveTo>
                    <a:lnTo>
                      <a:pt x="0" y="2393"/>
                    </a:lnTo>
                    <a:lnTo>
                      <a:pt x="399" y="2393"/>
                    </a:lnTo>
                    <a:lnTo>
                      <a:pt x="39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44"/>
              <p:cNvSpPr/>
              <p:nvPr/>
            </p:nvSpPr>
            <p:spPr>
              <a:xfrm rot="1983551">
                <a:off x="4315289" y="1530897"/>
                <a:ext cx="36575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127" extrusionOk="0">
                    <a:moveTo>
                      <a:pt x="399" y="0"/>
                    </a:moveTo>
                    <a:lnTo>
                      <a:pt x="1" y="133"/>
                    </a:lnTo>
                    <a:lnTo>
                      <a:pt x="1197" y="2126"/>
                    </a:lnTo>
                    <a:lnTo>
                      <a:pt x="1462" y="1993"/>
                    </a:lnTo>
                    <a:lnTo>
                      <a:pt x="39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44"/>
              <p:cNvSpPr/>
              <p:nvPr/>
            </p:nvSpPr>
            <p:spPr>
              <a:xfrm rot="1983551">
                <a:off x="4474488" y="1504629"/>
                <a:ext cx="56499" cy="36550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462" extrusionOk="0">
                    <a:moveTo>
                      <a:pt x="133" y="0"/>
                    </a:moveTo>
                    <a:lnTo>
                      <a:pt x="1" y="266"/>
                    </a:lnTo>
                    <a:lnTo>
                      <a:pt x="1994" y="1462"/>
                    </a:lnTo>
                    <a:lnTo>
                      <a:pt x="2260" y="1196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44"/>
              <p:cNvSpPr/>
              <p:nvPr/>
            </p:nvSpPr>
            <p:spPr>
              <a:xfrm rot="1983551">
                <a:off x="4601011" y="1403154"/>
                <a:ext cx="59824" cy="10000"/>
              </a:xfrm>
              <a:custGeom>
                <a:avLst/>
                <a:gdLst/>
                <a:ahLst/>
                <a:cxnLst/>
                <a:rect l="l" t="t" r="r" b="b"/>
                <a:pathLst>
                  <a:path w="2393" h="400" extrusionOk="0">
                    <a:moveTo>
                      <a:pt x="1" y="1"/>
                    </a:moveTo>
                    <a:lnTo>
                      <a:pt x="1" y="400"/>
                    </a:lnTo>
                    <a:lnTo>
                      <a:pt x="2393" y="400"/>
                    </a:lnTo>
                    <a:lnTo>
                      <a:pt x="239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44"/>
              <p:cNvSpPr/>
              <p:nvPr/>
            </p:nvSpPr>
            <p:spPr>
              <a:xfrm rot="1983551">
                <a:off x="4658556" y="1232357"/>
                <a:ext cx="56499" cy="39875"/>
              </a:xfrm>
              <a:custGeom>
                <a:avLst/>
                <a:gdLst/>
                <a:ahLst/>
                <a:cxnLst/>
                <a:rect l="l" t="t" r="r" b="b"/>
                <a:pathLst>
                  <a:path w="2260" h="1595" extrusionOk="0">
                    <a:moveTo>
                      <a:pt x="1994" y="0"/>
                    </a:moveTo>
                    <a:lnTo>
                      <a:pt x="0" y="1196"/>
                    </a:lnTo>
                    <a:lnTo>
                      <a:pt x="133" y="1595"/>
                    </a:lnTo>
                    <a:lnTo>
                      <a:pt x="2259" y="399"/>
                    </a:lnTo>
                    <a:lnTo>
                      <a:pt x="1994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44"/>
              <p:cNvSpPr/>
              <p:nvPr/>
            </p:nvSpPr>
            <p:spPr>
              <a:xfrm rot="1983551">
                <a:off x="4628518" y="1050148"/>
                <a:ext cx="39900" cy="53175"/>
              </a:xfrm>
              <a:custGeom>
                <a:avLst/>
                <a:gdLst/>
                <a:ahLst/>
                <a:cxnLst/>
                <a:rect l="l" t="t" r="r" b="b"/>
                <a:pathLst>
                  <a:path w="1596" h="2127" extrusionOk="0">
                    <a:moveTo>
                      <a:pt x="1197" y="0"/>
                    </a:moveTo>
                    <a:lnTo>
                      <a:pt x="1" y="1993"/>
                    </a:lnTo>
                    <a:lnTo>
                      <a:pt x="399" y="2126"/>
                    </a:lnTo>
                    <a:lnTo>
                      <a:pt x="1595" y="133"/>
                    </a:lnTo>
                    <a:lnTo>
                      <a:pt x="119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44"/>
              <p:cNvSpPr/>
              <p:nvPr/>
            </p:nvSpPr>
            <p:spPr>
              <a:xfrm rot="1983551">
                <a:off x="4218866" y="1082428"/>
                <a:ext cx="179398" cy="338847"/>
              </a:xfrm>
              <a:custGeom>
                <a:avLst/>
                <a:gdLst/>
                <a:ahLst/>
                <a:cxnLst/>
                <a:rect l="l" t="t" r="r" b="b"/>
                <a:pathLst>
                  <a:path w="7176" h="13554" extrusionOk="0">
                    <a:moveTo>
                      <a:pt x="6777" y="0"/>
                    </a:moveTo>
                    <a:lnTo>
                      <a:pt x="0" y="13421"/>
                    </a:lnTo>
                    <a:lnTo>
                      <a:pt x="266" y="13554"/>
                    </a:lnTo>
                    <a:lnTo>
                      <a:pt x="7176" y="133"/>
                    </a:lnTo>
                    <a:lnTo>
                      <a:pt x="677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44"/>
              <p:cNvSpPr/>
              <p:nvPr/>
            </p:nvSpPr>
            <p:spPr>
              <a:xfrm rot="1983551">
                <a:off x="4291398" y="1090039"/>
                <a:ext cx="86399" cy="365447"/>
              </a:xfrm>
              <a:custGeom>
                <a:avLst/>
                <a:gdLst/>
                <a:ahLst/>
                <a:cxnLst/>
                <a:rect l="l" t="t" r="r" b="b"/>
                <a:pathLst>
                  <a:path w="3456" h="14618" extrusionOk="0">
                    <a:moveTo>
                      <a:pt x="532" y="1"/>
                    </a:moveTo>
                    <a:lnTo>
                      <a:pt x="0" y="133"/>
                    </a:lnTo>
                    <a:lnTo>
                      <a:pt x="2924" y="14617"/>
                    </a:lnTo>
                    <a:lnTo>
                      <a:pt x="3455" y="14617"/>
                    </a:lnTo>
                    <a:lnTo>
                      <a:pt x="53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64" name="Google Shape;1264;p44">
            <a:hlinkClick r:id="rId4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5" name="Google Shape;1265;p44"/>
          <p:cNvGrpSpPr/>
          <p:nvPr/>
        </p:nvGrpSpPr>
        <p:grpSpPr>
          <a:xfrm>
            <a:off x="342900" y="4162614"/>
            <a:ext cx="278848" cy="132251"/>
            <a:chOff x="395425" y="661226"/>
            <a:chExt cx="278848" cy="132251"/>
          </a:xfrm>
        </p:grpSpPr>
        <p:sp>
          <p:nvSpPr>
            <p:cNvPr id="1266" name="Google Shape;1266;p44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4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8" name="Google Shape;1268;p44"/>
          <p:cNvGrpSpPr/>
          <p:nvPr/>
        </p:nvGrpSpPr>
        <p:grpSpPr>
          <a:xfrm flipH="1">
            <a:off x="342900" y="4429314"/>
            <a:ext cx="278848" cy="132251"/>
            <a:chOff x="395425" y="661226"/>
            <a:chExt cx="278848" cy="132251"/>
          </a:xfrm>
        </p:grpSpPr>
        <p:sp>
          <p:nvSpPr>
            <p:cNvPr id="1269" name="Google Shape;1269;p44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4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1" name="Google Shape;1271;p44">
            <a:hlinkClick r:id="" action="ppaction://hlinkshowjump?jump=nextslide"/>
          </p:cNvPr>
          <p:cNvSpPr/>
          <p:nvPr/>
        </p:nvSpPr>
        <p:spPr>
          <a:xfrm>
            <a:off x="342975" y="41387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44">
            <a:hlinkClick r:id="" action="ppaction://hlinkshowjump?jump=previousslide"/>
          </p:cNvPr>
          <p:cNvSpPr/>
          <p:nvPr/>
        </p:nvSpPr>
        <p:spPr>
          <a:xfrm>
            <a:off x="342975" y="44054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p45"/>
          <p:cNvSpPr/>
          <p:nvPr/>
        </p:nvSpPr>
        <p:spPr>
          <a:xfrm flipH="1">
            <a:off x="6792895" y="4336113"/>
            <a:ext cx="1783509" cy="264695"/>
          </a:xfrm>
          <a:custGeom>
            <a:avLst/>
            <a:gdLst/>
            <a:ahLst/>
            <a:cxnLst/>
            <a:rect l="l" t="t" r="r" b="b"/>
            <a:pathLst>
              <a:path w="46987" h="6973" extrusionOk="0">
                <a:moveTo>
                  <a:pt x="23510" y="0"/>
                </a:moveTo>
                <a:lnTo>
                  <a:pt x="21111" y="32"/>
                </a:lnTo>
                <a:lnTo>
                  <a:pt x="18776" y="64"/>
                </a:lnTo>
                <a:lnTo>
                  <a:pt x="16505" y="160"/>
                </a:lnTo>
                <a:lnTo>
                  <a:pt x="14362" y="288"/>
                </a:lnTo>
                <a:lnTo>
                  <a:pt x="12315" y="416"/>
                </a:lnTo>
                <a:lnTo>
                  <a:pt x="10364" y="608"/>
                </a:lnTo>
                <a:lnTo>
                  <a:pt x="8573" y="800"/>
                </a:lnTo>
                <a:lnTo>
                  <a:pt x="6910" y="1024"/>
                </a:lnTo>
                <a:lnTo>
                  <a:pt x="5374" y="1280"/>
                </a:lnTo>
                <a:lnTo>
                  <a:pt x="4031" y="1536"/>
                </a:lnTo>
                <a:lnTo>
                  <a:pt x="2848" y="1823"/>
                </a:lnTo>
                <a:lnTo>
                  <a:pt x="1856" y="2143"/>
                </a:lnTo>
                <a:lnTo>
                  <a:pt x="1440" y="2271"/>
                </a:lnTo>
                <a:lnTo>
                  <a:pt x="1056" y="2463"/>
                </a:lnTo>
                <a:lnTo>
                  <a:pt x="769" y="2623"/>
                </a:lnTo>
                <a:lnTo>
                  <a:pt x="481" y="2783"/>
                </a:lnTo>
                <a:lnTo>
                  <a:pt x="289" y="2943"/>
                </a:lnTo>
                <a:lnTo>
                  <a:pt x="129" y="3135"/>
                </a:lnTo>
                <a:lnTo>
                  <a:pt x="33" y="3295"/>
                </a:lnTo>
                <a:lnTo>
                  <a:pt x="1" y="3487"/>
                </a:lnTo>
                <a:lnTo>
                  <a:pt x="33" y="3679"/>
                </a:lnTo>
                <a:lnTo>
                  <a:pt x="129" y="3839"/>
                </a:lnTo>
                <a:lnTo>
                  <a:pt x="289" y="4030"/>
                </a:lnTo>
                <a:lnTo>
                  <a:pt x="481" y="4190"/>
                </a:lnTo>
                <a:lnTo>
                  <a:pt x="769" y="4350"/>
                </a:lnTo>
                <a:lnTo>
                  <a:pt x="1056" y="4510"/>
                </a:lnTo>
                <a:lnTo>
                  <a:pt x="1440" y="4670"/>
                </a:lnTo>
                <a:lnTo>
                  <a:pt x="1856" y="4830"/>
                </a:lnTo>
                <a:lnTo>
                  <a:pt x="2848" y="5150"/>
                </a:lnTo>
                <a:lnTo>
                  <a:pt x="4031" y="5438"/>
                </a:lnTo>
                <a:lnTo>
                  <a:pt x="5374" y="5694"/>
                </a:lnTo>
                <a:lnTo>
                  <a:pt x="6910" y="5950"/>
                </a:lnTo>
                <a:lnTo>
                  <a:pt x="8573" y="6173"/>
                </a:lnTo>
                <a:lnTo>
                  <a:pt x="10364" y="6365"/>
                </a:lnTo>
                <a:lnTo>
                  <a:pt x="12315" y="6557"/>
                </a:lnTo>
                <a:lnTo>
                  <a:pt x="14362" y="6685"/>
                </a:lnTo>
                <a:lnTo>
                  <a:pt x="16505" y="6813"/>
                </a:lnTo>
                <a:lnTo>
                  <a:pt x="18776" y="6909"/>
                </a:lnTo>
                <a:lnTo>
                  <a:pt x="21111" y="6941"/>
                </a:lnTo>
                <a:lnTo>
                  <a:pt x="23510" y="6973"/>
                </a:lnTo>
                <a:lnTo>
                  <a:pt x="25908" y="6941"/>
                </a:lnTo>
                <a:lnTo>
                  <a:pt x="28243" y="6909"/>
                </a:lnTo>
                <a:lnTo>
                  <a:pt x="30482" y="6813"/>
                </a:lnTo>
                <a:lnTo>
                  <a:pt x="32657" y="6685"/>
                </a:lnTo>
                <a:lnTo>
                  <a:pt x="34704" y="6557"/>
                </a:lnTo>
                <a:lnTo>
                  <a:pt x="36623" y="6365"/>
                </a:lnTo>
                <a:lnTo>
                  <a:pt x="38446" y="6173"/>
                </a:lnTo>
                <a:lnTo>
                  <a:pt x="40110" y="5950"/>
                </a:lnTo>
                <a:lnTo>
                  <a:pt x="41613" y="5694"/>
                </a:lnTo>
                <a:lnTo>
                  <a:pt x="42988" y="5438"/>
                </a:lnTo>
                <a:lnTo>
                  <a:pt x="44140" y="5150"/>
                </a:lnTo>
                <a:lnTo>
                  <a:pt x="45131" y="4830"/>
                </a:lnTo>
                <a:lnTo>
                  <a:pt x="45547" y="4670"/>
                </a:lnTo>
                <a:lnTo>
                  <a:pt x="45931" y="4510"/>
                </a:lnTo>
                <a:lnTo>
                  <a:pt x="46251" y="4350"/>
                </a:lnTo>
                <a:lnTo>
                  <a:pt x="46506" y="4190"/>
                </a:lnTo>
                <a:lnTo>
                  <a:pt x="46730" y="4030"/>
                </a:lnTo>
                <a:lnTo>
                  <a:pt x="46858" y="3839"/>
                </a:lnTo>
                <a:lnTo>
                  <a:pt x="46954" y="3679"/>
                </a:lnTo>
                <a:lnTo>
                  <a:pt x="46986" y="3487"/>
                </a:lnTo>
                <a:lnTo>
                  <a:pt x="46954" y="3295"/>
                </a:lnTo>
                <a:lnTo>
                  <a:pt x="46858" y="3135"/>
                </a:lnTo>
                <a:lnTo>
                  <a:pt x="46730" y="2943"/>
                </a:lnTo>
                <a:lnTo>
                  <a:pt x="46506" y="2783"/>
                </a:lnTo>
                <a:lnTo>
                  <a:pt x="46251" y="2623"/>
                </a:lnTo>
                <a:lnTo>
                  <a:pt x="45931" y="2463"/>
                </a:lnTo>
                <a:lnTo>
                  <a:pt x="45547" y="2271"/>
                </a:lnTo>
                <a:lnTo>
                  <a:pt x="45131" y="2143"/>
                </a:lnTo>
                <a:lnTo>
                  <a:pt x="44140" y="1823"/>
                </a:lnTo>
                <a:lnTo>
                  <a:pt x="42988" y="1536"/>
                </a:lnTo>
                <a:lnTo>
                  <a:pt x="41613" y="1280"/>
                </a:lnTo>
                <a:lnTo>
                  <a:pt x="40110" y="1024"/>
                </a:lnTo>
                <a:lnTo>
                  <a:pt x="38446" y="800"/>
                </a:lnTo>
                <a:lnTo>
                  <a:pt x="36623" y="608"/>
                </a:lnTo>
                <a:lnTo>
                  <a:pt x="34704" y="416"/>
                </a:lnTo>
                <a:lnTo>
                  <a:pt x="32657" y="288"/>
                </a:lnTo>
                <a:lnTo>
                  <a:pt x="30482" y="160"/>
                </a:lnTo>
                <a:lnTo>
                  <a:pt x="28243" y="64"/>
                </a:lnTo>
                <a:lnTo>
                  <a:pt x="25908" y="32"/>
                </a:lnTo>
                <a:lnTo>
                  <a:pt x="2351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45"/>
          <p:cNvSpPr/>
          <p:nvPr/>
        </p:nvSpPr>
        <p:spPr>
          <a:xfrm flipH="1">
            <a:off x="7288240" y="3889324"/>
            <a:ext cx="637420" cy="531820"/>
          </a:xfrm>
          <a:custGeom>
            <a:avLst/>
            <a:gdLst/>
            <a:ahLst/>
            <a:cxnLst/>
            <a:rect l="l" t="t" r="r" b="b"/>
            <a:pathLst>
              <a:path w="16793" h="14010" extrusionOk="0">
                <a:moveTo>
                  <a:pt x="9340" y="0"/>
                </a:moveTo>
                <a:lnTo>
                  <a:pt x="1" y="64"/>
                </a:lnTo>
                <a:lnTo>
                  <a:pt x="1120" y="7516"/>
                </a:lnTo>
                <a:lnTo>
                  <a:pt x="1184" y="9148"/>
                </a:lnTo>
                <a:lnTo>
                  <a:pt x="1248" y="10875"/>
                </a:lnTo>
                <a:lnTo>
                  <a:pt x="1344" y="12346"/>
                </a:lnTo>
                <a:lnTo>
                  <a:pt x="1376" y="12890"/>
                </a:lnTo>
                <a:lnTo>
                  <a:pt x="1440" y="13338"/>
                </a:lnTo>
                <a:lnTo>
                  <a:pt x="1504" y="13625"/>
                </a:lnTo>
                <a:lnTo>
                  <a:pt x="1536" y="13721"/>
                </a:lnTo>
                <a:lnTo>
                  <a:pt x="1600" y="13753"/>
                </a:lnTo>
                <a:lnTo>
                  <a:pt x="1824" y="13817"/>
                </a:lnTo>
                <a:lnTo>
                  <a:pt x="2367" y="13881"/>
                </a:lnTo>
                <a:lnTo>
                  <a:pt x="4095" y="13945"/>
                </a:lnTo>
                <a:lnTo>
                  <a:pt x="6430" y="14009"/>
                </a:lnTo>
                <a:lnTo>
                  <a:pt x="11771" y="14009"/>
                </a:lnTo>
                <a:lnTo>
                  <a:pt x="14106" y="13977"/>
                </a:lnTo>
                <a:lnTo>
                  <a:pt x="15801" y="13945"/>
                </a:lnTo>
                <a:lnTo>
                  <a:pt x="16345" y="13913"/>
                </a:lnTo>
                <a:lnTo>
                  <a:pt x="16569" y="13881"/>
                </a:lnTo>
                <a:lnTo>
                  <a:pt x="16665" y="13849"/>
                </a:lnTo>
                <a:lnTo>
                  <a:pt x="16729" y="13785"/>
                </a:lnTo>
                <a:lnTo>
                  <a:pt x="16761" y="13689"/>
                </a:lnTo>
                <a:lnTo>
                  <a:pt x="16793" y="13562"/>
                </a:lnTo>
                <a:lnTo>
                  <a:pt x="16793" y="13306"/>
                </a:lnTo>
                <a:lnTo>
                  <a:pt x="16729" y="12986"/>
                </a:lnTo>
                <a:lnTo>
                  <a:pt x="16601" y="12666"/>
                </a:lnTo>
                <a:lnTo>
                  <a:pt x="16473" y="12346"/>
                </a:lnTo>
                <a:lnTo>
                  <a:pt x="16281" y="12090"/>
                </a:lnTo>
                <a:lnTo>
                  <a:pt x="16089" y="11898"/>
                </a:lnTo>
                <a:lnTo>
                  <a:pt x="15673" y="11642"/>
                </a:lnTo>
                <a:lnTo>
                  <a:pt x="14937" y="11259"/>
                </a:lnTo>
                <a:lnTo>
                  <a:pt x="12922" y="10331"/>
                </a:lnTo>
                <a:lnTo>
                  <a:pt x="10204" y="9084"/>
                </a:lnTo>
                <a:lnTo>
                  <a:pt x="10236" y="7452"/>
                </a:lnTo>
                <a:lnTo>
                  <a:pt x="9340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45"/>
          <p:cNvSpPr/>
          <p:nvPr/>
        </p:nvSpPr>
        <p:spPr>
          <a:xfrm flipH="1">
            <a:off x="7288240" y="4172202"/>
            <a:ext cx="594908" cy="248942"/>
          </a:xfrm>
          <a:custGeom>
            <a:avLst/>
            <a:gdLst/>
            <a:ahLst/>
            <a:cxnLst/>
            <a:rect l="l" t="t" r="r" b="b"/>
            <a:pathLst>
              <a:path w="15673" h="6558" extrusionOk="0">
                <a:moveTo>
                  <a:pt x="9084" y="0"/>
                </a:moveTo>
                <a:lnTo>
                  <a:pt x="0" y="64"/>
                </a:lnTo>
                <a:lnTo>
                  <a:pt x="64" y="2335"/>
                </a:lnTo>
                <a:lnTo>
                  <a:pt x="160" y="4286"/>
                </a:lnTo>
                <a:lnTo>
                  <a:pt x="224" y="5086"/>
                </a:lnTo>
                <a:lnTo>
                  <a:pt x="288" y="5726"/>
                </a:lnTo>
                <a:lnTo>
                  <a:pt x="384" y="6141"/>
                </a:lnTo>
                <a:lnTo>
                  <a:pt x="416" y="6237"/>
                </a:lnTo>
                <a:lnTo>
                  <a:pt x="480" y="6301"/>
                </a:lnTo>
                <a:lnTo>
                  <a:pt x="704" y="6365"/>
                </a:lnTo>
                <a:lnTo>
                  <a:pt x="1247" y="6429"/>
                </a:lnTo>
                <a:lnTo>
                  <a:pt x="2975" y="6493"/>
                </a:lnTo>
                <a:lnTo>
                  <a:pt x="5310" y="6557"/>
                </a:lnTo>
                <a:lnTo>
                  <a:pt x="10651" y="6557"/>
                </a:lnTo>
                <a:lnTo>
                  <a:pt x="12986" y="6525"/>
                </a:lnTo>
                <a:lnTo>
                  <a:pt x="14681" y="6493"/>
                </a:lnTo>
                <a:lnTo>
                  <a:pt x="15225" y="6461"/>
                </a:lnTo>
                <a:lnTo>
                  <a:pt x="15449" y="6429"/>
                </a:lnTo>
                <a:lnTo>
                  <a:pt x="15545" y="6397"/>
                </a:lnTo>
                <a:lnTo>
                  <a:pt x="15609" y="6333"/>
                </a:lnTo>
                <a:lnTo>
                  <a:pt x="15641" y="6237"/>
                </a:lnTo>
                <a:lnTo>
                  <a:pt x="15673" y="6110"/>
                </a:lnTo>
                <a:lnTo>
                  <a:pt x="15673" y="5854"/>
                </a:lnTo>
                <a:lnTo>
                  <a:pt x="15609" y="5534"/>
                </a:lnTo>
                <a:lnTo>
                  <a:pt x="15481" y="5214"/>
                </a:lnTo>
                <a:lnTo>
                  <a:pt x="15353" y="4894"/>
                </a:lnTo>
                <a:lnTo>
                  <a:pt x="15161" y="4638"/>
                </a:lnTo>
                <a:lnTo>
                  <a:pt x="14969" y="4446"/>
                </a:lnTo>
                <a:lnTo>
                  <a:pt x="14553" y="4190"/>
                </a:lnTo>
                <a:lnTo>
                  <a:pt x="13817" y="3807"/>
                </a:lnTo>
                <a:lnTo>
                  <a:pt x="11802" y="2879"/>
                </a:lnTo>
                <a:lnTo>
                  <a:pt x="9052" y="1632"/>
                </a:lnTo>
                <a:lnTo>
                  <a:pt x="90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1" name="Google Shape;1281;p45"/>
          <p:cNvSpPr/>
          <p:nvPr/>
        </p:nvSpPr>
        <p:spPr>
          <a:xfrm flipH="1">
            <a:off x="7288240" y="4234115"/>
            <a:ext cx="592479" cy="187029"/>
          </a:xfrm>
          <a:custGeom>
            <a:avLst/>
            <a:gdLst/>
            <a:ahLst/>
            <a:cxnLst/>
            <a:rect l="l" t="t" r="r" b="b"/>
            <a:pathLst>
              <a:path w="15609" h="4927" extrusionOk="0">
                <a:moveTo>
                  <a:pt x="8988" y="1"/>
                </a:moveTo>
                <a:lnTo>
                  <a:pt x="0" y="65"/>
                </a:lnTo>
                <a:lnTo>
                  <a:pt x="64" y="1792"/>
                </a:lnTo>
                <a:lnTo>
                  <a:pt x="160" y="3263"/>
                </a:lnTo>
                <a:lnTo>
                  <a:pt x="192" y="3807"/>
                </a:lnTo>
                <a:lnTo>
                  <a:pt x="256" y="4255"/>
                </a:lnTo>
                <a:lnTo>
                  <a:pt x="320" y="4542"/>
                </a:lnTo>
                <a:lnTo>
                  <a:pt x="352" y="4638"/>
                </a:lnTo>
                <a:lnTo>
                  <a:pt x="416" y="4670"/>
                </a:lnTo>
                <a:lnTo>
                  <a:pt x="640" y="4734"/>
                </a:lnTo>
                <a:lnTo>
                  <a:pt x="1183" y="4798"/>
                </a:lnTo>
                <a:lnTo>
                  <a:pt x="2911" y="4862"/>
                </a:lnTo>
                <a:lnTo>
                  <a:pt x="5246" y="4926"/>
                </a:lnTo>
                <a:lnTo>
                  <a:pt x="10587" y="4926"/>
                </a:lnTo>
                <a:lnTo>
                  <a:pt x="12922" y="4894"/>
                </a:lnTo>
                <a:lnTo>
                  <a:pt x="14617" y="4862"/>
                </a:lnTo>
                <a:lnTo>
                  <a:pt x="15161" y="4830"/>
                </a:lnTo>
                <a:lnTo>
                  <a:pt x="15385" y="4798"/>
                </a:lnTo>
                <a:lnTo>
                  <a:pt x="15481" y="4766"/>
                </a:lnTo>
                <a:lnTo>
                  <a:pt x="15545" y="4702"/>
                </a:lnTo>
                <a:lnTo>
                  <a:pt x="15577" y="4606"/>
                </a:lnTo>
                <a:lnTo>
                  <a:pt x="15609" y="4479"/>
                </a:lnTo>
                <a:lnTo>
                  <a:pt x="15609" y="4223"/>
                </a:lnTo>
                <a:lnTo>
                  <a:pt x="15545" y="3903"/>
                </a:lnTo>
                <a:lnTo>
                  <a:pt x="15417" y="3583"/>
                </a:lnTo>
                <a:lnTo>
                  <a:pt x="15289" y="3263"/>
                </a:lnTo>
                <a:lnTo>
                  <a:pt x="15097" y="3007"/>
                </a:lnTo>
                <a:lnTo>
                  <a:pt x="14905" y="2815"/>
                </a:lnTo>
                <a:lnTo>
                  <a:pt x="14489" y="2559"/>
                </a:lnTo>
                <a:lnTo>
                  <a:pt x="13753" y="2176"/>
                </a:lnTo>
                <a:lnTo>
                  <a:pt x="11738" y="1248"/>
                </a:lnTo>
                <a:lnTo>
                  <a:pt x="8988" y="1"/>
                </a:lnTo>
                <a:close/>
              </a:path>
            </a:pathLst>
          </a:custGeom>
          <a:solidFill>
            <a:srgbClr val="E6AA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45"/>
          <p:cNvSpPr/>
          <p:nvPr/>
        </p:nvSpPr>
        <p:spPr>
          <a:xfrm flipH="1">
            <a:off x="7302816" y="4394382"/>
            <a:ext cx="536643" cy="7326"/>
          </a:xfrm>
          <a:custGeom>
            <a:avLst/>
            <a:gdLst/>
            <a:ahLst/>
            <a:cxnLst/>
            <a:rect l="l" t="t" r="r" b="b"/>
            <a:pathLst>
              <a:path w="14138" h="193" extrusionOk="0">
                <a:moveTo>
                  <a:pt x="7037" y="1"/>
                </a:moveTo>
                <a:lnTo>
                  <a:pt x="2847" y="65"/>
                </a:lnTo>
                <a:lnTo>
                  <a:pt x="1152" y="97"/>
                </a:lnTo>
                <a:lnTo>
                  <a:pt x="1" y="129"/>
                </a:lnTo>
                <a:lnTo>
                  <a:pt x="1184" y="161"/>
                </a:lnTo>
                <a:lnTo>
                  <a:pt x="2847" y="193"/>
                </a:lnTo>
                <a:lnTo>
                  <a:pt x="7037" y="161"/>
                </a:lnTo>
                <a:lnTo>
                  <a:pt x="11227" y="129"/>
                </a:lnTo>
                <a:lnTo>
                  <a:pt x="14106" y="65"/>
                </a:lnTo>
                <a:lnTo>
                  <a:pt x="14138" y="33"/>
                </a:lnTo>
                <a:lnTo>
                  <a:pt x="14106" y="33"/>
                </a:lnTo>
                <a:lnTo>
                  <a:pt x="11227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3" name="Google Shape;1283;p45"/>
          <p:cNvSpPr/>
          <p:nvPr/>
        </p:nvSpPr>
        <p:spPr>
          <a:xfrm flipH="1">
            <a:off x="7348934" y="4321536"/>
            <a:ext cx="72878" cy="70454"/>
          </a:xfrm>
          <a:custGeom>
            <a:avLst/>
            <a:gdLst/>
            <a:ahLst/>
            <a:cxnLst/>
            <a:rect l="l" t="t" r="r" b="b"/>
            <a:pathLst>
              <a:path w="1920" h="1856" extrusionOk="0">
                <a:moveTo>
                  <a:pt x="1727" y="1"/>
                </a:moveTo>
                <a:lnTo>
                  <a:pt x="1503" y="33"/>
                </a:lnTo>
                <a:lnTo>
                  <a:pt x="1344" y="97"/>
                </a:lnTo>
                <a:lnTo>
                  <a:pt x="1152" y="160"/>
                </a:lnTo>
                <a:lnTo>
                  <a:pt x="960" y="224"/>
                </a:lnTo>
                <a:lnTo>
                  <a:pt x="800" y="320"/>
                </a:lnTo>
                <a:lnTo>
                  <a:pt x="640" y="448"/>
                </a:lnTo>
                <a:lnTo>
                  <a:pt x="512" y="576"/>
                </a:lnTo>
                <a:lnTo>
                  <a:pt x="288" y="864"/>
                </a:lnTo>
                <a:lnTo>
                  <a:pt x="128" y="1152"/>
                </a:lnTo>
                <a:lnTo>
                  <a:pt x="32" y="1472"/>
                </a:lnTo>
                <a:lnTo>
                  <a:pt x="0" y="1824"/>
                </a:lnTo>
                <a:lnTo>
                  <a:pt x="0" y="1856"/>
                </a:lnTo>
                <a:lnTo>
                  <a:pt x="32" y="1824"/>
                </a:lnTo>
                <a:lnTo>
                  <a:pt x="96" y="1472"/>
                </a:lnTo>
                <a:lnTo>
                  <a:pt x="256" y="1152"/>
                </a:lnTo>
                <a:lnTo>
                  <a:pt x="448" y="864"/>
                </a:lnTo>
                <a:lnTo>
                  <a:pt x="672" y="608"/>
                </a:lnTo>
                <a:lnTo>
                  <a:pt x="928" y="384"/>
                </a:lnTo>
                <a:lnTo>
                  <a:pt x="1216" y="224"/>
                </a:lnTo>
                <a:lnTo>
                  <a:pt x="1567" y="97"/>
                </a:lnTo>
                <a:lnTo>
                  <a:pt x="1919" y="33"/>
                </a:lnTo>
                <a:lnTo>
                  <a:pt x="1919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45"/>
          <p:cNvSpPr/>
          <p:nvPr/>
        </p:nvSpPr>
        <p:spPr>
          <a:xfrm flipH="1">
            <a:off x="7503117" y="4242618"/>
            <a:ext cx="100815" cy="43730"/>
          </a:xfrm>
          <a:custGeom>
            <a:avLst/>
            <a:gdLst/>
            <a:ahLst/>
            <a:cxnLst/>
            <a:rect l="l" t="t" r="r" b="b"/>
            <a:pathLst>
              <a:path w="2656" h="1152" extrusionOk="0">
                <a:moveTo>
                  <a:pt x="2623" y="1"/>
                </a:moveTo>
                <a:lnTo>
                  <a:pt x="2239" y="33"/>
                </a:lnTo>
                <a:lnTo>
                  <a:pt x="1888" y="65"/>
                </a:lnTo>
                <a:lnTo>
                  <a:pt x="1536" y="160"/>
                </a:lnTo>
                <a:lnTo>
                  <a:pt x="1184" y="256"/>
                </a:lnTo>
                <a:lnTo>
                  <a:pt x="832" y="416"/>
                </a:lnTo>
                <a:lnTo>
                  <a:pt x="544" y="608"/>
                </a:lnTo>
                <a:lnTo>
                  <a:pt x="256" y="832"/>
                </a:lnTo>
                <a:lnTo>
                  <a:pt x="1" y="1088"/>
                </a:lnTo>
                <a:lnTo>
                  <a:pt x="1" y="1120"/>
                </a:lnTo>
                <a:lnTo>
                  <a:pt x="64" y="1152"/>
                </a:lnTo>
                <a:lnTo>
                  <a:pt x="672" y="832"/>
                </a:lnTo>
                <a:lnTo>
                  <a:pt x="1312" y="544"/>
                </a:lnTo>
                <a:lnTo>
                  <a:pt x="1952" y="320"/>
                </a:lnTo>
                <a:lnTo>
                  <a:pt x="2623" y="129"/>
                </a:lnTo>
                <a:lnTo>
                  <a:pt x="2655" y="65"/>
                </a:lnTo>
                <a:lnTo>
                  <a:pt x="2655" y="33"/>
                </a:lnTo>
                <a:lnTo>
                  <a:pt x="2623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5" name="Google Shape;1285;p45"/>
          <p:cNvSpPr/>
          <p:nvPr/>
        </p:nvSpPr>
        <p:spPr>
          <a:xfrm flipH="1">
            <a:off x="7475219" y="4253550"/>
            <a:ext cx="100777" cy="43730"/>
          </a:xfrm>
          <a:custGeom>
            <a:avLst/>
            <a:gdLst/>
            <a:ahLst/>
            <a:cxnLst/>
            <a:rect l="l" t="t" r="r" b="b"/>
            <a:pathLst>
              <a:path w="2655" h="1152" extrusionOk="0">
                <a:moveTo>
                  <a:pt x="2239" y="0"/>
                </a:moveTo>
                <a:lnTo>
                  <a:pt x="1887" y="64"/>
                </a:lnTo>
                <a:lnTo>
                  <a:pt x="1503" y="128"/>
                </a:lnTo>
                <a:lnTo>
                  <a:pt x="1152" y="256"/>
                </a:lnTo>
                <a:lnTo>
                  <a:pt x="832" y="416"/>
                </a:lnTo>
                <a:lnTo>
                  <a:pt x="512" y="608"/>
                </a:lnTo>
                <a:lnTo>
                  <a:pt x="224" y="832"/>
                </a:lnTo>
                <a:lnTo>
                  <a:pt x="0" y="1088"/>
                </a:lnTo>
                <a:lnTo>
                  <a:pt x="0" y="1120"/>
                </a:lnTo>
                <a:lnTo>
                  <a:pt x="32" y="1152"/>
                </a:lnTo>
                <a:lnTo>
                  <a:pt x="672" y="832"/>
                </a:lnTo>
                <a:lnTo>
                  <a:pt x="1312" y="544"/>
                </a:lnTo>
                <a:lnTo>
                  <a:pt x="1951" y="320"/>
                </a:lnTo>
                <a:lnTo>
                  <a:pt x="2623" y="128"/>
                </a:lnTo>
                <a:lnTo>
                  <a:pt x="2655" y="96"/>
                </a:lnTo>
                <a:lnTo>
                  <a:pt x="2655" y="32"/>
                </a:lnTo>
                <a:lnTo>
                  <a:pt x="262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45"/>
          <p:cNvSpPr/>
          <p:nvPr/>
        </p:nvSpPr>
        <p:spPr>
          <a:xfrm flipH="1">
            <a:off x="7448497" y="4264483"/>
            <a:ext cx="100815" cy="42515"/>
          </a:xfrm>
          <a:custGeom>
            <a:avLst/>
            <a:gdLst/>
            <a:ahLst/>
            <a:cxnLst/>
            <a:rect l="l" t="t" r="r" b="b"/>
            <a:pathLst>
              <a:path w="2656" h="1120" extrusionOk="0">
                <a:moveTo>
                  <a:pt x="2272" y="0"/>
                </a:moveTo>
                <a:lnTo>
                  <a:pt x="1888" y="64"/>
                </a:lnTo>
                <a:lnTo>
                  <a:pt x="1536" y="128"/>
                </a:lnTo>
                <a:lnTo>
                  <a:pt x="1184" y="256"/>
                </a:lnTo>
                <a:lnTo>
                  <a:pt x="864" y="384"/>
                </a:lnTo>
                <a:lnTo>
                  <a:pt x="545" y="576"/>
                </a:lnTo>
                <a:lnTo>
                  <a:pt x="257" y="800"/>
                </a:lnTo>
                <a:lnTo>
                  <a:pt x="33" y="1088"/>
                </a:lnTo>
                <a:lnTo>
                  <a:pt x="1" y="1088"/>
                </a:lnTo>
                <a:lnTo>
                  <a:pt x="33" y="1120"/>
                </a:lnTo>
                <a:lnTo>
                  <a:pt x="65" y="1120"/>
                </a:lnTo>
                <a:lnTo>
                  <a:pt x="704" y="800"/>
                </a:lnTo>
                <a:lnTo>
                  <a:pt x="1312" y="544"/>
                </a:lnTo>
                <a:lnTo>
                  <a:pt x="1984" y="288"/>
                </a:lnTo>
                <a:lnTo>
                  <a:pt x="2624" y="96"/>
                </a:lnTo>
                <a:lnTo>
                  <a:pt x="2656" y="64"/>
                </a:lnTo>
                <a:lnTo>
                  <a:pt x="2656" y="32"/>
                </a:lnTo>
                <a:lnTo>
                  <a:pt x="2624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45"/>
          <p:cNvSpPr/>
          <p:nvPr/>
        </p:nvSpPr>
        <p:spPr>
          <a:xfrm flipH="1">
            <a:off x="7420560" y="4274200"/>
            <a:ext cx="100815" cy="43730"/>
          </a:xfrm>
          <a:custGeom>
            <a:avLst/>
            <a:gdLst/>
            <a:ahLst/>
            <a:cxnLst/>
            <a:rect l="l" t="t" r="r" b="b"/>
            <a:pathLst>
              <a:path w="2656" h="1152" extrusionOk="0">
                <a:moveTo>
                  <a:pt x="2623" y="0"/>
                </a:moveTo>
                <a:lnTo>
                  <a:pt x="2239" y="32"/>
                </a:lnTo>
                <a:lnTo>
                  <a:pt x="1888" y="64"/>
                </a:lnTo>
                <a:lnTo>
                  <a:pt x="1536" y="160"/>
                </a:lnTo>
                <a:lnTo>
                  <a:pt x="1184" y="288"/>
                </a:lnTo>
                <a:lnTo>
                  <a:pt x="832" y="416"/>
                </a:lnTo>
                <a:lnTo>
                  <a:pt x="512" y="608"/>
                </a:lnTo>
                <a:lnTo>
                  <a:pt x="256" y="832"/>
                </a:lnTo>
                <a:lnTo>
                  <a:pt x="0" y="1088"/>
                </a:lnTo>
                <a:lnTo>
                  <a:pt x="0" y="1120"/>
                </a:lnTo>
                <a:lnTo>
                  <a:pt x="0" y="1152"/>
                </a:lnTo>
                <a:lnTo>
                  <a:pt x="64" y="1152"/>
                </a:lnTo>
                <a:lnTo>
                  <a:pt x="672" y="832"/>
                </a:lnTo>
                <a:lnTo>
                  <a:pt x="1312" y="576"/>
                </a:lnTo>
                <a:lnTo>
                  <a:pt x="1952" y="320"/>
                </a:lnTo>
                <a:lnTo>
                  <a:pt x="2623" y="128"/>
                </a:lnTo>
                <a:lnTo>
                  <a:pt x="2655" y="96"/>
                </a:lnTo>
                <a:lnTo>
                  <a:pt x="2655" y="32"/>
                </a:lnTo>
                <a:lnTo>
                  <a:pt x="262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8" name="Google Shape;1288;p45"/>
          <p:cNvSpPr/>
          <p:nvPr/>
        </p:nvSpPr>
        <p:spPr>
          <a:xfrm flipH="1">
            <a:off x="7787229" y="4314248"/>
            <a:ext cx="59517" cy="61951"/>
          </a:xfrm>
          <a:custGeom>
            <a:avLst/>
            <a:gdLst/>
            <a:ahLst/>
            <a:cxnLst/>
            <a:rect l="l" t="t" r="r" b="b"/>
            <a:pathLst>
              <a:path w="1568" h="1632" extrusionOk="0">
                <a:moveTo>
                  <a:pt x="768" y="1"/>
                </a:moveTo>
                <a:lnTo>
                  <a:pt x="576" y="33"/>
                </a:lnTo>
                <a:lnTo>
                  <a:pt x="416" y="65"/>
                </a:lnTo>
                <a:lnTo>
                  <a:pt x="288" y="161"/>
                </a:lnTo>
                <a:lnTo>
                  <a:pt x="193" y="257"/>
                </a:lnTo>
                <a:lnTo>
                  <a:pt x="97" y="384"/>
                </a:lnTo>
                <a:lnTo>
                  <a:pt x="33" y="512"/>
                </a:lnTo>
                <a:lnTo>
                  <a:pt x="1" y="672"/>
                </a:lnTo>
                <a:lnTo>
                  <a:pt x="1" y="832"/>
                </a:lnTo>
                <a:lnTo>
                  <a:pt x="1" y="992"/>
                </a:lnTo>
                <a:lnTo>
                  <a:pt x="33" y="1120"/>
                </a:lnTo>
                <a:lnTo>
                  <a:pt x="97" y="1280"/>
                </a:lnTo>
                <a:lnTo>
                  <a:pt x="193" y="1376"/>
                </a:lnTo>
                <a:lnTo>
                  <a:pt x="288" y="1504"/>
                </a:lnTo>
                <a:lnTo>
                  <a:pt x="416" y="1568"/>
                </a:lnTo>
                <a:lnTo>
                  <a:pt x="576" y="1632"/>
                </a:lnTo>
                <a:lnTo>
                  <a:pt x="768" y="1632"/>
                </a:lnTo>
                <a:lnTo>
                  <a:pt x="960" y="1600"/>
                </a:lnTo>
                <a:lnTo>
                  <a:pt x="1120" y="1568"/>
                </a:lnTo>
                <a:lnTo>
                  <a:pt x="1248" y="1472"/>
                </a:lnTo>
                <a:lnTo>
                  <a:pt x="1376" y="1376"/>
                </a:lnTo>
                <a:lnTo>
                  <a:pt x="1440" y="1248"/>
                </a:lnTo>
                <a:lnTo>
                  <a:pt x="1504" y="1120"/>
                </a:lnTo>
                <a:lnTo>
                  <a:pt x="1536" y="960"/>
                </a:lnTo>
                <a:lnTo>
                  <a:pt x="1568" y="800"/>
                </a:lnTo>
                <a:lnTo>
                  <a:pt x="1536" y="672"/>
                </a:lnTo>
                <a:lnTo>
                  <a:pt x="1504" y="512"/>
                </a:lnTo>
                <a:lnTo>
                  <a:pt x="1440" y="384"/>
                </a:lnTo>
                <a:lnTo>
                  <a:pt x="1376" y="257"/>
                </a:lnTo>
                <a:lnTo>
                  <a:pt x="1248" y="161"/>
                </a:lnTo>
                <a:lnTo>
                  <a:pt x="1120" y="65"/>
                </a:lnTo>
                <a:lnTo>
                  <a:pt x="960" y="33"/>
                </a:lnTo>
                <a:lnTo>
                  <a:pt x="76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9" name="Google Shape;1289;p45"/>
          <p:cNvSpPr/>
          <p:nvPr/>
        </p:nvSpPr>
        <p:spPr>
          <a:xfrm flipH="1">
            <a:off x="7456999" y="4141834"/>
            <a:ext cx="93527" cy="116613"/>
          </a:xfrm>
          <a:custGeom>
            <a:avLst/>
            <a:gdLst/>
            <a:ahLst/>
            <a:cxnLst/>
            <a:rect l="l" t="t" r="r" b="b"/>
            <a:pathLst>
              <a:path w="2464" h="3072" extrusionOk="0">
                <a:moveTo>
                  <a:pt x="1888" y="257"/>
                </a:moveTo>
                <a:lnTo>
                  <a:pt x="1984" y="289"/>
                </a:lnTo>
                <a:lnTo>
                  <a:pt x="2048" y="353"/>
                </a:lnTo>
                <a:lnTo>
                  <a:pt x="2112" y="449"/>
                </a:lnTo>
                <a:lnTo>
                  <a:pt x="2144" y="609"/>
                </a:lnTo>
                <a:lnTo>
                  <a:pt x="2176" y="768"/>
                </a:lnTo>
                <a:lnTo>
                  <a:pt x="2176" y="960"/>
                </a:lnTo>
                <a:lnTo>
                  <a:pt x="2080" y="1184"/>
                </a:lnTo>
                <a:lnTo>
                  <a:pt x="1952" y="1376"/>
                </a:lnTo>
                <a:lnTo>
                  <a:pt x="1792" y="1568"/>
                </a:lnTo>
                <a:lnTo>
                  <a:pt x="1408" y="1888"/>
                </a:lnTo>
                <a:lnTo>
                  <a:pt x="1056" y="2144"/>
                </a:lnTo>
                <a:lnTo>
                  <a:pt x="1056" y="2176"/>
                </a:lnTo>
                <a:lnTo>
                  <a:pt x="577" y="2496"/>
                </a:lnTo>
                <a:lnTo>
                  <a:pt x="97" y="2879"/>
                </a:lnTo>
                <a:lnTo>
                  <a:pt x="353" y="2176"/>
                </a:lnTo>
                <a:lnTo>
                  <a:pt x="609" y="1472"/>
                </a:lnTo>
                <a:lnTo>
                  <a:pt x="768" y="1152"/>
                </a:lnTo>
                <a:lnTo>
                  <a:pt x="960" y="832"/>
                </a:lnTo>
                <a:lnTo>
                  <a:pt x="1056" y="705"/>
                </a:lnTo>
                <a:lnTo>
                  <a:pt x="1216" y="545"/>
                </a:lnTo>
                <a:lnTo>
                  <a:pt x="1408" y="417"/>
                </a:lnTo>
                <a:lnTo>
                  <a:pt x="1600" y="289"/>
                </a:lnTo>
                <a:lnTo>
                  <a:pt x="1792" y="257"/>
                </a:lnTo>
                <a:close/>
                <a:moveTo>
                  <a:pt x="1632" y="1"/>
                </a:moveTo>
                <a:lnTo>
                  <a:pt x="1440" y="65"/>
                </a:lnTo>
                <a:lnTo>
                  <a:pt x="1280" y="161"/>
                </a:lnTo>
                <a:lnTo>
                  <a:pt x="1120" y="289"/>
                </a:lnTo>
                <a:lnTo>
                  <a:pt x="960" y="417"/>
                </a:lnTo>
                <a:lnTo>
                  <a:pt x="864" y="577"/>
                </a:lnTo>
                <a:lnTo>
                  <a:pt x="673" y="832"/>
                </a:lnTo>
                <a:lnTo>
                  <a:pt x="545" y="1120"/>
                </a:lnTo>
                <a:lnTo>
                  <a:pt x="385" y="1408"/>
                </a:lnTo>
                <a:lnTo>
                  <a:pt x="289" y="1728"/>
                </a:lnTo>
                <a:lnTo>
                  <a:pt x="193" y="2016"/>
                </a:lnTo>
                <a:lnTo>
                  <a:pt x="97" y="2336"/>
                </a:lnTo>
                <a:lnTo>
                  <a:pt x="33" y="2656"/>
                </a:lnTo>
                <a:lnTo>
                  <a:pt x="1" y="2975"/>
                </a:lnTo>
                <a:lnTo>
                  <a:pt x="33" y="3007"/>
                </a:lnTo>
                <a:lnTo>
                  <a:pt x="97" y="3071"/>
                </a:lnTo>
                <a:lnTo>
                  <a:pt x="225" y="3071"/>
                </a:lnTo>
                <a:lnTo>
                  <a:pt x="1248" y="2368"/>
                </a:lnTo>
                <a:lnTo>
                  <a:pt x="1728" y="1984"/>
                </a:lnTo>
                <a:lnTo>
                  <a:pt x="1952" y="1760"/>
                </a:lnTo>
                <a:lnTo>
                  <a:pt x="2144" y="1536"/>
                </a:lnTo>
                <a:lnTo>
                  <a:pt x="2240" y="1376"/>
                </a:lnTo>
                <a:lnTo>
                  <a:pt x="2336" y="1216"/>
                </a:lnTo>
                <a:lnTo>
                  <a:pt x="2400" y="1024"/>
                </a:lnTo>
                <a:lnTo>
                  <a:pt x="2464" y="832"/>
                </a:lnTo>
                <a:lnTo>
                  <a:pt x="2464" y="673"/>
                </a:lnTo>
                <a:lnTo>
                  <a:pt x="2432" y="481"/>
                </a:lnTo>
                <a:lnTo>
                  <a:pt x="2336" y="321"/>
                </a:lnTo>
                <a:lnTo>
                  <a:pt x="2208" y="161"/>
                </a:lnTo>
                <a:lnTo>
                  <a:pt x="2016" y="65"/>
                </a:lnTo>
                <a:lnTo>
                  <a:pt x="1824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45"/>
          <p:cNvSpPr/>
          <p:nvPr/>
        </p:nvSpPr>
        <p:spPr>
          <a:xfrm flipH="1">
            <a:off x="7541986" y="4206214"/>
            <a:ext cx="134787" cy="63165"/>
          </a:xfrm>
          <a:custGeom>
            <a:avLst/>
            <a:gdLst/>
            <a:ahLst/>
            <a:cxnLst/>
            <a:rect l="l" t="t" r="r" b="b"/>
            <a:pathLst>
              <a:path w="3551" h="1664" extrusionOk="0">
                <a:moveTo>
                  <a:pt x="1184" y="256"/>
                </a:moveTo>
                <a:lnTo>
                  <a:pt x="1376" y="288"/>
                </a:lnTo>
                <a:lnTo>
                  <a:pt x="1696" y="384"/>
                </a:lnTo>
                <a:lnTo>
                  <a:pt x="2047" y="512"/>
                </a:lnTo>
                <a:lnTo>
                  <a:pt x="2719" y="832"/>
                </a:lnTo>
                <a:lnTo>
                  <a:pt x="3391" y="1151"/>
                </a:lnTo>
                <a:lnTo>
                  <a:pt x="2815" y="1215"/>
                </a:lnTo>
                <a:lnTo>
                  <a:pt x="2207" y="1311"/>
                </a:lnTo>
                <a:lnTo>
                  <a:pt x="1792" y="1375"/>
                </a:lnTo>
                <a:lnTo>
                  <a:pt x="1280" y="1407"/>
                </a:lnTo>
                <a:lnTo>
                  <a:pt x="1024" y="1375"/>
                </a:lnTo>
                <a:lnTo>
                  <a:pt x="800" y="1311"/>
                </a:lnTo>
                <a:lnTo>
                  <a:pt x="576" y="1247"/>
                </a:lnTo>
                <a:lnTo>
                  <a:pt x="416" y="1088"/>
                </a:lnTo>
                <a:lnTo>
                  <a:pt x="448" y="1088"/>
                </a:lnTo>
                <a:lnTo>
                  <a:pt x="352" y="928"/>
                </a:lnTo>
                <a:lnTo>
                  <a:pt x="288" y="800"/>
                </a:lnTo>
                <a:lnTo>
                  <a:pt x="256" y="704"/>
                </a:lnTo>
                <a:lnTo>
                  <a:pt x="256" y="608"/>
                </a:lnTo>
                <a:lnTo>
                  <a:pt x="288" y="512"/>
                </a:lnTo>
                <a:lnTo>
                  <a:pt x="352" y="448"/>
                </a:lnTo>
                <a:lnTo>
                  <a:pt x="512" y="352"/>
                </a:lnTo>
                <a:lnTo>
                  <a:pt x="736" y="288"/>
                </a:lnTo>
                <a:lnTo>
                  <a:pt x="992" y="256"/>
                </a:lnTo>
                <a:close/>
                <a:moveTo>
                  <a:pt x="864" y="0"/>
                </a:moveTo>
                <a:lnTo>
                  <a:pt x="672" y="32"/>
                </a:lnTo>
                <a:lnTo>
                  <a:pt x="480" y="96"/>
                </a:lnTo>
                <a:lnTo>
                  <a:pt x="288" y="192"/>
                </a:lnTo>
                <a:lnTo>
                  <a:pt x="160" y="320"/>
                </a:lnTo>
                <a:lnTo>
                  <a:pt x="64" y="480"/>
                </a:lnTo>
                <a:lnTo>
                  <a:pt x="0" y="672"/>
                </a:lnTo>
                <a:lnTo>
                  <a:pt x="0" y="896"/>
                </a:lnTo>
                <a:lnTo>
                  <a:pt x="64" y="1088"/>
                </a:lnTo>
                <a:lnTo>
                  <a:pt x="160" y="1215"/>
                </a:lnTo>
                <a:lnTo>
                  <a:pt x="288" y="1343"/>
                </a:lnTo>
                <a:lnTo>
                  <a:pt x="448" y="1471"/>
                </a:lnTo>
                <a:lnTo>
                  <a:pt x="640" y="1535"/>
                </a:lnTo>
                <a:lnTo>
                  <a:pt x="832" y="1599"/>
                </a:lnTo>
                <a:lnTo>
                  <a:pt x="992" y="1631"/>
                </a:lnTo>
                <a:lnTo>
                  <a:pt x="1312" y="1663"/>
                </a:lnTo>
                <a:lnTo>
                  <a:pt x="1632" y="1663"/>
                </a:lnTo>
                <a:lnTo>
                  <a:pt x="2239" y="1599"/>
                </a:lnTo>
                <a:lnTo>
                  <a:pt x="3455" y="1375"/>
                </a:lnTo>
                <a:lnTo>
                  <a:pt x="3519" y="1375"/>
                </a:lnTo>
                <a:lnTo>
                  <a:pt x="3551" y="1311"/>
                </a:lnTo>
                <a:lnTo>
                  <a:pt x="3551" y="1279"/>
                </a:lnTo>
                <a:lnTo>
                  <a:pt x="3519" y="1215"/>
                </a:lnTo>
                <a:lnTo>
                  <a:pt x="3519" y="1183"/>
                </a:lnTo>
                <a:lnTo>
                  <a:pt x="3295" y="960"/>
                </a:lnTo>
                <a:lnTo>
                  <a:pt x="3007" y="768"/>
                </a:lnTo>
                <a:lnTo>
                  <a:pt x="2751" y="608"/>
                </a:lnTo>
                <a:lnTo>
                  <a:pt x="2463" y="448"/>
                </a:lnTo>
                <a:lnTo>
                  <a:pt x="2175" y="320"/>
                </a:lnTo>
                <a:lnTo>
                  <a:pt x="1888" y="192"/>
                </a:lnTo>
                <a:lnTo>
                  <a:pt x="1568" y="96"/>
                </a:lnTo>
                <a:lnTo>
                  <a:pt x="1248" y="32"/>
                </a:lnTo>
                <a:lnTo>
                  <a:pt x="1056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1" name="Google Shape;1291;p45"/>
          <p:cNvSpPr/>
          <p:nvPr/>
        </p:nvSpPr>
        <p:spPr>
          <a:xfrm flipH="1">
            <a:off x="7505547" y="2533127"/>
            <a:ext cx="784316" cy="1622107"/>
          </a:xfrm>
          <a:custGeom>
            <a:avLst/>
            <a:gdLst/>
            <a:ahLst/>
            <a:cxnLst/>
            <a:rect l="l" t="t" r="r" b="b"/>
            <a:pathLst>
              <a:path w="20663" h="42732" extrusionOk="0">
                <a:moveTo>
                  <a:pt x="0" y="0"/>
                </a:moveTo>
                <a:lnTo>
                  <a:pt x="2911" y="10459"/>
                </a:lnTo>
                <a:lnTo>
                  <a:pt x="4958" y="17912"/>
                </a:lnTo>
                <a:lnTo>
                  <a:pt x="5662" y="20534"/>
                </a:lnTo>
                <a:lnTo>
                  <a:pt x="6013" y="21846"/>
                </a:lnTo>
                <a:lnTo>
                  <a:pt x="6333" y="23541"/>
                </a:lnTo>
                <a:lnTo>
                  <a:pt x="6813" y="26548"/>
                </a:lnTo>
                <a:lnTo>
                  <a:pt x="7645" y="31697"/>
                </a:lnTo>
                <a:lnTo>
                  <a:pt x="8476" y="36974"/>
                </a:lnTo>
                <a:lnTo>
                  <a:pt x="9372" y="42732"/>
                </a:lnTo>
                <a:lnTo>
                  <a:pt x="20662" y="42540"/>
                </a:lnTo>
                <a:lnTo>
                  <a:pt x="20183" y="39789"/>
                </a:lnTo>
                <a:lnTo>
                  <a:pt x="19671" y="36847"/>
                </a:lnTo>
                <a:lnTo>
                  <a:pt x="19031" y="33360"/>
                </a:lnTo>
                <a:lnTo>
                  <a:pt x="18327" y="29650"/>
                </a:lnTo>
                <a:lnTo>
                  <a:pt x="17624" y="26068"/>
                </a:lnTo>
                <a:lnTo>
                  <a:pt x="17272" y="24437"/>
                </a:lnTo>
                <a:lnTo>
                  <a:pt x="16920" y="22965"/>
                </a:lnTo>
                <a:lnTo>
                  <a:pt x="16600" y="21686"/>
                </a:lnTo>
                <a:lnTo>
                  <a:pt x="16312" y="20662"/>
                </a:lnTo>
                <a:lnTo>
                  <a:pt x="15289" y="17432"/>
                </a:lnTo>
                <a:lnTo>
                  <a:pt x="13818" y="12954"/>
                </a:lnTo>
                <a:lnTo>
                  <a:pt x="12282" y="8092"/>
                </a:lnTo>
                <a:lnTo>
                  <a:pt x="11547" y="5822"/>
                </a:lnTo>
                <a:lnTo>
                  <a:pt x="10939" y="3807"/>
                </a:lnTo>
                <a:lnTo>
                  <a:pt x="10907" y="3551"/>
                </a:lnTo>
                <a:lnTo>
                  <a:pt x="10907" y="3071"/>
                </a:lnTo>
                <a:lnTo>
                  <a:pt x="10939" y="1759"/>
                </a:lnTo>
                <a:lnTo>
                  <a:pt x="11003" y="0"/>
                </a:lnTo>
                <a:close/>
              </a:path>
            </a:pathLst>
          </a:custGeom>
          <a:solidFill>
            <a:srgbClr val="2251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2" name="Google Shape;1292;p45"/>
          <p:cNvSpPr/>
          <p:nvPr/>
        </p:nvSpPr>
        <p:spPr>
          <a:xfrm flipH="1">
            <a:off x="7505547" y="2533127"/>
            <a:ext cx="784316" cy="1622107"/>
          </a:xfrm>
          <a:custGeom>
            <a:avLst/>
            <a:gdLst/>
            <a:ahLst/>
            <a:cxnLst/>
            <a:rect l="l" t="t" r="r" b="b"/>
            <a:pathLst>
              <a:path w="20663" h="42732" fill="none" extrusionOk="0">
                <a:moveTo>
                  <a:pt x="20662" y="42540"/>
                </a:moveTo>
                <a:lnTo>
                  <a:pt x="9372" y="42732"/>
                </a:lnTo>
                <a:lnTo>
                  <a:pt x="9372" y="42732"/>
                </a:lnTo>
                <a:lnTo>
                  <a:pt x="8476" y="36974"/>
                </a:lnTo>
                <a:lnTo>
                  <a:pt x="7645" y="31697"/>
                </a:lnTo>
                <a:lnTo>
                  <a:pt x="6813" y="26548"/>
                </a:lnTo>
                <a:lnTo>
                  <a:pt x="6813" y="26548"/>
                </a:lnTo>
                <a:lnTo>
                  <a:pt x="6333" y="23541"/>
                </a:lnTo>
                <a:lnTo>
                  <a:pt x="6013" y="21846"/>
                </a:lnTo>
                <a:lnTo>
                  <a:pt x="6013" y="21846"/>
                </a:lnTo>
                <a:lnTo>
                  <a:pt x="5662" y="20534"/>
                </a:lnTo>
                <a:lnTo>
                  <a:pt x="4958" y="17912"/>
                </a:lnTo>
                <a:lnTo>
                  <a:pt x="2911" y="10459"/>
                </a:lnTo>
                <a:lnTo>
                  <a:pt x="0" y="0"/>
                </a:lnTo>
                <a:lnTo>
                  <a:pt x="8220" y="0"/>
                </a:lnTo>
                <a:lnTo>
                  <a:pt x="11003" y="0"/>
                </a:lnTo>
                <a:lnTo>
                  <a:pt x="11003" y="0"/>
                </a:lnTo>
                <a:lnTo>
                  <a:pt x="10939" y="1759"/>
                </a:lnTo>
                <a:lnTo>
                  <a:pt x="10907" y="3071"/>
                </a:lnTo>
                <a:lnTo>
                  <a:pt x="10907" y="3551"/>
                </a:lnTo>
                <a:lnTo>
                  <a:pt x="10939" y="3807"/>
                </a:lnTo>
                <a:lnTo>
                  <a:pt x="10939" y="3807"/>
                </a:lnTo>
                <a:lnTo>
                  <a:pt x="11547" y="5822"/>
                </a:lnTo>
                <a:lnTo>
                  <a:pt x="12282" y="8092"/>
                </a:lnTo>
                <a:lnTo>
                  <a:pt x="13818" y="12954"/>
                </a:lnTo>
                <a:lnTo>
                  <a:pt x="15289" y="17432"/>
                </a:lnTo>
                <a:lnTo>
                  <a:pt x="16312" y="20662"/>
                </a:lnTo>
                <a:lnTo>
                  <a:pt x="16312" y="20662"/>
                </a:lnTo>
                <a:lnTo>
                  <a:pt x="16600" y="21686"/>
                </a:lnTo>
                <a:lnTo>
                  <a:pt x="16920" y="22965"/>
                </a:lnTo>
                <a:lnTo>
                  <a:pt x="17272" y="24437"/>
                </a:lnTo>
                <a:lnTo>
                  <a:pt x="17624" y="26068"/>
                </a:lnTo>
                <a:lnTo>
                  <a:pt x="18327" y="29650"/>
                </a:lnTo>
                <a:lnTo>
                  <a:pt x="19031" y="33360"/>
                </a:lnTo>
                <a:lnTo>
                  <a:pt x="19671" y="36847"/>
                </a:lnTo>
                <a:lnTo>
                  <a:pt x="20183" y="39789"/>
                </a:lnTo>
                <a:lnTo>
                  <a:pt x="20662" y="4254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3" name="Google Shape;1293;p45"/>
          <p:cNvSpPr/>
          <p:nvPr/>
        </p:nvSpPr>
        <p:spPr>
          <a:xfrm flipH="1">
            <a:off x="7544415" y="4081136"/>
            <a:ext cx="361811" cy="8541"/>
          </a:xfrm>
          <a:custGeom>
            <a:avLst/>
            <a:gdLst/>
            <a:ahLst/>
            <a:cxnLst/>
            <a:rect l="l" t="t" r="r" b="b"/>
            <a:pathLst>
              <a:path w="9532" h="225" extrusionOk="0">
                <a:moveTo>
                  <a:pt x="4958" y="1"/>
                </a:moveTo>
                <a:lnTo>
                  <a:pt x="2175" y="33"/>
                </a:lnTo>
                <a:lnTo>
                  <a:pt x="960" y="97"/>
                </a:lnTo>
                <a:lnTo>
                  <a:pt x="0" y="161"/>
                </a:lnTo>
                <a:lnTo>
                  <a:pt x="576" y="193"/>
                </a:lnTo>
                <a:lnTo>
                  <a:pt x="1568" y="225"/>
                </a:lnTo>
                <a:lnTo>
                  <a:pt x="4446" y="193"/>
                </a:lnTo>
                <a:lnTo>
                  <a:pt x="9532" y="65"/>
                </a:lnTo>
                <a:lnTo>
                  <a:pt x="9532" y="33"/>
                </a:lnTo>
                <a:lnTo>
                  <a:pt x="495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4" name="Google Shape;1294;p45"/>
          <p:cNvSpPr/>
          <p:nvPr/>
        </p:nvSpPr>
        <p:spPr>
          <a:xfrm flipH="1">
            <a:off x="7887969" y="2582893"/>
            <a:ext cx="347273" cy="1473987"/>
          </a:xfrm>
          <a:custGeom>
            <a:avLst/>
            <a:gdLst/>
            <a:ahLst/>
            <a:cxnLst/>
            <a:rect l="l" t="t" r="r" b="b"/>
            <a:pathLst>
              <a:path w="9149" h="38830" extrusionOk="0">
                <a:moveTo>
                  <a:pt x="1" y="1"/>
                </a:moveTo>
                <a:lnTo>
                  <a:pt x="416" y="1888"/>
                </a:lnTo>
                <a:lnTo>
                  <a:pt x="896" y="3775"/>
                </a:lnTo>
                <a:lnTo>
                  <a:pt x="1408" y="5630"/>
                </a:lnTo>
                <a:lnTo>
                  <a:pt x="1920" y="7485"/>
                </a:lnTo>
                <a:lnTo>
                  <a:pt x="2463" y="9340"/>
                </a:lnTo>
                <a:lnTo>
                  <a:pt x="3039" y="11195"/>
                </a:lnTo>
                <a:lnTo>
                  <a:pt x="3647" y="13050"/>
                </a:lnTo>
                <a:lnTo>
                  <a:pt x="4255" y="14874"/>
                </a:lnTo>
                <a:lnTo>
                  <a:pt x="4862" y="16697"/>
                </a:lnTo>
                <a:lnTo>
                  <a:pt x="5182" y="17624"/>
                </a:lnTo>
                <a:lnTo>
                  <a:pt x="5470" y="18552"/>
                </a:lnTo>
                <a:lnTo>
                  <a:pt x="5726" y="19479"/>
                </a:lnTo>
                <a:lnTo>
                  <a:pt x="5982" y="20407"/>
                </a:lnTo>
                <a:lnTo>
                  <a:pt x="6397" y="22294"/>
                </a:lnTo>
                <a:lnTo>
                  <a:pt x="6749" y="24213"/>
                </a:lnTo>
                <a:lnTo>
                  <a:pt x="7101" y="26132"/>
                </a:lnTo>
                <a:lnTo>
                  <a:pt x="7773" y="30002"/>
                </a:lnTo>
                <a:lnTo>
                  <a:pt x="8061" y="31921"/>
                </a:lnTo>
                <a:lnTo>
                  <a:pt x="8349" y="33872"/>
                </a:lnTo>
                <a:lnTo>
                  <a:pt x="8860" y="37774"/>
                </a:lnTo>
                <a:lnTo>
                  <a:pt x="8988" y="38766"/>
                </a:lnTo>
                <a:lnTo>
                  <a:pt x="9020" y="38830"/>
                </a:lnTo>
                <a:lnTo>
                  <a:pt x="9116" y="38830"/>
                </a:lnTo>
                <a:lnTo>
                  <a:pt x="9148" y="38766"/>
                </a:lnTo>
                <a:lnTo>
                  <a:pt x="8924" y="36815"/>
                </a:lnTo>
                <a:lnTo>
                  <a:pt x="8668" y="34864"/>
                </a:lnTo>
                <a:lnTo>
                  <a:pt x="8412" y="32913"/>
                </a:lnTo>
                <a:lnTo>
                  <a:pt x="8093" y="30994"/>
                </a:lnTo>
                <a:lnTo>
                  <a:pt x="7485" y="27124"/>
                </a:lnTo>
                <a:lnTo>
                  <a:pt x="6813" y="23253"/>
                </a:lnTo>
                <a:lnTo>
                  <a:pt x="6429" y="21366"/>
                </a:lnTo>
                <a:lnTo>
                  <a:pt x="6206" y="20439"/>
                </a:lnTo>
                <a:lnTo>
                  <a:pt x="5982" y="19479"/>
                </a:lnTo>
                <a:lnTo>
                  <a:pt x="5726" y="18552"/>
                </a:lnTo>
                <a:lnTo>
                  <a:pt x="5438" y="17624"/>
                </a:lnTo>
                <a:lnTo>
                  <a:pt x="4830" y="15769"/>
                </a:lnTo>
                <a:lnTo>
                  <a:pt x="3583" y="12091"/>
                </a:lnTo>
                <a:lnTo>
                  <a:pt x="2975" y="10236"/>
                </a:lnTo>
                <a:lnTo>
                  <a:pt x="2399" y="8381"/>
                </a:lnTo>
                <a:lnTo>
                  <a:pt x="1312" y="4670"/>
                </a:lnTo>
                <a:lnTo>
                  <a:pt x="800" y="2815"/>
                </a:lnTo>
                <a:lnTo>
                  <a:pt x="288" y="960"/>
                </a:lnTo>
                <a:lnTo>
                  <a:pt x="33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5" name="Google Shape;1295;p45"/>
          <p:cNvSpPr/>
          <p:nvPr/>
        </p:nvSpPr>
        <p:spPr>
          <a:xfrm flipH="1">
            <a:off x="7977814" y="2533127"/>
            <a:ext cx="312049" cy="1007762"/>
          </a:xfrm>
          <a:custGeom>
            <a:avLst/>
            <a:gdLst/>
            <a:ahLst/>
            <a:cxnLst/>
            <a:rect l="l" t="t" r="r" b="b"/>
            <a:pathLst>
              <a:path w="8221" h="26548" extrusionOk="0">
                <a:moveTo>
                  <a:pt x="0" y="0"/>
                </a:moveTo>
                <a:lnTo>
                  <a:pt x="2911" y="10459"/>
                </a:lnTo>
                <a:lnTo>
                  <a:pt x="4958" y="17912"/>
                </a:lnTo>
                <a:lnTo>
                  <a:pt x="5662" y="20534"/>
                </a:lnTo>
                <a:lnTo>
                  <a:pt x="6013" y="21846"/>
                </a:lnTo>
                <a:lnTo>
                  <a:pt x="6333" y="23541"/>
                </a:lnTo>
                <a:lnTo>
                  <a:pt x="6813" y="26548"/>
                </a:lnTo>
                <a:lnTo>
                  <a:pt x="8220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6" name="Google Shape;1296;p45"/>
          <p:cNvSpPr/>
          <p:nvPr/>
        </p:nvSpPr>
        <p:spPr>
          <a:xfrm flipH="1">
            <a:off x="7977814" y="2533127"/>
            <a:ext cx="312049" cy="1007762"/>
          </a:xfrm>
          <a:custGeom>
            <a:avLst/>
            <a:gdLst/>
            <a:ahLst/>
            <a:cxnLst/>
            <a:rect l="l" t="t" r="r" b="b"/>
            <a:pathLst>
              <a:path w="8221" h="26548" fill="none" extrusionOk="0">
                <a:moveTo>
                  <a:pt x="8220" y="0"/>
                </a:moveTo>
                <a:lnTo>
                  <a:pt x="6813" y="26548"/>
                </a:lnTo>
                <a:lnTo>
                  <a:pt x="6813" y="26548"/>
                </a:lnTo>
                <a:lnTo>
                  <a:pt x="6333" y="23541"/>
                </a:lnTo>
                <a:lnTo>
                  <a:pt x="6013" y="21846"/>
                </a:lnTo>
                <a:lnTo>
                  <a:pt x="6013" y="21846"/>
                </a:lnTo>
                <a:lnTo>
                  <a:pt x="5662" y="20534"/>
                </a:lnTo>
                <a:lnTo>
                  <a:pt x="4958" y="17912"/>
                </a:lnTo>
                <a:lnTo>
                  <a:pt x="2911" y="10459"/>
                </a:lnTo>
                <a:lnTo>
                  <a:pt x="0" y="0"/>
                </a:lnTo>
                <a:lnTo>
                  <a:pt x="8220" y="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7" name="Google Shape;1297;p45"/>
          <p:cNvSpPr/>
          <p:nvPr/>
        </p:nvSpPr>
        <p:spPr>
          <a:xfrm flipH="1">
            <a:off x="7836992" y="3971887"/>
            <a:ext cx="593693" cy="535464"/>
          </a:xfrm>
          <a:custGeom>
            <a:avLst/>
            <a:gdLst/>
            <a:ahLst/>
            <a:cxnLst/>
            <a:rect l="l" t="t" r="r" b="b"/>
            <a:pathLst>
              <a:path w="15641" h="14106" extrusionOk="0">
                <a:moveTo>
                  <a:pt x="608" y="0"/>
                </a:moveTo>
                <a:lnTo>
                  <a:pt x="256" y="7197"/>
                </a:lnTo>
                <a:lnTo>
                  <a:pt x="160" y="8924"/>
                </a:lnTo>
                <a:lnTo>
                  <a:pt x="160" y="9755"/>
                </a:lnTo>
                <a:lnTo>
                  <a:pt x="128" y="10523"/>
                </a:lnTo>
                <a:lnTo>
                  <a:pt x="64" y="11866"/>
                </a:lnTo>
                <a:lnTo>
                  <a:pt x="0" y="12858"/>
                </a:lnTo>
                <a:lnTo>
                  <a:pt x="0" y="13178"/>
                </a:lnTo>
                <a:lnTo>
                  <a:pt x="32" y="13402"/>
                </a:lnTo>
                <a:lnTo>
                  <a:pt x="96" y="13497"/>
                </a:lnTo>
                <a:lnTo>
                  <a:pt x="192" y="13529"/>
                </a:lnTo>
                <a:lnTo>
                  <a:pt x="352" y="13561"/>
                </a:lnTo>
                <a:lnTo>
                  <a:pt x="896" y="13625"/>
                </a:lnTo>
                <a:lnTo>
                  <a:pt x="2655" y="13753"/>
                </a:lnTo>
                <a:lnTo>
                  <a:pt x="5054" y="13881"/>
                </a:lnTo>
                <a:lnTo>
                  <a:pt x="7772" y="13977"/>
                </a:lnTo>
                <a:lnTo>
                  <a:pt x="10491" y="14073"/>
                </a:lnTo>
                <a:lnTo>
                  <a:pt x="12890" y="14105"/>
                </a:lnTo>
                <a:lnTo>
                  <a:pt x="15193" y="14105"/>
                </a:lnTo>
                <a:lnTo>
                  <a:pt x="15449" y="14073"/>
                </a:lnTo>
                <a:lnTo>
                  <a:pt x="15513" y="14041"/>
                </a:lnTo>
                <a:lnTo>
                  <a:pt x="15577" y="13977"/>
                </a:lnTo>
                <a:lnTo>
                  <a:pt x="15609" y="13881"/>
                </a:lnTo>
                <a:lnTo>
                  <a:pt x="15640" y="13753"/>
                </a:lnTo>
                <a:lnTo>
                  <a:pt x="15640" y="13497"/>
                </a:lnTo>
                <a:lnTo>
                  <a:pt x="15609" y="13178"/>
                </a:lnTo>
                <a:lnTo>
                  <a:pt x="15513" y="12858"/>
                </a:lnTo>
                <a:lnTo>
                  <a:pt x="15353" y="12538"/>
                </a:lnTo>
                <a:lnTo>
                  <a:pt x="15193" y="12282"/>
                </a:lnTo>
                <a:lnTo>
                  <a:pt x="15001" y="12058"/>
                </a:lnTo>
                <a:lnTo>
                  <a:pt x="14585" y="11834"/>
                </a:lnTo>
                <a:lnTo>
                  <a:pt x="13849" y="11418"/>
                </a:lnTo>
                <a:lnTo>
                  <a:pt x="11898" y="10427"/>
                </a:lnTo>
                <a:lnTo>
                  <a:pt x="9180" y="9116"/>
                </a:lnTo>
                <a:lnTo>
                  <a:pt x="9308" y="7420"/>
                </a:lnTo>
                <a:lnTo>
                  <a:pt x="9947" y="192"/>
                </a:lnTo>
                <a:lnTo>
                  <a:pt x="608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8" name="Google Shape;1298;p45"/>
          <p:cNvSpPr/>
          <p:nvPr/>
        </p:nvSpPr>
        <p:spPr>
          <a:xfrm flipH="1">
            <a:off x="7836992" y="4245047"/>
            <a:ext cx="593693" cy="262304"/>
          </a:xfrm>
          <a:custGeom>
            <a:avLst/>
            <a:gdLst/>
            <a:ahLst/>
            <a:cxnLst/>
            <a:rect l="l" t="t" r="r" b="b"/>
            <a:pathLst>
              <a:path w="15641" h="6910" extrusionOk="0">
                <a:moveTo>
                  <a:pt x="256" y="1"/>
                </a:moveTo>
                <a:lnTo>
                  <a:pt x="160" y="1728"/>
                </a:lnTo>
                <a:lnTo>
                  <a:pt x="160" y="2559"/>
                </a:lnTo>
                <a:lnTo>
                  <a:pt x="128" y="3327"/>
                </a:lnTo>
                <a:lnTo>
                  <a:pt x="64" y="4670"/>
                </a:lnTo>
                <a:lnTo>
                  <a:pt x="0" y="5662"/>
                </a:lnTo>
                <a:lnTo>
                  <a:pt x="0" y="5982"/>
                </a:lnTo>
                <a:lnTo>
                  <a:pt x="32" y="6206"/>
                </a:lnTo>
                <a:lnTo>
                  <a:pt x="96" y="6301"/>
                </a:lnTo>
                <a:lnTo>
                  <a:pt x="192" y="6333"/>
                </a:lnTo>
                <a:lnTo>
                  <a:pt x="352" y="6365"/>
                </a:lnTo>
                <a:lnTo>
                  <a:pt x="896" y="6429"/>
                </a:lnTo>
                <a:lnTo>
                  <a:pt x="2655" y="6557"/>
                </a:lnTo>
                <a:lnTo>
                  <a:pt x="5054" y="6685"/>
                </a:lnTo>
                <a:lnTo>
                  <a:pt x="7772" y="6781"/>
                </a:lnTo>
                <a:lnTo>
                  <a:pt x="10491" y="6877"/>
                </a:lnTo>
                <a:lnTo>
                  <a:pt x="12890" y="6909"/>
                </a:lnTo>
                <a:lnTo>
                  <a:pt x="15193" y="6909"/>
                </a:lnTo>
                <a:lnTo>
                  <a:pt x="15449" y="6877"/>
                </a:lnTo>
                <a:lnTo>
                  <a:pt x="15513" y="6845"/>
                </a:lnTo>
                <a:lnTo>
                  <a:pt x="15577" y="6781"/>
                </a:lnTo>
                <a:lnTo>
                  <a:pt x="15609" y="6685"/>
                </a:lnTo>
                <a:lnTo>
                  <a:pt x="15640" y="6557"/>
                </a:lnTo>
                <a:lnTo>
                  <a:pt x="15640" y="6301"/>
                </a:lnTo>
                <a:lnTo>
                  <a:pt x="15609" y="5982"/>
                </a:lnTo>
                <a:lnTo>
                  <a:pt x="15513" y="5662"/>
                </a:lnTo>
                <a:lnTo>
                  <a:pt x="15353" y="5342"/>
                </a:lnTo>
                <a:lnTo>
                  <a:pt x="15193" y="5086"/>
                </a:lnTo>
                <a:lnTo>
                  <a:pt x="15001" y="4862"/>
                </a:lnTo>
                <a:lnTo>
                  <a:pt x="14585" y="4638"/>
                </a:lnTo>
                <a:lnTo>
                  <a:pt x="13849" y="4222"/>
                </a:lnTo>
                <a:lnTo>
                  <a:pt x="11898" y="3231"/>
                </a:lnTo>
                <a:lnTo>
                  <a:pt x="9180" y="1920"/>
                </a:lnTo>
                <a:lnTo>
                  <a:pt x="9308" y="224"/>
                </a:lnTo>
                <a:lnTo>
                  <a:pt x="25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9" name="Google Shape;1299;p45"/>
          <p:cNvSpPr/>
          <p:nvPr/>
        </p:nvSpPr>
        <p:spPr>
          <a:xfrm flipH="1">
            <a:off x="7836992" y="4310604"/>
            <a:ext cx="596123" cy="196747"/>
          </a:xfrm>
          <a:custGeom>
            <a:avLst/>
            <a:gdLst/>
            <a:ahLst/>
            <a:cxnLst/>
            <a:rect l="l" t="t" r="r" b="b"/>
            <a:pathLst>
              <a:path w="15705" h="5183" extrusionOk="0">
                <a:moveTo>
                  <a:pt x="224" y="1"/>
                </a:moveTo>
                <a:lnTo>
                  <a:pt x="128" y="928"/>
                </a:lnTo>
                <a:lnTo>
                  <a:pt x="32" y="1760"/>
                </a:lnTo>
                <a:lnTo>
                  <a:pt x="0" y="2527"/>
                </a:lnTo>
                <a:lnTo>
                  <a:pt x="0" y="3199"/>
                </a:lnTo>
                <a:lnTo>
                  <a:pt x="0" y="3743"/>
                </a:lnTo>
                <a:lnTo>
                  <a:pt x="32" y="4159"/>
                </a:lnTo>
                <a:lnTo>
                  <a:pt x="96" y="4447"/>
                </a:lnTo>
                <a:lnTo>
                  <a:pt x="128" y="4543"/>
                </a:lnTo>
                <a:lnTo>
                  <a:pt x="160" y="4574"/>
                </a:lnTo>
                <a:lnTo>
                  <a:pt x="256" y="4606"/>
                </a:lnTo>
                <a:lnTo>
                  <a:pt x="416" y="4638"/>
                </a:lnTo>
                <a:lnTo>
                  <a:pt x="960" y="4702"/>
                </a:lnTo>
                <a:lnTo>
                  <a:pt x="2719" y="4830"/>
                </a:lnTo>
                <a:lnTo>
                  <a:pt x="5118" y="4958"/>
                </a:lnTo>
                <a:lnTo>
                  <a:pt x="7836" y="5054"/>
                </a:lnTo>
                <a:lnTo>
                  <a:pt x="10555" y="5150"/>
                </a:lnTo>
                <a:lnTo>
                  <a:pt x="12954" y="5182"/>
                </a:lnTo>
                <a:lnTo>
                  <a:pt x="15257" y="5182"/>
                </a:lnTo>
                <a:lnTo>
                  <a:pt x="15513" y="5150"/>
                </a:lnTo>
                <a:lnTo>
                  <a:pt x="15577" y="5118"/>
                </a:lnTo>
                <a:lnTo>
                  <a:pt x="15641" y="5054"/>
                </a:lnTo>
                <a:lnTo>
                  <a:pt x="15673" y="4958"/>
                </a:lnTo>
                <a:lnTo>
                  <a:pt x="15704" y="4830"/>
                </a:lnTo>
                <a:lnTo>
                  <a:pt x="15704" y="4574"/>
                </a:lnTo>
                <a:lnTo>
                  <a:pt x="15673" y="4255"/>
                </a:lnTo>
                <a:lnTo>
                  <a:pt x="15577" y="3935"/>
                </a:lnTo>
                <a:lnTo>
                  <a:pt x="15417" y="3647"/>
                </a:lnTo>
                <a:lnTo>
                  <a:pt x="15257" y="3359"/>
                </a:lnTo>
                <a:lnTo>
                  <a:pt x="15065" y="3167"/>
                </a:lnTo>
                <a:lnTo>
                  <a:pt x="14649" y="2911"/>
                </a:lnTo>
                <a:lnTo>
                  <a:pt x="13913" y="2495"/>
                </a:lnTo>
                <a:lnTo>
                  <a:pt x="11962" y="1504"/>
                </a:lnTo>
                <a:lnTo>
                  <a:pt x="9244" y="193"/>
                </a:lnTo>
                <a:lnTo>
                  <a:pt x="224" y="1"/>
                </a:lnTo>
                <a:close/>
              </a:path>
            </a:pathLst>
          </a:custGeom>
          <a:solidFill>
            <a:srgbClr val="E6AA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0" name="Google Shape;1300;p45"/>
          <p:cNvSpPr/>
          <p:nvPr/>
        </p:nvSpPr>
        <p:spPr>
          <a:xfrm flipH="1">
            <a:off x="7850353" y="4474515"/>
            <a:ext cx="537858" cy="12185"/>
          </a:xfrm>
          <a:custGeom>
            <a:avLst/>
            <a:gdLst/>
            <a:ahLst/>
            <a:cxnLst/>
            <a:rect l="l" t="t" r="r" b="b"/>
            <a:pathLst>
              <a:path w="14170" h="321" extrusionOk="0">
                <a:moveTo>
                  <a:pt x="1" y="1"/>
                </a:moveTo>
                <a:lnTo>
                  <a:pt x="32" y="33"/>
                </a:lnTo>
                <a:lnTo>
                  <a:pt x="1184" y="97"/>
                </a:lnTo>
                <a:lnTo>
                  <a:pt x="2879" y="129"/>
                </a:lnTo>
                <a:lnTo>
                  <a:pt x="7069" y="225"/>
                </a:lnTo>
                <a:lnTo>
                  <a:pt x="11259" y="288"/>
                </a:lnTo>
                <a:lnTo>
                  <a:pt x="14138" y="320"/>
                </a:lnTo>
                <a:lnTo>
                  <a:pt x="14170" y="320"/>
                </a:lnTo>
                <a:lnTo>
                  <a:pt x="14170" y="288"/>
                </a:lnTo>
                <a:lnTo>
                  <a:pt x="14138" y="288"/>
                </a:lnTo>
                <a:lnTo>
                  <a:pt x="11259" y="193"/>
                </a:lnTo>
                <a:lnTo>
                  <a:pt x="7069" y="65"/>
                </a:lnTo>
                <a:lnTo>
                  <a:pt x="2879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45"/>
          <p:cNvSpPr/>
          <p:nvPr/>
        </p:nvSpPr>
        <p:spPr>
          <a:xfrm flipH="1">
            <a:off x="7895256" y="4410173"/>
            <a:ext cx="74093" cy="68024"/>
          </a:xfrm>
          <a:custGeom>
            <a:avLst/>
            <a:gdLst/>
            <a:ahLst/>
            <a:cxnLst/>
            <a:rect l="l" t="t" r="r" b="b"/>
            <a:pathLst>
              <a:path w="1952" h="1792" extrusionOk="0">
                <a:moveTo>
                  <a:pt x="1759" y="0"/>
                </a:moveTo>
                <a:lnTo>
                  <a:pt x="1567" y="32"/>
                </a:lnTo>
                <a:lnTo>
                  <a:pt x="1376" y="64"/>
                </a:lnTo>
                <a:lnTo>
                  <a:pt x="1184" y="128"/>
                </a:lnTo>
                <a:lnTo>
                  <a:pt x="1024" y="192"/>
                </a:lnTo>
                <a:lnTo>
                  <a:pt x="864" y="288"/>
                </a:lnTo>
                <a:lnTo>
                  <a:pt x="704" y="416"/>
                </a:lnTo>
                <a:lnTo>
                  <a:pt x="544" y="544"/>
                </a:lnTo>
                <a:lnTo>
                  <a:pt x="320" y="800"/>
                </a:lnTo>
                <a:lnTo>
                  <a:pt x="160" y="1120"/>
                </a:lnTo>
                <a:lnTo>
                  <a:pt x="32" y="1440"/>
                </a:lnTo>
                <a:lnTo>
                  <a:pt x="0" y="1792"/>
                </a:lnTo>
                <a:lnTo>
                  <a:pt x="32" y="1792"/>
                </a:lnTo>
                <a:lnTo>
                  <a:pt x="128" y="1440"/>
                </a:lnTo>
                <a:lnTo>
                  <a:pt x="288" y="1120"/>
                </a:lnTo>
                <a:lnTo>
                  <a:pt x="480" y="832"/>
                </a:lnTo>
                <a:lnTo>
                  <a:pt x="704" y="576"/>
                </a:lnTo>
                <a:lnTo>
                  <a:pt x="992" y="384"/>
                </a:lnTo>
                <a:lnTo>
                  <a:pt x="1280" y="192"/>
                </a:lnTo>
                <a:lnTo>
                  <a:pt x="1599" y="96"/>
                </a:lnTo>
                <a:lnTo>
                  <a:pt x="1951" y="32"/>
                </a:lnTo>
                <a:lnTo>
                  <a:pt x="1951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45"/>
          <p:cNvSpPr/>
          <p:nvPr/>
        </p:nvSpPr>
        <p:spPr>
          <a:xfrm flipH="1">
            <a:off x="8045796" y="4327610"/>
            <a:ext cx="102030" cy="41300"/>
          </a:xfrm>
          <a:custGeom>
            <a:avLst/>
            <a:gdLst/>
            <a:ahLst/>
            <a:cxnLst/>
            <a:rect l="l" t="t" r="r" b="b"/>
            <a:pathLst>
              <a:path w="2688" h="1088" extrusionOk="0">
                <a:moveTo>
                  <a:pt x="2271" y="0"/>
                </a:moveTo>
                <a:lnTo>
                  <a:pt x="1888" y="32"/>
                </a:lnTo>
                <a:lnTo>
                  <a:pt x="1536" y="96"/>
                </a:lnTo>
                <a:lnTo>
                  <a:pt x="1184" y="224"/>
                </a:lnTo>
                <a:lnTo>
                  <a:pt x="832" y="352"/>
                </a:lnTo>
                <a:lnTo>
                  <a:pt x="512" y="544"/>
                </a:lnTo>
                <a:lnTo>
                  <a:pt x="224" y="768"/>
                </a:lnTo>
                <a:lnTo>
                  <a:pt x="0" y="1024"/>
                </a:lnTo>
                <a:lnTo>
                  <a:pt x="0" y="1056"/>
                </a:lnTo>
                <a:lnTo>
                  <a:pt x="32" y="1088"/>
                </a:lnTo>
                <a:lnTo>
                  <a:pt x="672" y="768"/>
                </a:lnTo>
                <a:lnTo>
                  <a:pt x="1312" y="512"/>
                </a:lnTo>
                <a:lnTo>
                  <a:pt x="1952" y="288"/>
                </a:lnTo>
                <a:lnTo>
                  <a:pt x="2623" y="128"/>
                </a:lnTo>
                <a:lnTo>
                  <a:pt x="2655" y="96"/>
                </a:lnTo>
                <a:lnTo>
                  <a:pt x="2687" y="32"/>
                </a:lnTo>
                <a:lnTo>
                  <a:pt x="2655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3" name="Google Shape;1303;p45"/>
          <p:cNvSpPr/>
          <p:nvPr/>
        </p:nvSpPr>
        <p:spPr>
          <a:xfrm flipH="1">
            <a:off x="8019112" y="4338543"/>
            <a:ext cx="101992" cy="41300"/>
          </a:xfrm>
          <a:custGeom>
            <a:avLst/>
            <a:gdLst/>
            <a:ahLst/>
            <a:cxnLst/>
            <a:rect l="l" t="t" r="r" b="b"/>
            <a:pathLst>
              <a:path w="2687" h="1088" extrusionOk="0">
                <a:moveTo>
                  <a:pt x="2271" y="0"/>
                </a:moveTo>
                <a:lnTo>
                  <a:pt x="1919" y="64"/>
                </a:lnTo>
                <a:lnTo>
                  <a:pt x="1535" y="128"/>
                </a:lnTo>
                <a:lnTo>
                  <a:pt x="1184" y="224"/>
                </a:lnTo>
                <a:lnTo>
                  <a:pt x="864" y="384"/>
                </a:lnTo>
                <a:lnTo>
                  <a:pt x="544" y="544"/>
                </a:lnTo>
                <a:lnTo>
                  <a:pt x="256" y="768"/>
                </a:lnTo>
                <a:lnTo>
                  <a:pt x="0" y="1024"/>
                </a:lnTo>
                <a:lnTo>
                  <a:pt x="0" y="1056"/>
                </a:lnTo>
                <a:lnTo>
                  <a:pt x="0" y="1088"/>
                </a:lnTo>
                <a:lnTo>
                  <a:pt x="64" y="1088"/>
                </a:lnTo>
                <a:lnTo>
                  <a:pt x="672" y="800"/>
                </a:lnTo>
                <a:lnTo>
                  <a:pt x="1311" y="544"/>
                </a:lnTo>
                <a:lnTo>
                  <a:pt x="1983" y="320"/>
                </a:lnTo>
                <a:lnTo>
                  <a:pt x="2655" y="128"/>
                </a:lnTo>
                <a:lnTo>
                  <a:pt x="2687" y="96"/>
                </a:lnTo>
                <a:lnTo>
                  <a:pt x="2687" y="64"/>
                </a:lnTo>
                <a:lnTo>
                  <a:pt x="2655" y="32"/>
                </a:lnTo>
                <a:lnTo>
                  <a:pt x="262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4" name="Google Shape;1304;p45"/>
          <p:cNvSpPr/>
          <p:nvPr/>
        </p:nvSpPr>
        <p:spPr>
          <a:xfrm flipH="1">
            <a:off x="7992390" y="4350690"/>
            <a:ext cx="102030" cy="40086"/>
          </a:xfrm>
          <a:custGeom>
            <a:avLst/>
            <a:gdLst/>
            <a:ahLst/>
            <a:cxnLst/>
            <a:rect l="l" t="t" r="r" b="b"/>
            <a:pathLst>
              <a:path w="2688" h="1056" extrusionOk="0">
                <a:moveTo>
                  <a:pt x="2304" y="0"/>
                </a:moveTo>
                <a:lnTo>
                  <a:pt x="1920" y="32"/>
                </a:lnTo>
                <a:lnTo>
                  <a:pt x="1568" y="96"/>
                </a:lnTo>
                <a:lnTo>
                  <a:pt x="1216" y="192"/>
                </a:lnTo>
                <a:lnTo>
                  <a:pt x="864" y="352"/>
                </a:lnTo>
                <a:lnTo>
                  <a:pt x="545" y="544"/>
                </a:lnTo>
                <a:lnTo>
                  <a:pt x="257" y="736"/>
                </a:lnTo>
                <a:lnTo>
                  <a:pt x="33" y="1024"/>
                </a:lnTo>
                <a:lnTo>
                  <a:pt x="1" y="1024"/>
                </a:lnTo>
                <a:lnTo>
                  <a:pt x="33" y="1056"/>
                </a:lnTo>
                <a:lnTo>
                  <a:pt x="65" y="1056"/>
                </a:lnTo>
                <a:lnTo>
                  <a:pt x="704" y="768"/>
                </a:lnTo>
                <a:lnTo>
                  <a:pt x="1344" y="512"/>
                </a:lnTo>
                <a:lnTo>
                  <a:pt x="1984" y="288"/>
                </a:lnTo>
                <a:lnTo>
                  <a:pt x="2655" y="96"/>
                </a:lnTo>
                <a:lnTo>
                  <a:pt x="2687" y="64"/>
                </a:lnTo>
                <a:lnTo>
                  <a:pt x="2687" y="32"/>
                </a:lnTo>
                <a:lnTo>
                  <a:pt x="2687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45"/>
          <p:cNvSpPr/>
          <p:nvPr/>
        </p:nvSpPr>
        <p:spPr>
          <a:xfrm flipH="1">
            <a:off x="7964453" y="4361622"/>
            <a:ext cx="102030" cy="40086"/>
          </a:xfrm>
          <a:custGeom>
            <a:avLst/>
            <a:gdLst/>
            <a:ahLst/>
            <a:cxnLst/>
            <a:rect l="l" t="t" r="r" b="b"/>
            <a:pathLst>
              <a:path w="2688" h="1056" extrusionOk="0">
                <a:moveTo>
                  <a:pt x="2271" y="0"/>
                </a:moveTo>
                <a:lnTo>
                  <a:pt x="1919" y="32"/>
                </a:lnTo>
                <a:lnTo>
                  <a:pt x="1536" y="96"/>
                </a:lnTo>
                <a:lnTo>
                  <a:pt x="1184" y="224"/>
                </a:lnTo>
                <a:lnTo>
                  <a:pt x="832" y="352"/>
                </a:lnTo>
                <a:lnTo>
                  <a:pt x="544" y="544"/>
                </a:lnTo>
                <a:lnTo>
                  <a:pt x="256" y="768"/>
                </a:lnTo>
                <a:lnTo>
                  <a:pt x="0" y="1024"/>
                </a:lnTo>
                <a:lnTo>
                  <a:pt x="0" y="1056"/>
                </a:lnTo>
                <a:lnTo>
                  <a:pt x="32" y="1056"/>
                </a:lnTo>
                <a:lnTo>
                  <a:pt x="672" y="768"/>
                </a:lnTo>
                <a:lnTo>
                  <a:pt x="1312" y="512"/>
                </a:lnTo>
                <a:lnTo>
                  <a:pt x="1983" y="288"/>
                </a:lnTo>
                <a:lnTo>
                  <a:pt x="2655" y="128"/>
                </a:lnTo>
                <a:lnTo>
                  <a:pt x="2687" y="96"/>
                </a:lnTo>
                <a:lnTo>
                  <a:pt x="2687" y="64"/>
                </a:lnTo>
                <a:lnTo>
                  <a:pt x="2655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45"/>
          <p:cNvSpPr/>
          <p:nvPr/>
        </p:nvSpPr>
        <p:spPr>
          <a:xfrm flipH="1">
            <a:off x="8333552" y="4390738"/>
            <a:ext cx="59517" cy="61951"/>
          </a:xfrm>
          <a:custGeom>
            <a:avLst/>
            <a:gdLst/>
            <a:ahLst/>
            <a:cxnLst/>
            <a:rect l="l" t="t" r="r" b="b"/>
            <a:pathLst>
              <a:path w="1568" h="1632" extrusionOk="0">
                <a:moveTo>
                  <a:pt x="800" y="1"/>
                </a:moveTo>
                <a:lnTo>
                  <a:pt x="608" y="33"/>
                </a:lnTo>
                <a:lnTo>
                  <a:pt x="448" y="65"/>
                </a:lnTo>
                <a:lnTo>
                  <a:pt x="320" y="161"/>
                </a:lnTo>
                <a:lnTo>
                  <a:pt x="192" y="257"/>
                </a:lnTo>
                <a:lnTo>
                  <a:pt x="129" y="384"/>
                </a:lnTo>
                <a:lnTo>
                  <a:pt x="65" y="512"/>
                </a:lnTo>
                <a:lnTo>
                  <a:pt x="1" y="672"/>
                </a:lnTo>
                <a:lnTo>
                  <a:pt x="1" y="800"/>
                </a:lnTo>
                <a:lnTo>
                  <a:pt x="1" y="960"/>
                </a:lnTo>
                <a:lnTo>
                  <a:pt x="33" y="1120"/>
                </a:lnTo>
                <a:lnTo>
                  <a:pt x="97" y="1248"/>
                </a:lnTo>
                <a:lnTo>
                  <a:pt x="192" y="1376"/>
                </a:lnTo>
                <a:lnTo>
                  <a:pt x="288" y="1472"/>
                </a:lnTo>
                <a:lnTo>
                  <a:pt x="416" y="1568"/>
                </a:lnTo>
                <a:lnTo>
                  <a:pt x="576" y="1600"/>
                </a:lnTo>
                <a:lnTo>
                  <a:pt x="768" y="1632"/>
                </a:lnTo>
                <a:lnTo>
                  <a:pt x="960" y="1600"/>
                </a:lnTo>
                <a:lnTo>
                  <a:pt x="1120" y="1568"/>
                </a:lnTo>
                <a:lnTo>
                  <a:pt x="1248" y="1472"/>
                </a:lnTo>
                <a:lnTo>
                  <a:pt x="1376" y="1376"/>
                </a:lnTo>
                <a:lnTo>
                  <a:pt x="1440" y="1248"/>
                </a:lnTo>
                <a:lnTo>
                  <a:pt x="1504" y="1120"/>
                </a:lnTo>
                <a:lnTo>
                  <a:pt x="1568" y="960"/>
                </a:lnTo>
                <a:lnTo>
                  <a:pt x="1568" y="832"/>
                </a:lnTo>
                <a:lnTo>
                  <a:pt x="1568" y="672"/>
                </a:lnTo>
                <a:lnTo>
                  <a:pt x="1536" y="512"/>
                </a:lnTo>
                <a:lnTo>
                  <a:pt x="1472" y="384"/>
                </a:lnTo>
                <a:lnTo>
                  <a:pt x="1376" y="257"/>
                </a:lnTo>
                <a:lnTo>
                  <a:pt x="1280" y="161"/>
                </a:lnTo>
                <a:lnTo>
                  <a:pt x="1152" y="97"/>
                </a:lnTo>
                <a:lnTo>
                  <a:pt x="992" y="33"/>
                </a:lnTo>
                <a:lnTo>
                  <a:pt x="800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45"/>
          <p:cNvSpPr/>
          <p:nvPr/>
        </p:nvSpPr>
        <p:spPr>
          <a:xfrm flipH="1">
            <a:off x="7998463" y="4226826"/>
            <a:ext cx="95957" cy="115398"/>
          </a:xfrm>
          <a:custGeom>
            <a:avLst/>
            <a:gdLst/>
            <a:ahLst/>
            <a:cxnLst/>
            <a:rect l="l" t="t" r="r" b="b"/>
            <a:pathLst>
              <a:path w="2528" h="3040" extrusionOk="0">
                <a:moveTo>
                  <a:pt x="1984" y="257"/>
                </a:moveTo>
                <a:lnTo>
                  <a:pt x="2048" y="321"/>
                </a:lnTo>
                <a:lnTo>
                  <a:pt x="2112" y="385"/>
                </a:lnTo>
                <a:lnTo>
                  <a:pt x="2176" y="481"/>
                </a:lnTo>
                <a:lnTo>
                  <a:pt x="2208" y="608"/>
                </a:lnTo>
                <a:lnTo>
                  <a:pt x="2240" y="768"/>
                </a:lnTo>
                <a:lnTo>
                  <a:pt x="2208" y="992"/>
                </a:lnTo>
                <a:lnTo>
                  <a:pt x="2144" y="1184"/>
                </a:lnTo>
                <a:lnTo>
                  <a:pt x="1984" y="1376"/>
                </a:lnTo>
                <a:lnTo>
                  <a:pt x="1824" y="1568"/>
                </a:lnTo>
                <a:lnTo>
                  <a:pt x="1440" y="1888"/>
                </a:lnTo>
                <a:lnTo>
                  <a:pt x="1088" y="2144"/>
                </a:lnTo>
                <a:lnTo>
                  <a:pt x="608" y="2464"/>
                </a:lnTo>
                <a:lnTo>
                  <a:pt x="97" y="2815"/>
                </a:lnTo>
                <a:lnTo>
                  <a:pt x="97" y="2815"/>
                </a:lnTo>
                <a:lnTo>
                  <a:pt x="353" y="2112"/>
                </a:lnTo>
                <a:lnTo>
                  <a:pt x="513" y="1792"/>
                </a:lnTo>
                <a:lnTo>
                  <a:pt x="672" y="1440"/>
                </a:lnTo>
                <a:lnTo>
                  <a:pt x="832" y="1120"/>
                </a:lnTo>
                <a:lnTo>
                  <a:pt x="1024" y="832"/>
                </a:lnTo>
                <a:lnTo>
                  <a:pt x="1120" y="672"/>
                </a:lnTo>
                <a:lnTo>
                  <a:pt x="1280" y="545"/>
                </a:lnTo>
                <a:lnTo>
                  <a:pt x="1472" y="417"/>
                </a:lnTo>
                <a:lnTo>
                  <a:pt x="1696" y="289"/>
                </a:lnTo>
                <a:lnTo>
                  <a:pt x="1888" y="257"/>
                </a:lnTo>
                <a:close/>
                <a:moveTo>
                  <a:pt x="1728" y="1"/>
                </a:moveTo>
                <a:lnTo>
                  <a:pt x="1536" y="65"/>
                </a:lnTo>
                <a:lnTo>
                  <a:pt x="1344" y="161"/>
                </a:lnTo>
                <a:lnTo>
                  <a:pt x="1184" y="257"/>
                </a:lnTo>
                <a:lnTo>
                  <a:pt x="1024" y="385"/>
                </a:lnTo>
                <a:lnTo>
                  <a:pt x="896" y="545"/>
                </a:lnTo>
                <a:lnTo>
                  <a:pt x="736" y="800"/>
                </a:lnTo>
                <a:lnTo>
                  <a:pt x="576" y="1088"/>
                </a:lnTo>
                <a:lnTo>
                  <a:pt x="417" y="1376"/>
                </a:lnTo>
                <a:lnTo>
                  <a:pt x="289" y="1664"/>
                </a:lnTo>
                <a:lnTo>
                  <a:pt x="193" y="1984"/>
                </a:lnTo>
                <a:lnTo>
                  <a:pt x="129" y="2272"/>
                </a:lnTo>
                <a:lnTo>
                  <a:pt x="33" y="2592"/>
                </a:lnTo>
                <a:lnTo>
                  <a:pt x="1" y="2911"/>
                </a:lnTo>
                <a:lnTo>
                  <a:pt x="33" y="2943"/>
                </a:lnTo>
                <a:lnTo>
                  <a:pt x="97" y="3007"/>
                </a:lnTo>
                <a:lnTo>
                  <a:pt x="161" y="3039"/>
                </a:lnTo>
                <a:lnTo>
                  <a:pt x="193" y="3039"/>
                </a:lnTo>
                <a:lnTo>
                  <a:pt x="1248" y="2368"/>
                </a:lnTo>
                <a:lnTo>
                  <a:pt x="1760" y="1984"/>
                </a:lnTo>
                <a:lnTo>
                  <a:pt x="1984" y="1792"/>
                </a:lnTo>
                <a:lnTo>
                  <a:pt x="2176" y="1536"/>
                </a:lnTo>
                <a:lnTo>
                  <a:pt x="2304" y="1408"/>
                </a:lnTo>
                <a:lnTo>
                  <a:pt x="2400" y="1216"/>
                </a:lnTo>
                <a:lnTo>
                  <a:pt x="2464" y="1056"/>
                </a:lnTo>
                <a:lnTo>
                  <a:pt x="2496" y="864"/>
                </a:lnTo>
                <a:lnTo>
                  <a:pt x="2528" y="672"/>
                </a:lnTo>
                <a:lnTo>
                  <a:pt x="2496" y="513"/>
                </a:lnTo>
                <a:lnTo>
                  <a:pt x="2432" y="321"/>
                </a:lnTo>
                <a:lnTo>
                  <a:pt x="2272" y="193"/>
                </a:lnTo>
                <a:lnTo>
                  <a:pt x="2112" y="65"/>
                </a:lnTo>
                <a:lnTo>
                  <a:pt x="1920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45"/>
          <p:cNvSpPr/>
          <p:nvPr/>
        </p:nvSpPr>
        <p:spPr>
          <a:xfrm flipH="1">
            <a:off x="8085879" y="4287524"/>
            <a:ext cx="134787" cy="63203"/>
          </a:xfrm>
          <a:custGeom>
            <a:avLst/>
            <a:gdLst/>
            <a:ahLst/>
            <a:cxnLst/>
            <a:rect l="l" t="t" r="r" b="b"/>
            <a:pathLst>
              <a:path w="3551" h="1665" extrusionOk="0">
                <a:moveTo>
                  <a:pt x="1248" y="289"/>
                </a:moveTo>
                <a:lnTo>
                  <a:pt x="1408" y="321"/>
                </a:lnTo>
                <a:lnTo>
                  <a:pt x="1760" y="417"/>
                </a:lnTo>
                <a:lnTo>
                  <a:pt x="2079" y="545"/>
                </a:lnTo>
                <a:lnTo>
                  <a:pt x="2751" y="865"/>
                </a:lnTo>
                <a:lnTo>
                  <a:pt x="3391" y="1216"/>
                </a:lnTo>
                <a:lnTo>
                  <a:pt x="2815" y="1280"/>
                </a:lnTo>
                <a:lnTo>
                  <a:pt x="2207" y="1344"/>
                </a:lnTo>
                <a:lnTo>
                  <a:pt x="1792" y="1408"/>
                </a:lnTo>
                <a:lnTo>
                  <a:pt x="1280" y="1408"/>
                </a:lnTo>
                <a:lnTo>
                  <a:pt x="1024" y="1376"/>
                </a:lnTo>
                <a:lnTo>
                  <a:pt x="800" y="1312"/>
                </a:lnTo>
                <a:lnTo>
                  <a:pt x="608" y="1216"/>
                </a:lnTo>
                <a:lnTo>
                  <a:pt x="448" y="1056"/>
                </a:lnTo>
                <a:lnTo>
                  <a:pt x="448" y="1088"/>
                </a:lnTo>
                <a:lnTo>
                  <a:pt x="352" y="929"/>
                </a:lnTo>
                <a:lnTo>
                  <a:pt x="288" y="801"/>
                </a:lnTo>
                <a:lnTo>
                  <a:pt x="288" y="705"/>
                </a:lnTo>
                <a:lnTo>
                  <a:pt x="288" y="609"/>
                </a:lnTo>
                <a:lnTo>
                  <a:pt x="320" y="513"/>
                </a:lnTo>
                <a:lnTo>
                  <a:pt x="384" y="449"/>
                </a:lnTo>
                <a:lnTo>
                  <a:pt x="576" y="353"/>
                </a:lnTo>
                <a:lnTo>
                  <a:pt x="768" y="289"/>
                </a:lnTo>
                <a:close/>
                <a:moveTo>
                  <a:pt x="704" y="1"/>
                </a:moveTo>
                <a:lnTo>
                  <a:pt x="512" y="65"/>
                </a:lnTo>
                <a:lnTo>
                  <a:pt x="320" y="161"/>
                </a:lnTo>
                <a:lnTo>
                  <a:pt x="192" y="289"/>
                </a:lnTo>
                <a:lnTo>
                  <a:pt x="64" y="449"/>
                </a:lnTo>
                <a:lnTo>
                  <a:pt x="0" y="641"/>
                </a:lnTo>
                <a:lnTo>
                  <a:pt x="0" y="865"/>
                </a:lnTo>
                <a:lnTo>
                  <a:pt x="64" y="1056"/>
                </a:lnTo>
                <a:lnTo>
                  <a:pt x="160" y="1216"/>
                </a:lnTo>
                <a:lnTo>
                  <a:pt x="288" y="1344"/>
                </a:lnTo>
                <a:lnTo>
                  <a:pt x="448" y="1440"/>
                </a:lnTo>
                <a:lnTo>
                  <a:pt x="640" y="1504"/>
                </a:lnTo>
                <a:lnTo>
                  <a:pt x="992" y="1632"/>
                </a:lnTo>
                <a:lnTo>
                  <a:pt x="1312" y="1664"/>
                </a:lnTo>
                <a:lnTo>
                  <a:pt x="1600" y="1664"/>
                </a:lnTo>
                <a:lnTo>
                  <a:pt x="2239" y="1632"/>
                </a:lnTo>
                <a:lnTo>
                  <a:pt x="3455" y="1440"/>
                </a:lnTo>
                <a:lnTo>
                  <a:pt x="3519" y="1376"/>
                </a:lnTo>
                <a:lnTo>
                  <a:pt x="3551" y="1312"/>
                </a:lnTo>
                <a:lnTo>
                  <a:pt x="3519" y="1280"/>
                </a:lnTo>
                <a:lnTo>
                  <a:pt x="3551" y="1248"/>
                </a:lnTo>
                <a:lnTo>
                  <a:pt x="3519" y="1248"/>
                </a:lnTo>
                <a:lnTo>
                  <a:pt x="3295" y="1025"/>
                </a:lnTo>
                <a:lnTo>
                  <a:pt x="3039" y="833"/>
                </a:lnTo>
                <a:lnTo>
                  <a:pt x="2783" y="641"/>
                </a:lnTo>
                <a:lnTo>
                  <a:pt x="2495" y="481"/>
                </a:lnTo>
                <a:lnTo>
                  <a:pt x="2207" y="353"/>
                </a:lnTo>
                <a:lnTo>
                  <a:pt x="1919" y="225"/>
                </a:lnTo>
                <a:lnTo>
                  <a:pt x="1600" y="97"/>
                </a:lnTo>
                <a:lnTo>
                  <a:pt x="1280" y="33"/>
                </a:lnTo>
                <a:lnTo>
                  <a:pt x="108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45"/>
          <p:cNvSpPr/>
          <p:nvPr/>
        </p:nvSpPr>
        <p:spPr>
          <a:xfrm flipH="1">
            <a:off x="7958380" y="2533127"/>
            <a:ext cx="499027" cy="1693737"/>
          </a:xfrm>
          <a:custGeom>
            <a:avLst/>
            <a:gdLst/>
            <a:ahLst/>
            <a:cxnLst/>
            <a:rect l="l" t="t" r="r" b="b"/>
            <a:pathLst>
              <a:path w="13147" h="44619" extrusionOk="0">
                <a:moveTo>
                  <a:pt x="3295" y="0"/>
                </a:moveTo>
                <a:lnTo>
                  <a:pt x="3039" y="352"/>
                </a:lnTo>
                <a:lnTo>
                  <a:pt x="2783" y="736"/>
                </a:lnTo>
                <a:lnTo>
                  <a:pt x="2591" y="1152"/>
                </a:lnTo>
                <a:lnTo>
                  <a:pt x="2399" y="1600"/>
                </a:lnTo>
                <a:lnTo>
                  <a:pt x="2207" y="2079"/>
                </a:lnTo>
                <a:lnTo>
                  <a:pt x="2079" y="2623"/>
                </a:lnTo>
                <a:lnTo>
                  <a:pt x="1951" y="3135"/>
                </a:lnTo>
                <a:lnTo>
                  <a:pt x="1855" y="3711"/>
                </a:lnTo>
                <a:lnTo>
                  <a:pt x="1792" y="4286"/>
                </a:lnTo>
                <a:lnTo>
                  <a:pt x="1760" y="4862"/>
                </a:lnTo>
                <a:lnTo>
                  <a:pt x="1728" y="5470"/>
                </a:lnTo>
                <a:lnTo>
                  <a:pt x="1760" y="6077"/>
                </a:lnTo>
                <a:lnTo>
                  <a:pt x="1792" y="6685"/>
                </a:lnTo>
                <a:lnTo>
                  <a:pt x="1824" y="7293"/>
                </a:lnTo>
                <a:lnTo>
                  <a:pt x="1919" y="7869"/>
                </a:lnTo>
                <a:lnTo>
                  <a:pt x="2015" y="8476"/>
                </a:lnTo>
                <a:lnTo>
                  <a:pt x="2047" y="8764"/>
                </a:lnTo>
                <a:lnTo>
                  <a:pt x="2079" y="9212"/>
                </a:lnTo>
                <a:lnTo>
                  <a:pt x="2047" y="10587"/>
                </a:lnTo>
                <a:lnTo>
                  <a:pt x="1983" y="12538"/>
                </a:lnTo>
                <a:lnTo>
                  <a:pt x="1887" y="14937"/>
                </a:lnTo>
                <a:lnTo>
                  <a:pt x="1568" y="20758"/>
                </a:lnTo>
                <a:lnTo>
                  <a:pt x="1152" y="27283"/>
                </a:lnTo>
                <a:lnTo>
                  <a:pt x="384" y="39245"/>
                </a:lnTo>
                <a:lnTo>
                  <a:pt x="0" y="44619"/>
                </a:lnTo>
                <a:lnTo>
                  <a:pt x="11067" y="44619"/>
                </a:lnTo>
                <a:lnTo>
                  <a:pt x="10939" y="5246"/>
                </a:lnTo>
                <a:lnTo>
                  <a:pt x="11803" y="4734"/>
                </a:lnTo>
                <a:lnTo>
                  <a:pt x="12314" y="4382"/>
                </a:lnTo>
                <a:lnTo>
                  <a:pt x="12474" y="4062"/>
                </a:lnTo>
                <a:lnTo>
                  <a:pt x="12634" y="3743"/>
                </a:lnTo>
                <a:lnTo>
                  <a:pt x="12762" y="3391"/>
                </a:lnTo>
                <a:lnTo>
                  <a:pt x="12858" y="3007"/>
                </a:lnTo>
                <a:lnTo>
                  <a:pt x="13018" y="2271"/>
                </a:lnTo>
                <a:lnTo>
                  <a:pt x="13082" y="1568"/>
                </a:lnTo>
                <a:lnTo>
                  <a:pt x="13146" y="960"/>
                </a:lnTo>
                <a:lnTo>
                  <a:pt x="13146" y="448"/>
                </a:lnTo>
                <a:lnTo>
                  <a:pt x="13114" y="0"/>
                </a:lnTo>
                <a:close/>
              </a:path>
            </a:pathLst>
          </a:custGeom>
          <a:solidFill>
            <a:srgbClr val="2251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45"/>
          <p:cNvSpPr/>
          <p:nvPr/>
        </p:nvSpPr>
        <p:spPr>
          <a:xfrm flipH="1">
            <a:off x="7958380" y="2533127"/>
            <a:ext cx="499027" cy="1693737"/>
          </a:xfrm>
          <a:custGeom>
            <a:avLst/>
            <a:gdLst/>
            <a:ahLst/>
            <a:cxnLst/>
            <a:rect l="l" t="t" r="r" b="b"/>
            <a:pathLst>
              <a:path w="13147" h="44619" fill="none" extrusionOk="0">
                <a:moveTo>
                  <a:pt x="11067" y="44619"/>
                </a:moveTo>
                <a:lnTo>
                  <a:pt x="0" y="44619"/>
                </a:lnTo>
                <a:lnTo>
                  <a:pt x="0" y="44619"/>
                </a:lnTo>
                <a:lnTo>
                  <a:pt x="384" y="39245"/>
                </a:lnTo>
                <a:lnTo>
                  <a:pt x="1152" y="27283"/>
                </a:lnTo>
                <a:lnTo>
                  <a:pt x="1568" y="20758"/>
                </a:lnTo>
                <a:lnTo>
                  <a:pt x="1887" y="14937"/>
                </a:lnTo>
                <a:lnTo>
                  <a:pt x="1983" y="12538"/>
                </a:lnTo>
                <a:lnTo>
                  <a:pt x="2047" y="10587"/>
                </a:lnTo>
                <a:lnTo>
                  <a:pt x="2079" y="9212"/>
                </a:lnTo>
                <a:lnTo>
                  <a:pt x="2047" y="8764"/>
                </a:lnTo>
                <a:lnTo>
                  <a:pt x="2015" y="8476"/>
                </a:lnTo>
                <a:lnTo>
                  <a:pt x="2015" y="8476"/>
                </a:lnTo>
                <a:lnTo>
                  <a:pt x="1919" y="7869"/>
                </a:lnTo>
                <a:lnTo>
                  <a:pt x="1824" y="7293"/>
                </a:lnTo>
                <a:lnTo>
                  <a:pt x="1792" y="6685"/>
                </a:lnTo>
                <a:lnTo>
                  <a:pt x="1760" y="6077"/>
                </a:lnTo>
                <a:lnTo>
                  <a:pt x="1728" y="5470"/>
                </a:lnTo>
                <a:lnTo>
                  <a:pt x="1760" y="4862"/>
                </a:lnTo>
                <a:lnTo>
                  <a:pt x="1792" y="4286"/>
                </a:lnTo>
                <a:lnTo>
                  <a:pt x="1855" y="3711"/>
                </a:lnTo>
                <a:lnTo>
                  <a:pt x="1951" y="3135"/>
                </a:lnTo>
                <a:lnTo>
                  <a:pt x="2079" y="2623"/>
                </a:lnTo>
                <a:lnTo>
                  <a:pt x="2207" y="2079"/>
                </a:lnTo>
                <a:lnTo>
                  <a:pt x="2399" y="1600"/>
                </a:lnTo>
                <a:lnTo>
                  <a:pt x="2591" y="1152"/>
                </a:lnTo>
                <a:lnTo>
                  <a:pt x="2783" y="736"/>
                </a:lnTo>
                <a:lnTo>
                  <a:pt x="3039" y="352"/>
                </a:lnTo>
                <a:lnTo>
                  <a:pt x="3295" y="0"/>
                </a:lnTo>
                <a:lnTo>
                  <a:pt x="13114" y="0"/>
                </a:lnTo>
                <a:lnTo>
                  <a:pt x="13114" y="0"/>
                </a:lnTo>
                <a:lnTo>
                  <a:pt x="13146" y="448"/>
                </a:lnTo>
                <a:lnTo>
                  <a:pt x="13146" y="960"/>
                </a:lnTo>
                <a:lnTo>
                  <a:pt x="13082" y="1568"/>
                </a:lnTo>
                <a:lnTo>
                  <a:pt x="13018" y="2271"/>
                </a:lnTo>
                <a:lnTo>
                  <a:pt x="12858" y="3007"/>
                </a:lnTo>
                <a:lnTo>
                  <a:pt x="12762" y="3391"/>
                </a:lnTo>
                <a:lnTo>
                  <a:pt x="12634" y="3743"/>
                </a:lnTo>
                <a:lnTo>
                  <a:pt x="12474" y="4062"/>
                </a:lnTo>
                <a:lnTo>
                  <a:pt x="12314" y="4382"/>
                </a:lnTo>
                <a:lnTo>
                  <a:pt x="12314" y="4382"/>
                </a:lnTo>
                <a:lnTo>
                  <a:pt x="11803" y="4734"/>
                </a:lnTo>
                <a:lnTo>
                  <a:pt x="10939" y="5246"/>
                </a:lnTo>
                <a:lnTo>
                  <a:pt x="11067" y="44619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45"/>
          <p:cNvSpPr/>
          <p:nvPr/>
        </p:nvSpPr>
        <p:spPr>
          <a:xfrm flipH="1">
            <a:off x="8076162" y="4155196"/>
            <a:ext cx="342415" cy="7326"/>
          </a:xfrm>
          <a:custGeom>
            <a:avLst/>
            <a:gdLst/>
            <a:ahLst/>
            <a:cxnLst/>
            <a:rect l="l" t="t" r="r" b="b"/>
            <a:pathLst>
              <a:path w="9021" h="193" extrusionOk="0">
                <a:moveTo>
                  <a:pt x="1184" y="1"/>
                </a:moveTo>
                <a:lnTo>
                  <a:pt x="449" y="33"/>
                </a:lnTo>
                <a:lnTo>
                  <a:pt x="1" y="65"/>
                </a:lnTo>
                <a:lnTo>
                  <a:pt x="1" y="97"/>
                </a:lnTo>
                <a:lnTo>
                  <a:pt x="449" y="129"/>
                </a:lnTo>
                <a:lnTo>
                  <a:pt x="1184" y="161"/>
                </a:lnTo>
                <a:lnTo>
                  <a:pt x="3167" y="193"/>
                </a:lnTo>
                <a:lnTo>
                  <a:pt x="7677" y="193"/>
                </a:lnTo>
                <a:lnTo>
                  <a:pt x="8989" y="161"/>
                </a:lnTo>
                <a:lnTo>
                  <a:pt x="9021" y="129"/>
                </a:lnTo>
                <a:lnTo>
                  <a:pt x="8989" y="97"/>
                </a:lnTo>
                <a:lnTo>
                  <a:pt x="7709" y="65"/>
                </a:lnTo>
                <a:lnTo>
                  <a:pt x="6398" y="33"/>
                </a:lnTo>
                <a:lnTo>
                  <a:pt x="3167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45"/>
          <p:cNvSpPr/>
          <p:nvPr/>
        </p:nvSpPr>
        <p:spPr>
          <a:xfrm flipH="1">
            <a:off x="7963238" y="2682462"/>
            <a:ext cx="109318" cy="64380"/>
          </a:xfrm>
          <a:custGeom>
            <a:avLst/>
            <a:gdLst/>
            <a:ahLst/>
            <a:cxnLst/>
            <a:rect l="l" t="t" r="r" b="b"/>
            <a:pathLst>
              <a:path w="2880" h="1696" extrusionOk="0">
                <a:moveTo>
                  <a:pt x="2815" y="0"/>
                </a:moveTo>
                <a:lnTo>
                  <a:pt x="2783" y="32"/>
                </a:lnTo>
                <a:lnTo>
                  <a:pt x="2047" y="384"/>
                </a:lnTo>
                <a:lnTo>
                  <a:pt x="1376" y="768"/>
                </a:lnTo>
                <a:lnTo>
                  <a:pt x="672" y="1216"/>
                </a:lnTo>
                <a:lnTo>
                  <a:pt x="0" y="1664"/>
                </a:lnTo>
                <a:lnTo>
                  <a:pt x="0" y="1696"/>
                </a:lnTo>
                <a:lnTo>
                  <a:pt x="64" y="1696"/>
                </a:lnTo>
                <a:lnTo>
                  <a:pt x="1472" y="928"/>
                </a:lnTo>
                <a:lnTo>
                  <a:pt x="2143" y="544"/>
                </a:lnTo>
                <a:lnTo>
                  <a:pt x="2847" y="128"/>
                </a:lnTo>
                <a:lnTo>
                  <a:pt x="2879" y="96"/>
                </a:lnTo>
                <a:lnTo>
                  <a:pt x="2879" y="32"/>
                </a:lnTo>
                <a:lnTo>
                  <a:pt x="2815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45"/>
          <p:cNvSpPr/>
          <p:nvPr/>
        </p:nvSpPr>
        <p:spPr>
          <a:xfrm flipH="1">
            <a:off x="8006965" y="2675173"/>
            <a:ext cx="14614" cy="43730"/>
          </a:xfrm>
          <a:custGeom>
            <a:avLst/>
            <a:gdLst/>
            <a:ahLst/>
            <a:cxnLst/>
            <a:rect l="l" t="t" r="r" b="b"/>
            <a:pathLst>
              <a:path w="385" h="1152" extrusionOk="0">
                <a:moveTo>
                  <a:pt x="225" y="1"/>
                </a:moveTo>
                <a:lnTo>
                  <a:pt x="193" y="65"/>
                </a:lnTo>
                <a:lnTo>
                  <a:pt x="97" y="352"/>
                </a:lnTo>
                <a:lnTo>
                  <a:pt x="65" y="640"/>
                </a:lnTo>
                <a:lnTo>
                  <a:pt x="1" y="864"/>
                </a:lnTo>
                <a:lnTo>
                  <a:pt x="33" y="1120"/>
                </a:lnTo>
                <a:lnTo>
                  <a:pt x="33" y="1152"/>
                </a:lnTo>
                <a:lnTo>
                  <a:pt x="97" y="1120"/>
                </a:lnTo>
                <a:lnTo>
                  <a:pt x="161" y="896"/>
                </a:lnTo>
                <a:lnTo>
                  <a:pt x="225" y="640"/>
                </a:lnTo>
                <a:lnTo>
                  <a:pt x="385" y="96"/>
                </a:lnTo>
                <a:lnTo>
                  <a:pt x="353" y="33"/>
                </a:lnTo>
                <a:lnTo>
                  <a:pt x="289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45"/>
          <p:cNvSpPr/>
          <p:nvPr/>
        </p:nvSpPr>
        <p:spPr>
          <a:xfrm flipH="1">
            <a:off x="7980243" y="2603543"/>
            <a:ext cx="41336" cy="76527"/>
          </a:xfrm>
          <a:custGeom>
            <a:avLst/>
            <a:gdLst/>
            <a:ahLst/>
            <a:cxnLst/>
            <a:rect l="l" t="t" r="r" b="b"/>
            <a:pathLst>
              <a:path w="1089" h="2016" extrusionOk="0">
                <a:moveTo>
                  <a:pt x="257" y="0"/>
                </a:moveTo>
                <a:lnTo>
                  <a:pt x="225" y="256"/>
                </a:lnTo>
                <a:lnTo>
                  <a:pt x="193" y="512"/>
                </a:lnTo>
                <a:lnTo>
                  <a:pt x="97" y="1024"/>
                </a:lnTo>
                <a:lnTo>
                  <a:pt x="33" y="1504"/>
                </a:lnTo>
                <a:lnTo>
                  <a:pt x="1" y="1983"/>
                </a:lnTo>
                <a:lnTo>
                  <a:pt x="33" y="1983"/>
                </a:lnTo>
                <a:lnTo>
                  <a:pt x="65" y="2015"/>
                </a:lnTo>
                <a:lnTo>
                  <a:pt x="353" y="1952"/>
                </a:lnTo>
                <a:lnTo>
                  <a:pt x="609" y="1824"/>
                </a:lnTo>
                <a:lnTo>
                  <a:pt x="704" y="1760"/>
                </a:lnTo>
                <a:lnTo>
                  <a:pt x="768" y="1632"/>
                </a:lnTo>
                <a:lnTo>
                  <a:pt x="800" y="1536"/>
                </a:lnTo>
                <a:lnTo>
                  <a:pt x="832" y="1408"/>
                </a:lnTo>
                <a:lnTo>
                  <a:pt x="992" y="736"/>
                </a:lnTo>
                <a:lnTo>
                  <a:pt x="1088" y="64"/>
                </a:lnTo>
                <a:lnTo>
                  <a:pt x="1056" y="64"/>
                </a:lnTo>
                <a:lnTo>
                  <a:pt x="992" y="384"/>
                </a:lnTo>
                <a:lnTo>
                  <a:pt x="896" y="704"/>
                </a:lnTo>
                <a:lnTo>
                  <a:pt x="768" y="1280"/>
                </a:lnTo>
                <a:lnTo>
                  <a:pt x="736" y="1408"/>
                </a:lnTo>
                <a:lnTo>
                  <a:pt x="673" y="1536"/>
                </a:lnTo>
                <a:lnTo>
                  <a:pt x="609" y="1632"/>
                </a:lnTo>
                <a:lnTo>
                  <a:pt x="513" y="1728"/>
                </a:lnTo>
                <a:lnTo>
                  <a:pt x="321" y="1856"/>
                </a:lnTo>
                <a:lnTo>
                  <a:pt x="65" y="1920"/>
                </a:lnTo>
                <a:lnTo>
                  <a:pt x="161" y="1472"/>
                </a:lnTo>
                <a:lnTo>
                  <a:pt x="225" y="992"/>
                </a:lnTo>
                <a:lnTo>
                  <a:pt x="257" y="512"/>
                </a:lnTo>
                <a:lnTo>
                  <a:pt x="289" y="256"/>
                </a:lnTo>
                <a:lnTo>
                  <a:pt x="321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5" name="Google Shape;1315;p45"/>
          <p:cNvSpPr/>
          <p:nvPr/>
        </p:nvSpPr>
        <p:spPr>
          <a:xfrm flipH="1">
            <a:off x="8316547" y="2602328"/>
            <a:ext cx="78952" cy="1515287"/>
          </a:xfrm>
          <a:custGeom>
            <a:avLst/>
            <a:gdLst/>
            <a:ahLst/>
            <a:cxnLst/>
            <a:rect l="l" t="t" r="r" b="b"/>
            <a:pathLst>
              <a:path w="2080" h="39918" extrusionOk="0">
                <a:moveTo>
                  <a:pt x="1984" y="0"/>
                </a:moveTo>
                <a:lnTo>
                  <a:pt x="1952" y="32"/>
                </a:lnTo>
                <a:lnTo>
                  <a:pt x="1760" y="960"/>
                </a:lnTo>
                <a:lnTo>
                  <a:pt x="1632" y="1920"/>
                </a:lnTo>
                <a:lnTo>
                  <a:pt x="1568" y="2879"/>
                </a:lnTo>
                <a:lnTo>
                  <a:pt x="1568" y="3807"/>
                </a:lnTo>
                <a:lnTo>
                  <a:pt x="1632" y="4766"/>
                </a:lnTo>
                <a:lnTo>
                  <a:pt x="1728" y="5726"/>
                </a:lnTo>
                <a:lnTo>
                  <a:pt x="1824" y="6685"/>
                </a:lnTo>
                <a:lnTo>
                  <a:pt x="1856" y="7613"/>
                </a:lnTo>
                <a:lnTo>
                  <a:pt x="1856" y="8572"/>
                </a:lnTo>
                <a:lnTo>
                  <a:pt x="1824" y="9564"/>
                </a:lnTo>
                <a:lnTo>
                  <a:pt x="1696" y="11483"/>
                </a:lnTo>
                <a:lnTo>
                  <a:pt x="1472" y="15385"/>
                </a:lnTo>
                <a:lnTo>
                  <a:pt x="960" y="23189"/>
                </a:lnTo>
                <a:lnTo>
                  <a:pt x="480" y="31025"/>
                </a:lnTo>
                <a:lnTo>
                  <a:pt x="256" y="35375"/>
                </a:lnTo>
                <a:lnTo>
                  <a:pt x="97" y="37614"/>
                </a:lnTo>
                <a:lnTo>
                  <a:pt x="1" y="39821"/>
                </a:lnTo>
                <a:lnTo>
                  <a:pt x="33" y="39917"/>
                </a:lnTo>
                <a:lnTo>
                  <a:pt x="161" y="39917"/>
                </a:lnTo>
                <a:lnTo>
                  <a:pt x="193" y="39821"/>
                </a:lnTo>
                <a:lnTo>
                  <a:pt x="352" y="37870"/>
                </a:lnTo>
                <a:lnTo>
                  <a:pt x="480" y="35887"/>
                </a:lnTo>
                <a:lnTo>
                  <a:pt x="704" y="31985"/>
                </a:lnTo>
                <a:lnTo>
                  <a:pt x="1184" y="24181"/>
                </a:lnTo>
                <a:lnTo>
                  <a:pt x="1664" y="16409"/>
                </a:lnTo>
                <a:lnTo>
                  <a:pt x="1888" y="12538"/>
                </a:lnTo>
                <a:lnTo>
                  <a:pt x="1984" y="10587"/>
                </a:lnTo>
                <a:lnTo>
                  <a:pt x="2048" y="9628"/>
                </a:lnTo>
                <a:lnTo>
                  <a:pt x="2080" y="8636"/>
                </a:lnTo>
                <a:lnTo>
                  <a:pt x="2048" y="7581"/>
                </a:lnTo>
                <a:lnTo>
                  <a:pt x="1984" y="6525"/>
                </a:lnTo>
                <a:lnTo>
                  <a:pt x="1856" y="5438"/>
                </a:lnTo>
                <a:lnTo>
                  <a:pt x="1728" y="4350"/>
                </a:lnTo>
                <a:lnTo>
                  <a:pt x="1664" y="3807"/>
                </a:lnTo>
                <a:lnTo>
                  <a:pt x="1664" y="3263"/>
                </a:lnTo>
                <a:lnTo>
                  <a:pt x="1664" y="2719"/>
                </a:lnTo>
                <a:lnTo>
                  <a:pt x="1664" y="2175"/>
                </a:lnTo>
                <a:lnTo>
                  <a:pt x="1728" y="1632"/>
                </a:lnTo>
                <a:lnTo>
                  <a:pt x="1792" y="1120"/>
                </a:lnTo>
                <a:lnTo>
                  <a:pt x="1888" y="576"/>
                </a:lnTo>
                <a:lnTo>
                  <a:pt x="1984" y="32"/>
                </a:lnTo>
                <a:lnTo>
                  <a:pt x="1984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6" name="Google Shape;1316;p45"/>
          <p:cNvSpPr/>
          <p:nvPr/>
        </p:nvSpPr>
        <p:spPr>
          <a:xfrm flipH="1">
            <a:off x="8186656" y="2599899"/>
            <a:ext cx="120211" cy="120219"/>
          </a:xfrm>
          <a:custGeom>
            <a:avLst/>
            <a:gdLst/>
            <a:ahLst/>
            <a:cxnLst/>
            <a:rect l="l" t="t" r="r" b="b"/>
            <a:pathLst>
              <a:path w="3167" h="3167" extrusionOk="0">
                <a:moveTo>
                  <a:pt x="3103" y="0"/>
                </a:moveTo>
                <a:lnTo>
                  <a:pt x="3039" y="288"/>
                </a:lnTo>
                <a:lnTo>
                  <a:pt x="3007" y="544"/>
                </a:lnTo>
                <a:lnTo>
                  <a:pt x="2943" y="832"/>
                </a:lnTo>
                <a:lnTo>
                  <a:pt x="2879" y="1120"/>
                </a:lnTo>
                <a:lnTo>
                  <a:pt x="2751" y="1408"/>
                </a:lnTo>
                <a:lnTo>
                  <a:pt x="2623" y="1664"/>
                </a:lnTo>
                <a:lnTo>
                  <a:pt x="2463" y="1888"/>
                </a:lnTo>
                <a:lnTo>
                  <a:pt x="2271" y="2111"/>
                </a:lnTo>
                <a:lnTo>
                  <a:pt x="2047" y="2303"/>
                </a:lnTo>
                <a:lnTo>
                  <a:pt x="1792" y="2495"/>
                </a:lnTo>
                <a:lnTo>
                  <a:pt x="1504" y="2623"/>
                </a:lnTo>
                <a:lnTo>
                  <a:pt x="1216" y="2751"/>
                </a:lnTo>
                <a:lnTo>
                  <a:pt x="640" y="2943"/>
                </a:lnTo>
                <a:lnTo>
                  <a:pt x="32" y="3103"/>
                </a:lnTo>
                <a:lnTo>
                  <a:pt x="0" y="3135"/>
                </a:lnTo>
                <a:lnTo>
                  <a:pt x="32" y="3167"/>
                </a:lnTo>
                <a:lnTo>
                  <a:pt x="384" y="3167"/>
                </a:lnTo>
                <a:lnTo>
                  <a:pt x="736" y="3103"/>
                </a:lnTo>
                <a:lnTo>
                  <a:pt x="1088" y="3039"/>
                </a:lnTo>
                <a:lnTo>
                  <a:pt x="1408" y="2943"/>
                </a:lnTo>
                <a:lnTo>
                  <a:pt x="1728" y="2847"/>
                </a:lnTo>
                <a:lnTo>
                  <a:pt x="1984" y="2687"/>
                </a:lnTo>
                <a:lnTo>
                  <a:pt x="2271" y="2527"/>
                </a:lnTo>
                <a:lnTo>
                  <a:pt x="2495" y="2335"/>
                </a:lnTo>
                <a:lnTo>
                  <a:pt x="2719" y="2111"/>
                </a:lnTo>
                <a:lnTo>
                  <a:pt x="2879" y="1856"/>
                </a:lnTo>
                <a:lnTo>
                  <a:pt x="3007" y="1568"/>
                </a:lnTo>
                <a:lnTo>
                  <a:pt x="3071" y="1280"/>
                </a:lnTo>
                <a:lnTo>
                  <a:pt x="3135" y="960"/>
                </a:lnTo>
                <a:lnTo>
                  <a:pt x="3167" y="640"/>
                </a:lnTo>
                <a:lnTo>
                  <a:pt x="3167" y="352"/>
                </a:lnTo>
                <a:lnTo>
                  <a:pt x="3167" y="192"/>
                </a:lnTo>
                <a:lnTo>
                  <a:pt x="3135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7" name="Google Shape;1317;p45"/>
          <p:cNvSpPr/>
          <p:nvPr/>
        </p:nvSpPr>
        <p:spPr>
          <a:xfrm flipH="1">
            <a:off x="7471575" y="1631008"/>
            <a:ext cx="571830" cy="564617"/>
          </a:xfrm>
          <a:custGeom>
            <a:avLst/>
            <a:gdLst/>
            <a:ahLst/>
            <a:cxnLst/>
            <a:rect l="l" t="t" r="r" b="b"/>
            <a:pathLst>
              <a:path w="15065" h="14874" extrusionOk="0">
                <a:moveTo>
                  <a:pt x="14489" y="1"/>
                </a:moveTo>
                <a:lnTo>
                  <a:pt x="14361" y="65"/>
                </a:lnTo>
                <a:lnTo>
                  <a:pt x="14201" y="161"/>
                </a:lnTo>
                <a:lnTo>
                  <a:pt x="14041" y="321"/>
                </a:lnTo>
                <a:lnTo>
                  <a:pt x="13881" y="513"/>
                </a:lnTo>
                <a:lnTo>
                  <a:pt x="13562" y="1024"/>
                </a:lnTo>
                <a:lnTo>
                  <a:pt x="13178" y="1664"/>
                </a:lnTo>
                <a:lnTo>
                  <a:pt x="12794" y="2400"/>
                </a:lnTo>
                <a:lnTo>
                  <a:pt x="12378" y="3231"/>
                </a:lnTo>
                <a:lnTo>
                  <a:pt x="11547" y="4990"/>
                </a:lnTo>
                <a:lnTo>
                  <a:pt x="10715" y="6750"/>
                </a:lnTo>
                <a:lnTo>
                  <a:pt x="9979" y="8285"/>
                </a:lnTo>
                <a:lnTo>
                  <a:pt x="9627" y="8893"/>
                </a:lnTo>
                <a:lnTo>
                  <a:pt x="9340" y="9372"/>
                </a:lnTo>
                <a:lnTo>
                  <a:pt x="9212" y="9532"/>
                </a:lnTo>
                <a:lnTo>
                  <a:pt x="9084" y="9660"/>
                </a:lnTo>
                <a:lnTo>
                  <a:pt x="8988" y="9756"/>
                </a:lnTo>
                <a:lnTo>
                  <a:pt x="8892" y="9788"/>
                </a:lnTo>
                <a:lnTo>
                  <a:pt x="8252" y="9788"/>
                </a:lnTo>
                <a:lnTo>
                  <a:pt x="7548" y="9692"/>
                </a:lnTo>
                <a:lnTo>
                  <a:pt x="6717" y="9532"/>
                </a:lnTo>
                <a:lnTo>
                  <a:pt x="5821" y="9308"/>
                </a:lnTo>
                <a:lnTo>
                  <a:pt x="4862" y="9052"/>
                </a:lnTo>
                <a:lnTo>
                  <a:pt x="3806" y="8797"/>
                </a:lnTo>
                <a:lnTo>
                  <a:pt x="2687" y="8541"/>
                </a:lnTo>
                <a:lnTo>
                  <a:pt x="1503" y="8349"/>
                </a:lnTo>
                <a:lnTo>
                  <a:pt x="1184" y="8317"/>
                </a:lnTo>
                <a:lnTo>
                  <a:pt x="928" y="8317"/>
                </a:lnTo>
                <a:lnTo>
                  <a:pt x="704" y="8349"/>
                </a:lnTo>
                <a:lnTo>
                  <a:pt x="512" y="8381"/>
                </a:lnTo>
                <a:lnTo>
                  <a:pt x="352" y="8445"/>
                </a:lnTo>
                <a:lnTo>
                  <a:pt x="224" y="8541"/>
                </a:lnTo>
                <a:lnTo>
                  <a:pt x="128" y="8637"/>
                </a:lnTo>
                <a:lnTo>
                  <a:pt x="64" y="8765"/>
                </a:lnTo>
                <a:lnTo>
                  <a:pt x="32" y="8893"/>
                </a:lnTo>
                <a:lnTo>
                  <a:pt x="0" y="9020"/>
                </a:lnTo>
                <a:lnTo>
                  <a:pt x="32" y="9180"/>
                </a:lnTo>
                <a:lnTo>
                  <a:pt x="64" y="9340"/>
                </a:lnTo>
                <a:lnTo>
                  <a:pt x="128" y="9500"/>
                </a:lnTo>
                <a:lnTo>
                  <a:pt x="224" y="9692"/>
                </a:lnTo>
                <a:lnTo>
                  <a:pt x="480" y="10044"/>
                </a:lnTo>
                <a:lnTo>
                  <a:pt x="704" y="10300"/>
                </a:lnTo>
                <a:lnTo>
                  <a:pt x="1056" y="10620"/>
                </a:lnTo>
                <a:lnTo>
                  <a:pt x="1439" y="11004"/>
                </a:lnTo>
                <a:lnTo>
                  <a:pt x="1951" y="11387"/>
                </a:lnTo>
                <a:lnTo>
                  <a:pt x="2495" y="11803"/>
                </a:lnTo>
                <a:lnTo>
                  <a:pt x="3135" y="12251"/>
                </a:lnTo>
                <a:lnTo>
                  <a:pt x="3806" y="12699"/>
                </a:lnTo>
                <a:lnTo>
                  <a:pt x="4510" y="13114"/>
                </a:lnTo>
                <a:lnTo>
                  <a:pt x="5278" y="13498"/>
                </a:lnTo>
                <a:lnTo>
                  <a:pt x="6077" y="13882"/>
                </a:lnTo>
                <a:lnTo>
                  <a:pt x="6909" y="14202"/>
                </a:lnTo>
                <a:lnTo>
                  <a:pt x="7772" y="14490"/>
                </a:lnTo>
                <a:lnTo>
                  <a:pt x="8636" y="14682"/>
                </a:lnTo>
                <a:lnTo>
                  <a:pt x="9052" y="14778"/>
                </a:lnTo>
                <a:lnTo>
                  <a:pt x="9500" y="14810"/>
                </a:lnTo>
                <a:lnTo>
                  <a:pt x="9915" y="14842"/>
                </a:lnTo>
                <a:lnTo>
                  <a:pt x="10363" y="14874"/>
                </a:lnTo>
                <a:lnTo>
                  <a:pt x="10779" y="14842"/>
                </a:lnTo>
                <a:lnTo>
                  <a:pt x="11227" y="14810"/>
                </a:lnTo>
                <a:lnTo>
                  <a:pt x="11387" y="14778"/>
                </a:lnTo>
                <a:lnTo>
                  <a:pt x="11547" y="14714"/>
                </a:lnTo>
                <a:lnTo>
                  <a:pt x="11738" y="14650"/>
                </a:lnTo>
                <a:lnTo>
                  <a:pt x="11898" y="14554"/>
                </a:lnTo>
                <a:lnTo>
                  <a:pt x="12186" y="14298"/>
                </a:lnTo>
                <a:lnTo>
                  <a:pt x="12506" y="13978"/>
                </a:lnTo>
                <a:lnTo>
                  <a:pt x="12762" y="13594"/>
                </a:lnTo>
                <a:lnTo>
                  <a:pt x="13018" y="13178"/>
                </a:lnTo>
                <a:lnTo>
                  <a:pt x="13242" y="12699"/>
                </a:lnTo>
                <a:lnTo>
                  <a:pt x="13466" y="12219"/>
                </a:lnTo>
                <a:lnTo>
                  <a:pt x="13658" y="11739"/>
                </a:lnTo>
                <a:lnTo>
                  <a:pt x="13849" y="11227"/>
                </a:lnTo>
                <a:lnTo>
                  <a:pt x="14137" y="10236"/>
                </a:lnTo>
                <a:lnTo>
                  <a:pt x="14361" y="9340"/>
                </a:lnTo>
                <a:lnTo>
                  <a:pt x="14489" y="8605"/>
                </a:lnTo>
                <a:lnTo>
                  <a:pt x="14649" y="7421"/>
                </a:lnTo>
                <a:lnTo>
                  <a:pt x="14809" y="6046"/>
                </a:lnTo>
                <a:lnTo>
                  <a:pt x="14969" y="4575"/>
                </a:lnTo>
                <a:lnTo>
                  <a:pt x="15065" y="3135"/>
                </a:lnTo>
                <a:lnTo>
                  <a:pt x="15065" y="2496"/>
                </a:lnTo>
                <a:lnTo>
                  <a:pt x="15065" y="1856"/>
                </a:lnTo>
                <a:lnTo>
                  <a:pt x="15065" y="1312"/>
                </a:lnTo>
                <a:lnTo>
                  <a:pt x="15001" y="832"/>
                </a:lnTo>
                <a:lnTo>
                  <a:pt x="14937" y="481"/>
                </a:lnTo>
                <a:lnTo>
                  <a:pt x="14809" y="193"/>
                </a:lnTo>
                <a:lnTo>
                  <a:pt x="14745" y="97"/>
                </a:lnTo>
                <a:lnTo>
                  <a:pt x="14681" y="33"/>
                </a:lnTo>
                <a:lnTo>
                  <a:pt x="14585" y="1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8" name="Google Shape;1318;p45"/>
          <p:cNvSpPr/>
          <p:nvPr/>
        </p:nvSpPr>
        <p:spPr>
          <a:xfrm flipH="1">
            <a:off x="7752005" y="1941824"/>
            <a:ext cx="299902" cy="245298"/>
          </a:xfrm>
          <a:custGeom>
            <a:avLst/>
            <a:gdLst/>
            <a:ahLst/>
            <a:cxnLst/>
            <a:rect l="l" t="t" r="r" b="b"/>
            <a:pathLst>
              <a:path w="7901" h="6462" extrusionOk="0">
                <a:moveTo>
                  <a:pt x="928" y="1"/>
                </a:moveTo>
                <a:lnTo>
                  <a:pt x="704" y="33"/>
                </a:lnTo>
                <a:lnTo>
                  <a:pt x="512" y="97"/>
                </a:lnTo>
                <a:lnTo>
                  <a:pt x="352" y="161"/>
                </a:lnTo>
                <a:lnTo>
                  <a:pt x="224" y="257"/>
                </a:lnTo>
                <a:lnTo>
                  <a:pt x="128" y="385"/>
                </a:lnTo>
                <a:lnTo>
                  <a:pt x="32" y="513"/>
                </a:lnTo>
                <a:lnTo>
                  <a:pt x="0" y="641"/>
                </a:lnTo>
                <a:lnTo>
                  <a:pt x="0" y="800"/>
                </a:lnTo>
                <a:lnTo>
                  <a:pt x="0" y="992"/>
                </a:lnTo>
                <a:lnTo>
                  <a:pt x="64" y="1152"/>
                </a:lnTo>
                <a:lnTo>
                  <a:pt x="128" y="1376"/>
                </a:lnTo>
                <a:lnTo>
                  <a:pt x="384" y="1824"/>
                </a:lnTo>
                <a:lnTo>
                  <a:pt x="736" y="2336"/>
                </a:lnTo>
                <a:lnTo>
                  <a:pt x="992" y="2624"/>
                </a:lnTo>
                <a:lnTo>
                  <a:pt x="1312" y="2975"/>
                </a:lnTo>
                <a:lnTo>
                  <a:pt x="1663" y="3295"/>
                </a:lnTo>
                <a:lnTo>
                  <a:pt x="2079" y="3647"/>
                </a:lnTo>
                <a:lnTo>
                  <a:pt x="2911" y="4351"/>
                </a:lnTo>
                <a:lnTo>
                  <a:pt x="3806" y="5022"/>
                </a:lnTo>
                <a:lnTo>
                  <a:pt x="4606" y="5598"/>
                </a:lnTo>
                <a:lnTo>
                  <a:pt x="5310" y="6046"/>
                </a:lnTo>
                <a:lnTo>
                  <a:pt x="5949" y="6462"/>
                </a:lnTo>
                <a:lnTo>
                  <a:pt x="6397" y="5278"/>
                </a:lnTo>
                <a:lnTo>
                  <a:pt x="7900" y="1312"/>
                </a:lnTo>
                <a:lnTo>
                  <a:pt x="5853" y="832"/>
                </a:lnTo>
                <a:lnTo>
                  <a:pt x="3934" y="417"/>
                </a:lnTo>
                <a:lnTo>
                  <a:pt x="2943" y="225"/>
                </a:lnTo>
                <a:lnTo>
                  <a:pt x="2015" y="65"/>
                </a:lnTo>
                <a:lnTo>
                  <a:pt x="1599" y="33"/>
                </a:lnTo>
                <a:lnTo>
                  <a:pt x="1184" y="1"/>
                </a:lnTo>
                <a:close/>
              </a:path>
            </a:pathLst>
          </a:custGeom>
          <a:solidFill>
            <a:srgbClr val="E6AA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9" name="Google Shape;1319;p45"/>
          <p:cNvSpPr/>
          <p:nvPr/>
        </p:nvSpPr>
        <p:spPr>
          <a:xfrm flipH="1">
            <a:off x="7809055" y="1941824"/>
            <a:ext cx="242852" cy="245298"/>
          </a:xfrm>
          <a:custGeom>
            <a:avLst/>
            <a:gdLst/>
            <a:ahLst/>
            <a:cxnLst/>
            <a:rect l="l" t="t" r="r" b="b"/>
            <a:pathLst>
              <a:path w="6398" h="6462" extrusionOk="0">
                <a:moveTo>
                  <a:pt x="928" y="1"/>
                </a:moveTo>
                <a:lnTo>
                  <a:pt x="704" y="33"/>
                </a:lnTo>
                <a:lnTo>
                  <a:pt x="512" y="97"/>
                </a:lnTo>
                <a:lnTo>
                  <a:pt x="352" y="161"/>
                </a:lnTo>
                <a:lnTo>
                  <a:pt x="224" y="257"/>
                </a:lnTo>
                <a:lnTo>
                  <a:pt x="128" y="385"/>
                </a:lnTo>
                <a:lnTo>
                  <a:pt x="32" y="513"/>
                </a:lnTo>
                <a:lnTo>
                  <a:pt x="0" y="641"/>
                </a:lnTo>
                <a:lnTo>
                  <a:pt x="0" y="800"/>
                </a:lnTo>
                <a:lnTo>
                  <a:pt x="0" y="992"/>
                </a:lnTo>
                <a:lnTo>
                  <a:pt x="64" y="1152"/>
                </a:lnTo>
                <a:lnTo>
                  <a:pt x="128" y="1376"/>
                </a:lnTo>
                <a:lnTo>
                  <a:pt x="384" y="1824"/>
                </a:lnTo>
                <a:lnTo>
                  <a:pt x="736" y="2336"/>
                </a:lnTo>
                <a:lnTo>
                  <a:pt x="992" y="2624"/>
                </a:lnTo>
                <a:lnTo>
                  <a:pt x="1312" y="2975"/>
                </a:lnTo>
                <a:lnTo>
                  <a:pt x="1663" y="3295"/>
                </a:lnTo>
                <a:lnTo>
                  <a:pt x="2079" y="3647"/>
                </a:lnTo>
                <a:lnTo>
                  <a:pt x="2911" y="4351"/>
                </a:lnTo>
                <a:lnTo>
                  <a:pt x="3806" y="5022"/>
                </a:lnTo>
                <a:lnTo>
                  <a:pt x="4606" y="5598"/>
                </a:lnTo>
                <a:lnTo>
                  <a:pt x="5310" y="6046"/>
                </a:lnTo>
                <a:lnTo>
                  <a:pt x="5949" y="6462"/>
                </a:lnTo>
                <a:lnTo>
                  <a:pt x="6397" y="5278"/>
                </a:lnTo>
                <a:lnTo>
                  <a:pt x="3742" y="2560"/>
                </a:lnTo>
                <a:lnTo>
                  <a:pt x="1184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45"/>
          <p:cNvSpPr/>
          <p:nvPr/>
        </p:nvSpPr>
        <p:spPr>
          <a:xfrm flipH="1">
            <a:off x="7790873" y="1995272"/>
            <a:ext cx="63161" cy="165164"/>
          </a:xfrm>
          <a:custGeom>
            <a:avLst/>
            <a:gdLst/>
            <a:ahLst/>
            <a:cxnLst/>
            <a:rect l="l" t="t" r="r" b="b"/>
            <a:pathLst>
              <a:path w="1664" h="4351" extrusionOk="0">
                <a:moveTo>
                  <a:pt x="1664" y="0"/>
                </a:moveTo>
                <a:lnTo>
                  <a:pt x="1632" y="32"/>
                </a:lnTo>
                <a:lnTo>
                  <a:pt x="1280" y="864"/>
                </a:lnTo>
                <a:lnTo>
                  <a:pt x="800" y="2143"/>
                </a:lnTo>
                <a:lnTo>
                  <a:pt x="1" y="4318"/>
                </a:lnTo>
                <a:lnTo>
                  <a:pt x="1" y="4350"/>
                </a:lnTo>
                <a:lnTo>
                  <a:pt x="33" y="4318"/>
                </a:lnTo>
                <a:lnTo>
                  <a:pt x="480" y="3263"/>
                </a:lnTo>
                <a:lnTo>
                  <a:pt x="896" y="2207"/>
                </a:lnTo>
                <a:lnTo>
                  <a:pt x="1312" y="1120"/>
                </a:lnTo>
                <a:lnTo>
                  <a:pt x="1664" y="32"/>
                </a:lnTo>
                <a:lnTo>
                  <a:pt x="1664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45"/>
          <p:cNvSpPr/>
          <p:nvPr/>
        </p:nvSpPr>
        <p:spPr>
          <a:xfrm flipH="1">
            <a:off x="7345290" y="1600678"/>
            <a:ext cx="236779" cy="313284"/>
          </a:xfrm>
          <a:custGeom>
            <a:avLst/>
            <a:gdLst/>
            <a:ahLst/>
            <a:cxnLst/>
            <a:rect l="l" t="t" r="r" b="b"/>
            <a:pathLst>
              <a:path w="6238" h="8253" extrusionOk="0">
                <a:moveTo>
                  <a:pt x="1855" y="0"/>
                </a:moveTo>
                <a:lnTo>
                  <a:pt x="1504" y="64"/>
                </a:lnTo>
                <a:lnTo>
                  <a:pt x="1184" y="160"/>
                </a:lnTo>
                <a:lnTo>
                  <a:pt x="928" y="256"/>
                </a:lnTo>
                <a:lnTo>
                  <a:pt x="736" y="384"/>
                </a:lnTo>
                <a:lnTo>
                  <a:pt x="640" y="448"/>
                </a:lnTo>
                <a:lnTo>
                  <a:pt x="608" y="544"/>
                </a:lnTo>
                <a:lnTo>
                  <a:pt x="544" y="704"/>
                </a:lnTo>
                <a:lnTo>
                  <a:pt x="544" y="896"/>
                </a:lnTo>
                <a:lnTo>
                  <a:pt x="544" y="1056"/>
                </a:lnTo>
                <a:lnTo>
                  <a:pt x="608" y="1216"/>
                </a:lnTo>
                <a:lnTo>
                  <a:pt x="704" y="1440"/>
                </a:lnTo>
                <a:lnTo>
                  <a:pt x="768" y="1535"/>
                </a:lnTo>
                <a:lnTo>
                  <a:pt x="672" y="1567"/>
                </a:lnTo>
                <a:lnTo>
                  <a:pt x="480" y="1695"/>
                </a:lnTo>
                <a:lnTo>
                  <a:pt x="352" y="1791"/>
                </a:lnTo>
                <a:lnTo>
                  <a:pt x="256" y="1887"/>
                </a:lnTo>
                <a:lnTo>
                  <a:pt x="192" y="2015"/>
                </a:lnTo>
                <a:lnTo>
                  <a:pt x="128" y="2175"/>
                </a:lnTo>
                <a:lnTo>
                  <a:pt x="160" y="2463"/>
                </a:lnTo>
                <a:lnTo>
                  <a:pt x="256" y="2719"/>
                </a:lnTo>
                <a:lnTo>
                  <a:pt x="384" y="2911"/>
                </a:lnTo>
                <a:lnTo>
                  <a:pt x="608" y="3103"/>
                </a:lnTo>
                <a:lnTo>
                  <a:pt x="512" y="3135"/>
                </a:lnTo>
                <a:lnTo>
                  <a:pt x="320" y="3263"/>
                </a:lnTo>
                <a:lnTo>
                  <a:pt x="192" y="3359"/>
                </a:lnTo>
                <a:lnTo>
                  <a:pt x="96" y="3455"/>
                </a:lnTo>
                <a:lnTo>
                  <a:pt x="32" y="3551"/>
                </a:lnTo>
                <a:lnTo>
                  <a:pt x="0" y="3678"/>
                </a:lnTo>
                <a:lnTo>
                  <a:pt x="32" y="3902"/>
                </a:lnTo>
                <a:lnTo>
                  <a:pt x="96" y="4126"/>
                </a:lnTo>
                <a:lnTo>
                  <a:pt x="192" y="4286"/>
                </a:lnTo>
                <a:lnTo>
                  <a:pt x="320" y="4446"/>
                </a:lnTo>
                <a:lnTo>
                  <a:pt x="544" y="4638"/>
                </a:lnTo>
                <a:lnTo>
                  <a:pt x="640" y="4702"/>
                </a:lnTo>
                <a:lnTo>
                  <a:pt x="512" y="4766"/>
                </a:lnTo>
                <a:lnTo>
                  <a:pt x="416" y="4862"/>
                </a:lnTo>
                <a:lnTo>
                  <a:pt x="320" y="4958"/>
                </a:lnTo>
                <a:lnTo>
                  <a:pt x="256" y="5054"/>
                </a:lnTo>
                <a:lnTo>
                  <a:pt x="192" y="5150"/>
                </a:lnTo>
                <a:lnTo>
                  <a:pt x="160" y="5278"/>
                </a:lnTo>
                <a:lnTo>
                  <a:pt x="160" y="5406"/>
                </a:lnTo>
                <a:lnTo>
                  <a:pt x="160" y="5566"/>
                </a:lnTo>
                <a:lnTo>
                  <a:pt x="192" y="5693"/>
                </a:lnTo>
                <a:lnTo>
                  <a:pt x="224" y="5853"/>
                </a:lnTo>
                <a:lnTo>
                  <a:pt x="384" y="6205"/>
                </a:lnTo>
                <a:lnTo>
                  <a:pt x="576" y="6589"/>
                </a:lnTo>
                <a:lnTo>
                  <a:pt x="832" y="6973"/>
                </a:lnTo>
                <a:lnTo>
                  <a:pt x="1248" y="7581"/>
                </a:lnTo>
                <a:lnTo>
                  <a:pt x="1599" y="8252"/>
                </a:lnTo>
                <a:lnTo>
                  <a:pt x="2303" y="8156"/>
                </a:lnTo>
                <a:lnTo>
                  <a:pt x="2335" y="7996"/>
                </a:lnTo>
                <a:lnTo>
                  <a:pt x="2207" y="6589"/>
                </a:lnTo>
                <a:lnTo>
                  <a:pt x="2367" y="6557"/>
                </a:lnTo>
                <a:lnTo>
                  <a:pt x="2559" y="6589"/>
                </a:lnTo>
                <a:lnTo>
                  <a:pt x="3039" y="6685"/>
                </a:lnTo>
                <a:lnTo>
                  <a:pt x="4030" y="7037"/>
                </a:lnTo>
                <a:lnTo>
                  <a:pt x="4510" y="7197"/>
                </a:lnTo>
                <a:lnTo>
                  <a:pt x="4734" y="7229"/>
                </a:lnTo>
                <a:lnTo>
                  <a:pt x="5150" y="7229"/>
                </a:lnTo>
                <a:lnTo>
                  <a:pt x="5278" y="7133"/>
                </a:lnTo>
                <a:lnTo>
                  <a:pt x="5406" y="7037"/>
                </a:lnTo>
                <a:lnTo>
                  <a:pt x="5502" y="6877"/>
                </a:lnTo>
                <a:lnTo>
                  <a:pt x="5534" y="6749"/>
                </a:lnTo>
                <a:lnTo>
                  <a:pt x="5534" y="6653"/>
                </a:lnTo>
                <a:lnTo>
                  <a:pt x="5502" y="6429"/>
                </a:lnTo>
                <a:lnTo>
                  <a:pt x="5406" y="6205"/>
                </a:lnTo>
                <a:lnTo>
                  <a:pt x="5278" y="6013"/>
                </a:lnTo>
                <a:lnTo>
                  <a:pt x="5150" y="5853"/>
                </a:lnTo>
                <a:lnTo>
                  <a:pt x="5022" y="5725"/>
                </a:lnTo>
                <a:lnTo>
                  <a:pt x="4862" y="5598"/>
                </a:lnTo>
                <a:lnTo>
                  <a:pt x="4862" y="5598"/>
                </a:lnTo>
                <a:lnTo>
                  <a:pt x="5086" y="5661"/>
                </a:lnTo>
                <a:lnTo>
                  <a:pt x="5534" y="5661"/>
                </a:lnTo>
                <a:lnTo>
                  <a:pt x="5757" y="5630"/>
                </a:lnTo>
                <a:lnTo>
                  <a:pt x="5853" y="5598"/>
                </a:lnTo>
                <a:lnTo>
                  <a:pt x="5949" y="5534"/>
                </a:lnTo>
                <a:lnTo>
                  <a:pt x="6045" y="5470"/>
                </a:lnTo>
                <a:lnTo>
                  <a:pt x="6109" y="5374"/>
                </a:lnTo>
                <a:lnTo>
                  <a:pt x="6141" y="5246"/>
                </a:lnTo>
                <a:lnTo>
                  <a:pt x="6173" y="5118"/>
                </a:lnTo>
                <a:lnTo>
                  <a:pt x="6205" y="4958"/>
                </a:lnTo>
                <a:lnTo>
                  <a:pt x="6173" y="4830"/>
                </a:lnTo>
                <a:lnTo>
                  <a:pt x="6109" y="4702"/>
                </a:lnTo>
                <a:lnTo>
                  <a:pt x="6045" y="4574"/>
                </a:lnTo>
                <a:lnTo>
                  <a:pt x="5853" y="4350"/>
                </a:lnTo>
                <a:lnTo>
                  <a:pt x="5630" y="4158"/>
                </a:lnTo>
                <a:lnTo>
                  <a:pt x="5406" y="4030"/>
                </a:lnTo>
                <a:lnTo>
                  <a:pt x="5214" y="3902"/>
                </a:lnTo>
                <a:lnTo>
                  <a:pt x="4958" y="3806"/>
                </a:lnTo>
                <a:lnTo>
                  <a:pt x="5214" y="3838"/>
                </a:lnTo>
                <a:lnTo>
                  <a:pt x="5406" y="3838"/>
                </a:lnTo>
                <a:lnTo>
                  <a:pt x="5630" y="3806"/>
                </a:lnTo>
                <a:lnTo>
                  <a:pt x="5853" y="3742"/>
                </a:lnTo>
                <a:lnTo>
                  <a:pt x="5949" y="3678"/>
                </a:lnTo>
                <a:lnTo>
                  <a:pt x="6045" y="3614"/>
                </a:lnTo>
                <a:lnTo>
                  <a:pt x="6109" y="3551"/>
                </a:lnTo>
                <a:lnTo>
                  <a:pt x="6173" y="3455"/>
                </a:lnTo>
                <a:lnTo>
                  <a:pt x="6205" y="3327"/>
                </a:lnTo>
                <a:lnTo>
                  <a:pt x="6237" y="3167"/>
                </a:lnTo>
                <a:lnTo>
                  <a:pt x="6205" y="3039"/>
                </a:lnTo>
                <a:lnTo>
                  <a:pt x="6173" y="2879"/>
                </a:lnTo>
                <a:lnTo>
                  <a:pt x="6109" y="2751"/>
                </a:lnTo>
                <a:lnTo>
                  <a:pt x="6013" y="2623"/>
                </a:lnTo>
                <a:lnTo>
                  <a:pt x="5789" y="2399"/>
                </a:lnTo>
                <a:lnTo>
                  <a:pt x="5566" y="2239"/>
                </a:lnTo>
                <a:lnTo>
                  <a:pt x="5310" y="2079"/>
                </a:lnTo>
                <a:lnTo>
                  <a:pt x="5086" y="1983"/>
                </a:lnTo>
                <a:lnTo>
                  <a:pt x="4894" y="1887"/>
                </a:lnTo>
                <a:lnTo>
                  <a:pt x="5182" y="1887"/>
                </a:lnTo>
                <a:lnTo>
                  <a:pt x="5342" y="1855"/>
                </a:lnTo>
                <a:lnTo>
                  <a:pt x="5470" y="1791"/>
                </a:lnTo>
                <a:lnTo>
                  <a:pt x="5598" y="1663"/>
                </a:lnTo>
                <a:lnTo>
                  <a:pt x="5630" y="1599"/>
                </a:lnTo>
                <a:lnTo>
                  <a:pt x="5630" y="1503"/>
                </a:lnTo>
                <a:lnTo>
                  <a:pt x="5630" y="1408"/>
                </a:lnTo>
                <a:lnTo>
                  <a:pt x="5598" y="1280"/>
                </a:lnTo>
                <a:lnTo>
                  <a:pt x="5534" y="1152"/>
                </a:lnTo>
                <a:lnTo>
                  <a:pt x="5438" y="1024"/>
                </a:lnTo>
                <a:lnTo>
                  <a:pt x="5246" y="768"/>
                </a:lnTo>
                <a:lnTo>
                  <a:pt x="4958" y="576"/>
                </a:lnTo>
                <a:lnTo>
                  <a:pt x="4638" y="416"/>
                </a:lnTo>
                <a:lnTo>
                  <a:pt x="4286" y="256"/>
                </a:lnTo>
                <a:lnTo>
                  <a:pt x="3870" y="160"/>
                </a:lnTo>
                <a:lnTo>
                  <a:pt x="3487" y="64"/>
                </a:lnTo>
                <a:lnTo>
                  <a:pt x="3039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45"/>
          <p:cNvSpPr/>
          <p:nvPr/>
        </p:nvSpPr>
        <p:spPr>
          <a:xfrm flipH="1">
            <a:off x="7493400" y="1858046"/>
            <a:ext cx="82596" cy="128760"/>
          </a:xfrm>
          <a:custGeom>
            <a:avLst/>
            <a:gdLst/>
            <a:ahLst/>
            <a:cxnLst/>
            <a:rect l="l" t="t" r="r" b="b"/>
            <a:pathLst>
              <a:path w="2176" h="3392" extrusionOk="0">
                <a:moveTo>
                  <a:pt x="1983" y="1"/>
                </a:moveTo>
                <a:lnTo>
                  <a:pt x="672" y="193"/>
                </a:lnTo>
                <a:lnTo>
                  <a:pt x="704" y="353"/>
                </a:lnTo>
                <a:lnTo>
                  <a:pt x="736" y="513"/>
                </a:lnTo>
                <a:lnTo>
                  <a:pt x="704" y="673"/>
                </a:lnTo>
                <a:lnTo>
                  <a:pt x="672" y="865"/>
                </a:lnTo>
                <a:lnTo>
                  <a:pt x="544" y="1216"/>
                </a:lnTo>
                <a:lnTo>
                  <a:pt x="384" y="1568"/>
                </a:lnTo>
                <a:lnTo>
                  <a:pt x="224" y="1920"/>
                </a:lnTo>
                <a:lnTo>
                  <a:pt x="96" y="2240"/>
                </a:lnTo>
                <a:lnTo>
                  <a:pt x="0" y="2592"/>
                </a:lnTo>
                <a:lnTo>
                  <a:pt x="0" y="2752"/>
                </a:lnTo>
                <a:lnTo>
                  <a:pt x="32" y="2912"/>
                </a:lnTo>
                <a:lnTo>
                  <a:pt x="64" y="3103"/>
                </a:lnTo>
                <a:lnTo>
                  <a:pt x="160" y="3263"/>
                </a:lnTo>
                <a:lnTo>
                  <a:pt x="288" y="3327"/>
                </a:lnTo>
                <a:lnTo>
                  <a:pt x="416" y="3391"/>
                </a:lnTo>
                <a:lnTo>
                  <a:pt x="576" y="3391"/>
                </a:lnTo>
                <a:lnTo>
                  <a:pt x="736" y="3359"/>
                </a:lnTo>
                <a:lnTo>
                  <a:pt x="896" y="3295"/>
                </a:lnTo>
                <a:lnTo>
                  <a:pt x="1088" y="3167"/>
                </a:lnTo>
                <a:lnTo>
                  <a:pt x="1280" y="3039"/>
                </a:lnTo>
                <a:lnTo>
                  <a:pt x="1439" y="2880"/>
                </a:lnTo>
                <a:lnTo>
                  <a:pt x="1631" y="2656"/>
                </a:lnTo>
                <a:lnTo>
                  <a:pt x="1759" y="2432"/>
                </a:lnTo>
                <a:lnTo>
                  <a:pt x="1919" y="2208"/>
                </a:lnTo>
                <a:lnTo>
                  <a:pt x="2015" y="1952"/>
                </a:lnTo>
                <a:lnTo>
                  <a:pt x="2111" y="1664"/>
                </a:lnTo>
                <a:lnTo>
                  <a:pt x="2143" y="1376"/>
                </a:lnTo>
                <a:lnTo>
                  <a:pt x="2175" y="1216"/>
                </a:lnTo>
                <a:lnTo>
                  <a:pt x="1983" y="1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3" name="Google Shape;1323;p45"/>
          <p:cNvSpPr/>
          <p:nvPr/>
        </p:nvSpPr>
        <p:spPr>
          <a:xfrm flipH="1">
            <a:off x="7393876" y="1651658"/>
            <a:ext cx="156651" cy="23118"/>
          </a:xfrm>
          <a:custGeom>
            <a:avLst/>
            <a:gdLst/>
            <a:ahLst/>
            <a:cxnLst/>
            <a:rect l="l" t="t" r="r" b="b"/>
            <a:pathLst>
              <a:path w="4127" h="609" extrusionOk="0">
                <a:moveTo>
                  <a:pt x="1056" y="1"/>
                </a:moveTo>
                <a:lnTo>
                  <a:pt x="513" y="65"/>
                </a:lnTo>
                <a:lnTo>
                  <a:pt x="1" y="129"/>
                </a:lnTo>
                <a:lnTo>
                  <a:pt x="1" y="160"/>
                </a:lnTo>
                <a:lnTo>
                  <a:pt x="1024" y="160"/>
                </a:lnTo>
                <a:lnTo>
                  <a:pt x="2048" y="256"/>
                </a:lnTo>
                <a:lnTo>
                  <a:pt x="3071" y="384"/>
                </a:lnTo>
                <a:lnTo>
                  <a:pt x="4095" y="608"/>
                </a:lnTo>
                <a:lnTo>
                  <a:pt x="4127" y="608"/>
                </a:lnTo>
                <a:lnTo>
                  <a:pt x="4127" y="576"/>
                </a:lnTo>
                <a:lnTo>
                  <a:pt x="4095" y="544"/>
                </a:lnTo>
                <a:lnTo>
                  <a:pt x="3615" y="352"/>
                </a:lnTo>
                <a:lnTo>
                  <a:pt x="3103" y="224"/>
                </a:lnTo>
                <a:lnTo>
                  <a:pt x="2592" y="97"/>
                </a:lnTo>
                <a:lnTo>
                  <a:pt x="2080" y="33"/>
                </a:lnTo>
                <a:lnTo>
                  <a:pt x="156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4" name="Google Shape;1324;p45"/>
          <p:cNvSpPr/>
          <p:nvPr/>
        </p:nvSpPr>
        <p:spPr>
          <a:xfrm flipH="1">
            <a:off x="7390232" y="1712356"/>
            <a:ext cx="170012" cy="34050"/>
          </a:xfrm>
          <a:custGeom>
            <a:avLst/>
            <a:gdLst/>
            <a:ahLst/>
            <a:cxnLst/>
            <a:rect l="l" t="t" r="r" b="b"/>
            <a:pathLst>
              <a:path w="4479" h="897" extrusionOk="0">
                <a:moveTo>
                  <a:pt x="1152" y="1"/>
                </a:moveTo>
                <a:lnTo>
                  <a:pt x="577" y="33"/>
                </a:lnTo>
                <a:lnTo>
                  <a:pt x="1" y="129"/>
                </a:lnTo>
                <a:lnTo>
                  <a:pt x="513" y="129"/>
                </a:lnTo>
                <a:lnTo>
                  <a:pt x="1120" y="161"/>
                </a:lnTo>
                <a:lnTo>
                  <a:pt x="1728" y="225"/>
                </a:lnTo>
                <a:lnTo>
                  <a:pt x="2368" y="321"/>
                </a:lnTo>
                <a:lnTo>
                  <a:pt x="2976" y="449"/>
                </a:lnTo>
                <a:lnTo>
                  <a:pt x="3551" y="577"/>
                </a:lnTo>
                <a:lnTo>
                  <a:pt x="4031" y="736"/>
                </a:lnTo>
                <a:lnTo>
                  <a:pt x="4447" y="896"/>
                </a:lnTo>
                <a:lnTo>
                  <a:pt x="4479" y="896"/>
                </a:lnTo>
                <a:lnTo>
                  <a:pt x="4447" y="832"/>
                </a:lnTo>
                <a:lnTo>
                  <a:pt x="3935" y="577"/>
                </a:lnTo>
                <a:lnTo>
                  <a:pt x="3391" y="353"/>
                </a:lnTo>
                <a:lnTo>
                  <a:pt x="2848" y="193"/>
                </a:lnTo>
                <a:lnTo>
                  <a:pt x="2272" y="65"/>
                </a:lnTo>
                <a:lnTo>
                  <a:pt x="172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45"/>
          <p:cNvSpPr/>
          <p:nvPr/>
        </p:nvSpPr>
        <p:spPr>
          <a:xfrm flipH="1">
            <a:off x="7392661" y="1774307"/>
            <a:ext cx="162724" cy="42515"/>
          </a:xfrm>
          <a:custGeom>
            <a:avLst/>
            <a:gdLst/>
            <a:ahLst/>
            <a:cxnLst/>
            <a:rect l="l" t="t" r="r" b="b"/>
            <a:pathLst>
              <a:path w="4287" h="1120" extrusionOk="0">
                <a:moveTo>
                  <a:pt x="609" y="0"/>
                </a:moveTo>
                <a:lnTo>
                  <a:pt x="289" y="32"/>
                </a:lnTo>
                <a:lnTo>
                  <a:pt x="1" y="96"/>
                </a:lnTo>
                <a:lnTo>
                  <a:pt x="1" y="128"/>
                </a:lnTo>
                <a:lnTo>
                  <a:pt x="577" y="128"/>
                </a:lnTo>
                <a:lnTo>
                  <a:pt x="1120" y="192"/>
                </a:lnTo>
                <a:lnTo>
                  <a:pt x="1664" y="256"/>
                </a:lnTo>
                <a:lnTo>
                  <a:pt x="2208" y="352"/>
                </a:lnTo>
                <a:lnTo>
                  <a:pt x="2720" y="480"/>
                </a:lnTo>
                <a:lnTo>
                  <a:pt x="3231" y="640"/>
                </a:lnTo>
                <a:lnTo>
                  <a:pt x="3743" y="864"/>
                </a:lnTo>
                <a:lnTo>
                  <a:pt x="4255" y="1119"/>
                </a:lnTo>
                <a:lnTo>
                  <a:pt x="4287" y="1087"/>
                </a:lnTo>
                <a:lnTo>
                  <a:pt x="4287" y="1056"/>
                </a:lnTo>
                <a:lnTo>
                  <a:pt x="3871" y="768"/>
                </a:lnTo>
                <a:lnTo>
                  <a:pt x="3423" y="512"/>
                </a:lnTo>
                <a:lnTo>
                  <a:pt x="2943" y="320"/>
                </a:lnTo>
                <a:lnTo>
                  <a:pt x="2432" y="160"/>
                </a:lnTo>
                <a:lnTo>
                  <a:pt x="1856" y="64"/>
                </a:lnTo>
                <a:lnTo>
                  <a:pt x="1216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6" name="Google Shape;1326;p45"/>
          <p:cNvSpPr/>
          <p:nvPr/>
        </p:nvSpPr>
        <p:spPr>
          <a:xfrm flipH="1">
            <a:off x="7492186" y="1777913"/>
            <a:ext cx="91098" cy="213753"/>
          </a:xfrm>
          <a:custGeom>
            <a:avLst/>
            <a:gdLst/>
            <a:ahLst/>
            <a:cxnLst/>
            <a:rect l="l" t="t" r="r" b="b"/>
            <a:pathLst>
              <a:path w="2400" h="5631" extrusionOk="0">
                <a:moveTo>
                  <a:pt x="704" y="1"/>
                </a:moveTo>
                <a:lnTo>
                  <a:pt x="512" y="129"/>
                </a:lnTo>
                <a:lnTo>
                  <a:pt x="352" y="257"/>
                </a:lnTo>
                <a:lnTo>
                  <a:pt x="192" y="449"/>
                </a:lnTo>
                <a:lnTo>
                  <a:pt x="96" y="641"/>
                </a:lnTo>
                <a:lnTo>
                  <a:pt x="64" y="865"/>
                </a:lnTo>
                <a:lnTo>
                  <a:pt x="96" y="1120"/>
                </a:lnTo>
                <a:lnTo>
                  <a:pt x="160" y="1344"/>
                </a:lnTo>
                <a:lnTo>
                  <a:pt x="256" y="1568"/>
                </a:lnTo>
                <a:lnTo>
                  <a:pt x="544" y="2112"/>
                </a:lnTo>
                <a:lnTo>
                  <a:pt x="640" y="2272"/>
                </a:lnTo>
                <a:lnTo>
                  <a:pt x="704" y="2400"/>
                </a:lnTo>
                <a:lnTo>
                  <a:pt x="736" y="2592"/>
                </a:lnTo>
                <a:lnTo>
                  <a:pt x="768" y="2752"/>
                </a:lnTo>
                <a:lnTo>
                  <a:pt x="672" y="3071"/>
                </a:lnTo>
                <a:lnTo>
                  <a:pt x="576" y="3359"/>
                </a:lnTo>
                <a:lnTo>
                  <a:pt x="448" y="3647"/>
                </a:lnTo>
                <a:lnTo>
                  <a:pt x="288" y="3935"/>
                </a:lnTo>
                <a:lnTo>
                  <a:pt x="160" y="4159"/>
                </a:lnTo>
                <a:lnTo>
                  <a:pt x="64" y="4415"/>
                </a:lnTo>
                <a:lnTo>
                  <a:pt x="0" y="4671"/>
                </a:lnTo>
                <a:lnTo>
                  <a:pt x="0" y="4927"/>
                </a:lnTo>
                <a:lnTo>
                  <a:pt x="64" y="5150"/>
                </a:lnTo>
                <a:lnTo>
                  <a:pt x="160" y="5342"/>
                </a:lnTo>
                <a:lnTo>
                  <a:pt x="352" y="5502"/>
                </a:lnTo>
                <a:lnTo>
                  <a:pt x="544" y="5598"/>
                </a:lnTo>
                <a:lnTo>
                  <a:pt x="672" y="5598"/>
                </a:lnTo>
                <a:lnTo>
                  <a:pt x="800" y="5630"/>
                </a:lnTo>
                <a:lnTo>
                  <a:pt x="1056" y="5566"/>
                </a:lnTo>
                <a:lnTo>
                  <a:pt x="1280" y="5470"/>
                </a:lnTo>
                <a:lnTo>
                  <a:pt x="1504" y="5310"/>
                </a:lnTo>
                <a:lnTo>
                  <a:pt x="1695" y="5118"/>
                </a:lnTo>
                <a:lnTo>
                  <a:pt x="1887" y="4895"/>
                </a:lnTo>
                <a:lnTo>
                  <a:pt x="2015" y="4671"/>
                </a:lnTo>
                <a:lnTo>
                  <a:pt x="2143" y="4447"/>
                </a:lnTo>
                <a:lnTo>
                  <a:pt x="2271" y="4159"/>
                </a:lnTo>
                <a:lnTo>
                  <a:pt x="2335" y="3871"/>
                </a:lnTo>
                <a:lnTo>
                  <a:pt x="2399" y="3551"/>
                </a:lnTo>
                <a:lnTo>
                  <a:pt x="2399" y="3231"/>
                </a:lnTo>
                <a:lnTo>
                  <a:pt x="2399" y="2912"/>
                </a:lnTo>
                <a:lnTo>
                  <a:pt x="2367" y="2624"/>
                </a:lnTo>
                <a:lnTo>
                  <a:pt x="2239" y="1856"/>
                </a:lnTo>
                <a:lnTo>
                  <a:pt x="2175" y="1856"/>
                </a:lnTo>
                <a:lnTo>
                  <a:pt x="2207" y="2400"/>
                </a:lnTo>
                <a:lnTo>
                  <a:pt x="2239" y="2944"/>
                </a:lnTo>
                <a:lnTo>
                  <a:pt x="2239" y="3199"/>
                </a:lnTo>
                <a:lnTo>
                  <a:pt x="2207" y="3487"/>
                </a:lnTo>
                <a:lnTo>
                  <a:pt x="2175" y="3743"/>
                </a:lnTo>
                <a:lnTo>
                  <a:pt x="2079" y="3999"/>
                </a:lnTo>
                <a:lnTo>
                  <a:pt x="2015" y="4223"/>
                </a:lnTo>
                <a:lnTo>
                  <a:pt x="1919" y="4447"/>
                </a:lnTo>
                <a:lnTo>
                  <a:pt x="1791" y="4639"/>
                </a:lnTo>
                <a:lnTo>
                  <a:pt x="1631" y="4831"/>
                </a:lnTo>
                <a:lnTo>
                  <a:pt x="1472" y="5055"/>
                </a:lnTo>
                <a:lnTo>
                  <a:pt x="1280" y="5214"/>
                </a:lnTo>
                <a:lnTo>
                  <a:pt x="1024" y="5310"/>
                </a:lnTo>
                <a:lnTo>
                  <a:pt x="800" y="5374"/>
                </a:lnTo>
                <a:lnTo>
                  <a:pt x="672" y="5374"/>
                </a:lnTo>
                <a:lnTo>
                  <a:pt x="576" y="5342"/>
                </a:lnTo>
                <a:lnTo>
                  <a:pt x="480" y="5310"/>
                </a:lnTo>
                <a:lnTo>
                  <a:pt x="416" y="5214"/>
                </a:lnTo>
                <a:lnTo>
                  <a:pt x="320" y="5150"/>
                </a:lnTo>
                <a:lnTo>
                  <a:pt x="288" y="5055"/>
                </a:lnTo>
                <a:lnTo>
                  <a:pt x="256" y="4959"/>
                </a:lnTo>
                <a:lnTo>
                  <a:pt x="224" y="4863"/>
                </a:lnTo>
                <a:lnTo>
                  <a:pt x="256" y="4767"/>
                </a:lnTo>
                <a:lnTo>
                  <a:pt x="288" y="4511"/>
                </a:lnTo>
                <a:lnTo>
                  <a:pt x="384" y="4287"/>
                </a:lnTo>
                <a:lnTo>
                  <a:pt x="480" y="4063"/>
                </a:lnTo>
                <a:lnTo>
                  <a:pt x="608" y="3871"/>
                </a:lnTo>
                <a:lnTo>
                  <a:pt x="736" y="3615"/>
                </a:lnTo>
                <a:lnTo>
                  <a:pt x="832" y="3391"/>
                </a:lnTo>
                <a:lnTo>
                  <a:pt x="928" y="3135"/>
                </a:lnTo>
                <a:lnTo>
                  <a:pt x="992" y="2880"/>
                </a:lnTo>
                <a:lnTo>
                  <a:pt x="992" y="2656"/>
                </a:lnTo>
                <a:lnTo>
                  <a:pt x="992" y="2432"/>
                </a:lnTo>
                <a:lnTo>
                  <a:pt x="928" y="2240"/>
                </a:lnTo>
                <a:lnTo>
                  <a:pt x="832" y="2016"/>
                </a:lnTo>
                <a:lnTo>
                  <a:pt x="544" y="1472"/>
                </a:lnTo>
                <a:lnTo>
                  <a:pt x="416" y="1216"/>
                </a:lnTo>
                <a:lnTo>
                  <a:pt x="320" y="961"/>
                </a:lnTo>
                <a:lnTo>
                  <a:pt x="288" y="833"/>
                </a:lnTo>
                <a:lnTo>
                  <a:pt x="288" y="705"/>
                </a:lnTo>
                <a:lnTo>
                  <a:pt x="320" y="577"/>
                </a:lnTo>
                <a:lnTo>
                  <a:pt x="352" y="449"/>
                </a:lnTo>
                <a:lnTo>
                  <a:pt x="416" y="321"/>
                </a:lnTo>
                <a:lnTo>
                  <a:pt x="512" y="225"/>
                </a:lnTo>
                <a:lnTo>
                  <a:pt x="608" y="129"/>
                </a:lnTo>
                <a:lnTo>
                  <a:pt x="704" y="33"/>
                </a:lnTo>
                <a:lnTo>
                  <a:pt x="736" y="33"/>
                </a:lnTo>
                <a:lnTo>
                  <a:pt x="704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Google Shape;1327;p45"/>
          <p:cNvSpPr/>
          <p:nvPr/>
        </p:nvSpPr>
        <p:spPr>
          <a:xfrm flipH="1">
            <a:off x="7453355" y="1847152"/>
            <a:ext cx="71664" cy="13362"/>
          </a:xfrm>
          <a:custGeom>
            <a:avLst/>
            <a:gdLst/>
            <a:ahLst/>
            <a:cxnLst/>
            <a:rect l="l" t="t" r="r" b="b"/>
            <a:pathLst>
              <a:path w="1888" h="352" extrusionOk="0">
                <a:moveTo>
                  <a:pt x="640" y="0"/>
                </a:moveTo>
                <a:lnTo>
                  <a:pt x="384" y="32"/>
                </a:lnTo>
                <a:lnTo>
                  <a:pt x="192" y="128"/>
                </a:lnTo>
                <a:lnTo>
                  <a:pt x="1" y="288"/>
                </a:lnTo>
                <a:lnTo>
                  <a:pt x="1" y="320"/>
                </a:lnTo>
                <a:lnTo>
                  <a:pt x="33" y="320"/>
                </a:lnTo>
                <a:lnTo>
                  <a:pt x="448" y="224"/>
                </a:lnTo>
                <a:lnTo>
                  <a:pt x="896" y="192"/>
                </a:lnTo>
                <a:lnTo>
                  <a:pt x="1152" y="224"/>
                </a:lnTo>
                <a:lnTo>
                  <a:pt x="1376" y="256"/>
                </a:lnTo>
                <a:lnTo>
                  <a:pt x="1632" y="320"/>
                </a:lnTo>
                <a:lnTo>
                  <a:pt x="1888" y="352"/>
                </a:lnTo>
                <a:lnTo>
                  <a:pt x="1888" y="320"/>
                </a:lnTo>
                <a:lnTo>
                  <a:pt x="1664" y="192"/>
                </a:lnTo>
                <a:lnTo>
                  <a:pt x="1408" y="96"/>
                </a:lnTo>
                <a:lnTo>
                  <a:pt x="1152" y="32"/>
                </a:lnTo>
                <a:lnTo>
                  <a:pt x="896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8" name="Google Shape;1328;p45"/>
          <p:cNvSpPr/>
          <p:nvPr/>
        </p:nvSpPr>
        <p:spPr>
          <a:xfrm flipH="1">
            <a:off x="7556562" y="1759730"/>
            <a:ext cx="20649" cy="19436"/>
          </a:xfrm>
          <a:custGeom>
            <a:avLst/>
            <a:gdLst/>
            <a:ahLst/>
            <a:cxnLst/>
            <a:rect l="l" t="t" r="r" b="b"/>
            <a:pathLst>
              <a:path w="544" h="512" extrusionOk="0">
                <a:moveTo>
                  <a:pt x="0" y="0"/>
                </a:moveTo>
                <a:lnTo>
                  <a:pt x="0" y="32"/>
                </a:lnTo>
                <a:lnTo>
                  <a:pt x="32" y="64"/>
                </a:lnTo>
                <a:lnTo>
                  <a:pt x="32" y="128"/>
                </a:lnTo>
                <a:lnTo>
                  <a:pt x="96" y="224"/>
                </a:lnTo>
                <a:lnTo>
                  <a:pt x="192" y="384"/>
                </a:lnTo>
                <a:lnTo>
                  <a:pt x="288" y="448"/>
                </a:lnTo>
                <a:lnTo>
                  <a:pt x="352" y="512"/>
                </a:lnTo>
                <a:lnTo>
                  <a:pt x="544" y="512"/>
                </a:lnTo>
                <a:lnTo>
                  <a:pt x="480" y="448"/>
                </a:lnTo>
                <a:lnTo>
                  <a:pt x="416" y="416"/>
                </a:lnTo>
                <a:lnTo>
                  <a:pt x="288" y="288"/>
                </a:lnTo>
                <a:lnTo>
                  <a:pt x="160" y="160"/>
                </a:lnTo>
                <a:lnTo>
                  <a:pt x="96" y="96"/>
                </a:lnTo>
                <a:lnTo>
                  <a:pt x="64" y="64"/>
                </a:lnTo>
                <a:lnTo>
                  <a:pt x="32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45"/>
          <p:cNvSpPr/>
          <p:nvPr/>
        </p:nvSpPr>
        <p:spPr>
          <a:xfrm flipH="1">
            <a:off x="7556562" y="1759730"/>
            <a:ext cx="20649" cy="19436"/>
          </a:xfrm>
          <a:custGeom>
            <a:avLst/>
            <a:gdLst/>
            <a:ahLst/>
            <a:cxnLst/>
            <a:rect l="l" t="t" r="r" b="b"/>
            <a:pathLst>
              <a:path w="544" h="512" fill="none" extrusionOk="0">
                <a:moveTo>
                  <a:pt x="480" y="448"/>
                </a:moveTo>
                <a:lnTo>
                  <a:pt x="416" y="416"/>
                </a:lnTo>
                <a:lnTo>
                  <a:pt x="416" y="416"/>
                </a:lnTo>
                <a:lnTo>
                  <a:pt x="288" y="288"/>
                </a:lnTo>
                <a:lnTo>
                  <a:pt x="288" y="288"/>
                </a:lnTo>
                <a:lnTo>
                  <a:pt x="160" y="160"/>
                </a:lnTo>
                <a:lnTo>
                  <a:pt x="160" y="160"/>
                </a:lnTo>
                <a:lnTo>
                  <a:pt x="96" y="96"/>
                </a:lnTo>
                <a:lnTo>
                  <a:pt x="64" y="64"/>
                </a:lnTo>
                <a:lnTo>
                  <a:pt x="32" y="0"/>
                </a:lnTo>
                <a:lnTo>
                  <a:pt x="32" y="0"/>
                </a:lnTo>
                <a:lnTo>
                  <a:pt x="0" y="0"/>
                </a:lnTo>
                <a:lnTo>
                  <a:pt x="0" y="32"/>
                </a:lnTo>
                <a:lnTo>
                  <a:pt x="0" y="32"/>
                </a:lnTo>
                <a:lnTo>
                  <a:pt x="32" y="64"/>
                </a:lnTo>
                <a:lnTo>
                  <a:pt x="32" y="64"/>
                </a:lnTo>
                <a:lnTo>
                  <a:pt x="32" y="128"/>
                </a:lnTo>
                <a:lnTo>
                  <a:pt x="32" y="128"/>
                </a:lnTo>
                <a:lnTo>
                  <a:pt x="96" y="224"/>
                </a:lnTo>
                <a:lnTo>
                  <a:pt x="96" y="224"/>
                </a:lnTo>
                <a:lnTo>
                  <a:pt x="192" y="384"/>
                </a:lnTo>
                <a:lnTo>
                  <a:pt x="192" y="384"/>
                </a:lnTo>
                <a:lnTo>
                  <a:pt x="288" y="448"/>
                </a:lnTo>
                <a:lnTo>
                  <a:pt x="352" y="512"/>
                </a:lnTo>
                <a:lnTo>
                  <a:pt x="352" y="512"/>
                </a:lnTo>
                <a:lnTo>
                  <a:pt x="448" y="512"/>
                </a:lnTo>
                <a:lnTo>
                  <a:pt x="448" y="512"/>
                </a:lnTo>
                <a:lnTo>
                  <a:pt x="544" y="512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45"/>
          <p:cNvSpPr/>
          <p:nvPr/>
        </p:nvSpPr>
        <p:spPr>
          <a:xfrm flipH="1">
            <a:off x="7556562" y="1776698"/>
            <a:ext cx="2467" cy="2467"/>
          </a:xfrm>
          <a:custGeom>
            <a:avLst/>
            <a:gdLst/>
            <a:ahLst/>
            <a:cxnLst/>
            <a:rect l="l" t="t" r="r" b="b"/>
            <a:pathLst>
              <a:path w="65" h="65" fill="none" extrusionOk="0">
                <a:moveTo>
                  <a:pt x="65" y="65"/>
                </a:moveTo>
                <a:lnTo>
                  <a:pt x="65" y="65"/>
                </a:lnTo>
                <a:lnTo>
                  <a:pt x="1" y="1"/>
                </a:lnTo>
                <a:lnTo>
                  <a:pt x="65" y="65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45"/>
          <p:cNvSpPr/>
          <p:nvPr/>
        </p:nvSpPr>
        <p:spPr>
          <a:xfrm flipH="1">
            <a:off x="7863714" y="1938180"/>
            <a:ext cx="529355" cy="679977"/>
          </a:xfrm>
          <a:custGeom>
            <a:avLst/>
            <a:gdLst/>
            <a:ahLst/>
            <a:cxnLst/>
            <a:rect l="l" t="t" r="r" b="b"/>
            <a:pathLst>
              <a:path w="13946" h="17913" extrusionOk="0">
                <a:moveTo>
                  <a:pt x="9180" y="1"/>
                </a:moveTo>
                <a:lnTo>
                  <a:pt x="8700" y="65"/>
                </a:lnTo>
                <a:lnTo>
                  <a:pt x="8508" y="97"/>
                </a:lnTo>
                <a:lnTo>
                  <a:pt x="8349" y="161"/>
                </a:lnTo>
                <a:lnTo>
                  <a:pt x="7837" y="385"/>
                </a:lnTo>
                <a:lnTo>
                  <a:pt x="7645" y="513"/>
                </a:lnTo>
                <a:lnTo>
                  <a:pt x="7421" y="673"/>
                </a:lnTo>
                <a:lnTo>
                  <a:pt x="6941" y="1120"/>
                </a:lnTo>
                <a:lnTo>
                  <a:pt x="6685" y="1376"/>
                </a:lnTo>
                <a:lnTo>
                  <a:pt x="6397" y="1664"/>
                </a:lnTo>
                <a:lnTo>
                  <a:pt x="6078" y="2048"/>
                </a:lnTo>
                <a:lnTo>
                  <a:pt x="5758" y="2464"/>
                </a:lnTo>
                <a:lnTo>
                  <a:pt x="5406" y="2944"/>
                </a:lnTo>
                <a:lnTo>
                  <a:pt x="5054" y="3519"/>
                </a:lnTo>
                <a:lnTo>
                  <a:pt x="4670" y="4191"/>
                </a:lnTo>
                <a:lnTo>
                  <a:pt x="4255" y="4927"/>
                </a:lnTo>
                <a:lnTo>
                  <a:pt x="3935" y="5630"/>
                </a:lnTo>
                <a:lnTo>
                  <a:pt x="3583" y="6430"/>
                </a:lnTo>
                <a:lnTo>
                  <a:pt x="3199" y="7325"/>
                </a:lnTo>
                <a:lnTo>
                  <a:pt x="2847" y="8317"/>
                </a:lnTo>
                <a:lnTo>
                  <a:pt x="2112" y="10364"/>
                </a:lnTo>
                <a:lnTo>
                  <a:pt x="1408" y="12475"/>
                </a:lnTo>
                <a:lnTo>
                  <a:pt x="800" y="14426"/>
                </a:lnTo>
                <a:lnTo>
                  <a:pt x="320" y="16057"/>
                </a:lnTo>
                <a:lnTo>
                  <a:pt x="65" y="17209"/>
                </a:lnTo>
                <a:lnTo>
                  <a:pt x="1" y="17528"/>
                </a:lnTo>
                <a:lnTo>
                  <a:pt x="1" y="17688"/>
                </a:lnTo>
                <a:lnTo>
                  <a:pt x="65" y="17720"/>
                </a:lnTo>
                <a:lnTo>
                  <a:pt x="224" y="17752"/>
                </a:lnTo>
                <a:lnTo>
                  <a:pt x="864" y="17784"/>
                </a:lnTo>
                <a:lnTo>
                  <a:pt x="1888" y="17848"/>
                </a:lnTo>
                <a:lnTo>
                  <a:pt x="3263" y="17880"/>
                </a:lnTo>
                <a:lnTo>
                  <a:pt x="5054" y="17912"/>
                </a:lnTo>
                <a:lnTo>
                  <a:pt x="9436" y="17912"/>
                </a:lnTo>
                <a:lnTo>
                  <a:pt x="11611" y="17848"/>
                </a:lnTo>
                <a:lnTo>
                  <a:pt x="12475" y="17816"/>
                </a:lnTo>
                <a:lnTo>
                  <a:pt x="13178" y="17752"/>
                </a:lnTo>
                <a:lnTo>
                  <a:pt x="13658" y="17688"/>
                </a:lnTo>
                <a:lnTo>
                  <a:pt x="13818" y="17656"/>
                </a:lnTo>
                <a:lnTo>
                  <a:pt x="13914" y="17624"/>
                </a:lnTo>
                <a:lnTo>
                  <a:pt x="13946" y="17464"/>
                </a:lnTo>
                <a:lnTo>
                  <a:pt x="13946" y="17049"/>
                </a:lnTo>
                <a:lnTo>
                  <a:pt x="13946" y="15705"/>
                </a:lnTo>
                <a:lnTo>
                  <a:pt x="13882" y="13754"/>
                </a:lnTo>
                <a:lnTo>
                  <a:pt x="13818" y="11515"/>
                </a:lnTo>
                <a:lnTo>
                  <a:pt x="13594" y="7070"/>
                </a:lnTo>
                <a:lnTo>
                  <a:pt x="13498" y="5342"/>
                </a:lnTo>
                <a:lnTo>
                  <a:pt x="13402" y="4287"/>
                </a:lnTo>
                <a:lnTo>
                  <a:pt x="13274" y="3647"/>
                </a:lnTo>
                <a:lnTo>
                  <a:pt x="13114" y="3007"/>
                </a:lnTo>
                <a:lnTo>
                  <a:pt x="12890" y="2368"/>
                </a:lnTo>
                <a:lnTo>
                  <a:pt x="12634" y="1760"/>
                </a:lnTo>
                <a:lnTo>
                  <a:pt x="12347" y="1216"/>
                </a:lnTo>
                <a:lnTo>
                  <a:pt x="12123" y="801"/>
                </a:lnTo>
                <a:lnTo>
                  <a:pt x="11899" y="481"/>
                </a:lnTo>
                <a:lnTo>
                  <a:pt x="11803" y="385"/>
                </a:lnTo>
                <a:lnTo>
                  <a:pt x="11707" y="321"/>
                </a:lnTo>
                <a:lnTo>
                  <a:pt x="11515" y="257"/>
                </a:lnTo>
                <a:lnTo>
                  <a:pt x="11163" y="161"/>
                </a:lnTo>
                <a:lnTo>
                  <a:pt x="10715" y="97"/>
                </a:lnTo>
                <a:lnTo>
                  <a:pt x="10204" y="33"/>
                </a:lnTo>
                <a:lnTo>
                  <a:pt x="9692" y="1"/>
                </a:lnTo>
                <a:close/>
              </a:path>
            </a:pathLst>
          </a:custGeom>
          <a:solidFill>
            <a:srgbClr val="E6AA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45"/>
          <p:cNvSpPr/>
          <p:nvPr/>
        </p:nvSpPr>
        <p:spPr>
          <a:xfrm flipH="1">
            <a:off x="7863714" y="1938180"/>
            <a:ext cx="529355" cy="679977"/>
          </a:xfrm>
          <a:custGeom>
            <a:avLst/>
            <a:gdLst/>
            <a:ahLst/>
            <a:cxnLst/>
            <a:rect l="l" t="t" r="r" b="b"/>
            <a:pathLst>
              <a:path w="13946" h="17913" fill="none" extrusionOk="0">
                <a:moveTo>
                  <a:pt x="13914" y="17624"/>
                </a:moveTo>
                <a:lnTo>
                  <a:pt x="13914" y="17624"/>
                </a:lnTo>
                <a:lnTo>
                  <a:pt x="13818" y="17656"/>
                </a:lnTo>
                <a:lnTo>
                  <a:pt x="13658" y="17688"/>
                </a:lnTo>
                <a:lnTo>
                  <a:pt x="13178" y="17752"/>
                </a:lnTo>
                <a:lnTo>
                  <a:pt x="12475" y="17816"/>
                </a:lnTo>
                <a:lnTo>
                  <a:pt x="11611" y="17848"/>
                </a:lnTo>
                <a:lnTo>
                  <a:pt x="9436" y="17912"/>
                </a:lnTo>
                <a:lnTo>
                  <a:pt x="6973" y="17912"/>
                </a:lnTo>
                <a:lnTo>
                  <a:pt x="6973" y="17912"/>
                </a:lnTo>
                <a:lnTo>
                  <a:pt x="5054" y="17912"/>
                </a:lnTo>
                <a:lnTo>
                  <a:pt x="3263" y="17880"/>
                </a:lnTo>
                <a:lnTo>
                  <a:pt x="3263" y="17880"/>
                </a:lnTo>
                <a:lnTo>
                  <a:pt x="1888" y="17848"/>
                </a:lnTo>
                <a:lnTo>
                  <a:pt x="864" y="17784"/>
                </a:lnTo>
                <a:lnTo>
                  <a:pt x="224" y="17752"/>
                </a:lnTo>
                <a:lnTo>
                  <a:pt x="65" y="17720"/>
                </a:lnTo>
                <a:lnTo>
                  <a:pt x="1" y="17688"/>
                </a:lnTo>
                <a:lnTo>
                  <a:pt x="1" y="17688"/>
                </a:lnTo>
                <a:lnTo>
                  <a:pt x="1" y="17528"/>
                </a:lnTo>
                <a:lnTo>
                  <a:pt x="65" y="17209"/>
                </a:lnTo>
                <a:lnTo>
                  <a:pt x="320" y="16057"/>
                </a:lnTo>
                <a:lnTo>
                  <a:pt x="800" y="14426"/>
                </a:lnTo>
                <a:lnTo>
                  <a:pt x="1408" y="12475"/>
                </a:lnTo>
                <a:lnTo>
                  <a:pt x="2112" y="10364"/>
                </a:lnTo>
                <a:lnTo>
                  <a:pt x="2847" y="8317"/>
                </a:lnTo>
                <a:lnTo>
                  <a:pt x="3199" y="7325"/>
                </a:lnTo>
                <a:lnTo>
                  <a:pt x="3583" y="6430"/>
                </a:lnTo>
                <a:lnTo>
                  <a:pt x="3935" y="5630"/>
                </a:lnTo>
                <a:lnTo>
                  <a:pt x="4255" y="4927"/>
                </a:lnTo>
                <a:lnTo>
                  <a:pt x="4255" y="4927"/>
                </a:lnTo>
                <a:lnTo>
                  <a:pt x="4670" y="4191"/>
                </a:lnTo>
                <a:lnTo>
                  <a:pt x="5054" y="3519"/>
                </a:lnTo>
                <a:lnTo>
                  <a:pt x="5406" y="2944"/>
                </a:lnTo>
                <a:lnTo>
                  <a:pt x="5758" y="2464"/>
                </a:lnTo>
                <a:lnTo>
                  <a:pt x="6078" y="2048"/>
                </a:lnTo>
                <a:lnTo>
                  <a:pt x="6397" y="1664"/>
                </a:lnTo>
                <a:lnTo>
                  <a:pt x="6685" y="1376"/>
                </a:lnTo>
                <a:lnTo>
                  <a:pt x="6941" y="1120"/>
                </a:lnTo>
                <a:lnTo>
                  <a:pt x="6941" y="1120"/>
                </a:lnTo>
                <a:lnTo>
                  <a:pt x="7421" y="673"/>
                </a:lnTo>
                <a:lnTo>
                  <a:pt x="7645" y="513"/>
                </a:lnTo>
                <a:lnTo>
                  <a:pt x="7837" y="385"/>
                </a:lnTo>
                <a:lnTo>
                  <a:pt x="7837" y="385"/>
                </a:lnTo>
                <a:lnTo>
                  <a:pt x="8349" y="161"/>
                </a:lnTo>
                <a:lnTo>
                  <a:pt x="8349" y="161"/>
                </a:lnTo>
                <a:lnTo>
                  <a:pt x="8508" y="97"/>
                </a:lnTo>
                <a:lnTo>
                  <a:pt x="8700" y="65"/>
                </a:lnTo>
                <a:lnTo>
                  <a:pt x="9180" y="1"/>
                </a:lnTo>
                <a:lnTo>
                  <a:pt x="9692" y="1"/>
                </a:lnTo>
                <a:lnTo>
                  <a:pt x="10204" y="33"/>
                </a:lnTo>
                <a:lnTo>
                  <a:pt x="10715" y="97"/>
                </a:lnTo>
                <a:lnTo>
                  <a:pt x="11163" y="161"/>
                </a:lnTo>
                <a:lnTo>
                  <a:pt x="11515" y="257"/>
                </a:lnTo>
                <a:lnTo>
                  <a:pt x="11707" y="321"/>
                </a:lnTo>
                <a:lnTo>
                  <a:pt x="11707" y="321"/>
                </a:lnTo>
                <a:lnTo>
                  <a:pt x="11803" y="385"/>
                </a:lnTo>
                <a:lnTo>
                  <a:pt x="11899" y="481"/>
                </a:lnTo>
                <a:lnTo>
                  <a:pt x="12123" y="801"/>
                </a:lnTo>
                <a:lnTo>
                  <a:pt x="12347" y="1216"/>
                </a:lnTo>
                <a:lnTo>
                  <a:pt x="12634" y="1760"/>
                </a:lnTo>
                <a:lnTo>
                  <a:pt x="12890" y="2368"/>
                </a:lnTo>
                <a:lnTo>
                  <a:pt x="13114" y="3007"/>
                </a:lnTo>
                <a:lnTo>
                  <a:pt x="13274" y="3647"/>
                </a:lnTo>
                <a:lnTo>
                  <a:pt x="13402" y="4287"/>
                </a:lnTo>
                <a:lnTo>
                  <a:pt x="13402" y="4287"/>
                </a:lnTo>
                <a:lnTo>
                  <a:pt x="13498" y="5342"/>
                </a:lnTo>
                <a:lnTo>
                  <a:pt x="13594" y="7070"/>
                </a:lnTo>
                <a:lnTo>
                  <a:pt x="13818" y="11515"/>
                </a:lnTo>
                <a:lnTo>
                  <a:pt x="13882" y="13754"/>
                </a:lnTo>
                <a:lnTo>
                  <a:pt x="13946" y="15705"/>
                </a:lnTo>
                <a:lnTo>
                  <a:pt x="13946" y="17049"/>
                </a:lnTo>
                <a:lnTo>
                  <a:pt x="13946" y="17464"/>
                </a:lnTo>
                <a:lnTo>
                  <a:pt x="13914" y="17624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45"/>
          <p:cNvSpPr/>
          <p:nvPr/>
        </p:nvSpPr>
        <p:spPr>
          <a:xfrm flipH="1">
            <a:off x="7863714" y="2519765"/>
            <a:ext cx="38" cy="37694"/>
          </a:xfrm>
          <a:custGeom>
            <a:avLst/>
            <a:gdLst/>
            <a:ahLst/>
            <a:cxnLst/>
            <a:rect l="l" t="t" r="r" b="b"/>
            <a:pathLst>
              <a:path w="1" h="993" extrusionOk="0">
                <a:moveTo>
                  <a:pt x="1" y="1"/>
                </a:moveTo>
                <a:lnTo>
                  <a:pt x="1" y="1"/>
                </a:lnTo>
                <a:lnTo>
                  <a:pt x="1" y="992"/>
                </a:lnTo>
                <a:lnTo>
                  <a:pt x="1" y="992"/>
                </a:lnTo>
                <a:lnTo>
                  <a:pt x="1" y="1"/>
                </a:lnTo>
                <a:close/>
              </a:path>
            </a:pathLst>
          </a:custGeom>
          <a:solidFill>
            <a:srgbClr val="E5E5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4" name="Google Shape;1334;p45"/>
          <p:cNvSpPr/>
          <p:nvPr/>
        </p:nvSpPr>
        <p:spPr>
          <a:xfrm flipH="1">
            <a:off x="7863714" y="2519765"/>
            <a:ext cx="38" cy="37694"/>
          </a:xfrm>
          <a:custGeom>
            <a:avLst/>
            <a:gdLst/>
            <a:ahLst/>
            <a:cxnLst/>
            <a:rect l="l" t="t" r="r" b="b"/>
            <a:pathLst>
              <a:path w="1" h="993" fill="none" extrusionOk="0">
                <a:moveTo>
                  <a:pt x="1" y="1"/>
                </a:moveTo>
                <a:lnTo>
                  <a:pt x="1" y="1"/>
                </a:lnTo>
                <a:lnTo>
                  <a:pt x="1" y="992"/>
                </a:lnTo>
                <a:lnTo>
                  <a:pt x="1" y="992"/>
                </a:lnTo>
                <a:lnTo>
                  <a:pt x="1" y="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5" name="Google Shape;1335;p45"/>
          <p:cNvSpPr/>
          <p:nvPr/>
        </p:nvSpPr>
        <p:spPr>
          <a:xfrm flipH="1">
            <a:off x="7863714" y="2516121"/>
            <a:ext cx="520853" cy="48589"/>
          </a:xfrm>
          <a:custGeom>
            <a:avLst/>
            <a:gdLst/>
            <a:ahLst/>
            <a:cxnLst/>
            <a:rect l="l" t="t" r="r" b="b"/>
            <a:pathLst>
              <a:path w="13722" h="1280" extrusionOk="0">
                <a:moveTo>
                  <a:pt x="352" y="1"/>
                </a:moveTo>
                <a:lnTo>
                  <a:pt x="0" y="1280"/>
                </a:lnTo>
                <a:lnTo>
                  <a:pt x="13722" y="1280"/>
                </a:lnTo>
                <a:lnTo>
                  <a:pt x="13722" y="1088"/>
                </a:lnTo>
                <a:lnTo>
                  <a:pt x="13722" y="97"/>
                </a:lnTo>
                <a:lnTo>
                  <a:pt x="13722" y="1"/>
                </a:lnTo>
                <a:close/>
              </a:path>
            </a:pathLst>
          </a:custGeom>
          <a:solidFill>
            <a:srgbClr val="CF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6" name="Google Shape;1336;p45"/>
          <p:cNvSpPr/>
          <p:nvPr/>
        </p:nvSpPr>
        <p:spPr>
          <a:xfrm flipH="1">
            <a:off x="7863714" y="2516121"/>
            <a:ext cx="520853" cy="48589"/>
          </a:xfrm>
          <a:custGeom>
            <a:avLst/>
            <a:gdLst/>
            <a:ahLst/>
            <a:cxnLst/>
            <a:rect l="l" t="t" r="r" b="b"/>
            <a:pathLst>
              <a:path w="13722" h="1280" fill="none" extrusionOk="0">
                <a:moveTo>
                  <a:pt x="13722" y="1"/>
                </a:moveTo>
                <a:lnTo>
                  <a:pt x="352" y="1"/>
                </a:lnTo>
                <a:lnTo>
                  <a:pt x="0" y="1280"/>
                </a:lnTo>
                <a:lnTo>
                  <a:pt x="13722" y="1280"/>
                </a:lnTo>
                <a:lnTo>
                  <a:pt x="13722" y="1280"/>
                </a:lnTo>
                <a:lnTo>
                  <a:pt x="13722" y="1088"/>
                </a:lnTo>
                <a:lnTo>
                  <a:pt x="13722" y="1088"/>
                </a:lnTo>
                <a:lnTo>
                  <a:pt x="13722" y="97"/>
                </a:lnTo>
                <a:lnTo>
                  <a:pt x="13722" y="97"/>
                </a:lnTo>
                <a:lnTo>
                  <a:pt x="13722" y="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45"/>
          <p:cNvSpPr/>
          <p:nvPr/>
        </p:nvSpPr>
        <p:spPr>
          <a:xfrm flipH="1">
            <a:off x="7524981" y="2008634"/>
            <a:ext cx="604625" cy="616812"/>
          </a:xfrm>
          <a:custGeom>
            <a:avLst/>
            <a:gdLst/>
            <a:ahLst/>
            <a:cxnLst/>
            <a:rect l="l" t="t" r="r" b="b"/>
            <a:pathLst>
              <a:path w="15929" h="16249" extrusionOk="0">
                <a:moveTo>
                  <a:pt x="768" y="0"/>
                </a:moveTo>
                <a:lnTo>
                  <a:pt x="608" y="32"/>
                </a:lnTo>
                <a:lnTo>
                  <a:pt x="448" y="96"/>
                </a:lnTo>
                <a:lnTo>
                  <a:pt x="320" y="192"/>
                </a:lnTo>
                <a:lnTo>
                  <a:pt x="192" y="352"/>
                </a:lnTo>
                <a:lnTo>
                  <a:pt x="128" y="512"/>
                </a:lnTo>
                <a:lnTo>
                  <a:pt x="64" y="704"/>
                </a:lnTo>
                <a:lnTo>
                  <a:pt x="32" y="928"/>
                </a:lnTo>
                <a:lnTo>
                  <a:pt x="0" y="1151"/>
                </a:lnTo>
                <a:lnTo>
                  <a:pt x="0" y="1439"/>
                </a:lnTo>
                <a:lnTo>
                  <a:pt x="64" y="2047"/>
                </a:lnTo>
                <a:lnTo>
                  <a:pt x="192" y="2751"/>
                </a:lnTo>
                <a:lnTo>
                  <a:pt x="384" y="3550"/>
                </a:lnTo>
                <a:lnTo>
                  <a:pt x="640" y="4382"/>
                </a:lnTo>
                <a:lnTo>
                  <a:pt x="928" y="5245"/>
                </a:lnTo>
                <a:lnTo>
                  <a:pt x="1216" y="6173"/>
                </a:lnTo>
                <a:lnTo>
                  <a:pt x="1567" y="7069"/>
                </a:lnTo>
                <a:lnTo>
                  <a:pt x="1951" y="7964"/>
                </a:lnTo>
                <a:lnTo>
                  <a:pt x="2335" y="8828"/>
                </a:lnTo>
                <a:lnTo>
                  <a:pt x="2751" y="9659"/>
                </a:lnTo>
                <a:lnTo>
                  <a:pt x="3135" y="10427"/>
                </a:lnTo>
                <a:lnTo>
                  <a:pt x="3550" y="11099"/>
                </a:lnTo>
                <a:lnTo>
                  <a:pt x="3934" y="11674"/>
                </a:lnTo>
                <a:lnTo>
                  <a:pt x="4286" y="12122"/>
                </a:lnTo>
                <a:lnTo>
                  <a:pt x="4478" y="12314"/>
                </a:lnTo>
                <a:lnTo>
                  <a:pt x="4638" y="12442"/>
                </a:lnTo>
                <a:lnTo>
                  <a:pt x="5150" y="12826"/>
                </a:lnTo>
                <a:lnTo>
                  <a:pt x="5725" y="13178"/>
                </a:lnTo>
                <a:lnTo>
                  <a:pt x="6365" y="13529"/>
                </a:lnTo>
                <a:lnTo>
                  <a:pt x="7037" y="13849"/>
                </a:lnTo>
                <a:lnTo>
                  <a:pt x="7772" y="14169"/>
                </a:lnTo>
                <a:lnTo>
                  <a:pt x="8476" y="14457"/>
                </a:lnTo>
                <a:lnTo>
                  <a:pt x="9947" y="14969"/>
                </a:lnTo>
                <a:lnTo>
                  <a:pt x="11387" y="15417"/>
                </a:lnTo>
                <a:lnTo>
                  <a:pt x="12698" y="15800"/>
                </a:lnTo>
                <a:lnTo>
                  <a:pt x="13786" y="16056"/>
                </a:lnTo>
                <a:lnTo>
                  <a:pt x="14585" y="16248"/>
                </a:lnTo>
                <a:lnTo>
                  <a:pt x="14649" y="16248"/>
                </a:lnTo>
                <a:lnTo>
                  <a:pt x="14713" y="16216"/>
                </a:lnTo>
                <a:lnTo>
                  <a:pt x="14873" y="16024"/>
                </a:lnTo>
                <a:lnTo>
                  <a:pt x="15033" y="15736"/>
                </a:lnTo>
                <a:lnTo>
                  <a:pt x="15161" y="15385"/>
                </a:lnTo>
                <a:lnTo>
                  <a:pt x="15321" y="14905"/>
                </a:lnTo>
                <a:lnTo>
                  <a:pt x="15449" y="14393"/>
                </a:lnTo>
                <a:lnTo>
                  <a:pt x="15705" y="13274"/>
                </a:lnTo>
                <a:lnTo>
                  <a:pt x="15865" y="12154"/>
                </a:lnTo>
                <a:lnTo>
                  <a:pt x="15929" y="11610"/>
                </a:lnTo>
                <a:lnTo>
                  <a:pt x="15929" y="11131"/>
                </a:lnTo>
                <a:lnTo>
                  <a:pt x="15929" y="10715"/>
                </a:lnTo>
                <a:lnTo>
                  <a:pt x="15897" y="10395"/>
                </a:lnTo>
                <a:lnTo>
                  <a:pt x="15865" y="10267"/>
                </a:lnTo>
                <a:lnTo>
                  <a:pt x="15801" y="10171"/>
                </a:lnTo>
                <a:lnTo>
                  <a:pt x="15737" y="10107"/>
                </a:lnTo>
                <a:lnTo>
                  <a:pt x="15673" y="10075"/>
                </a:lnTo>
                <a:lnTo>
                  <a:pt x="14905" y="9915"/>
                </a:lnTo>
                <a:lnTo>
                  <a:pt x="13850" y="9723"/>
                </a:lnTo>
                <a:lnTo>
                  <a:pt x="11451" y="9308"/>
                </a:lnTo>
                <a:lnTo>
                  <a:pt x="10299" y="9116"/>
                </a:lnTo>
                <a:lnTo>
                  <a:pt x="9276" y="8924"/>
                </a:lnTo>
                <a:lnTo>
                  <a:pt x="8540" y="8732"/>
                </a:lnTo>
                <a:lnTo>
                  <a:pt x="8284" y="8668"/>
                </a:lnTo>
                <a:lnTo>
                  <a:pt x="8156" y="8604"/>
                </a:lnTo>
                <a:lnTo>
                  <a:pt x="7836" y="8316"/>
                </a:lnTo>
                <a:lnTo>
                  <a:pt x="7357" y="7772"/>
                </a:lnTo>
                <a:lnTo>
                  <a:pt x="6749" y="7005"/>
                </a:lnTo>
                <a:lnTo>
                  <a:pt x="6045" y="6109"/>
                </a:lnTo>
                <a:lnTo>
                  <a:pt x="5278" y="5150"/>
                </a:lnTo>
                <a:lnTo>
                  <a:pt x="4510" y="4126"/>
                </a:lnTo>
                <a:lnTo>
                  <a:pt x="3838" y="3166"/>
                </a:lnTo>
                <a:lnTo>
                  <a:pt x="3231" y="2271"/>
                </a:lnTo>
                <a:lnTo>
                  <a:pt x="2911" y="1759"/>
                </a:lnTo>
                <a:lnTo>
                  <a:pt x="2559" y="1311"/>
                </a:lnTo>
                <a:lnTo>
                  <a:pt x="2271" y="928"/>
                </a:lnTo>
                <a:lnTo>
                  <a:pt x="1951" y="640"/>
                </a:lnTo>
                <a:lnTo>
                  <a:pt x="1695" y="384"/>
                </a:lnTo>
                <a:lnTo>
                  <a:pt x="1440" y="224"/>
                </a:lnTo>
                <a:lnTo>
                  <a:pt x="1184" y="96"/>
                </a:lnTo>
                <a:lnTo>
                  <a:pt x="960" y="32"/>
                </a:lnTo>
                <a:lnTo>
                  <a:pt x="768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45"/>
          <p:cNvSpPr/>
          <p:nvPr/>
        </p:nvSpPr>
        <p:spPr>
          <a:xfrm flipH="1">
            <a:off x="7356222" y="2333989"/>
            <a:ext cx="251355" cy="309640"/>
          </a:xfrm>
          <a:custGeom>
            <a:avLst/>
            <a:gdLst/>
            <a:ahLst/>
            <a:cxnLst/>
            <a:rect l="l" t="t" r="r" b="b"/>
            <a:pathLst>
              <a:path w="6622" h="8157" extrusionOk="0">
                <a:moveTo>
                  <a:pt x="2847" y="1"/>
                </a:moveTo>
                <a:lnTo>
                  <a:pt x="2399" y="481"/>
                </a:lnTo>
                <a:lnTo>
                  <a:pt x="1888" y="928"/>
                </a:lnTo>
                <a:lnTo>
                  <a:pt x="1248" y="1472"/>
                </a:lnTo>
                <a:lnTo>
                  <a:pt x="1024" y="1728"/>
                </a:lnTo>
                <a:lnTo>
                  <a:pt x="960" y="1856"/>
                </a:lnTo>
                <a:lnTo>
                  <a:pt x="896" y="1984"/>
                </a:lnTo>
                <a:lnTo>
                  <a:pt x="864" y="2112"/>
                </a:lnTo>
                <a:lnTo>
                  <a:pt x="832" y="2240"/>
                </a:lnTo>
                <a:lnTo>
                  <a:pt x="832" y="2368"/>
                </a:lnTo>
                <a:lnTo>
                  <a:pt x="864" y="2496"/>
                </a:lnTo>
                <a:lnTo>
                  <a:pt x="896" y="2592"/>
                </a:lnTo>
                <a:lnTo>
                  <a:pt x="960" y="2720"/>
                </a:lnTo>
                <a:lnTo>
                  <a:pt x="1056" y="2816"/>
                </a:lnTo>
                <a:lnTo>
                  <a:pt x="1152" y="2911"/>
                </a:lnTo>
                <a:lnTo>
                  <a:pt x="1024" y="2943"/>
                </a:lnTo>
                <a:lnTo>
                  <a:pt x="736" y="3103"/>
                </a:lnTo>
                <a:lnTo>
                  <a:pt x="576" y="3199"/>
                </a:lnTo>
                <a:lnTo>
                  <a:pt x="448" y="3359"/>
                </a:lnTo>
                <a:lnTo>
                  <a:pt x="320" y="3519"/>
                </a:lnTo>
                <a:lnTo>
                  <a:pt x="256" y="3743"/>
                </a:lnTo>
                <a:lnTo>
                  <a:pt x="256" y="3871"/>
                </a:lnTo>
                <a:lnTo>
                  <a:pt x="320" y="3999"/>
                </a:lnTo>
                <a:lnTo>
                  <a:pt x="384" y="4127"/>
                </a:lnTo>
                <a:lnTo>
                  <a:pt x="448" y="4223"/>
                </a:lnTo>
                <a:lnTo>
                  <a:pt x="608" y="4415"/>
                </a:lnTo>
                <a:lnTo>
                  <a:pt x="672" y="4479"/>
                </a:lnTo>
                <a:lnTo>
                  <a:pt x="448" y="4575"/>
                </a:lnTo>
                <a:lnTo>
                  <a:pt x="256" y="4735"/>
                </a:lnTo>
                <a:lnTo>
                  <a:pt x="97" y="4958"/>
                </a:lnTo>
                <a:lnTo>
                  <a:pt x="1" y="5214"/>
                </a:lnTo>
                <a:lnTo>
                  <a:pt x="1" y="5374"/>
                </a:lnTo>
                <a:lnTo>
                  <a:pt x="65" y="5534"/>
                </a:lnTo>
                <a:lnTo>
                  <a:pt x="129" y="5662"/>
                </a:lnTo>
                <a:lnTo>
                  <a:pt x="192" y="5790"/>
                </a:lnTo>
                <a:lnTo>
                  <a:pt x="352" y="5950"/>
                </a:lnTo>
                <a:lnTo>
                  <a:pt x="448" y="6014"/>
                </a:lnTo>
                <a:lnTo>
                  <a:pt x="352" y="6078"/>
                </a:lnTo>
                <a:lnTo>
                  <a:pt x="192" y="6270"/>
                </a:lnTo>
                <a:lnTo>
                  <a:pt x="129" y="6430"/>
                </a:lnTo>
                <a:lnTo>
                  <a:pt x="65" y="6590"/>
                </a:lnTo>
                <a:lnTo>
                  <a:pt x="33" y="6750"/>
                </a:lnTo>
                <a:lnTo>
                  <a:pt x="33" y="6942"/>
                </a:lnTo>
                <a:lnTo>
                  <a:pt x="65" y="7005"/>
                </a:lnTo>
                <a:lnTo>
                  <a:pt x="129" y="7101"/>
                </a:lnTo>
                <a:lnTo>
                  <a:pt x="288" y="7293"/>
                </a:lnTo>
                <a:lnTo>
                  <a:pt x="480" y="7453"/>
                </a:lnTo>
                <a:lnTo>
                  <a:pt x="768" y="7613"/>
                </a:lnTo>
                <a:lnTo>
                  <a:pt x="1088" y="7773"/>
                </a:lnTo>
                <a:lnTo>
                  <a:pt x="1472" y="7901"/>
                </a:lnTo>
                <a:lnTo>
                  <a:pt x="1856" y="7997"/>
                </a:lnTo>
                <a:lnTo>
                  <a:pt x="2271" y="8061"/>
                </a:lnTo>
                <a:lnTo>
                  <a:pt x="2687" y="8125"/>
                </a:lnTo>
                <a:lnTo>
                  <a:pt x="3103" y="8157"/>
                </a:lnTo>
                <a:lnTo>
                  <a:pt x="3519" y="8125"/>
                </a:lnTo>
                <a:lnTo>
                  <a:pt x="3903" y="8093"/>
                </a:lnTo>
                <a:lnTo>
                  <a:pt x="4255" y="8029"/>
                </a:lnTo>
                <a:lnTo>
                  <a:pt x="4574" y="7901"/>
                </a:lnTo>
                <a:lnTo>
                  <a:pt x="4830" y="7709"/>
                </a:lnTo>
                <a:lnTo>
                  <a:pt x="4958" y="7613"/>
                </a:lnTo>
                <a:lnTo>
                  <a:pt x="5054" y="7517"/>
                </a:lnTo>
                <a:lnTo>
                  <a:pt x="5118" y="7389"/>
                </a:lnTo>
                <a:lnTo>
                  <a:pt x="5150" y="7293"/>
                </a:lnTo>
                <a:lnTo>
                  <a:pt x="5150" y="7197"/>
                </a:lnTo>
                <a:lnTo>
                  <a:pt x="5150" y="7133"/>
                </a:lnTo>
                <a:lnTo>
                  <a:pt x="5054" y="7005"/>
                </a:lnTo>
                <a:lnTo>
                  <a:pt x="4926" y="6910"/>
                </a:lnTo>
                <a:lnTo>
                  <a:pt x="4798" y="6814"/>
                </a:lnTo>
                <a:lnTo>
                  <a:pt x="4638" y="6782"/>
                </a:lnTo>
                <a:lnTo>
                  <a:pt x="4510" y="6750"/>
                </a:lnTo>
                <a:lnTo>
                  <a:pt x="4734" y="6718"/>
                </a:lnTo>
                <a:lnTo>
                  <a:pt x="4990" y="6654"/>
                </a:lnTo>
                <a:lnTo>
                  <a:pt x="5246" y="6590"/>
                </a:lnTo>
                <a:lnTo>
                  <a:pt x="5534" y="6462"/>
                </a:lnTo>
                <a:lnTo>
                  <a:pt x="5822" y="6302"/>
                </a:lnTo>
                <a:lnTo>
                  <a:pt x="5918" y="6206"/>
                </a:lnTo>
                <a:lnTo>
                  <a:pt x="6014" y="6110"/>
                </a:lnTo>
                <a:lnTo>
                  <a:pt x="6110" y="5982"/>
                </a:lnTo>
                <a:lnTo>
                  <a:pt x="6142" y="5854"/>
                </a:lnTo>
                <a:lnTo>
                  <a:pt x="6174" y="5694"/>
                </a:lnTo>
                <a:lnTo>
                  <a:pt x="6174" y="5566"/>
                </a:lnTo>
                <a:lnTo>
                  <a:pt x="6142" y="5470"/>
                </a:lnTo>
                <a:lnTo>
                  <a:pt x="6078" y="5374"/>
                </a:lnTo>
                <a:lnTo>
                  <a:pt x="6014" y="5278"/>
                </a:lnTo>
                <a:lnTo>
                  <a:pt x="5918" y="5182"/>
                </a:lnTo>
                <a:lnTo>
                  <a:pt x="5726" y="5086"/>
                </a:lnTo>
                <a:lnTo>
                  <a:pt x="5502" y="4990"/>
                </a:lnTo>
                <a:lnTo>
                  <a:pt x="5310" y="4958"/>
                </a:lnTo>
                <a:lnTo>
                  <a:pt x="5086" y="4895"/>
                </a:lnTo>
                <a:lnTo>
                  <a:pt x="5342" y="4863"/>
                </a:lnTo>
                <a:lnTo>
                  <a:pt x="5566" y="4831"/>
                </a:lnTo>
                <a:lnTo>
                  <a:pt x="5822" y="4735"/>
                </a:lnTo>
                <a:lnTo>
                  <a:pt x="6078" y="4607"/>
                </a:lnTo>
                <a:lnTo>
                  <a:pt x="6334" y="4447"/>
                </a:lnTo>
                <a:lnTo>
                  <a:pt x="6429" y="4351"/>
                </a:lnTo>
                <a:lnTo>
                  <a:pt x="6493" y="4223"/>
                </a:lnTo>
                <a:lnTo>
                  <a:pt x="6557" y="4095"/>
                </a:lnTo>
                <a:lnTo>
                  <a:pt x="6589" y="3967"/>
                </a:lnTo>
                <a:lnTo>
                  <a:pt x="6621" y="3807"/>
                </a:lnTo>
                <a:lnTo>
                  <a:pt x="6589" y="3679"/>
                </a:lnTo>
                <a:lnTo>
                  <a:pt x="6557" y="3583"/>
                </a:lnTo>
                <a:lnTo>
                  <a:pt x="6493" y="3487"/>
                </a:lnTo>
                <a:lnTo>
                  <a:pt x="6397" y="3391"/>
                </a:lnTo>
                <a:lnTo>
                  <a:pt x="6302" y="3327"/>
                </a:lnTo>
                <a:lnTo>
                  <a:pt x="6110" y="3231"/>
                </a:lnTo>
                <a:lnTo>
                  <a:pt x="5886" y="3167"/>
                </a:lnTo>
                <a:lnTo>
                  <a:pt x="5694" y="3167"/>
                </a:lnTo>
                <a:lnTo>
                  <a:pt x="5470" y="3135"/>
                </a:lnTo>
                <a:lnTo>
                  <a:pt x="5630" y="3039"/>
                </a:lnTo>
                <a:lnTo>
                  <a:pt x="5790" y="2975"/>
                </a:lnTo>
                <a:lnTo>
                  <a:pt x="5982" y="2848"/>
                </a:lnTo>
                <a:lnTo>
                  <a:pt x="6142" y="2688"/>
                </a:lnTo>
                <a:lnTo>
                  <a:pt x="6270" y="2496"/>
                </a:lnTo>
                <a:lnTo>
                  <a:pt x="6365" y="2304"/>
                </a:lnTo>
                <a:lnTo>
                  <a:pt x="6397" y="2208"/>
                </a:lnTo>
                <a:lnTo>
                  <a:pt x="6397" y="2080"/>
                </a:lnTo>
                <a:lnTo>
                  <a:pt x="6334" y="1888"/>
                </a:lnTo>
                <a:lnTo>
                  <a:pt x="6238" y="1760"/>
                </a:lnTo>
                <a:lnTo>
                  <a:pt x="6110" y="1632"/>
                </a:lnTo>
                <a:lnTo>
                  <a:pt x="5918" y="1568"/>
                </a:lnTo>
                <a:lnTo>
                  <a:pt x="5694" y="1536"/>
                </a:lnTo>
                <a:lnTo>
                  <a:pt x="5438" y="1504"/>
                </a:lnTo>
                <a:lnTo>
                  <a:pt x="4894" y="1504"/>
                </a:lnTo>
                <a:lnTo>
                  <a:pt x="3743" y="1568"/>
                </a:lnTo>
                <a:lnTo>
                  <a:pt x="3231" y="1568"/>
                </a:lnTo>
                <a:lnTo>
                  <a:pt x="3039" y="1536"/>
                </a:lnTo>
                <a:lnTo>
                  <a:pt x="2847" y="1472"/>
                </a:lnTo>
                <a:lnTo>
                  <a:pt x="2847" y="1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45"/>
          <p:cNvSpPr/>
          <p:nvPr/>
        </p:nvSpPr>
        <p:spPr>
          <a:xfrm flipH="1">
            <a:off x="7432706" y="2564672"/>
            <a:ext cx="155436" cy="27977"/>
          </a:xfrm>
          <a:custGeom>
            <a:avLst/>
            <a:gdLst/>
            <a:ahLst/>
            <a:cxnLst/>
            <a:rect l="l" t="t" r="r" b="b"/>
            <a:pathLst>
              <a:path w="4095" h="737" extrusionOk="0">
                <a:moveTo>
                  <a:pt x="0" y="1"/>
                </a:moveTo>
                <a:lnTo>
                  <a:pt x="480" y="225"/>
                </a:lnTo>
                <a:lnTo>
                  <a:pt x="992" y="417"/>
                </a:lnTo>
                <a:lnTo>
                  <a:pt x="1472" y="545"/>
                </a:lnTo>
                <a:lnTo>
                  <a:pt x="1983" y="641"/>
                </a:lnTo>
                <a:lnTo>
                  <a:pt x="2495" y="705"/>
                </a:lnTo>
                <a:lnTo>
                  <a:pt x="3007" y="737"/>
                </a:lnTo>
                <a:lnTo>
                  <a:pt x="3551" y="737"/>
                </a:lnTo>
                <a:lnTo>
                  <a:pt x="4062" y="673"/>
                </a:lnTo>
                <a:lnTo>
                  <a:pt x="4094" y="641"/>
                </a:lnTo>
                <a:lnTo>
                  <a:pt x="4094" y="609"/>
                </a:lnTo>
                <a:lnTo>
                  <a:pt x="4062" y="577"/>
                </a:lnTo>
                <a:lnTo>
                  <a:pt x="3039" y="545"/>
                </a:lnTo>
                <a:lnTo>
                  <a:pt x="2015" y="417"/>
                </a:lnTo>
                <a:lnTo>
                  <a:pt x="992" y="257"/>
                </a:lnTo>
                <a:lnTo>
                  <a:pt x="0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45"/>
          <p:cNvSpPr/>
          <p:nvPr/>
        </p:nvSpPr>
        <p:spPr>
          <a:xfrm flipH="1">
            <a:off x="7410843" y="2503974"/>
            <a:ext cx="171226" cy="25547"/>
          </a:xfrm>
          <a:custGeom>
            <a:avLst/>
            <a:gdLst/>
            <a:ahLst/>
            <a:cxnLst/>
            <a:rect l="l" t="t" r="r" b="b"/>
            <a:pathLst>
              <a:path w="4511" h="673" extrusionOk="0">
                <a:moveTo>
                  <a:pt x="0" y="1"/>
                </a:moveTo>
                <a:lnTo>
                  <a:pt x="0" y="33"/>
                </a:lnTo>
                <a:lnTo>
                  <a:pt x="544" y="257"/>
                </a:lnTo>
                <a:lnTo>
                  <a:pt x="1088" y="417"/>
                </a:lnTo>
                <a:lnTo>
                  <a:pt x="1631" y="576"/>
                </a:lnTo>
                <a:lnTo>
                  <a:pt x="2207" y="640"/>
                </a:lnTo>
                <a:lnTo>
                  <a:pt x="2751" y="672"/>
                </a:lnTo>
                <a:lnTo>
                  <a:pt x="3327" y="672"/>
                </a:lnTo>
                <a:lnTo>
                  <a:pt x="3902" y="576"/>
                </a:lnTo>
                <a:lnTo>
                  <a:pt x="4478" y="480"/>
                </a:lnTo>
                <a:lnTo>
                  <a:pt x="4510" y="417"/>
                </a:lnTo>
                <a:lnTo>
                  <a:pt x="4510" y="385"/>
                </a:lnTo>
                <a:lnTo>
                  <a:pt x="4062" y="449"/>
                </a:lnTo>
                <a:lnTo>
                  <a:pt x="3519" y="480"/>
                </a:lnTo>
                <a:lnTo>
                  <a:pt x="2943" y="480"/>
                </a:lnTo>
                <a:lnTo>
                  <a:pt x="2335" y="417"/>
                </a:lnTo>
                <a:lnTo>
                  <a:pt x="1695" y="353"/>
                </a:lnTo>
                <a:lnTo>
                  <a:pt x="1088" y="257"/>
                </a:lnTo>
                <a:lnTo>
                  <a:pt x="512" y="129"/>
                </a:lnTo>
                <a:lnTo>
                  <a:pt x="0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45"/>
          <p:cNvSpPr/>
          <p:nvPr/>
        </p:nvSpPr>
        <p:spPr>
          <a:xfrm flipH="1">
            <a:off x="7395090" y="2445705"/>
            <a:ext cx="167544" cy="21903"/>
          </a:xfrm>
          <a:custGeom>
            <a:avLst/>
            <a:gdLst/>
            <a:ahLst/>
            <a:cxnLst/>
            <a:rect l="l" t="t" r="r" b="b"/>
            <a:pathLst>
              <a:path w="4414" h="577" extrusionOk="0">
                <a:moveTo>
                  <a:pt x="0" y="0"/>
                </a:moveTo>
                <a:lnTo>
                  <a:pt x="32" y="32"/>
                </a:lnTo>
                <a:lnTo>
                  <a:pt x="288" y="160"/>
                </a:lnTo>
                <a:lnTo>
                  <a:pt x="576" y="256"/>
                </a:lnTo>
                <a:lnTo>
                  <a:pt x="864" y="352"/>
                </a:lnTo>
                <a:lnTo>
                  <a:pt x="1183" y="416"/>
                </a:lnTo>
                <a:lnTo>
                  <a:pt x="1791" y="512"/>
                </a:lnTo>
                <a:lnTo>
                  <a:pt x="2399" y="576"/>
                </a:lnTo>
                <a:lnTo>
                  <a:pt x="2911" y="576"/>
                </a:lnTo>
                <a:lnTo>
                  <a:pt x="3422" y="512"/>
                </a:lnTo>
                <a:lnTo>
                  <a:pt x="3902" y="384"/>
                </a:lnTo>
                <a:lnTo>
                  <a:pt x="4414" y="192"/>
                </a:lnTo>
                <a:lnTo>
                  <a:pt x="4414" y="160"/>
                </a:lnTo>
                <a:lnTo>
                  <a:pt x="4382" y="128"/>
                </a:lnTo>
                <a:lnTo>
                  <a:pt x="3838" y="256"/>
                </a:lnTo>
                <a:lnTo>
                  <a:pt x="3294" y="320"/>
                </a:lnTo>
                <a:lnTo>
                  <a:pt x="2751" y="352"/>
                </a:lnTo>
                <a:lnTo>
                  <a:pt x="2207" y="352"/>
                </a:lnTo>
                <a:lnTo>
                  <a:pt x="1663" y="288"/>
                </a:lnTo>
                <a:lnTo>
                  <a:pt x="1119" y="224"/>
                </a:lnTo>
                <a:lnTo>
                  <a:pt x="576" y="128"/>
                </a:lnTo>
                <a:lnTo>
                  <a:pt x="32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45"/>
          <p:cNvSpPr/>
          <p:nvPr/>
        </p:nvSpPr>
        <p:spPr>
          <a:xfrm flipH="1">
            <a:off x="7896471" y="1989198"/>
            <a:ext cx="247711" cy="331505"/>
          </a:xfrm>
          <a:custGeom>
            <a:avLst/>
            <a:gdLst/>
            <a:ahLst/>
            <a:cxnLst/>
            <a:rect l="l" t="t" r="r" b="b"/>
            <a:pathLst>
              <a:path w="6526" h="8733" extrusionOk="0">
                <a:moveTo>
                  <a:pt x="832" y="0"/>
                </a:moveTo>
                <a:lnTo>
                  <a:pt x="640" y="32"/>
                </a:lnTo>
                <a:lnTo>
                  <a:pt x="448" y="96"/>
                </a:lnTo>
                <a:lnTo>
                  <a:pt x="288" y="256"/>
                </a:lnTo>
                <a:lnTo>
                  <a:pt x="160" y="480"/>
                </a:lnTo>
                <a:lnTo>
                  <a:pt x="64" y="736"/>
                </a:lnTo>
                <a:lnTo>
                  <a:pt x="32" y="1056"/>
                </a:lnTo>
                <a:lnTo>
                  <a:pt x="0" y="1440"/>
                </a:lnTo>
                <a:lnTo>
                  <a:pt x="32" y="1855"/>
                </a:lnTo>
                <a:lnTo>
                  <a:pt x="64" y="2335"/>
                </a:lnTo>
                <a:lnTo>
                  <a:pt x="160" y="2879"/>
                </a:lnTo>
                <a:lnTo>
                  <a:pt x="512" y="4350"/>
                </a:lnTo>
                <a:lnTo>
                  <a:pt x="928" y="5821"/>
                </a:lnTo>
                <a:lnTo>
                  <a:pt x="1408" y="7293"/>
                </a:lnTo>
                <a:lnTo>
                  <a:pt x="1887" y="8732"/>
                </a:lnTo>
                <a:lnTo>
                  <a:pt x="6525" y="6077"/>
                </a:lnTo>
                <a:lnTo>
                  <a:pt x="2719" y="1440"/>
                </a:lnTo>
                <a:lnTo>
                  <a:pt x="2367" y="1024"/>
                </a:lnTo>
                <a:lnTo>
                  <a:pt x="1983" y="640"/>
                </a:lnTo>
                <a:lnTo>
                  <a:pt x="1664" y="384"/>
                </a:lnTo>
                <a:lnTo>
                  <a:pt x="1376" y="192"/>
                </a:lnTo>
                <a:lnTo>
                  <a:pt x="1088" y="64"/>
                </a:lnTo>
                <a:lnTo>
                  <a:pt x="832" y="0"/>
                </a:lnTo>
                <a:close/>
              </a:path>
            </a:pathLst>
          </a:custGeom>
          <a:solidFill>
            <a:srgbClr val="E6AA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45"/>
          <p:cNvSpPr/>
          <p:nvPr/>
        </p:nvSpPr>
        <p:spPr>
          <a:xfrm flipH="1">
            <a:off x="7894042" y="2072976"/>
            <a:ext cx="121464" cy="156661"/>
          </a:xfrm>
          <a:custGeom>
            <a:avLst/>
            <a:gdLst/>
            <a:ahLst/>
            <a:cxnLst/>
            <a:rect l="l" t="t" r="r" b="b"/>
            <a:pathLst>
              <a:path w="3200" h="4127" extrusionOk="0">
                <a:moveTo>
                  <a:pt x="1" y="0"/>
                </a:moveTo>
                <a:lnTo>
                  <a:pt x="768" y="992"/>
                </a:lnTo>
                <a:lnTo>
                  <a:pt x="1504" y="1951"/>
                </a:lnTo>
                <a:lnTo>
                  <a:pt x="2304" y="2911"/>
                </a:lnTo>
                <a:lnTo>
                  <a:pt x="2719" y="3359"/>
                </a:lnTo>
                <a:lnTo>
                  <a:pt x="3103" y="3838"/>
                </a:lnTo>
                <a:lnTo>
                  <a:pt x="2943" y="3966"/>
                </a:lnTo>
                <a:lnTo>
                  <a:pt x="2719" y="4094"/>
                </a:lnTo>
                <a:lnTo>
                  <a:pt x="2687" y="4126"/>
                </a:lnTo>
                <a:lnTo>
                  <a:pt x="2751" y="4126"/>
                </a:lnTo>
                <a:lnTo>
                  <a:pt x="3007" y="3998"/>
                </a:lnTo>
                <a:lnTo>
                  <a:pt x="3135" y="3902"/>
                </a:lnTo>
                <a:lnTo>
                  <a:pt x="3199" y="3870"/>
                </a:lnTo>
                <a:lnTo>
                  <a:pt x="2783" y="3327"/>
                </a:lnTo>
                <a:lnTo>
                  <a:pt x="2400" y="2815"/>
                </a:lnTo>
                <a:lnTo>
                  <a:pt x="2048" y="2335"/>
                </a:lnTo>
                <a:lnTo>
                  <a:pt x="1664" y="1887"/>
                </a:lnTo>
                <a:lnTo>
                  <a:pt x="992" y="1088"/>
                </a:lnTo>
                <a:lnTo>
                  <a:pt x="960" y="1056"/>
                </a:lnTo>
                <a:lnTo>
                  <a:pt x="864" y="864"/>
                </a:lnTo>
                <a:lnTo>
                  <a:pt x="672" y="480"/>
                </a:lnTo>
                <a:lnTo>
                  <a:pt x="672" y="480"/>
                </a:lnTo>
                <a:lnTo>
                  <a:pt x="896" y="992"/>
                </a:lnTo>
                <a:lnTo>
                  <a:pt x="896" y="992"/>
                </a:lnTo>
                <a:lnTo>
                  <a:pt x="449" y="480"/>
                </a:lnTo>
                <a:lnTo>
                  <a:pt x="3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45"/>
          <p:cNvSpPr/>
          <p:nvPr/>
        </p:nvSpPr>
        <p:spPr>
          <a:xfrm flipH="1">
            <a:off x="8056728" y="2134889"/>
            <a:ext cx="75308" cy="189420"/>
          </a:xfrm>
          <a:custGeom>
            <a:avLst/>
            <a:gdLst/>
            <a:ahLst/>
            <a:cxnLst/>
            <a:rect l="l" t="t" r="r" b="b"/>
            <a:pathLst>
              <a:path w="1984" h="4990" extrusionOk="0">
                <a:moveTo>
                  <a:pt x="0" y="0"/>
                </a:moveTo>
                <a:lnTo>
                  <a:pt x="448" y="1536"/>
                </a:lnTo>
                <a:lnTo>
                  <a:pt x="448" y="1536"/>
                </a:lnTo>
                <a:lnTo>
                  <a:pt x="352" y="1344"/>
                </a:lnTo>
                <a:lnTo>
                  <a:pt x="96" y="928"/>
                </a:lnTo>
                <a:lnTo>
                  <a:pt x="64" y="960"/>
                </a:lnTo>
                <a:lnTo>
                  <a:pt x="256" y="1376"/>
                </a:lnTo>
                <a:lnTo>
                  <a:pt x="480" y="1792"/>
                </a:lnTo>
                <a:lnTo>
                  <a:pt x="672" y="2463"/>
                </a:lnTo>
                <a:lnTo>
                  <a:pt x="1056" y="3743"/>
                </a:lnTo>
                <a:lnTo>
                  <a:pt x="1504" y="4990"/>
                </a:lnTo>
                <a:lnTo>
                  <a:pt x="1727" y="4862"/>
                </a:lnTo>
                <a:lnTo>
                  <a:pt x="1983" y="4702"/>
                </a:lnTo>
                <a:lnTo>
                  <a:pt x="1983" y="4702"/>
                </a:lnTo>
                <a:lnTo>
                  <a:pt x="1759" y="4798"/>
                </a:lnTo>
                <a:lnTo>
                  <a:pt x="1536" y="4894"/>
                </a:lnTo>
                <a:lnTo>
                  <a:pt x="1216" y="3679"/>
                </a:lnTo>
                <a:lnTo>
                  <a:pt x="800" y="2463"/>
                </a:lnTo>
                <a:lnTo>
                  <a:pt x="416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45"/>
          <p:cNvSpPr/>
          <p:nvPr/>
        </p:nvSpPr>
        <p:spPr>
          <a:xfrm flipH="1">
            <a:off x="7920764" y="2200446"/>
            <a:ext cx="150577" cy="91104"/>
          </a:xfrm>
          <a:custGeom>
            <a:avLst/>
            <a:gdLst/>
            <a:ahLst/>
            <a:cxnLst/>
            <a:rect l="l" t="t" r="r" b="b"/>
            <a:pathLst>
              <a:path w="3967" h="2400" extrusionOk="0">
                <a:moveTo>
                  <a:pt x="3935" y="1"/>
                </a:moveTo>
                <a:lnTo>
                  <a:pt x="3167" y="448"/>
                </a:lnTo>
                <a:lnTo>
                  <a:pt x="1984" y="1152"/>
                </a:lnTo>
                <a:lnTo>
                  <a:pt x="0" y="2367"/>
                </a:lnTo>
                <a:lnTo>
                  <a:pt x="0" y="2399"/>
                </a:lnTo>
                <a:lnTo>
                  <a:pt x="32" y="2399"/>
                </a:lnTo>
                <a:lnTo>
                  <a:pt x="1024" y="1856"/>
                </a:lnTo>
                <a:lnTo>
                  <a:pt x="2015" y="1248"/>
                </a:lnTo>
                <a:lnTo>
                  <a:pt x="3007" y="640"/>
                </a:lnTo>
                <a:lnTo>
                  <a:pt x="3967" y="33"/>
                </a:lnTo>
                <a:lnTo>
                  <a:pt x="3967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45"/>
          <p:cNvSpPr/>
          <p:nvPr/>
        </p:nvSpPr>
        <p:spPr>
          <a:xfrm flipH="1">
            <a:off x="7917120" y="1824072"/>
            <a:ext cx="143290" cy="206426"/>
          </a:xfrm>
          <a:custGeom>
            <a:avLst/>
            <a:gdLst/>
            <a:ahLst/>
            <a:cxnLst/>
            <a:rect l="l" t="t" r="r" b="b"/>
            <a:pathLst>
              <a:path w="3775" h="5438" extrusionOk="0">
                <a:moveTo>
                  <a:pt x="544" y="0"/>
                </a:moveTo>
                <a:lnTo>
                  <a:pt x="512" y="32"/>
                </a:lnTo>
                <a:lnTo>
                  <a:pt x="416" y="832"/>
                </a:lnTo>
                <a:lnTo>
                  <a:pt x="288" y="1632"/>
                </a:lnTo>
                <a:lnTo>
                  <a:pt x="128" y="2431"/>
                </a:lnTo>
                <a:lnTo>
                  <a:pt x="0" y="3231"/>
                </a:lnTo>
                <a:lnTo>
                  <a:pt x="192" y="3615"/>
                </a:lnTo>
                <a:lnTo>
                  <a:pt x="480" y="4030"/>
                </a:lnTo>
                <a:lnTo>
                  <a:pt x="768" y="4414"/>
                </a:lnTo>
                <a:lnTo>
                  <a:pt x="1120" y="4766"/>
                </a:lnTo>
                <a:lnTo>
                  <a:pt x="1472" y="5054"/>
                </a:lnTo>
                <a:lnTo>
                  <a:pt x="1823" y="5278"/>
                </a:lnTo>
                <a:lnTo>
                  <a:pt x="1983" y="5342"/>
                </a:lnTo>
                <a:lnTo>
                  <a:pt x="2143" y="5406"/>
                </a:lnTo>
                <a:lnTo>
                  <a:pt x="2303" y="5438"/>
                </a:lnTo>
                <a:lnTo>
                  <a:pt x="2463" y="5438"/>
                </a:lnTo>
                <a:lnTo>
                  <a:pt x="2591" y="5406"/>
                </a:lnTo>
                <a:lnTo>
                  <a:pt x="2719" y="5310"/>
                </a:lnTo>
                <a:lnTo>
                  <a:pt x="2815" y="5246"/>
                </a:lnTo>
                <a:lnTo>
                  <a:pt x="2911" y="5118"/>
                </a:lnTo>
                <a:lnTo>
                  <a:pt x="3071" y="4830"/>
                </a:lnTo>
                <a:lnTo>
                  <a:pt x="3167" y="4510"/>
                </a:lnTo>
                <a:lnTo>
                  <a:pt x="3231" y="4190"/>
                </a:lnTo>
                <a:lnTo>
                  <a:pt x="3263" y="3839"/>
                </a:lnTo>
                <a:lnTo>
                  <a:pt x="3295" y="3359"/>
                </a:lnTo>
                <a:lnTo>
                  <a:pt x="3295" y="3327"/>
                </a:lnTo>
                <a:lnTo>
                  <a:pt x="3295" y="3135"/>
                </a:lnTo>
                <a:lnTo>
                  <a:pt x="3359" y="2623"/>
                </a:lnTo>
                <a:lnTo>
                  <a:pt x="3455" y="2111"/>
                </a:lnTo>
                <a:lnTo>
                  <a:pt x="3615" y="1600"/>
                </a:lnTo>
                <a:lnTo>
                  <a:pt x="3775" y="1120"/>
                </a:lnTo>
                <a:lnTo>
                  <a:pt x="1536" y="352"/>
                </a:lnTo>
                <a:lnTo>
                  <a:pt x="864" y="128"/>
                </a:lnTo>
                <a:lnTo>
                  <a:pt x="704" y="32"/>
                </a:lnTo>
                <a:lnTo>
                  <a:pt x="576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45"/>
          <p:cNvSpPr/>
          <p:nvPr/>
        </p:nvSpPr>
        <p:spPr>
          <a:xfrm flipH="1">
            <a:off x="7917120" y="1833790"/>
            <a:ext cx="117782" cy="117790"/>
          </a:xfrm>
          <a:custGeom>
            <a:avLst/>
            <a:gdLst/>
            <a:ahLst/>
            <a:cxnLst/>
            <a:rect l="l" t="t" r="r" b="b"/>
            <a:pathLst>
              <a:path w="3103" h="3103" extrusionOk="0">
                <a:moveTo>
                  <a:pt x="0" y="0"/>
                </a:moveTo>
                <a:lnTo>
                  <a:pt x="0" y="128"/>
                </a:lnTo>
                <a:lnTo>
                  <a:pt x="32" y="448"/>
                </a:lnTo>
                <a:lnTo>
                  <a:pt x="128" y="928"/>
                </a:lnTo>
                <a:lnTo>
                  <a:pt x="192" y="1184"/>
                </a:lnTo>
                <a:lnTo>
                  <a:pt x="288" y="1472"/>
                </a:lnTo>
                <a:lnTo>
                  <a:pt x="416" y="1759"/>
                </a:lnTo>
                <a:lnTo>
                  <a:pt x="576" y="2015"/>
                </a:lnTo>
                <a:lnTo>
                  <a:pt x="736" y="2271"/>
                </a:lnTo>
                <a:lnTo>
                  <a:pt x="960" y="2527"/>
                </a:lnTo>
                <a:lnTo>
                  <a:pt x="1215" y="2719"/>
                </a:lnTo>
                <a:lnTo>
                  <a:pt x="1535" y="2911"/>
                </a:lnTo>
                <a:lnTo>
                  <a:pt x="1855" y="3039"/>
                </a:lnTo>
                <a:lnTo>
                  <a:pt x="2271" y="3103"/>
                </a:lnTo>
                <a:lnTo>
                  <a:pt x="2591" y="3103"/>
                </a:lnTo>
                <a:lnTo>
                  <a:pt x="2591" y="3071"/>
                </a:lnTo>
                <a:lnTo>
                  <a:pt x="2623" y="2879"/>
                </a:lnTo>
                <a:lnTo>
                  <a:pt x="2687" y="2367"/>
                </a:lnTo>
                <a:lnTo>
                  <a:pt x="2783" y="1855"/>
                </a:lnTo>
                <a:lnTo>
                  <a:pt x="2943" y="1344"/>
                </a:lnTo>
                <a:lnTo>
                  <a:pt x="3103" y="864"/>
                </a:lnTo>
                <a:lnTo>
                  <a:pt x="864" y="128"/>
                </a:lnTo>
                <a:lnTo>
                  <a:pt x="0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45"/>
          <p:cNvSpPr/>
          <p:nvPr/>
        </p:nvSpPr>
        <p:spPr>
          <a:xfrm flipH="1">
            <a:off x="7845494" y="1621290"/>
            <a:ext cx="223418" cy="304819"/>
          </a:xfrm>
          <a:custGeom>
            <a:avLst/>
            <a:gdLst/>
            <a:ahLst/>
            <a:cxnLst/>
            <a:rect l="l" t="t" r="r" b="b"/>
            <a:pathLst>
              <a:path w="5886" h="8030" extrusionOk="0">
                <a:moveTo>
                  <a:pt x="2719" y="1"/>
                </a:moveTo>
                <a:lnTo>
                  <a:pt x="2399" y="33"/>
                </a:lnTo>
                <a:lnTo>
                  <a:pt x="2079" y="97"/>
                </a:lnTo>
                <a:lnTo>
                  <a:pt x="1760" y="225"/>
                </a:lnTo>
                <a:lnTo>
                  <a:pt x="1472" y="353"/>
                </a:lnTo>
                <a:lnTo>
                  <a:pt x="1184" y="513"/>
                </a:lnTo>
                <a:lnTo>
                  <a:pt x="928" y="705"/>
                </a:lnTo>
                <a:lnTo>
                  <a:pt x="672" y="929"/>
                </a:lnTo>
                <a:lnTo>
                  <a:pt x="480" y="1184"/>
                </a:lnTo>
                <a:lnTo>
                  <a:pt x="288" y="1472"/>
                </a:lnTo>
                <a:lnTo>
                  <a:pt x="160" y="1760"/>
                </a:lnTo>
                <a:lnTo>
                  <a:pt x="32" y="2080"/>
                </a:lnTo>
                <a:lnTo>
                  <a:pt x="0" y="2336"/>
                </a:lnTo>
                <a:lnTo>
                  <a:pt x="0" y="2624"/>
                </a:lnTo>
                <a:lnTo>
                  <a:pt x="0" y="2944"/>
                </a:lnTo>
                <a:lnTo>
                  <a:pt x="32" y="3327"/>
                </a:lnTo>
                <a:lnTo>
                  <a:pt x="160" y="4095"/>
                </a:lnTo>
                <a:lnTo>
                  <a:pt x="352" y="4895"/>
                </a:lnTo>
                <a:lnTo>
                  <a:pt x="576" y="5694"/>
                </a:lnTo>
                <a:lnTo>
                  <a:pt x="864" y="6398"/>
                </a:lnTo>
                <a:lnTo>
                  <a:pt x="1024" y="6686"/>
                </a:lnTo>
                <a:lnTo>
                  <a:pt x="1184" y="6974"/>
                </a:lnTo>
                <a:lnTo>
                  <a:pt x="1344" y="7165"/>
                </a:lnTo>
                <a:lnTo>
                  <a:pt x="1504" y="7325"/>
                </a:lnTo>
                <a:lnTo>
                  <a:pt x="1760" y="7517"/>
                </a:lnTo>
                <a:lnTo>
                  <a:pt x="2015" y="7677"/>
                </a:lnTo>
                <a:lnTo>
                  <a:pt x="2303" y="7805"/>
                </a:lnTo>
                <a:lnTo>
                  <a:pt x="2591" y="7901"/>
                </a:lnTo>
                <a:lnTo>
                  <a:pt x="2879" y="7965"/>
                </a:lnTo>
                <a:lnTo>
                  <a:pt x="3167" y="8029"/>
                </a:lnTo>
                <a:lnTo>
                  <a:pt x="3743" y="8029"/>
                </a:lnTo>
                <a:lnTo>
                  <a:pt x="4030" y="7965"/>
                </a:lnTo>
                <a:lnTo>
                  <a:pt x="4286" y="7901"/>
                </a:lnTo>
                <a:lnTo>
                  <a:pt x="4574" y="7805"/>
                </a:lnTo>
                <a:lnTo>
                  <a:pt x="4798" y="7677"/>
                </a:lnTo>
                <a:lnTo>
                  <a:pt x="5054" y="7485"/>
                </a:lnTo>
                <a:lnTo>
                  <a:pt x="5246" y="7293"/>
                </a:lnTo>
                <a:lnTo>
                  <a:pt x="5470" y="7070"/>
                </a:lnTo>
                <a:lnTo>
                  <a:pt x="5630" y="6782"/>
                </a:lnTo>
                <a:lnTo>
                  <a:pt x="5758" y="6494"/>
                </a:lnTo>
                <a:lnTo>
                  <a:pt x="5854" y="6110"/>
                </a:lnTo>
                <a:lnTo>
                  <a:pt x="5886" y="5694"/>
                </a:lnTo>
                <a:lnTo>
                  <a:pt x="5886" y="5246"/>
                </a:lnTo>
                <a:lnTo>
                  <a:pt x="5854" y="4767"/>
                </a:lnTo>
                <a:lnTo>
                  <a:pt x="5822" y="4287"/>
                </a:lnTo>
                <a:lnTo>
                  <a:pt x="5726" y="3775"/>
                </a:lnTo>
                <a:lnTo>
                  <a:pt x="5630" y="3263"/>
                </a:lnTo>
                <a:lnTo>
                  <a:pt x="5470" y="2752"/>
                </a:lnTo>
                <a:lnTo>
                  <a:pt x="5342" y="2272"/>
                </a:lnTo>
                <a:lnTo>
                  <a:pt x="5182" y="1824"/>
                </a:lnTo>
                <a:lnTo>
                  <a:pt x="4990" y="1408"/>
                </a:lnTo>
                <a:lnTo>
                  <a:pt x="4830" y="1056"/>
                </a:lnTo>
                <a:lnTo>
                  <a:pt x="4638" y="737"/>
                </a:lnTo>
                <a:lnTo>
                  <a:pt x="4446" y="513"/>
                </a:lnTo>
                <a:lnTo>
                  <a:pt x="4286" y="353"/>
                </a:lnTo>
                <a:lnTo>
                  <a:pt x="3999" y="193"/>
                </a:lnTo>
                <a:lnTo>
                  <a:pt x="3679" y="97"/>
                </a:lnTo>
                <a:lnTo>
                  <a:pt x="3391" y="33"/>
                </a:lnTo>
                <a:lnTo>
                  <a:pt x="3039" y="1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45"/>
          <p:cNvSpPr/>
          <p:nvPr/>
        </p:nvSpPr>
        <p:spPr>
          <a:xfrm flipH="1">
            <a:off x="7931696" y="1775483"/>
            <a:ext cx="6111" cy="25547"/>
          </a:xfrm>
          <a:custGeom>
            <a:avLst/>
            <a:gdLst/>
            <a:ahLst/>
            <a:cxnLst/>
            <a:rect l="l" t="t" r="r" b="b"/>
            <a:pathLst>
              <a:path w="161" h="673" extrusionOk="0">
                <a:moveTo>
                  <a:pt x="65" y="1"/>
                </a:moveTo>
                <a:lnTo>
                  <a:pt x="65" y="33"/>
                </a:lnTo>
                <a:lnTo>
                  <a:pt x="129" y="193"/>
                </a:lnTo>
                <a:lnTo>
                  <a:pt x="65" y="1"/>
                </a:lnTo>
                <a:close/>
                <a:moveTo>
                  <a:pt x="129" y="193"/>
                </a:moveTo>
                <a:lnTo>
                  <a:pt x="129" y="385"/>
                </a:lnTo>
                <a:lnTo>
                  <a:pt x="97" y="545"/>
                </a:lnTo>
                <a:lnTo>
                  <a:pt x="33" y="609"/>
                </a:lnTo>
                <a:lnTo>
                  <a:pt x="1" y="641"/>
                </a:lnTo>
                <a:lnTo>
                  <a:pt x="1" y="673"/>
                </a:lnTo>
                <a:lnTo>
                  <a:pt x="65" y="609"/>
                </a:lnTo>
                <a:lnTo>
                  <a:pt x="129" y="545"/>
                </a:lnTo>
                <a:lnTo>
                  <a:pt x="161" y="481"/>
                </a:lnTo>
                <a:lnTo>
                  <a:pt x="161" y="385"/>
                </a:lnTo>
                <a:lnTo>
                  <a:pt x="129" y="193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45"/>
          <p:cNvSpPr/>
          <p:nvPr/>
        </p:nvSpPr>
        <p:spPr>
          <a:xfrm flipH="1">
            <a:off x="7932910" y="1768233"/>
            <a:ext cx="19472" cy="29153"/>
          </a:xfrm>
          <a:custGeom>
            <a:avLst/>
            <a:gdLst/>
            <a:ahLst/>
            <a:cxnLst/>
            <a:rect l="l" t="t" r="r" b="b"/>
            <a:pathLst>
              <a:path w="513" h="768" extrusionOk="0">
                <a:moveTo>
                  <a:pt x="193" y="0"/>
                </a:moveTo>
                <a:lnTo>
                  <a:pt x="97" y="64"/>
                </a:lnTo>
                <a:lnTo>
                  <a:pt x="1" y="160"/>
                </a:lnTo>
                <a:lnTo>
                  <a:pt x="1" y="288"/>
                </a:lnTo>
                <a:lnTo>
                  <a:pt x="1" y="448"/>
                </a:lnTo>
                <a:lnTo>
                  <a:pt x="33" y="576"/>
                </a:lnTo>
                <a:lnTo>
                  <a:pt x="97" y="672"/>
                </a:lnTo>
                <a:lnTo>
                  <a:pt x="193" y="736"/>
                </a:lnTo>
                <a:lnTo>
                  <a:pt x="321" y="768"/>
                </a:lnTo>
                <a:lnTo>
                  <a:pt x="417" y="704"/>
                </a:lnTo>
                <a:lnTo>
                  <a:pt x="481" y="608"/>
                </a:lnTo>
                <a:lnTo>
                  <a:pt x="513" y="480"/>
                </a:lnTo>
                <a:lnTo>
                  <a:pt x="513" y="352"/>
                </a:lnTo>
                <a:lnTo>
                  <a:pt x="481" y="224"/>
                </a:lnTo>
                <a:lnTo>
                  <a:pt x="385" y="96"/>
                </a:lnTo>
                <a:lnTo>
                  <a:pt x="321" y="32"/>
                </a:lnTo>
                <a:lnTo>
                  <a:pt x="19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1" name="Google Shape;1351;p45"/>
          <p:cNvSpPr/>
          <p:nvPr/>
        </p:nvSpPr>
        <p:spPr>
          <a:xfrm flipH="1">
            <a:off x="7872216" y="1763374"/>
            <a:ext cx="13361" cy="20650"/>
          </a:xfrm>
          <a:custGeom>
            <a:avLst/>
            <a:gdLst/>
            <a:ahLst/>
            <a:cxnLst/>
            <a:rect l="l" t="t" r="r" b="b"/>
            <a:pathLst>
              <a:path w="352" h="544" extrusionOk="0">
                <a:moveTo>
                  <a:pt x="0" y="0"/>
                </a:moveTo>
                <a:lnTo>
                  <a:pt x="32" y="192"/>
                </a:lnTo>
                <a:lnTo>
                  <a:pt x="96" y="384"/>
                </a:lnTo>
                <a:lnTo>
                  <a:pt x="128" y="448"/>
                </a:lnTo>
                <a:lnTo>
                  <a:pt x="192" y="512"/>
                </a:lnTo>
                <a:lnTo>
                  <a:pt x="288" y="544"/>
                </a:lnTo>
                <a:lnTo>
                  <a:pt x="352" y="544"/>
                </a:lnTo>
                <a:lnTo>
                  <a:pt x="288" y="512"/>
                </a:lnTo>
                <a:lnTo>
                  <a:pt x="224" y="480"/>
                </a:lnTo>
                <a:lnTo>
                  <a:pt x="128" y="352"/>
                </a:lnTo>
                <a:lnTo>
                  <a:pt x="64" y="192"/>
                </a:lnTo>
                <a:lnTo>
                  <a:pt x="32" y="32"/>
                </a:lnTo>
                <a:lnTo>
                  <a:pt x="0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2" name="Google Shape;1352;p45"/>
          <p:cNvSpPr/>
          <p:nvPr/>
        </p:nvSpPr>
        <p:spPr>
          <a:xfrm flipH="1">
            <a:off x="7864928" y="1752442"/>
            <a:ext cx="20649" cy="27939"/>
          </a:xfrm>
          <a:custGeom>
            <a:avLst/>
            <a:gdLst/>
            <a:ahLst/>
            <a:cxnLst/>
            <a:rect l="l" t="t" r="r" b="b"/>
            <a:pathLst>
              <a:path w="544" h="736" extrusionOk="0">
                <a:moveTo>
                  <a:pt x="160" y="0"/>
                </a:moveTo>
                <a:lnTo>
                  <a:pt x="64" y="64"/>
                </a:lnTo>
                <a:lnTo>
                  <a:pt x="0" y="192"/>
                </a:lnTo>
                <a:lnTo>
                  <a:pt x="0" y="320"/>
                </a:lnTo>
                <a:lnTo>
                  <a:pt x="32" y="448"/>
                </a:lnTo>
                <a:lnTo>
                  <a:pt x="64" y="576"/>
                </a:lnTo>
                <a:lnTo>
                  <a:pt x="160" y="672"/>
                </a:lnTo>
                <a:lnTo>
                  <a:pt x="256" y="736"/>
                </a:lnTo>
                <a:lnTo>
                  <a:pt x="352" y="736"/>
                </a:lnTo>
                <a:lnTo>
                  <a:pt x="448" y="672"/>
                </a:lnTo>
                <a:lnTo>
                  <a:pt x="512" y="576"/>
                </a:lnTo>
                <a:lnTo>
                  <a:pt x="544" y="448"/>
                </a:lnTo>
                <a:lnTo>
                  <a:pt x="512" y="288"/>
                </a:lnTo>
                <a:lnTo>
                  <a:pt x="480" y="160"/>
                </a:lnTo>
                <a:lnTo>
                  <a:pt x="384" y="64"/>
                </a:lnTo>
                <a:lnTo>
                  <a:pt x="288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45"/>
          <p:cNvSpPr/>
          <p:nvPr/>
        </p:nvSpPr>
        <p:spPr>
          <a:xfrm flipH="1">
            <a:off x="7938983" y="1735436"/>
            <a:ext cx="27937" cy="23118"/>
          </a:xfrm>
          <a:custGeom>
            <a:avLst/>
            <a:gdLst/>
            <a:ahLst/>
            <a:cxnLst/>
            <a:rect l="l" t="t" r="r" b="b"/>
            <a:pathLst>
              <a:path w="736" h="609" extrusionOk="0">
                <a:moveTo>
                  <a:pt x="480" y="1"/>
                </a:moveTo>
                <a:lnTo>
                  <a:pt x="352" y="32"/>
                </a:lnTo>
                <a:lnTo>
                  <a:pt x="288" y="96"/>
                </a:lnTo>
                <a:lnTo>
                  <a:pt x="192" y="128"/>
                </a:lnTo>
                <a:lnTo>
                  <a:pt x="96" y="224"/>
                </a:lnTo>
                <a:lnTo>
                  <a:pt x="64" y="288"/>
                </a:lnTo>
                <a:lnTo>
                  <a:pt x="0" y="384"/>
                </a:lnTo>
                <a:lnTo>
                  <a:pt x="0" y="480"/>
                </a:lnTo>
                <a:lnTo>
                  <a:pt x="32" y="512"/>
                </a:lnTo>
                <a:lnTo>
                  <a:pt x="64" y="576"/>
                </a:lnTo>
                <a:lnTo>
                  <a:pt x="128" y="608"/>
                </a:lnTo>
                <a:lnTo>
                  <a:pt x="224" y="608"/>
                </a:lnTo>
                <a:lnTo>
                  <a:pt x="512" y="448"/>
                </a:lnTo>
                <a:lnTo>
                  <a:pt x="640" y="352"/>
                </a:lnTo>
                <a:lnTo>
                  <a:pt x="736" y="224"/>
                </a:lnTo>
                <a:lnTo>
                  <a:pt x="736" y="128"/>
                </a:lnTo>
                <a:lnTo>
                  <a:pt x="672" y="32"/>
                </a:lnTo>
                <a:lnTo>
                  <a:pt x="576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45"/>
          <p:cNvSpPr/>
          <p:nvPr/>
        </p:nvSpPr>
        <p:spPr>
          <a:xfrm flipH="1">
            <a:off x="7866143" y="1719644"/>
            <a:ext cx="31581" cy="17044"/>
          </a:xfrm>
          <a:custGeom>
            <a:avLst/>
            <a:gdLst/>
            <a:ahLst/>
            <a:cxnLst/>
            <a:rect l="l" t="t" r="r" b="b"/>
            <a:pathLst>
              <a:path w="832" h="449" extrusionOk="0">
                <a:moveTo>
                  <a:pt x="288" y="1"/>
                </a:moveTo>
                <a:lnTo>
                  <a:pt x="192" y="33"/>
                </a:lnTo>
                <a:lnTo>
                  <a:pt x="96" y="97"/>
                </a:lnTo>
                <a:lnTo>
                  <a:pt x="32" y="161"/>
                </a:lnTo>
                <a:lnTo>
                  <a:pt x="0" y="257"/>
                </a:lnTo>
                <a:lnTo>
                  <a:pt x="64" y="353"/>
                </a:lnTo>
                <a:lnTo>
                  <a:pt x="224" y="417"/>
                </a:lnTo>
                <a:lnTo>
                  <a:pt x="384" y="417"/>
                </a:lnTo>
                <a:lnTo>
                  <a:pt x="672" y="448"/>
                </a:lnTo>
                <a:lnTo>
                  <a:pt x="768" y="385"/>
                </a:lnTo>
                <a:lnTo>
                  <a:pt x="800" y="353"/>
                </a:lnTo>
                <a:lnTo>
                  <a:pt x="832" y="289"/>
                </a:lnTo>
                <a:lnTo>
                  <a:pt x="832" y="225"/>
                </a:lnTo>
                <a:lnTo>
                  <a:pt x="800" y="161"/>
                </a:lnTo>
                <a:lnTo>
                  <a:pt x="704" y="97"/>
                </a:lnTo>
                <a:lnTo>
                  <a:pt x="608" y="33"/>
                </a:lnTo>
                <a:lnTo>
                  <a:pt x="512" y="33"/>
                </a:lnTo>
                <a:lnTo>
                  <a:pt x="384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5" name="Google Shape;1355;p45"/>
          <p:cNvSpPr/>
          <p:nvPr/>
        </p:nvSpPr>
        <p:spPr>
          <a:xfrm flipH="1">
            <a:off x="7912261" y="1854402"/>
            <a:ext cx="18258" cy="7326"/>
          </a:xfrm>
          <a:custGeom>
            <a:avLst/>
            <a:gdLst/>
            <a:ahLst/>
            <a:cxnLst/>
            <a:rect l="l" t="t" r="r" b="b"/>
            <a:pathLst>
              <a:path w="481" h="193" extrusionOk="0">
                <a:moveTo>
                  <a:pt x="33" y="1"/>
                </a:moveTo>
                <a:lnTo>
                  <a:pt x="1" y="33"/>
                </a:lnTo>
                <a:lnTo>
                  <a:pt x="33" y="97"/>
                </a:lnTo>
                <a:lnTo>
                  <a:pt x="97" y="129"/>
                </a:lnTo>
                <a:lnTo>
                  <a:pt x="161" y="161"/>
                </a:lnTo>
                <a:lnTo>
                  <a:pt x="225" y="193"/>
                </a:lnTo>
                <a:lnTo>
                  <a:pt x="289" y="161"/>
                </a:lnTo>
                <a:lnTo>
                  <a:pt x="384" y="129"/>
                </a:lnTo>
                <a:lnTo>
                  <a:pt x="448" y="65"/>
                </a:lnTo>
                <a:lnTo>
                  <a:pt x="480" y="1"/>
                </a:lnTo>
                <a:lnTo>
                  <a:pt x="353" y="65"/>
                </a:lnTo>
                <a:lnTo>
                  <a:pt x="257" y="97"/>
                </a:lnTo>
                <a:lnTo>
                  <a:pt x="193" y="97"/>
                </a:lnTo>
                <a:lnTo>
                  <a:pt x="129" y="65"/>
                </a:lnTo>
                <a:lnTo>
                  <a:pt x="33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6" name="Google Shape;1356;p45"/>
          <p:cNvSpPr/>
          <p:nvPr/>
        </p:nvSpPr>
        <p:spPr>
          <a:xfrm flipH="1">
            <a:off x="7877075" y="1725718"/>
            <a:ext cx="48586" cy="110540"/>
          </a:xfrm>
          <a:custGeom>
            <a:avLst/>
            <a:gdLst/>
            <a:ahLst/>
            <a:cxnLst/>
            <a:rect l="l" t="t" r="r" b="b"/>
            <a:pathLst>
              <a:path w="1280" h="2912" extrusionOk="0">
                <a:moveTo>
                  <a:pt x="448" y="1"/>
                </a:moveTo>
                <a:lnTo>
                  <a:pt x="448" y="33"/>
                </a:lnTo>
                <a:lnTo>
                  <a:pt x="608" y="576"/>
                </a:lnTo>
                <a:lnTo>
                  <a:pt x="768" y="1088"/>
                </a:lnTo>
                <a:lnTo>
                  <a:pt x="928" y="1632"/>
                </a:lnTo>
                <a:lnTo>
                  <a:pt x="1088" y="2176"/>
                </a:lnTo>
                <a:lnTo>
                  <a:pt x="896" y="2144"/>
                </a:lnTo>
                <a:lnTo>
                  <a:pt x="704" y="2144"/>
                </a:lnTo>
                <a:lnTo>
                  <a:pt x="768" y="2399"/>
                </a:lnTo>
                <a:lnTo>
                  <a:pt x="864" y="2751"/>
                </a:lnTo>
                <a:lnTo>
                  <a:pt x="640" y="2783"/>
                </a:lnTo>
                <a:lnTo>
                  <a:pt x="416" y="2783"/>
                </a:lnTo>
                <a:lnTo>
                  <a:pt x="193" y="2751"/>
                </a:lnTo>
                <a:lnTo>
                  <a:pt x="1" y="2655"/>
                </a:lnTo>
                <a:lnTo>
                  <a:pt x="1" y="2655"/>
                </a:lnTo>
                <a:lnTo>
                  <a:pt x="129" y="2783"/>
                </a:lnTo>
                <a:lnTo>
                  <a:pt x="256" y="2847"/>
                </a:lnTo>
                <a:lnTo>
                  <a:pt x="416" y="2879"/>
                </a:lnTo>
                <a:lnTo>
                  <a:pt x="576" y="2911"/>
                </a:lnTo>
                <a:lnTo>
                  <a:pt x="704" y="2879"/>
                </a:lnTo>
                <a:lnTo>
                  <a:pt x="864" y="2847"/>
                </a:lnTo>
                <a:lnTo>
                  <a:pt x="896" y="2847"/>
                </a:lnTo>
                <a:lnTo>
                  <a:pt x="960" y="2815"/>
                </a:lnTo>
                <a:lnTo>
                  <a:pt x="992" y="2815"/>
                </a:lnTo>
                <a:lnTo>
                  <a:pt x="992" y="2751"/>
                </a:lnTo>
                <a:lnTo>
                  <a:pt x="992" y="2719"/>
                </a:lnTo>
                <a:lnTo>
                  <a:pt x="896" y="2272"/>
                </a:lnTo>
                <a:lnTo>
                  <a:pt x="1120" y="2336"/>
                </a:lnTo>
                <a:lnTo>
                  <a:pt x="1248" y="2336"/>
                </a:lnTo>
                <a:lnTo>
                  <a:pt x="1280" y="2304"/>
                </a:lnTo>
                <a:lnTo>
                  <a:pt x="1280" y="2272"/>
                </a:lnTo>
                <a:lnTo>
                  <a:pt x="1120" y="1696"/>
                </a:lnTo>
                <a:lnTo>
                  <a:pt x="960" y="1120"/>
                </a:lnTo>
                <a:lnTo>
                  <a:pt x="736" y="544"/>
                </a:lnTo>
                <a:lnTo>
                  <a:pt x="480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7" name="Google Shape;1357;p45"/>
          <p:cNvSpPr/>
          <p:nvPr/>
        </p:nvSpPr>
        <p:spPr>
          <a:xfrm flipH="1">
            <a:off x="7897686" y="1826502"/>
            <a:ext cx="29189" cy="21903"/>
          </a:xfrm>
          <a:custGeom>
            <a:avLst/>
            <a:gdLst/>
            <a:ahLst/>
            <a:cxnLst/>
            <a:rect l="l" t="t" r="r" b="b"/>
            <a:pathLst>
              <a:path w="769" h="577" extrusionOk="0">
                <a:moveTo>
                  <a:pt x="33" y="0"/>
                </a:moveTo>
                <a:lnTo>
                  <a:pt x="1" y="256"/>
                </a:lnTo>
                <a:lnTo>
                  <a:pt x="1" y="352"/>
                </a:lnTo>
                <a:lnTo>
                  <a:pt x="33" y="448"/>
                </a:lnTo>
                <a:lnTo>
                  <a:pt x="97" y="544"/>
                </a:lnTo>
                <a:lnTo>
                  <a:pt x="225" y="576"/>
                </a:lnTo>
                <a:lnTo>
                  <a:pt x="352" y="544"/>
                </a:lnTo>
                <a:lnTo>
                  <a:pt x="480" y="512"/>
                </a:lnTo>
                <a:lnTo>
                  <a:pt x="640" y="352"/>
                </a:lnTo>
                <a:lnTo>
                  <a:pt x="768" y="128"/>
                </a:lnTo>
                <a:lnTo>
                  <a:pt x="576" y="160"/>
                </a:lnTo>
                <a:lnTo>
                  <a:pt x="384" y="128"/>
                </a:lnTo>
                <a:lnTo>
                  <a:pt x="193" y="96"/>
                </a:lnTo>
                <a:lnTo>
                  <a:pt x="33" y="0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45"/>
          <p:cNvSpPr/>
          <p:nvPr/>
        </p:nvSpPr>
        <p:spPr>
          <a:xfrm flipH="1">
            <a:off x="7908617" y="1836219"/>
            <a:ext cx="18258" cy="12185"/>
          </a:xfrm>
          <a:custGeom>
            <a:avLst/>
            <a:gdLst/>
            <a:ahLst/>
            <a:cxnLst/>
            <a:rect l="l" t="t" r="r" b="b"/>
            <a:pathLst>
              <a:path w="481" h="321" extrusionOk="0">
                <a:moveTo>
                  <a:pt x="1" y="0"/>
                </a:moveTo>
                <a:lnTo>
                  <a:pt x="1" y="96"/>
                </a:lnTo>
                <a:lnTo>
                  <a:pt x="33" y="192"/>
                </a:lnTo>
                <a:lnTo>
                  <a:pt x="97" y="288"/>
                </a:lnTo>
                <a:lnTo>
                  <a:pt x="225" y="320"/>
                </a:lnTo>
                <a:lnTo>
                  <a:pt x="352" y="288"/>
                </a:lnTo>
                <a:lnTo>
                  <a:pt x="480" y="256"/>
                </a:lnTo>
                <a:lnTo>
                  <a:pt x="384" y="128"/>
                </a:lnTo>
                <a:lnTo>
                  <a:pt x="257" y="32"/>
                </a:lnTo>
                <a:lnTo>
                  <a:pt x="129" y="0"/>
                </a:lnTo>
                <a:close/>
              </a:path>
            </a:pathLst>
          </a:custGeom>
          <a:solidFill>
            <a:srgbClr val="FF98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45"/>
          <p:cNvSpPr/>
          <p:nvPr/>
        </p:nvSpPr>
        <p:spPr>
          <a:xfrm flipH="1">
            <a:off x="7863714" y="1554518"/>
            <a:ext cx="237994" cy="251371"/>
          </a:xfrm>
          <a:custGeom>
            <a:avLst/>
            <a:gdLst/>
            <a:ahLst/>
            <a:cxnLst/>
            <a:rect l="l" t="t" r="r" b="b"/>
            <a:pathLst>
              <a:path w="6270" h="6622" extrusionOk="0">
                <a:moveTo>
                  <a:pt x="5214" y="1"/>
                </a:moveTo>
                <a:lnTo>
                  <a:pt x="5086" y="65"/>
                </a:lnTo>
                <a:lnTo>
                  <a:pt x="4990" y="129"/>
                </a:lnTo>
                <a:lnTo>
                  <a:pt x="4894" y="225"/>
                </a:lnTo>
                <a:lnTo>
                  <a:pt x="4799" y="353"/>
                </a:lnTo>
                <a:lnTo>
                  <a:pt x="4735" y="481"/>
                </a:lnTo>
                <a:lnTo>
                  <a:pt x="4831" y="577"/>
                </a:lnTo>
                <a:lnTo>
                  <a:pt x="4926" y="704"/>
                </a:lnTo>
                <a:lnTo>
                  <a:pt x="4990" y="864"/>
                </a:lnTo>
                <a:lnTo>
                  <a:pt x="5022" y="992"/>
                </a:lnTo>
                <a:lnTo>
                  <a:pt x="5054" y="1184"/>
                </a:lnTo>
                <a:lnTo>
                  <a:pt x="5022" y="1312"/>
                </a:lnTo>
                <a:lnTo>
                  <a:pt x="4990" y="1408"/>
                </a:lnTo>
                <a:lnTo>
                  <a:pt x="4894" y="1440"/>
                </a:lnTo>
                <a:lnTo>
                  <a:pt x="4831" y="1408"/>
                </a:lnTo>
                <a:lnTo>
                  <a:pt x="4735" y="1344"/>
                </a:lnTo>
                <a:lnTo>
                  <a:pt x="4671" y="1216"/>
                </a:lnTo>
                <a:lnTo>
                  <a:pt x="4639" y="1024"/>
                </a:lnTo>
                <a:lnTo>
                  <a:pt x="4671" y="736"/>
                </a:lnTo>
                <a:lnTo>
                  <a:pt x="4735" y="481"/>
                </a:lnTo>
                <a:lnTo>
                  <a:pt x="4703" y="481"/>
                </a:lnTo>
                <a:lnTo>
                  <a:pt x="4639" y="417"/>
                </a:lnTo>
                <a:lnTo>
                  <a:pt x="4543" y="385"/>
                </a:lnTo>
                <a:lnTo>
                  <a:pt x="4351" y="385"/>
                </a:lnTo>
                <a:lnTo>
                  <a:pt x="4159" y="449"/>
                </a:lnTo>
                <a:lnTo>
                  <a:pt x="4063" y="481"/>
                </a:lnTo>
                <a:lnTo>
                  <a:pt x="3999" y="577"/>
                </a:lnTo>
                <a:lnTo>
                  <a:pt x="3871" y="736"/>
                </a:lnTo>
                <a:lnTo>
                  <a:pt x="3775" y="928"/>
                </a:lnTo>
                <a:lnTo>
                  <a:pt x="3711" y="1120"/>
                </a:lnTo>
                <a:lnTo>
                  <a:pt x="3647" y="1344"/>
                </a:lnTo>
                <a:lnTo>
                  <a:pt x="3327" y="1312"/>
                </a:lnTo>
                <a:lnTo>
                  <a:pt x="2592" y="1312"/>
                </a:lnTo>
                <a:lnTo>
                  <a:pt x="2176" y="1344"/>
                </a:lnTo>
                <a:lnTo>
                  <a:pt x="1760" y="1408"/>
                </a:lnTo>
                <a:lnTo>
                  <a:pt x="1568" y="1472"/>
                </a:lnTo>
                <a:lnTo>
                  <a:pt x="1408" y="1536"/>
                </a:lnTo>
                <a:lnTo>
                  <a:pt x="1280" y="1600"/>
                </a:lnTo>
                <a:lnTo>
                  <a:pt x="1184" y="1696"/>
                </a:lnTo>
                <a:lnTo>
                  <a:pt x="1024" y="1920"/>
                </a:lnTo>
                <a:lnTo>
                  <a:pt x="896" y="2144"/>
                </a:lnTo>
                <a:lnTo>
                  <a:pt x="832" y="2368"/>
                </a:lnTo>
                <a:lnTo>
                  <a:pt x="800" y="2624"/>
                </a:lnTo>
                <a:lnTo>
                  <a:pt x="545" y="2783"/>
                </a:lnTo>
                <a:lnTo>
                  <a:pt x="321" y="2975"/>
                </a:lnTo>
                <a:lnTo>
                  <a:pt x="161" y="3231"/>
                </a:lnTo>
                <a:lnTo>
                  <a:pt x="33" y="3519"/>
                </a:lnTo>
                <a:lnTo>
                  <a:pt x="1" y="3647"/>
                </a:lnTo>
                <a:lnTo>
                  <a:pt x="1" y="3807"/>
                </a:lnTo>
                <a:lnTo>
                  <a:pt x="97" y="4255"/>
                </a:lnTo>
                <a:lnTo>
                  <a:pt x="225" y="4798"/>
                </a:lnTo>
                <a:lnTo>
                  <a:pt x="417" y="5342"/>
                </a:lnTo>
                <a:lnTo>
                  <a:pt x="673" y="5854"/>
                </a:lnTo>
                <a:lnTo>
                  <a:pt x="800" y="6078"/>
                </a:lnTo>
                <a:lnTo>
                  <a:pt x="928" y="6270"/>
                </a:lnTo>
                <a:lnTo>
                  <a:pt x="1088" y="6430"/>
                </a:lnTo>
                <a:lnTo>
                  <a:pt x="1216" y="6558"/>
                </a:lnTo>
                <a:lnTo>
                  <a:pt x="1376" y="6622"/>
                </a:lnTo>
                <a:lnTo>
                  <a:pt x="1536" y="6622"/>
                </a:lnTo>
                <a:lnTo>
                  <a:pt x="1632" y="6558"/>
                </a:lnTo>
                <a:lnTo>
                  <a:pt x="1696" y="6494"/>
                </a:lnTo>
                <a:lnTo>
                  <a:pt x="1760" y="6366"/>
                </a:lnTo>
                <a:lnTo>
                  <a:pt x="1792" y="6238"/>
                </a:lnTo>
                <a:lnTo>
                  <a:pt x="1856" y="5886"/>
                </a:lnTo>
                <a:lnTo>
                  <a:pt x="1888" y="5502"/>
                </a:lnTo>
                <a:lnTo>
                  <a:pt x="1888" y="4767"/>
                </a:lnTo>
                <a:lnTo>
                  <a:pt x="1856" y="4447"/>
                </a:lnTo>
                <a:lnTo>
                  <a:pt x="2080" y="4415"/>
                </a:lnTo>
                <a:lnTo>
                  <a:pt x="2272" y="4319"/>
                </a:lnTo>
                <a:lnTo>
                  <a:pt x="2432" y="4223"/>
                </a:lnTo>
                <a:lnTo>
                  <a:pt x="2592" y="4095"/>
                </a:lnTo>
                <a:lnTo>
                  <a:pt x="2752" y="3935"/>
                </a:lnTo>
                <a:lnTo>
                  <a:pt x="2847" y="3743"/>
                </a:lnTo>
                <a:lnTo>
                  <a:pt x="2943" y="3551"/>
                </a:lnTo>
                <a:lnTo>
                  <a:pt x="2975" y="3359"/>
                </a:lnTo>
                <a:lnTo>
                  <a:pt x="3295" y="3455"/>
                </a:lnTo>
                <a:lnTo>
                  <a:pt x="3647" y="3583"/>
                </a:lnTo>
                <a:lnTo>
                  <a:pt x="4063" y="3647"/>
                </a:lnTo>
                <a:lnTo>
                  <a:pt x="4511" y="3679"/>
                </a:lnTo>
                <a:lnTo>
                  <a:pt x="4767" y="3679"/>
                </a:lnTo>
                <a:lnTo>
                  <a:pt x="4990" y="3647"/>
                </a:lnTo>
                <a:lnTo>
                  <a:pt x="5246" y="3583"/>
                </a:lnTo>
                <a:lnTo>
                  <a:pt x="5470" y="3487"/>
                </a:lnTo>
                <a:lnTo>
                  <a:pt x="5694" y="3327"/>
                </a:lnTo>
                <a:lnTo>
                  <a:pt x="5886" y="3167"/>
                </a:lnTo>
                <a:lnTo>
                  <a:pt x="6014" y="2975"/>
                </a:lnTo>
                <a:lnTo>
                  <a:pt x="6142" y="2783"/>
                </a:lnTo>
                <a:lnTo>
                  <a:pt x="6206" y="2560"/>
                </a:lnTo>
                <a:lnTo>
                  <a:pt x="6238" y="2336"/>
                </a:lnTo>
                <a:lnTo>
                  <a:pt x="6270" y="2080"/>
                </a:lnTo>
                <a:lnTo>
                  <a:pt x="6270" y="1856"/>
                </a:lnTo>
                <a:lnTo>
                  <a:pt x="6206" y="1344"/>
                </a:lnTo>
                <a:lnTo>
                  <a:pt x="6078" y="896"/>
                </a:lnTo>
                <a:lnTo>
                  <a:pt x="5918" y="481"/>
                </a:lnTo>
                <a:lnTo>
                  <a:pt x="5726" y="193"/>
                </a:lnTo>
                <a:lnTo>
                  <a:pt x="5630" y="97"/>
                </a:lnTo>
                <a:lnTo>
                  <a:pt x="5534" y="33"/>
                </a:lnTo>
                <a:lnTo>
                  <a:pt x="5438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45"/>
          <p:cNvSpPr/>
          <p:nvPr/>
        </p:nvSpPr>
        <p:spPr>
          <a:xfrm flipH="1">
            <a:off x="8021541" y="1774307"/>
            <a:ext cx="66805" cy="80134"/>
          </a:xfrm>
          <a:custGeom>
            <a:avLst/>
            <a:gdLst/>
            <a:ahLst/>
            <a:cxnLst/>
            <a:rect l="l" t="t" r="r" b="b"/>
            <a:pathLst>
              <a:path w="1760" h="2111" extrusionOk="0">
                <a:moveTo>
                  <a:pt x="321" y="0"/>
                </a:moveTo>
                <a:lnTo>
                  <a:pt x="225" y="32"/>
                </a:lnTo>
                <a:lnTo>
                  <a:pt x="129" y="64"/>
                </a:lnTo>
                <a:lnTo>
                  <a:pt x="65" y="128"/>
                </a:lnTo>
                <a:lnTo>
                  <a:pt x="33" y="224"/>
                </a:lnTo>
                <a:lnTo>
                  <a:pt x="1" y="352"/>
                </a:lnTo>
                <a:lnTo>
                  <a:pt x="1" y="480"/>
                </a:lnTo>
                <a:lnTo>
                  <a:pt x="33" y="800"/>
                </a:lnTo>
                <a:lnTo>
                  <a:pt x="161" y="1119"/>
                </a:lnTo>
                <a:lnTo>
                  <a:pt x="321" y="1439"/>
                </a:lnTo>
                <a:lnTo>
                  <a:pt x="544" y="1727"/>
                </a:lnTo>
                <a:lnTo>
                  <a:pt x="768" y="1951"/>
                </a:lnTo>
                <a:lnTo>
                  <a:pt x="864" y="2047"/>
                </a:lnTo>
                <a:lnTo>
                  <a:pt x="992" y="2079"/>
                </a:lnTo>
                <a:lnTo>
                  <a:pt x="1120" y="2111"/>
                </a:lnTo>
                <a:lnTo>
                  <a:pt x="1344" y="2111"/>
                </a:lnTo>
                <a:lnTo>
                  <a:pt x="1440" y="2047"/>
                </a:lnTo>
                <a:lnTo>
                  <a:pt x="1536" y="2015"/>
                </a:lnTo>
                <a:lnTo>
                  <a:pt x="1632" y="1919"/>
                </a:lnTo>
                <a:lnTo>
                  <a:pt x="1696" y="1823"/>
                </a:lnTo>
                <a:lnTo>
                  <a:pt x="1760" y="1727"/>
                </a:lnTo>
                <a:lnTo>
                  <a:pt x="1760" y="1695"/>
                </a:lnTo>
                <a:lnTo>
                  <a:pt x="1472" y="768"/>
                </a:lnTo>
                <a:lnTo>
                  <a:pt x="1344" y="608"/>
                </a:lnTo>
                <a:lnTo>
                  <a:pt x="992" y="288"/>
                </a:lnTo>
                <a:lnTo>
                  <a:pt x="768" y="160"/>
                </a:lnTo>
                <a:lnTo>
                  <a:pt x="544" y="32"/>
                </a:lnTo>
                <a:lnTo>
                  <a:pt x="448" y="0"/>
                </a:lnTo>
                <a:close/>
              </a:path>
            </a:pathLst>
          </a:custGeom>
          <a:solidFill>
            <a:srgbClr val="AD63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45"/>
          <p:cNvSpPr/>
          <p:nvPr/>
        </p:nvSpPr>
        <p:spPr>
          <a:xfrm flipH="1">
            <a:off x="8033687" y="1793704"/>
            <a:ext cx="41298" cy="47412"/>
          </a:xfrm>
          <a:custGeom>
            <a:avLst/>
            <a:gdLst/>
            <a:ahLst/>
            <a:cxnLst/>
            <a:rect l="l" t="t" r="r" b="b"/>
            <a:pathLst>
              <a:path w="1088" h="1249" extrusionOk="0">
                <a:moveTo>
                  <a:pt x="1" y="1"/>
                </a:moveTo>
                <a:lnTo>
                  <a:pt x="288" y="161"/>
                </a:lnTo>
                <a:lnTo>
                  <a:pt x="512" y="353"/>
                </a:lnTo>
                <a:lnTo>
                  <a:pt x="736" y="576"/>
                </a:lnTo>
                <a:lnTo>
                  <a:pt x="864" y="864"/>
                </a:lnTo>
                <a:lnTo>
                  <a:pt x="768" y="768"/>
                </a:lnTo>
                <a:lnTo>
                  <a:pt x="640" y="736"/>
                </a:lnTo>
                <a:lnTo>
                  <a:pt x="512" y="736"/>
                </a:lnTo>
                <a:lnTo>
                  <a:pt x="416" y="800"/>
                </a:lnTo>
                <a:lnTo>
                  <a:pt x="352" y="832"/>
                </a:lnTo>
                <a:lnTo>
                  <a:pt x="576" y="832"/>
                </a:lnTo>
                <a:lnTo>
                  <a:pt x="704" y="864"/>
                </a:lnTo>
                <a:lnTo>
                  <a:pt x="768" y="928"/>
                </a:lnTo>
                <a:lnTo>
                  <a:pt x="896" y="1088"/>
                </a:lnTo>
                <a:lnTo>
                  <a:pt x="992" y="1248"/>
                </a:lnTo>
                <a:lnTo>
                  <a:pt x="1088" y="1248"/>
                </a:lnTo>
                <a:lnTo>
                  <a:pt x="1088" y="1216"/>
                </a:lnTo>
                <a:lnTo>
                  <a:pt x="1056" y="1024"/>
                </a:lnTo>
                <a:lnTo>
                  <a:pt x="960" y="800"/>
                </a:lnTo>
                <a:lnTo>
                  <a:pt x="864" y="608"/>
                </a:lnTo>
                <a:lnTo>
                  <a:pt x="736" y="417"/>
                </a:lnTo>
                <a:lnTo>
                  <a:pt x="576" y="225"/>
                </a:lnTo>
                <a:lnTo>
                  <a:pt x="416" y="97"/>
                </a:lnTo>
                <a:lnTo>
                  <a:pt x="224" y="33"/>
                </a:lnTo>
                <a:lnTo>
                  <a:pt x="1" y="1"/>
                </a:lnTo>
                <a:close/>
              </a:path>
            </a:pathLst>
          </a:custGeom>
          <a:solidFill>
            <a:srgbClr val="1129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45"/>
          <p:cNvSpPr txBox="1">
            <a:spLocks noGrp="1"/>
          </p:cNvSpPr>
          <p:nvPr>
            <p:ph type="title"/>
          </p:nvPr>
        </p:nvSpPr>
        <p:spPr>
          <a:xfrm>
            <a:off x="719998" y="123477"/>
            <a:ext cx="8172482" cy="6480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Neto menyebutkan tujuh karakteristik pendidikan Islam multikultural, sebagai berikut :</a:t>
            </a:r>
            <a:endParaRPr sz="1600" dirty="0"/>
          </a:p>
        </p:txBody>
      </p:sp>
      <p:sp>
        <p:nvSpPr>
          <p:cNvPr id="1363" name="Google Shape;1363;p45"/>
          <p:cNvSpPr txBox="1">
            <a:spLocks noGrp="1"/>
          </p:cNvSpPr>
          <p:nvPr>
            <p:ph type="subTitle" idx="1"/>
          </p:nvPr>
        </p:nvSpPr>
        <p:spPr>
          <a:xfrm>
            <a:off x="719999" y="590550"/>
            <a:ext cx="6483539" cy="42134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Pendidikan</a:t>
            </a:r>
            <a:r>
              <a:rPr lang="en-US" dirty="0" smtClean="0"/>
              <a:t> antiracist (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membenci</a:t>
            </a:r>
            <a:r>
              <a:rPr lang="en-US" dirty="0" smtClean="0"/>
              <a:t> orang lain).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.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akademis</a:t>
            </a:r>
            <a:r>
              <a:rPr lang="en-US" dirty="0" smtClean="0"/>
              <a:t> (</a:t>
            </a:r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).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(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inklusif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ketat</a:t>
            </a:r>
            <a:r>
              <a:rPr lang="en-US" dirty="0" smtClean="0"/>
              <a:t>).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Luas</a:t>
            </a:r>
            <a:r>
              <a:rPr lang="en-US" dirty="0" smtClean="0"/>
              <a:t> (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muktikutural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menembus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, </a:t>
            </a:r>
            <a:r>
              <a:rPr lang="en-US" dirty="0" err="1" smtClean="0"/>
              <a:t>kurikulum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r>
              <a:rPr lang="en-US" dirty="0" smtClean="0"/>
              <a:t>).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(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berlajar</a:t>
            </a:r>
            <a:r>
              <a:rPr lang="en-US" dirty="0" smtClean="0"/>
              <a:t>).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en-US" dirty="0" err="1" smtClean="0"/>
              <a:t>Pedagogik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berfikir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,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sekolah</a:t>
            </a:r>
            <a:r>
              <a:rPr lang="en-US" dirty="0" smtClean="0"/>
              <a:t>, artistic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.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AutoNum type="arabicPeriod"/>
            </a:pPr>
            <a:endParaRPr dirty="0"/>
          </a:p>
        </p:txBody>
      </p:sp>
      <p:sp>
        <p:nvSpPr>
          <p:cNvPr id="1366" name="Google Shape;1366;p45"/>
          <p:cNvSpPr txBox="1">
            <a:spLocks noGrp="1"/>
          </p:cNvSpPr>
          <p:nvPr>
            <p:ph type="subTitle" idx="4294967295"/>
          </p:nvPr>
        </p:nvSpPr>
        <p:spPr>
          <a:xfrm flipH="1">
            <a:off x="3564175" y="812550"/>
            <a:ext cx="3649200" cy="34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AF7"/>
                </a:solidFill>
                <a:latin typeface="Signika"/>
                <a:ea typeface="Signika"/>
                <a:cs typeface="Signika"/>
                <a:sym typeface="Signika"/>
              </a:rPr>
              <a:t>July</a:t>
            </a:r>
            <a:endParaRPr>
              <a:solidFill>
                <a:srgbClr val="FFFAF7"/>
              </a:solidFill>
              <a:latin typeface="Signika"/>
              <a:ea typeface="Signika"/>
              <a:cs typeface="Signika"/>
              <a:sym typeface="Signika"/>
            </a:endParaRPr>
          </a:p>
        </p:txBody>
      </p:sp>
      <p:sp>
        <p:nvSpPr>
          <p:cNvPr id="1367" name="Google Shape;1367;p45"/>
          <p:cNvSpPr txBox="1"/>
          <p:nvPr/>
        </p:nvSpPr>
        <p:spPr>
          <a:xfrm>
            <a:off x="4647688" y="16119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68" name="Google Shape;1368;p45"/>
          <p:cNvSpPr txBox="1"/>
          <p:nvPr/>
        </p:nvSpPr>
        <p:spPr>
          <a:xfrm>
            <a:off x="5183150" y="16119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69" name="Google Shape;1369;p45"/>
          <p:cNvSpPr txBox="1"/>
          <p:nvPr/>
        </p:nvSpPr>
        <p:spPr>
          <a:xfrm>
            <a:off x="5718613" y="16119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3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0" name="Google Shape;1370;p45"/>
          <p:cNvSpPr txBox="1"/>
          <p:nvPr/>
        </p:nvSpPr>
        <p:spPr>
          <a:xfrm>
            <a:off x="6254075" y="16119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4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1" name="Google Shape;1371;p45"/>
          <p:cNvSpPr txBox="1"/>
          <p:nvPr/>
        </p:nvSpPr>
        <p:spPr>
          <a:xfrm>
            <a:off x="6789538" y="16119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5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2" name="Google Shape;1372;p45"/>
          <p:cNvSpPr txBox="1"/>
          <p:nvPr/>
        </p:nvSpPr>
        <p:spPr>
          <a:xfrm>
            <a:off x="4112225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7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3" name="Google Shape;1373;p45"/>
          <p:cNvSpPr txBox="1"/>
          <p:nvPr/>
        </p:nvSpPr>
        <p:spPr>
          <a:xfrm>
            <a:off x="4647688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8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4" name="Google Shape;1374;p45"/>
          <p:cNvSpPr txBox="1"/>
          <p:nvPr/>
        </p:nvSpPr>
        <p:spPr>
          <a:xfrm>
            <a:off x="5183150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9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5" name="Google Shape;1375;p45"/>
          <p:cNvSpPr txBox="1"/>
          <p:nvPr/>
        </p:nvSpPr>
        <p:spPr>
          <a:xfrm>
            <a:off x="5718613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10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6" name="Google Shape;1376;p45"/>
          <p:cNvSpPr txBox="1"/>
          <p:nvPr/>
        </p:nvSpPr>
        <p:spPr>
          <a:xfrm>
            <a:off x="6254075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11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7" name="Google Shape;1377;p45"/>
          <p:cNvSpPr txBox="1"/>
          <p:nvPr/>
        </p:nvSpPr>
        <p:spPr>
          <a:xfrm>
            <a:off x="6789538" y="2094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12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8" name="Google Shape;1378;p45"/>
          <p:cNvSpPr txBox="1"/>
          <p:nvPr/>
        </p:nvSpPr>
        <p:spPr>
          <a:xfrm>
            <a:off x="4112225" y="25632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14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79" name="Google Shape;1379;p45"/>
          <p:cNvSpPr txBox="1"/>
          <p:nvPr/>
        </p:nvSpPr>
        <p:spPr>
          <a:xfrm>
            <a:off x="4647688" y="25632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15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0" name="Google Shape;1380;p45"/>
          <p:cNvSpPr txBox="1"/>
          <p:nvPr/>
        </p:nvSpPr>
        <p:spPr>
          <a:xfrm>
            <a:off x="5183150" y="25632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16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1" name="Google Shape;1381;p45"/>
          <p:cNvSpPr txBox="1"/>
          <p:nvPr/>
        </p:nvSpPr>
        <p:spPr>
          <a:xfrm>
            <a:off x="5718613" y="25632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17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2" name="Google Shape;1382;p45"/>
          <p:cNvSpPr txBox="1"/>
          <p:nvPr/>
        </p:nvSpPr>
        <p:spPr>
          <a:xfrm>
            <a:off x="6254075" y="25632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18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3" name="Google Shape;1383;p45"/>
          <p:cNvSpPr txBox="1"/>
          <p:nvPr/>
        </p:nvSpPr>
        <p:spPr>
          <a:xfrm>
            <a:off x="6789551" y="2563225"/>
            <a:ext cx="4266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19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4" name="Google Shape;1384;p45"/>
          <p:cNvSpPr txBox="1"/>
          <p:nvPr/>
        </p:nvSpPr>
        <p:spPr>
          <a:xfrm>
            <a:off x="4112225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21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5" name="Google Shape;1385;p45"/>
          <p:cNvSpPr txBox="1"/>
          <p:nvPr/>
        </p:nvSpPr>
        <p:spPr>
          <a:xfrm>
            <a:off x="4647688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21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6" name="Google Shape;1386;p45"/>
          <p:cNvSpPr txBox="1"/>
          <p:nvPr/>
        </p:nvSpPr>
        <p:spPr>
          <a:xfrm>
            <a:off x="5183150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22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7" name="Google Shape;1387;p45"/>
          <p:cNvSpPr txBox="1"/>
          <p:nvPr/>
        </p:nvSpPr>
        <p:spPr>
          <a:xfrm>
            <a:off x="5718613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23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8" name="Google Shape;1388;p45"/>
          <p:cNvSpPr txBox="1"/>
          <p:nvPr/>
        </p:nvSpPr>
        <p:spPr>
          <a:xfrm>
            <a:off x="6254075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24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89" name="Google Shape;1389;p45"/>
          <p:cNvSpPr txBox="1"/>
          <p:nvPr/>
        </p:nvSpPr>
        <p:spPr>
          <a:xfrm>
            <a:off x="6789538" y="3031888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25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0" name="Google Shape;1390;p45"/>
          <p:cNvSpPr txBox="1"/>
          <p:nvPr/>
        </p:nvSpPr>
        <p:spPr>
          <a:xfrm>
            <a:off x="4112225" y="35005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27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1" name="Google Shape;1391;p45"/>
          <p:cNvSpPr txBox="1"/>
          <p:nvPr/>
        </p:nvSpPr>
        <p:spPr>
          <a:xfrm>
            <a:off x="4647688" y="35005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28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2" name="Google Shape;1392;p45"/>
          <p:cNvSpPr txBox="1"/>
          <p:nvPr/>
        </p:nvSpPr>
        <p:spPr>
          <a:xfrm>
            <a:off x="5183150" y="35005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29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3" name="Google Shape;1393;p45"/>
          <p:cNvSpPr txBox="1"/>
          <p:nvPr/>
        </p:nvSpPr>
        <p:spPr>
          <a:xfrm>
            <a:off x="5718613" y="35005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30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4" name="Google Shape;1394;p45"/>
          <p:cNvSpPr txBox="1"/>
          <p:nvPr/>
        </p:nvSpPr>
        <p:spPr>
          <a:xfrm>
            <a:off x="6254075" y="350056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31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5" name="Google Shape;1395;p45"/>
          <p:cNvSpPr txBox="1"/>
          <p:nvPr/>
        </p:nvSpPr>
        <p:spPr>
          <a:xfrm>
            <a:off x="3576750" y="2101513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6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7" name="Google Shape;1397;p45"/>
          <p:cNvSpPr txBox="1"/>
          <p:nvPr/>
        </p:nvSpPr>
        <p:spPr>
          <a:xfrm>
            <a:off x="3576750" y="30388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20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8" name="Google Shape;1398;p45"/>
          <p:cNvSpPr txBox="1"/>
          <p:nvPr/>
        </p:nvSpPr>
        <p:spPr>
          <a:xfrm>
            <a:off x="3576750" y="3507525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26</a:t>
            </a:r>
            <a:endParaRPr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399" name="Google Shape;1399;p45"/>
          <p:cNvSpPr txBox="1"/>
          <p:nvPr/>
        </p:nvSpPr>
        <p:spPr>
          <a:xfrm>
            <a:off x="4069763" y="1281550"/>
            <a:ext cx="4989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tue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0" name="Google Shape;1400;p45"/>
          <p:cNvSpPr txBox="1"/>
          <p:nvPr/>
        </p:nvSpPr>
        <p:spPr>
          <a:xfrm>
            <a:off x="4594246" y="1281550"/>
            <a:ext cx="5208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wed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1" name="Google Shape;1401;p45"/>
          <p:cNvSpPr txBox="1"/>
          <p:nvPr/>
        </p:nvSpPr>
        <p:spPr>
          <a:xfrm>
            <a:off x="5159906" y="1281550"/>
            <a:ext cx="4593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thu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2" name="Google Shape;1402;p45"/>
          <p:cNvSpPr txBox="1"/>
          <p:nvPr/>
        </p:nvSpPr>
        <p:spPr>
          <a:xfrm>
            <a:off x="5718613" y="1281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fri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3" name="Google Shape;1403;p45"/>
          <p:cNvSpPr txBox="1"/>
          <p:nvPr/>
        </p:nvSpPr>
        <p:spPr>
          <a:xfrm>
            <a:off x="6254075" y="1281550"/>
            <a:ext cx="4140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sat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4" name="Google Shape;1404;p45"/>
          <p:cNvSpPr txBox="1"/>
          <p:nvPr/>
        </p:nvSpPr>
        <p:spPr>
          <a:xfrm>
            <a:off x="6772018" y="1281550"/>
            <a:ext cx="4593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sun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5" name="Google Shape;1405;p45"/>
          <p:cNvSpPr txBox="1"/>
          <p:nvPr/>
        </p:nvSpPr>
        <p:spPr>
          <a:xfrm>
            <a:off x="3523350" y="1288525"/>
            <a:ext cx="5208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AF7"/>
                </a:solidFill>
                <a:latin typeface="Raleway Thin"/>
                <a:ea typeface="Raleway Thin"/>
                <a:cs typeface="Raleway Thin"/>
                <a:sym typeface="Raleway Thin"/>
              </a:rPr>
              <a:t>mon</a:t>
            </a:r>
            <a:endParaRPr sz="1200">
              <a:solidFill>
                <a:srgbClr val="FFFAF7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06" name="Google Shape;1406;p45">
            <a:hlinkClick r:id="rId3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7" name="Google Shape;1407;p45"/>
          <p:cNvGrpSpPr/>
          <p:nvPr/>
        </p:nvGrpSpPr>
        <p:grpSpPr>
          <a:xfrm>
            <a:off x="342900" y="4162614"/>
            <a:ext cx="278848" cy="132251"/>
            <a:chOff x="395425" y="661226"/>
            <a:chExt cx="278848" cy="132251"/>
          </a:xfrm>
        </p:grpSpPr>
        <p:sp>
          <p:nvSpPr>
            <p:cNvPr id="1408" name="Google Shape;1408;p45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5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0" name="Google Shape;1410;p45"/>
          <p:cNvGrpSpPr/>
          <p:nvPr/>
        </p:nvGrpSpPr>
        <p:grpSpPr>
          <a:xfrm flipH="1">
            <a:off x="342900" y="4429314"/>
            <a:ext cx="278848" cy="132251"/>
            <a:chOff x="395425" y="661226"/>
            <a:chExt cx="278848" cy="132251"/>
          </a:xfrm>
        </p:grpSpPr>
        <p:sp>
          <p:nvSpPr>
            <p:cNvPr id="1411" name="Google Shape;1411;p45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5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3" name="Google Shape;1413;p45">
            <a:hlinkClick r:id="" action="ppaction://hlinkshowjump?jump=nextslide"/>
          </p:cNvPr>
          <p:cNvSpPr/>
          <p:nvPr/>
        </p:nvSpPr>
        <p:spPr>
          <a:xfrm>
            <a:off x="342975" y="41387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45">
            <a:hlinkClick r:id="" action="ppaction://hlinkshowjump?jump=previousslide"/>
          </p:cNvPr>
          <p:cNvSpPr/>
          <p:nvPr/>
        </p:nvSpPr>
        <p:spPr>
          <a:xfrm>
            <a:off x="342975" y="44054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46"/>
          <p:cNvSpPr txBox="1">
            <a:spLocks noGrp="1"/>
          </p:cNvSpPr>
          <p:nvPr>
            <p:ph type="title"/>
          </p:nvPr>
        </p:nvSpPr>
        <p:spPr>
          <a:xfrm>
            <a:off x="827584" y="247650"/>
            <a:ext cx="6001784" cy="6679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</a:t>
            </a:r>
            <a:r>
              <a:rPr lang="en" dirty="0" smtClean="0"/>
              <a:t>engertian Problematika</a:t>
            </a:r>
            <a:endParaRPr dirty="0"/>
          </a:p>
        </p:txBody>
      </p:sp>
      <p:sp>
        <p:nvSpPr>
          <p:cNvPr id="1426" name="Google Shape;1426;p46"/>
          <p:cNvSpPr txBox="1"/>
          <p:nvPr/>
        </p:nvSpPr>
        <p:spPr>
          <a:xfrm>
            <a:off x="827584" y="1149495"/>
            <a:ext cx="6336704" cy="358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Problematika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berasa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dari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kata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bahasa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inggris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“problem” yang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artinya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soal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,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masalah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atau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halangan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.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Sedangkan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setelah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diadopsi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ke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dalam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Bahasa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Indonesia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dengan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kata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problematika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maka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artinya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adalah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masalah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,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halangan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atau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perkara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sulit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yang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terjadi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di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dalam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sebuah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proses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contoh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nya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terjadi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dalam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sebuah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proses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pendidikan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.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Problematika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sendiri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lebih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cenderung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untuk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diartikan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jamak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atau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banyak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pada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penggunaannya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atau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dengan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masalah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,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halangan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atau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 </a:t>
            </a:r>
            <a:r>
              <a:rPr lang="en-US" sz="2000" dirty="0" err="1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kesulitan</a:t>
            </a:r>
            <a:r>
              <a:rPr lang="en-US" sz="2000" dirty="0" smtClean="0">
                <a:solidFill>
                  <a:schemeClr val="dk2"/>
                </a:solidFill>
                <a:latin typeface="Times New Roman" pitchFamily="18" charset="0"/>
                <a:ea typeface="Signika"/>
                <a:cs typeface="Times New Roman" pitchFamily="18" charset="0"/>
                <a:sym typeface="Signika"/>
              </a:rPr>
              <a:t>.</a:t>
            </a:r>
            <a:endParaRPr sz="2000" dirty="0">
              <a:solidFill>
                <a:schemeClr val="dk2"/>
              </a:solidFill>
              <a:latin typeface="Times New Roman" pitchFamily="18" charset="0"/>
              <a:ea typeface="Signika"/>
              <a:cs typeface="Times New Roman" pitchFamily="18" charset="0"/>
              <a:sym typeface="Signika"/>
            </a:endParaRPr>
          </a:p>
        </p:txBody>
      </p:sp>
      <p:sp>
        <p:nvSpPr>
          <p:cNvPr id="1429" name="Google Shape;1429;p46"/>
          <p:cNvSpPr txBox="1"/>
          <p:nvPr/>
        </p:nvSpPr>
        <p:spPr>
          <a:xfrm>
            <a:off x="3241850" y="1546918"/>
            <a:ext cx="1872000" cy="1095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6" name="Google Shape;1436;p46">
            <a:hlinkClick r:id="rId3" action="ppaction://hlinksldjump"/>
          </p:cNvPr>
          <p:cNvSpPr/>
          <p:nvPr/>
        </p:nvSpPr>
        <p:spPr>
          <a:xfrm>
            <a:off x="285750" y="247650"/>
            <a:ext cx="43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7" name="Google Shape;1437;p46"/>
          <p:cNvGrpSpPr/>
          <p:nvPr/>
        </p:nvGrpSpPr>
        <p:grpSpPr>
          <a:xfrm>
            <a:off x="342900" y="4162614"/>
            <a:ext cx="278848" cy="132251"/>
            <a:chOff x="395425" y="661226"/>
            <a:chExt cx="278848" cy="132251"/>
          </a:xfrm>
        </p:grpSpPr>
        <p:sp>
          <p:nvSpPr>
            <p:cNvPr id="1438" name="Google Shape;1438;p46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6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0" name="Google Shape;1440;p46"/>
          <p:cNvGrpSpPr/>
          <p:nvPr/>
        </p:nvGrpSpPr>
        <p:grpSpPr>
          <a:xfrm flipH="1">
            <a:off x="342900" y="4429314"/>
            <a:ext cx="278848" cy="132251"/>
            <a:chOff x="395425" y="661226"/>
            <a:chExt cx="278848" cy="132251"/>
          </a:xfrm>
        </p:grpSpPr>
        <p:sp>
          <p:nvSpPr>
            <p:cNvPr id="1441" name="Google Shape;1441;p46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6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3" name="Google Shape;1443;p46">
            <a:hlinkClick r:id="" action="ppaction://hlinkshowjump?jump=nextslide"/>
          </p:cNvPr>
          <p:cNvSpPr/>
          <p:nvPr/>
        </p:nvSpPr>
        <p:spPr>
          <a:xfrm>
            <a:off x="342975" y="41387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46">
            <a:hlinkClick r:id="" action="ppaction://hlinkshowjump?jump=previousslide"/>
          </p:cNvPr>
          <p:cNvSpPr/>
          <p:nvPr/>
        </p:nvSpPr>
        <p:spPr>
          <a:xfrm>
            <a:off x="342975" y="4405450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Google Shape;1467;p48">
            <a:hlinkClick r:id="rId3" action="ppaction://hlinksldjump"/>
          </p:cNvPr>
          <p:cNvSpPr/>
          <p:nvPr/>
        </p:nvSpPr>
        <p:spPr>
          <a:xfrm>
            <a:off x="369950" y="359900"/>
            <a:ext cx="2235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8" name="Google Shape;1468;p48">
            <a:hlinkClick r:id="rId3" action="ppaction://hlinksldjump"/>
          </p:cNvPr>
          <p:cNvSpPr txBox="1"/>
          <p:nvPr/>
        </p:nvSpPr>
        <p:spPr>
          <a:xfrm>
            <a:off x="172700" y="931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mon</a:t>
            </a:r>
            <a:endParaRPr sz="1600" b="1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69" name="Google Shape;1469;p48">
            <a:hlinkClick r:id="" action="ppaction://noaction"/>
          </p:cNvPr>
          <p:cNvSpPr txBox="1"/>
          <p:nvPr/>
        </p:nvSpPr>
        <p:spPr>
          <a:xfrm>
            <a:off x="172700" y="13749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tue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70" name="Google Shape;1470;p48">
            <a:hlinkClick r:id=""/>
          </p:cNvPr>
          <p:cNvSpPr txBox="1"/>
          <p:nvPr/>
        </p:nvSpPr>
        <p:spPr>
          <a:xfrm>
            <a:off x="172700" y="18186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wed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71" name="Google Shape;1471;p48">
            <a:hlinkClick r:id="" action="ppaction://noaction"/>
          </p:cNvPr>
          <p:cNvSpPr txBox="1"/>
          <p:nvPr/>
        </p:nvSpPr>
        <p:spPr>
          <a:xfrm>
            <a:off x="172700" y="22624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thu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72" name="Google Shape;1472;p48">
            <a:hlinkClick r:id="" action="ppaction://noaction"/>
          </p:cNvPr>
          <p:cNvSpPr txBox="1"/>
          <p:nvPr/>
        </p:nvSpPr>
        <p:spPr>
          <a:xfrm>
            <a:off x="172700" y="2706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fri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73" name="Google Shape;1473;p48"/>
          <p:cNvSpPr txBox="1">
            <a:spLocks noGrp="1"/>
          </p:cNvSpPr>
          <p:nvPr>
            <p:ph type="title"/>
          </p:nvPr>
        </p:nvSpPr>
        <p:spPr>
          <a:xfrm>
            <a:off x="1021847" y="-64305"/>
            <a:ext cx="8028384" cy="479629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" sz="2800" dirty="0" smtClean="0">
                <a:latin typeface="Times New Roman" pitchFamily="18" charset="0"/>
                <a:cs typeface="Times New Roman" pitchFamily="18" charset="0"/>
              </a:rPr>
              <a:t>acam – macam Problematika pendidikan multikultural di Indonesia</a:t>
            </a:r>
            <a:br>
              <a:rPr lang="e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" sz="2800" dirty="0">
                <a:latin typeface="Times New Roman" pitchFamily="18" charset="0"/>
                <a:cs typeface="Times New Roman" pitchFamily="18" charset="0"/>
              </a:rPr>
            </a:br>
            <a:r>
              <a:rPr lang="e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" sz="2000" dirty="0" smtClean="0">
                <a:latin typeface="Times New Roman" pitchFamily="18" charset="0"/>
                <a:cs typeface="Times New Roman" pitchFamily="18" charset="0"/>
              </a:rPr>
              <a:t>problematika pendidikan multikultural di Indonesia terjadi, dari berbagai kekerasan antarkelompok yang bergejolak, seperti persoalan Suku, Agama, Ras dan antar golongan (SARA).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74" name="Google Shape;1474;p48"/>
          <p:cNvGrpSpPr/>
          <p:nvPr/>
        </p:nvGrpSpPr>
        <p:grpSpPr>
          <a:xfrm>
            <a:off x="6373994" y="3077436"/>
            <a:ext cx="2158446" cy="1582546"/>
            <a:chOff x="4161595" y="1612682"/>
            <a:chExt cx="3892507" cy="2988110"/>
          </a:xfrm>
        </p:grpSpPr>
        <p:sp>
          <p:nvSpPr>
            <p:cNvPr id="1475" name="Google Shape;1475;p48"/>
            <p:cNvSpPr/>
            <p:nvPr/>
          </p:nvSpPr>
          <p:spPr>
            <a:xfrm>
              <a:off x="4671260" y="4081112"/>
              <a:ext cx="3382841" cy="519681"/>
            </a:xfrm>
            <a:custGeom>
              <a:avLst/>
              <a:gdLst/>
              <a:ahLst/>
              <a:cxnLst/>
              <a:rect l="l" t="t" r="r" b="b"/>
              <a:pathLst>
                <a:path w="179010" h="27500" extrusionOk="0">
                  <a:moveTo>
                    <a:pt x="80383" y="1"/>
                  </a:moveTo>
                  <a:lnTo>
                    <a:pt x="71525" y="265"/>
                  </a:lnTo>
                  <a:lnTo>
                    <a:pt x="62931" y="530"/>
                  </a:lnTo>
                  <a:lnTo>
                    <a:pt x="54735" y="1058"/>
                  </a:lnTo>
                  <a:lnTo>
                    <a:pt x="46802" y="1587"/>
                  </a:lnTo>
                  <a:lnTo>
                    <a:pt x="39531" y="2248"/>
                  </a:lnTo>
                  <a:lnTo>
                    <a:pt x="32524" y="3041"/>
                  </a:lnTo>
                  <a:lnTo>
                    <a:pt x="26178" y="3967"/>
                  </a:lnTo>
                  <a:lnTo>
                    <a:pt x="20493" y="5025"/>
                  </a:lnTo>
                  <a:lnTo>
                    <a:pt x="15337" y="6082"/>
                  </a:lnTo>
                  <a:lnTo>
                    <a:pt x="10841" y="7140"/>
                  </a:lnTo>
                  <a:lnTo>
                    <a:pt x="7007" y="8330"/>
                  </a:lnTo>
                  <a:lnTo>
                    <a:pt x="5421" y="8991"/>
                  </a:lnTo>
                  <a:lnTo>
                    <a:pt x="4099" y="9652"/>
                  </a:lnTo>
                  <a:lnTo>
                    <a:pt x="2909" y="10313"/>
                  </a:lnTo>
                  <a:lnTo>
                    <a:pt x="1851" y="10974"/>
                  </a:lnTo>
                  <a:lnTo>
                    <a:pt x="1058" y="11635"/>
                  </a:lnTo>
                  <a:lnTo>
                    <a:pt x="529" y="12296"/>
                  </a:lnTo>
                  <a:lnTo>
                    <a:pt x="133" y="12957"/>
                  </a:lnTo>
                  <a:lnTo>
                    <a:pt x="0" y="13750"/>
                  </a:lnTo>
                  <a:lnTo>
                    <a:pt x="133" y="14411"/>
                  </a:lnTo>
                  <a:lnTo>
                    <a:pt x="529" y="15072"/>
                  </a:lnTo>
                  <a:lnTo>
                    <a:pt x="1058" y="15866"/>
                  </a:lnTo>
                  <a:lnTo>
                    <a:pt x="1851" y="16527"/>
                  </a:lnTo>
                  <a:lnTo>
                    <a:pt x="2909" y="17188"/>
                  </a:lnTo>
                  <a:lnTo>
                    <a:pt x="4099" y="17849"/>
                  </a:lnTo>
                  <a:lnTo>
                    <a:pt x="5421" y="18510"/>
                  </a:lnTo>
                  <a:lnTo>
                    <a:pt x="7007" y="19039"/>
                  </a:lnTo>
                  <a:lnTo>
                    <a:pt x="10841" y="20229"/>
                  </a:lnTo>
                  <a:lnTo>
                    <a:pt x="15337" y="21418"/>
                  </a:lnTo>
                  <a:lnTo>
                    <a:pt x="20493" y="22476"/>
                  </a:lnTo>
                  <a:lnTo>
                    <a:pt x="26178" y="23402"/>
                  </a:lnTo>
                  <a:lnTo>
                    <a:pt x="32524" y="24327"/>
                  </a:lnTo>
                  <a:lnTo>
                    <a:pt x="39531" y="25120"/>
                  </a:lnTo>
                  <a:lnTo>
                    <a:pt x="46802" y="25781"/>
                  </a:lnTo>
                  <a:lnTo>
                    <a:pt x="54735" y="26442"/>
                  </a:lnTo>
                  <a:lnTo>
                    <a:pt x="62931" y="26839"/>
                  </a:lnTo>
                  <a:lnTo>
                    <a:pt x="71525" y="27236"/>
                  </a:lnTo>
                  <a:lnTo>
                    <a:pt x="80383" y="27368"/>
                  </a:lnTo>
                  <a:lnTo>
                    <a:pt x="89505" y="27500"/>
                  </a:lnTo>
                  <a:lnTo>
                    <a:pt x="98628" y="27368"/>
                  </a:lnTo>
                  <a:lnTo>
                    <a:pt x="107485" y="27236"/>
                  </a:lnTo>
                  <a:lnTo>
                    <a:pt x="116079" y="26839"/>
                  </a:lnTo>
                  <a:lnTo>
                    <a:pt x="124276" y="26442"/>
                  </a:lnTo>
                  <a:lnTo>
                    <a:pt x="132208" y="25781"/>
                  </a:lnTo>
                  <a:lnTo>
                    <a:pt x="139480" y="25120"/>
                  </a:lnTo>
                  <a:lnTo>
                    <a:pt x="146487" y="24327"/>
                  </a:lnTo>
                  <a:lnTo>
                    <a:pt x="152833" y="23402"/>
                  </a:lnTo>
                  <a:lnTo>
                    <a:pt x="158518" y="22476"/>
                  </a:lnTo>
                  <a:lnTo>
                    <a:pt x="163674" y="21418"/>
                  </a:lnTo>
                  <a:lnTo>
                    <a:pt x="168169" y="20229"/>
                  </a:lnTo>
                  <a:lnTo>
                    <a:pt x="172003" y="19039"/>
                  </a:lnTo>
                  <a:lnTo>
                    <a:pt x="173589" y="18510"/>
                  </a:lnTo>
                  <a:lnTo>
                    <a:pt x="174912" y="17849"/>
                  </a:lnTo>
                  <a:lnTo>
                    <a:pt x="176101" y="17188"/>
                  </a:lnTo>
                  <a:lnTo>
                    <a:pt x="177159" y="16527"/>
                  </a:lnTo>
                  <a:lnTo>
                    <a:pt x="177952" y="15866"/>
                  </a:lnTo>
                  <a:lnTo>
                    <a:pt x="178481" y="15072"/>
                  </a:lnTo>
                  <a:lnTo>
                    <a:pt x="178878" y="14411"/>
                  </a:lnTo>
                  <a:lnTo>
                    <a:pt x="179010" y="13750"/>
                  </a:lnTo>
                  <a:lnTo>
                    <a:pt x="178878" y="12957"/>
                  </a:lnTo>
                  <a:lnTo>
                    <a:pt x="178481" y="12296"/>
                  </a:lnTo>
                  <a:lnTo>
                    <a:pt x="177952" y="11635"/>
                  </a:lnTo>
                  <a:lnTo>
                    <a:pt x="177159" y="10974"/>
                  </a:lnTo>
                  <a:lnTo>
                    <a:pt x="176101" y="10313"/>
                  </a:lnTo>
                  <a:lnTo>
                    <a:pt x="174912" y="9652"/>
                  </a:lnTo>
                  <a:lnTo>
                    <a:pt x="173589" y="8991"/>
                  </a:lnTo>
                  <a:lnTo>
                    <a:pt x="172003" y="8330"/>
                  </a:lnTo>
                  <a:lnTo>
                    <a:pt x="168169" y="7140"/>
                  </a:lnTo>
                  <a:lnTo>
                    <a:pt x="163674" y="6082"/>
                  </a:lnTo>
                  <a:lnTo>
                    <a:pt x="158518" y="5025"/>
                  </a:lnTo>
                  <a:lnTo>
                    <a:pt x="152833" y="3967"/>
                  </a:lnTo>
                  <a:lnTo>
                    <a:pt x="146487" y="3041"/>
                  </a:lnTo>
                  <a:lnTo>
                    <a:pt x="139480" y="2248"/>
                  </a:lnTo>
                  <a:lnTo>
                    <a:pt x="132208" y="1587"/>
                  </a:lnTo>
                  <a:lnTo>
                    <a:pt x="124276" y="1058"/>
                  </a:lnTo>
                  <a:lnTo>
                    <a:pt x="116079" y="530"/>
                  </a:lnTo>
                  <a:lnTo>
                    <a:pt x="107485" y="265"/>
                  </a:lnTo>
                  <a:lnTo>
                    <a:pt x="986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8"/>
            <p:cNvSpPr/>
            <p:nvPr/>
          </p:nvSpPr>
          <p:spPr>
            <a:xfrm>
              <a:off x="4628779" y="2554590"/>
              <a:ext cx="477219" cy="979401"/>
            </a:xfrm>
            <a:custGeom>
              <a:avLst/>
              <a:gdLst/>
              <a:ahLst/>
              <a:cxnLst/>
              <a:rect l="l" t="t" r="r" b="b"/>
              <a:pathLst>
                <a:path w="25253" h="51827" extrusionOk="0">
                  <a:moveTo>
                    <a:pt x="10710" y="0"/>
                  </a:moveTo>
                  <a:lnTo>
                    <a:pt x="9916" y="133"/>
                  </a:lnTo>
                  <a:lnTo>
                    <a:pt x="9123" y="265"/>
                  </a:lnTo>
                  <a:lnTo>
                    <a:pt x="8330" y="529"/>
                  </a:lnTo>
                  <a:lnTo>
                    <a:pt x="7537" y="794"/>
                  </a:lnTo>
                  <a:lnTo>
                    <a:pt x="6876" y="1190"/>
                  </a:lnTo>
                  <a:lnTo>
                    <a:pt x="6082" y="1719"/>
                  </a:lnTo>
                  <a:lnTo>
                    <a:pt x="5554" y="2248"/>
                  </a:lnTo>
                  <a:lnTo>
                    <a:pt x="4893" y="2909"/>
                  </a:lnTo>
                  <a:lnTo>
                    <a:pt x="4364" y="3570"/>
                  </a:lnTo>
                  <a:lnTo>
                    <a:pt x="3438" y="5024"/>
                  </a:lnTo>
                  <a:lnTo>
                    <a:pt x="2645" y="6743"/>
                  </a:lnTo>
                  <a:lnTo>
                    <a:pt x="1984" y="8462"/>
                  </a:lnTo>
                  <a:lnTo>
                    <a:pt x="1587" y="10313"/>
                  </a:lnTo>
                  <a:lnTo>
                    <a:pt x="1191" y="12164"/>
                  </a:lnTo>
                  <a:lnTo>
                    <a:pt x="794" y="14147"/>
                  </a:lnTo>
                  <a:lnTo>
                    <a:pt x="530" y="16130"/>
                  </a:lnTo>
                  <a:lnTo>
                    <a:pt x="398" y="18245"/>
                  </a:lnTo>
                  <a:lnTo>
                    <a:pt x="133" y="22344"/>
                  </a:lnTo>
                  <a:lnTo>
                    <a:pt x="1" y="26574"/>
                  </a:lnTo>
                  <a:lnTo>
                    <a:pt x="1" y="34903"/>
                  </a:lnTo>
                  <a:lnTo>
                    <a:pt x="1" y="43233"/>
                  </a:lnTo>
                  <a:lnTo>
                    <a:pt x="1" y="47595"/>
                  </a:lnTo>
                  <a:lnTo>
                    <a:pt x="1" y="49579"/>
                  </a:lnTo>
                  <a:lnTo>
                    <a:pt x="265" y="51694"/>
                  </a:lnTo>
                  <a:lnTo>
                    <a:pt x="265" y="51826"/>
                  </a:lnTo>
                  <a:lnTo>
                    <a:pt x="662" y="51826"/>
                  </a:lnTo>
                  <a:lnTo>
                    <a:pt x="794" y="51694"/>
                  </a:lnTo>
                  <a:lnTo>
                    <a:pt x="926" y="49446"/>
                  </a:lnTo>
                  <a:lnTo>
                    <a:pt x="926" y="47331"/>
                  </a:lnTo>
                  <a:lnTo>
                    <a:pt x="1059" y="42836"/>
                  </a:lnTo>
                  <a:lnTo>
                    <a:pt x="1191" y="33846"/>
                  </a:lnTo>
                  <a:lnTo>
                    <a:pt x="1323" y="26046"/>
                  </a:lnTo>
                  <a:lnTo>
                    <a:pt x="1587" y="22079"/>
                  </a:lnTo>
                  <a:lnTo>
                    <a:pt x="1852" y="18113"/>
                  </a:lnTo>
                  <a:lnTo>
                    <a:pt x="2248" y="14279"/>
                  </a:lnTo>
                  <a:lnTo>
                    <a:pt x="2909" y="10577"/>
                  </a:lnTo>
                  <a:lnTo>
                    <a:pt x="3438" y="8858"/>
                  </a:lnTo>
                  <a:lnTo>
                    <a:pt x="3967" y="7140"/>
                  </a:lnTo>
                  <a:lnTo>
                    <a:pt x="4760" y="5553"/>
                  </a:lnTo>
                  <a:lnTo>
                    <a:pt x="5686" y="4099"/>
                  </a:lnTo>
                  <a:lnTo>
                    <a:pt x="6743" y="2909"/>
                  </a:lnTo>
                  <a:lnTo>
                    <a:pt x="7405" y="2512"/>
                  </a:lnTo>
                  <a:lnTo>
                    <a:pt x="8066" y="2116"/>
                  </a:lnTo>
                  <a:lnTo>
                    <a:pt x="8859" y="1719"/>
                  </a:lnTo>
                  <a:lnTo>
                    <a:pt x="9520" y="1455"/>
                  </a:lnTo>
                  <a:lnTo>
                    <a:pt x="10313" y="1323"/>
                  </a:lnTo>
                  <a:lnTo>
                    <a:pt x="11106" y="1323"/>
                  </a:lnTo>
                  <a:lnTo>
                    <a:pt x="11900" y="1455"/>
                  </a:lnTo>
                  <a:lnTo>
                    <a:pt x="12693" y="1587"/>
                  </a:lnTo>
                  <a:lnTo>
                    <a:pt x="13486" y="1851"/>
                  </a:lnTo>
                  <a:lnTo>
                    <a:pt x="14147" y="2248"/>
                  </a:lnTo>
                  <a:lnTo>
                    <a:pt x="15469" y="3173"/>
                  </a:lnTo>
                  <a:lnTo>
                    <a:pt x="16659" y="4231"/>
                  </a:lnTo>
                  <a:lnTo>
                    <a:pt x="19039" y="6875"/>
                  </a:lnTo>
                  <a:lnTo>
                    <a:pt x="21154" y="9652"/>
                  </a:lnTo>
                  <a:lnTo>
                    <a:pt x="23269" y="12692"/>
                  </a:lnTo>
                  <a:lnTo>
                    <a:pt x="25120" y="15998"/>
                  </a:lnTo>
                  <a:lnTo>
                    <a:pt x="25253" y="15865"/>
                  </a:lnTo>
                  <a:lnTo>
                    <a:pt x="23137" y="12031"/>
                  </a:lnTo>
                  <a:lnTo>
                    <a:pt x="20890" y="8330"/>
                  </a:lnTo>
                  <a:lnTo>
                    <a:pt x="19700" y="6611"/>
                  </a:lnTo>
                  <a:lnTo>
                    <a:pt x="18510" y="5024"/>
                  </a:lnTo>
                  <a:lnTo>
                    <a:pt x="17320" y="3570"/>
                  </a:lnTo>
                  <a:lnTo>
                    <a:pt x="15866" y="2116"/>
                  </a:lnTo>
                  <a:lnTo>
                    <a:pt x="14544" y="1190"/>
                  </a:lnTo>
                  <a:lnTo>
                    <a:pt x="13089" y="529"/>
                  </a:lnTo>
                  <a:lnTo>
                    <a:pt x="12296" y="265"/>
                  </a:lnTo>
                  <a:lnTo>
                    <a:pt x="11635" y="133"/>
                  </a:lnTo>
                  <a:lnTo>
                    <a:pt x="1071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8"/>
            <p:cNvSpPr/>
            <p:nvPr/>
          </p:nvSpPr>
          <p:spPr>
            <a:xfrm>
              <a:off x="4756205" y="2517117"/>
              <a:ext cx="559668" cy="599637"/>
            </a:xfrm>
            <a:custGeom>
              <a:avLst/>
              <a:gdLst/>
              <a:ahLst/>
              <a:cxnLst/>
              <a:rect l="l" t="t" r="r" b="b"/>
              <a:pathLst>
                <a:path w="29616" h="31731" extrusionOk="0">
                  <a:moveTo>
                    <a:pt x="7669" y="10841"/>
                  </a:moveTo>
                  <a:lnTo>
                    <a:pt x="7933" y="11106"/>
                  </a:lnTo>
                  <a:lnTo>
                    <a:pt x="7933" y="11502"/>
                  </a:lnTo>
                  <a:lnTo>
                    <a:pt x="7801" y="12031"/>
                  </a:lnTo>
                  <a:lnTo>
                    <a:pt x="7669" y="12560"/>
                  </a:lnTo>
                  <a:lnTo>
                    <a:pt x="7404" y="13089"/>
                  </a:lnTo>
                  <a:lnTo>
                    <a:pt x="7008" y="13353"/>
                  </a:lnTo>
                  <a:lnTo>
                    <a:pt x="6611" y="13486"/>
                  </a:lnTo>
                  <a:lnTo>
                    <a:pt x="6082" y="13353"/>
                  </a:lnTo>
                  <a:lnTo>
                    <a:pt x="5950" y="12957"/>
                  </a:lnTo>
                  <a:lnTo>
                    <a:pt x="5818" y="12560"/>
                  </a:lnTo>
                  <a:lnTo>
                    <a:pt x="5950" y="12031"/>
                  </a:lnTo>
                  <a:lnTo>
                    <a:pt x="6214" y="11635"/>
                  </a:lnTo>
                  <a:lnTo>
                    <a:pt x="6611" y="11238"/>
                  </a:lnTo>
                  <a:lnTo>
                    <a:pt x="7008" y="10974"/>
                  </a:lnTo>
                  <a:lnTo>
                    <a:pt x="7404" y="10841"/>
                  </a:lnTo>
                  <a:close/>
                  <a:moveTo>
                    <a:pt x="23666" y="15469"/>
                  </a:moveTo>
                  <a:lnTo>
                    <a:pt x="24195" y="15865"/>
                  </a:lnTo>
                  <a:lnTo>
                    <a:pt x="24723" y="16262"/>
                  </a:lnTo>
                  <a:lnTo>
                    <a:pt x="25252" y="16659"/>
                  </a:lnTo>
                  <a:lnTo>
                    <a:pt x="25517" y="17187"/>
                  </a:lnTo>
                  <a:lnTo>
                    <a:pt x="25649" y="17848"/>
                  </a:lnTo>
                  <a:lnTo>
                    <a:pt x="25649" y="18113"/>
                  </a:lnTo>
                  <a:lnTo>
                    <a:pt x="25517" y="18245"/>
                  </a:lnTo>
                  <a:lnTo>
                    <a:pt x="25384" y="18510"/>
                  </a:lnTo>
                  <a:lnTo>
                    <a:pt x="24591" y="18510"/>
                  </a:lnTo>
                  <a:lnTo>
                    <a:pt x="24062" y="18245"/>
                  </a:lnTo>
                  <a:lnTo>
                    <a:pt x="23534" y="17716"/>
                  </a:lnTo>
                  <a:lnTo>
                    <a:pt x="23137" y="17187"/>
                  </a:lnTo>
                  <a:lnTo>
                    <a:pt x="22740" y="16659"/>
                  </a:lnTo>
                  <a:lnTo>
                    <a:pt x="22740" y="15998"/>
                  </a:lnTo>
                  <a:lnTo>
                    <a:pt x="22740" y="15865"/>
                  </a:lnTo>
                  <a:lnTo>
                    <a:pt x="22872" y="15601"/>
                  </a:lnTo>
                  <a:lnTo>
                    <a:pt x="23005" y="15469"/>
                  </a:lnTo>
                  <a:close/>
                  <a:moveTo>
                    <a:pt x="14147" y="0"/>
                  </a:moveTo>
                  <a:lnTo>
                    <a:pt x="13486" y="133"/>
                  </a:lnTo>
                  <a:lnTo>
                    <a:pt x="12825" y="265"/>
                  </a:lnTo>
                  <a:lnTo>
                    <a:pt x="12428" y="529"/>
                  </a:lnTo>
                  <a:lnTo>
                    <a:pt x="12164" y="794"/>
                  </a:lnTo>
                  <a:lnTo>
                    <a:pt x="11899" y="1190"/>
                  </a:lnTo>
                  <a:lnTo>
                    <a:pt x="11635" y="1587"/>
                  </a:lnTo>
                  <a:lnTo>
                    <a:pt x="11370" y="2645"/>
                  </a:lnTo>
                  <a:lnTo>
                    <a:pt x="11106" y="3702"/>
                  </a:lnTo>
                  <a:lnTo>
                    <a:pt x="10974" y="5685"/>
                  </a:lnTo>
                  <a:lnTo>
                    <a:pt x="10842" y="6214"/>
                  </a:lnTo>
                  <a:lnTo>
                    <a:pt x="10842" y="6346"/>
                  </a:lnTo>
                  <a:lnTo>
                    <a:pt x="9123" y="5818"/>
                  </a:lnTo>
                  <a:lnTo>
                    <a:pt x="7669" y="5421"/>
                  </a:lnTo>
                  <a:lnTo>
                    <a:pt x="6346" y="5024"/>
                  </a:lnTo>
                  <a:lnTo>
                    <a:pt x="5024" y="4892"/>
                  </a:lnTo>
                  <a:lnTo>
                    <a:pt x="3967" y="4892"/>
                  </a:lnTo>
                  <a:lnTo>
                    <a:pt x="3041" y="5024"/>
                  </a:lnTo>
                  <a:lnTo>
                    <a:pt x="2116" y="5421"/>
                  </a:lnTo>
                  <a:lnTo>
                    <a:pt x="1455" y="5950"/>
                  </a:lnTo>
                  <a:lnTo>
                    <a:pt x="926" y="6611"/>
                  </a:lnTo>
                  <a:lnTo>
                    <a:pt x="397" y="7404"/>
                  </a:lnTo>
                  <a:lnTo>
                    <a:pt x="133" y="8462"/>
                  </a:lnTo>
                  <a:lnTo>
                    <a:pt x="0" y="9652"/>
                  </a:lnTo>
                  <a:lnTo>
                    <a:pt x="133" y="10974"/>
                  </a:lnTo>
                  <a:lnTo>
                    <a:pt x="265" y="12560"/>
                  </a:lnTo>
                  <a:lnTo>
                    <a:pt x="662" y="14279"/>
                  </a:lnTo>
                  <a:lnTo>
                    <a:pt x="1190" y="16262"/>
                  </a:lnTo>
                  <a:lnTo>
                    <a:pt x="1455" y="15072"/>
                  </a:lnTo>
                  <a:lnTo>
                    <a:pt x="1719" y="13750"/>
                  </a:lnTo>
                  <a:lnTo>
                    <a:pt x="2248" y="12692"/>
                  </a:lnTo>
                  <a:lnTo>
                    <a:pt x="2777" y="11635"/>
                  </a:lnTo>
                  <a:lnTo>
                    <a:pt x="3306" y="10974"/>
                  </a:lnTo>
                  <a:lnTo>
                    <a:pt x="3835" y="10577"/>
                  </a:lnTo>
                  <a:lnTo>
                    <a:pt x="4363" y="10445"/>
                  </a:lnTo>
                  <a:lnTo>
                    <a:pt x="4760" y="10577"/>
                  </a:lnTo>
                  <a:lnTo>
                    <a:pt x="5024" y="10841"/>
                  </a:lnTo>
                  <a:lnTo>
                    <a:pt x="5024" y="11370"/>
                  </a:lnTo>
                  <a:lnTo>
                    <a:pt x="4892" y="12031"/>
                  </a:lnTo>
                  <a:lnTo>
                    <a:pt x="4363" y="12825"/>
                  </a:lnTo>
                  <a:lnTo>
                    <a:pt x="3702" y="14147"/>
                  </a:lnTo>
                  <a:lnTo>
                    <a:pt x="3041" y="15469"/>
                  </a:lnTo>
                  <a:lnTo>
                    <a:pt x="2645" y="16923"/>
                  </a:lnTo>
                  <a:lnTo>
                    <a:pt x="2248" y="18377"/>
                  </a:lnTo>
                  <a:lnTo>
                    <a:pt x="2777" y="19038"/>
                  </a:lnTo>
                  <a:lnTo>
                    <a:pt x="3967" y="20493"/>
                  </a:lnTo>
                  <a:lnTo>
                    <a:pt x="4760" y="21286"/>
                  </a:lnTo>
                  <a:lnTo>
                    <a:pt x="5818" y="22211"/>
                  </a:lnTo>
                  <a:lnTo>
                    <a:pt x="6875" y="23137"/>
                  </a:lnTo>
                  <a:lnTo>
                    <a:pt x="7933" y="23798"/>
                  </a:lnTo>
                  <a:lnTo>
                    <a:pt x="7669" y="21286"/>
                  </a:lnTo>
                  <a:lnTo>
                    <a:pt x="7536" y="19832"/>
                  </a:lnTo>
                  <a:lnTo>
                    <a:pt x="7669" y="18245"/>
                  </a:lnTo>
                  <a:lnTo>
                    <a:pt x="7933" y="16791"/>
                  </a:lnTo>
                  <a:lnTo>
                    <a:pt x="8462" y="15733"/>
                  </a:lnTo>
                  <a:lnTo>
                    <a:pt x="8991" y="15072"/>
                  </a:lnTo>
                  <a:lnTo>
                    <a:pt x="9255" y="14940"/>
                  </a:lnTo>
                  <a:lnTo>
                    <a:pt x="9519" y="14808"/>
                  </a:lnTo>
                  <a:lnTo>
                    <a:pt x="9784" y="14940"/>
                  </a:lnTo>
                  <a:lnTo>
                    <a:pt x="9916" y="14940"/>
                  </a:lnTo>
                  <a:lnTo>
                    <a:pt x="10181" y="15204"/>
                  </a:lnTo>
                  <a:lnTo>
                    <a:pt x="10313" y="15469"/>
                  </a:lnTo>
                  <a:lnTo>
                    <a:pt x="10445" y="16394"/>
                  </a:lnTo>
                  <a:lnTo>
                    <a:pt x="10313" y="17584"/>
                  </a:lnTo>
                  <a:lnTo>
                    <a:pt x="10048" y="19699"/>
                  </a:lnTo>
                  <a:lnTo>
                    <a:pt x="9784" y="21683"/>
                  </a:lnTo>
                  <a:lnTo>
                    <a:pt x="9652" y="23533"/>
                  </a:lnTo>
                  <a:lnTo>
                    <a:pt x="9652" y="24723"/>
                  </a:lnTo>
                  <a:lnTo>
                    <a:pt x="11370" y="25649"/>
                  </a:lnTo>
                  <a:lnTo>
                    <a:pt x="12957" y="26442"/>
                  </a:lnTo>
                  <a:lnTo>
                    <a:pt x="12428" y="24459"/>
                  </a:lnTo>
                  <a:lnTo>
                    <a:pt x="12164" y="23137"/>
                  </a:lnTo>
                  <a:lnTo>
                    <a:pt x="12164" y="21947"/>
                  </a:lnTo>
                  <a:lnTo>
                    <a:pt x="12428" y="21154"/>
                  </a:lnTo>
                  <a:lnTo>
                    <a:pt x="12825" y="20625"/>
                  </a:lnTo>
                  <a:lnTo>
                    <a:pt x="13221" y="20360"/>
                  </a:lnTo>
                  <a:lnTo>
                    <a:pt x="13618" y="20360"/>
                  </a:lnTo>
                  <a:lnTo>
                    <a:pt x="14015" y="20757"/>
                  </a:lnTo>
                  <a:lnTo>
                    <a:pt x="14147" y="21418"/>
                  </a:lnTo>
                  <a:lnTo>
                    <a:pt x="14543" y="24327"/>
                  </a:lnTo>
                  <a:lnTo>
                    <a:pt x="15204" y="27235"/>
                  </a:lnTo>
                  <a:lnTo>
                    <a:pt x="18642" y="28293"/>
                  </a:lnTo>
                  <a:lnTo>
                    <a:pt x="20096" y="28954"/>
                  </a:lnTo>
                  <a:lnTo>
                    <a:pt x="21418" y="29615"/>
                  </a:lnTo>
                  <a:lnTo>
                    <a:pt x="22608" y="30673"/>
                  </a:lnTo>
                  <a:lnTo>
                    <a:pt x="23666" y="31730"/>
                  </a:lnTo>
                  <a:lnTo>
                    <a:pt x="24723" y="30673"/>
                  </a:lnTo>
                  <a:lnTo>
                    <a:pt x="25649" y="29615"/>
                  </a:lnTo>
                  <a:lnTo>
                    <a:pt x="26442" y="28425"/>
                  </a:lnTo>
                  <a:lnTo>
                    <a:pt x="27103" y="27235"/>
                  </a:lnTo>
                  <a:lnTo>
                    <a:pt x="25252" y="25781"/>
                  </a:lnTo>
                  <a:lnTo>
                    <a:pt x="22608" y="23798"/>
                  </a:lnTo>
                  <a:lnTo>
                    <a:pt x="21947" y="23269"/>
                  </a:lnTo>
                  <a:lnTo>
                    <a:pt x="21418" y="22740"/>
                  </a:lnTo>
                  <a:lnTo>
                    <a:pt x="21022" y="22211"/>
                  </a:lnTo>
                  <a:lnTo>
                    <a:pt x="20625" y="21683"/>
                  </a:lnTo>
                  <a:lnTo>
                    <a:pt x="20361" y="21286"/>
                  </a:lnTo>
                  <a:lnTo>
                    <a:pt x="20228" y="20757"/>
                  </a:lnTo>
                  <a:lnTo>
                    <a:pt x="20228" y="20360"/>
                  </a:lnTo>
                  <a:lnTo>
                    <a:pt x="20228" y="19964"/>
                  </a:lnTo>
                  <a:lnTo>
                    <a:pt x="20361" y="19567"/>
                  </a:lnTo>
                  <a:lnTo>
                    <a:pt x="20625" y="19435"/>
                  </a:lnTo>
                  <a:lnTo>
                    <a:pt x="20889" y="19171"/>
                  </a:lnTo>
                  <a:lnTo>
                    <a:pt x="22079" y="19171"/>
                  </a:lnTo>
                  <a:lnTo>
                    <a:pt x="22608" y="19435"/>
                  </a:lnTo>
                  <a:lnTo>
                    <a:pt x="23137" y="19699"/>
                  </a:lnTo>
                  <a:lnTo>
                    <a:pt x="23930" y="20360"/>
                  </a:lnTo>
                  <a:lnTo>
                    <a:pt x="24723" y="21154"/>
                  </a:lnTo>
                  <a:lnTo>
                    <a:pt x="26045" y="22740"/>
                  </a:lnTo>
                  <a:lnTo>
                    <a:pt x="27103" y="24327"/>
                  </a:lnTo>
                  <a:lnTo>
                    <a:pt x="27896" y="25649"/>
                  </a:lnTo>
                  <a:lnTo>
                    <a:pt x="28557" y="23666"/>
                  </a:lnTo>
                  <a:lnTo>
                    <a:pt x="29086" y="21683"/>
                  </a:lnTo>
                  <a:lnTo>
                    <a:pt x="29483" y="19699"/>
                  </a:lnTo>
                  <a:lnTo>
                    <a:pt x="29615" y="17584"/>
                  </a:lnTo>
                  <a:lnTo>
                    <a:pt x="28293" y="16526"/>
                  </a:lnTo>
                  <a:lnTo>
                    <a:pt x="26706" y="15337"/>
                  </a:lnTo>
                  <a:lnTo>
                    <a:pt x="23401" y="13089"/>
                  </a:lnTo>
                  <a:lnTo>
                    <a:pt x="22079" y="12164"/>
                  </a:lnTo>
                  <a:lnTo>
                    <a:pt x="21154" y="11370"/>
                  </a:lnTo>
                  <a:lnTo>
                    <a:pt x="21022" y="11106"/>
                  </a:lnTo>
                  <a:lnTo>
                    <a:pt x="20889" y="10974"/>
                  </a:lnTo>
                  <a:lnTo>
                    <a:pt x="21022" y="10841"/>
                  </a:lnTo>
                  <a:lnTo>
                    <a:pt x="21286" y="10709"/>
                  </a:lnTo>
                  <a:lnTo>
                    <a:pt x="22211" y="10841"/>
                  </a:lnTo>
                  <a:lnTo>
                    <a:pt x="23269" y="11238"/>
                  </a:lnTo>
                  <a:lnTo>
                    <a:pt x="24327" y="11767"/>
                  </a:lnTo>
                  <a:lnTo>
                    <a:pt x="25517" y="12428"/>
                  </a:lnTo>
                  <a:lnTo>
                    <a:pt x="27896" y="13750"/>
                  </a:lnTo>
                  <a:lnTo>
                    <a:pt x="29615" y="14940"/>
                  </a:lnTo>
                  <a:lnTo>
                    <a:pt x="29351" y="12560"/>
                  </a:lnTo>
                  <a:lnTo>
                    <a:pt x="28029" y="11767"/>
                  </a:lnTo>
                  <a:lnTo>
                    <a:pt x="26178" y="10974"/>
                  </a:lnTo>
                  <a:lnTo>
                    <a:pt x="22344" y="9387"/>
                  </a:lnTo>
                  <a:lnTo>
                    <a:pt x="20625" y="8594"/>
                  </a:lnTo>
                  <a:lnTo>
                    <a:pt x="19303" y="7933"/>
                  </a:lnTo>
                  <a:lnTo>
                    <a:pt x="18774" y="7536"/>
                  </a:lnTo>
                  <a:lnTo>
                    <a:pt x="18510" y="7272"/>
                  </a:lnTo>
                  <a:lnTo>
                    <a:pt x="18510" y="7140"/>
                  </a:lnTo>
                  <a:lnTo>
                    <a:pt x="18642" y="6875"/>
                  </a:lnTo>
                  <a:lnTo>
                    <a:pt x="19038" y="6743"/>
                  </a:lnTo>
                  <a:lnTo>
                    <a:pt x="19435" y="6743"/>
                  </a:lnTo>
                  <a:lnTo>
                    <a:pt x="20625" y="6875"/>
                  </a:lnTo>
                  <a:lnTo>
                    <a:pt x="22079" y="7272"/>
                  </a:lnTo>
                  <a:lnTo>
                    <a:pt x="23534" y="7801"/>
                  </a:lnTo>
                  <a:lnTo>
                    <a:pt x="26574" y="8991"/>
                  </a:lnTo>
                  <a:lnTo>
                    <a:pt x="28690" y="9916"/>
                  </a:lnTo>
                  <a:lnTo>
                    <a:pt x="28425" y="8991"/>
                  </a:lnTo>
                  <a:lnTo>
                    <a:pt x="28029" y="8065"/>
                  </a:lnTo>
                  <a:lnTo>
                    <a:pt x="27500" y="7272"/>
                  </a:lnTo>
                  <a:lnTo>
                    <a:pt x="26971" y="6346"/>
                  </a:lnTo>
                  <a:lnTo>
                    <a:pt x="26178" y="5421"/>
                  </a:lnTo>
                  <a:lnTo>
                    <a:pt x="25384" y="4628"/>
                  </a:lnTo>
                  <a:lnTo>
                    <a:pt x="24459" y="3834"/>
                  </a:lnTo>
                  <a:lnTo>
                    <a:pt x="23534" y="3041"/>
                  </a:lnTo>
                  <a:lnTo>
                    <a:pt x="21550" y="1851"/>
                  </a:lnTo>
                  <a:lnTo>
                    <a:pt x="19567" y="926"/>
                  </a:lnTo>
                  <a:lnTo>
                    <a:pt x="17584" y="397"/>
                  </a:lnTo>
                  <a:lnTo>
                    <a:pt x="15733" y="133"/>
                  </a:lnTo>
                  <a:lnTo>
                    <a:pt x="14147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8"/>
            <p:cNvSpPr/>
            <p:nvPr/>
          </p:nvSpPr>
          <p:spPr>
            <a:xfrm>
              <a:off x="4881117" y="2644524"/>
              <a:ext cx="314832" cy="422265"/>
            </a:xfrm>
            <a:custGeom>
              <a:avLst/>
              <a:gdLst/>
              <a:ahLst/>
              <a:cxnLst/>
              <a:rect l="l" t="t" r="r" b="b"/>
              <a:pathLst>
                <a:path w="16660" h="22345" extrusionOk="0">
                  <a:moveTo>
                    <a:pt x="6743" y="2645"/>
                  </a:moveTo>
                  <a:lnTo>
                    <a:pt x="9255" y="3438"/>
                  </a:lnTo>
                  <a:lnTo>
                    <a:pt x="11900" y="4364"/>
                  </a:lnTo>
                  <a:lnTo>
                    <a:pt x="11900" y="4232"/>
                  </a:lnTo>
                  <a:lnTo>
                    <a:pt x="9255" y="3306"/>
                  </a:lnTo>
                  <a:lnTo>
                    <a:pt x="6743" y="2645"/>
                  </a:lnTo>
                  <a:close/>
                  <a:moveTo>
                    <a:pt x="4628" y="1"/>
                  </a:moveTo>
                  <a:lnTo>
                    <a:pt x="5025" y="530"/>
                  </a:lnTo>
                  <a:lnTo>
                    <a:pt x="4232" y="1587"/>
                  </a:lnTo>
                  <a:lnTo>
                    <a:pt x="3571" y="2645"/>
                  </a:lnTo>
                  <a:lnTo>
                    <a:pt x="2248" y="5025"/>
                  </a:lnTo>
                  <a:lnTo>
                    <a:pt x="1059" y="7272"/>
                  </a:lnTo>
                  <a:lnTo>
                    <a:pt x="1" y="9784"/>
                  </a:lnTo>
                  <a:lnTo>
                    <a:pt x="265" y="9784"/>
                  </a:lnTo>
                  <a:lnTo>
                    <a:pt x="1191" y="7272"/>
                  </a:lnTo>
                  <a:lnTo>
                    <a:pt x="2513" y="5025"/>
                  </a:lnTo>
                  <a:lnTo>
                    <a:pt x="3703" y="2910"/>
                  </a:lnTo>
                  <a:lnTo>
                    <a:pt x="4496" y="1852"/>
                  </a:lnTo>
                  <a:lnTo>
                    <a:pt x="5157" y="662"/>
                  </a:lnTo>
                  <a:lnTo>
                    <a:pt x="6479" y="2513"/>
                  </a:lnTo>
                  <a:lnTo>
                    <a:pt x="7669" y="4364"/>
                  </a:lnTo>
                  <a:lnTo>
                    <a:pt x="6743" y="6479"/>
                  </a:lnTo>
                  <a:lnTo>
                    <a:pt x="5950" y="8727"/>
                  </a:lnTo>
                  <a:lnTo>
                    <a:pt x="4628" y="13222"/>
                  </a:lnTo>
                  <a:lnTo>
                    <a:pt x="4760" y="13354"/>
                  </a:lnTo>
                  <a:lnTo>
                    <a:pt x="5289" y="11106"/>
                  </a:lnTo>
                  <a:lnTo>
                    <a:pt x="6082" y="8859"/>
                  </a:lnTo>
                  <a:lnTo>
                    <a:pt x="6876" y="6744"/>
                  </a:lnTo>
                  <a:lnTo>
                    <a:pt x="7801" y="4628"/>
                  </a:lnTo>
                  <a:lnTo>
                    <a:pt x="8859" y="6347"/>
                  </a:lnTo>
                  <a:lnTo>
                    <a:pt x="9784" y="8198"/>
                  </a:lnTo>
                  <a:lnTo>
                    <a:pt x="9784" y="10710"/>
                  </a:lnTo>
                  <a:lnTo>
                    <a:pt x="10049" y="13090"/>
                  </a:lnTo>
                  <a:lnTo>
                    <a:pt x="10578" y="17849"/>
                  </a:lnTo>
                  <a:lnTo>
                    <a:pt x="10578" y="17981"/>
                  </a:lnTo>
                  <a:lnTo>
                    <a:pt x="10710" y="17849"/>
                  </a:lnTo>
                  <a:lnTo>
                    <a:pt x="10445" y="15602"/>
                  </a:lnTo>
                  <a:lnTo>
                    <a:pt x="10313" y="13354"/>
                  </a:lnTo>
                  <a:lnTo>
                    <a:pt x="10049" y="8859"/>
                  </a:lnTo>
                  <a:lnTo>
                    <a:pt x="10842" y="10445"/>
                  </a:lnTo>
                  <a:lnTo>
                    <a:pt x="13486" y="16130"/>
                  </a:lnTo>
                  <a:lnTo>
                    <a:pt x="14940" y="19171"/>
                  </a:lnTo>
                  <a:lnTo>
                    <a:pt x="16262" y="22344"/>
                  </a:lnTo>
                  <a:lnTo>
                    <a:pt x="16395" y="22344"/>
                  </a:lnTo>
                  <a:lnTo>
                    <a:pt x="16395" y="22212"/>
                  </a:lnTo>
                  <a:lnTo>
                    <a:pt x="14412" y="17717"/>
                  </a:lnTo>
                  <a:lnTo>
                    <a:pt x="12296" y="12957"/>
                  </a:lnTo>
                  <a:lnTo>
                    <a:pt x="10181" y="8462"/>
                  </a:lnTo>
                  <a:lnTo>
                    <a:pt x="8991" y="6215"/>
                  </a:lnTo>
                  <a:lnTo>
                    <a:pt x="7801" y="4099"/>
                  </a:lnTo>
                  <a:lnTo>
                    <a:pt x="9916" y="5025"/>
                  </a:lnTo>
                  <a:lnTo>
                    <a:pt x="12032" y="5950"/>
                  </a:lnTo>
                  <a:lnTo>
                    <a:pt x="14279" y="7008"/>
                  </a:lnTo>
                  <a:lnTo>
                    <a:pt x="16527" y="8198"/>
                  </a:lnTo>
                  <a:lnTo>
                    <a:pt x="16659" y="8198"/>
                  </a:lnTo>
                  <a:lnTo>
                    <a:pt x="16659" y="8066"/>
                  </a:lnTo>
                  <a:lnTo>
                    <a:pt x="14412" y="6876"/>
                  </a:lnTo>
                  <a:lnTo>
                    <a:pt x="12164" y="5686"/>
                  </a:lnTo>
                  <a:lnTo>
                    <a:pt x="9916" y="4628"/>
                  </a:lnTo>
                  <a:lnTo>
                    <a:pt x="7537" y="3835"/>
                  </a:lnTo>
                  <a:lnTo>
                    <a:pt x="6743" y="2645"/>
                  </a:lnTo>
                  <a:lnTo>
                    <a:pt x="5157" y="530"/>
                  </a:lnTo>
                  <a:lnTo>
                    <a:pt x="476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8"/>
            <p:cNvSpPr/>
            <p:nvPr/>
          </p:nvSpPr>
          <p:spPr>
            <a:xfrm>
              <a:off x="4386437" y="2766960"/>
              <a:ext cx="367292" cy="772020"/>
            </a:xfrm>
            <a:custGeom>
              <a:avLst/>
              <a:gdLst/>
              <a:ahLst/>
              <a:cxnLst/>
              <a:rect l="l" t="t" r="r" b="b"/>
              <a:pathLst>
                <a:path w="19436" h="40853" extrusionOk="0">
                  <a:moveTo>
                    <a:pt x="8594" y="0"/>
                  </a:moveTo>
                  <a:lnTo>
                    <a:pt x="7272" y="132"/>
                  </a:lnTo>
                  <a:lnTo>
                    <a:pt x="5950" y="529"/>
                  </a:lnTo>
                  <a:lnTo>
                    <a:pt x="4892" y="1058"/>
                  </a:lnTo>
                  <a:lnTo>
                    <a:pt x="3703" y="1719"/>
                  </a:lnTo>
                  <a:lnTo>
                    <a:pt x="2777" y="2644"/>
                  </a:lnTo>
                  <a:lnTo>
                    <a:pt x="1719" y="3570"/>
                  </a:lnTo>
                  <a:lnTo>
                    <a:pt x="1" y="5289"/>
                  </a:lnTo>
                  <a:lnTo>
                    <a:pt x="1" y="5421"/>
                  </a:lnTo>
                  <a:lnTo>
                    <a:pt x="133" y="5421"/>
                  </a:lnTo>
                  <a:lnTo>
                    <a:pt x="1058" y="4495"/>
                  </a:lnTo>
                  <a:lnTo>
                    <a:pt x="2248" y="3570"/>
                  </a:lnTo>
                  <a:lnTo>
                    <a:pt x="3438" y="2644"/>
                  </a:lnTo>
                  <a:lnTo>
                    <a:pt x="4628" y="1851"/>
                  </a:lnTo>
                  <a:lnTo>
                    <a:pt x="6082" y="1322"/>
                  </a:lnTo>
                  <a:lnTo>
                    <a:pt x="7404" y="1058"/>
                  </a:lnTo>
                  <a:lnTo>
                    <a:pt x="8859" y="1058"/>
                  </a:lnTo>
                  <a:lnTo>
                    <a:pt x="9520" y="1190"/>
                  </a:lnTo>
                  <a:lnTo>
                    <a:pt x="10313" y="1454"/>
                  </a:lnTo>
                  <a:lnTo>
                    <a:pt x="11371" y="1983"/>
                  </a:lnTo>
                  <a:lnTo>
                    <a:pt x="12164" y="2777"/>
                  </a:lnTo>
                  <a:lnTo>
                    <a:pt x="13089" y="3570"/>
                  </a:lnTo>
                  <a:lnTo>
                    <a:pt x="13750" y="4495"/>
                  </a:lnTo>
                  <a:lnTo>
                    <a:pt x="14279" y="5553"/>
                  </a:lnTo>
                  <a:lnTo>
                    <a:pt x="14808" y="6611"/>
                  </a:lnTo>
                  <a:lnTo>
                    <a:pt x="15733" y="8726"/>
                  </a:lnTo>
                  <a:lnTo>
                    <a:pt x="16262" y="11106"/>
                  </a:lnTo>
                  <a:lnTo>
                    <a:pt x="16659" y="13485"/>
                  </a:lnTo>
                  <a:lnTo>
                    <a:pt x="17320" y="18377"/>
                  </a:lnTo>
                  <a:lnTo>
                    <a:pt x="17849" y="23930"/>
                  </a:lnTo>
                  <a:lnTo>
                    <a:pt x="18113" y="29483"/>
                  </a:lnTo>
                  <a:lnTo>
                    <a:pt x="18245" y="32259"/>
                  </a:lnTo>
                  <a:lnTo>
                    <a:pt x="18245" y="35035"/>
                  </a:lnTo>
                  <a:lnTo>
                    <a:pt x="18245" y="37812"/>
                  </a:lnTo>
                  <a:lnTo>
                    <a:pt x="18245" y="40588"/>
                  </a:lnTo>
                  <a:lnTo>
                    <a:pt x="18378" y="40853"/>
                  </a:lnTo>
                  <a:lnTo>
                    <a:pt x="18774" y="40853"/>
                  </a:lnTo>
                  <a:lnTo>
                    <a:pt x="18906" y="40588"/>
                  </a:lnTo>
                  <a:lnTo>
                    <a:pt x="19303" y="37283"/>
                  </a:lnTo>
                  <a:lnTo>
                    <a:pt x="19435" y="33978"/>
                  </a:lnTo>
                  <a:lnTo>
                    <a:pt x="19435" y="30540"/>
                  </a:lnTo>
                  <a:lnTo>
                    <a:pt x="19435" y="27235"/>
                  </a:lnTo>
                  <a:lnTo>
                    <a:pt x="19171" y="21286"/>
                  </a:lnTo>
                  <a:lnTo>
                    <a:pt x="18510" y="15336"/>
                  </a:lnTo>
                  <a:lnTo>
                    <a:pt x="18113" y="12824"/>
                  </a:lnTo>
                  <a:lnTo>
                    <a:pt x="17717" y="10312"/>
                  </a:lnTo>
                  <a:lnTo>
                    <a:pt x="16923" y="7933"/>
                  </a:lnTo>
                  <a:lnTo>
                    <a:pt x="16527" y="6743"/>
                  </a:lnTo>
                  <a:lnTo>
                    <a:pt x="15998" y="5685"/>
                  </a:lnTo>
                  <a:lnTo>
                    <a:pt x="15337" y="4495"/>
                  </a:lnTo>
                  <a:lnTo>
                    <a:pt x="14676" y="3570"/>
                  </a:lnTo>
                  <a:lnTo>
                    <a:pt x="13883" y="2512"/>
                  </a:lnTo>
                  <a:lnTo>
                    <a:pt x="12957" y="1719"/>
                  </a:lnTo>
                  <a:lnTo>
                    <a:pt x="12032" y="1058"/>
                  </a:lnTo>
                  <a:lnTo>
                    <a:pt x="10974" y="397"/>
                  </a:lnTo>
                  <a:lnTo>
                    <a:pt x="9784" y="132"/>
                  </a:lnTo>
                  <a:lnTo>
                    <a:pt x="859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8"/>
            <p:cNvSpPr/>
            <p:nvPr/>
          </p:nvSpPr>
          <p:spPr>
            <a:xfrm>
              <a:off x="4161595" y="2664517"/>
              <a:ext cx="479694" cy="507190"/>
            </a:xfrm>
            <a:custGeom>
              <a:avLst/>
              <a:gdLst/>
              <a:ahLst/>
              <a:cxnLst/>
              <a:rect l="l" t="t" r="r" b="b"/>
              <a:pathLst>
                <a:path w="25384" h="26839" extrusionOk="0">
                  <a:moveTo>
                    <a:pt x="5156" y="10577"/>
                  </a:moveTo>
                  <a:lnTo>
                    <a:pt x="5421" y="10710"/>
                  </a:lnTo>
                  <a:lnTo>
                    <a:pt x="5553" y="10974"/>
                  </a:lnTo>
                  <a:lnTo>
                    <a:pt x="5553" y="11238"/>
                  </a:lnTo>
                  <a:lnTo>
                    <a:pt x="5421" y="11371"/>
                  </a:lnTo>
                  <a:lnTo>
                    <a:pt x="5156" y="11635"/>
                  </a:lnTo>
                  <a:lnTo>
                    <a:pt x="4759" y="11767"/>
                  </a:lnTo>
                  <a:lnTo>
                    <a:pt x="4231" y="11899"/>
                  </a:lnTo>
                  <a:lnTo>
                    <a:pt x="3966" y="11767"/>
                  </a:lnTo>
                  <a:lnTo>
                    <a:pt x="3570" y="11635"/>
                  </a:lnTo>
                  <a:lnTo>
                    <a:pt x="3437" y="11371"/>
                  </a:lnTo>
                  <a:lnTo>
                    <a:pt x="3437" y="11106"/>
                  </a:lnTo>
                  <a:lnTo>
                    <a:pt x="3702" y="10842"/>
                  </a:lnTo>
                  <a:lnTo>
                    <a:pt x="3966" y="10710"/>
                  </a:lnTo>
                  <a:lnTo>
                    <a:pt x="4363" y="10577"/>
                  </a:lnTo>
                  <a:close/>
                  <a:moveTo>
                    <a:pt x="20889" y="16262"/>
                  </a:moveTo>
                  <a:lnTo>
                    <a:pt x="21418" y="16394"/>
                  </a:lnTo>
                  <a:lnTo>
                    <a:pt x="21947" y="16791"/>
                  </a:lnTo>
                  <a:lnTo>
                    <a:pt x="22079" y="16923"/>
                  </a:lnTo>
                  <a:lnTo>
                    <a:pt x="22079" y="17188"/>
                  </a:lnTo>
                  <a:lnTo>
                    <a:pt x="21947" y="17452"/>
                  </a:lnTo>
                  <a:lnTo>
                    <a:pt x="21418" y="17452"/>
                  </a:lnTo>
                  <a:lnTo>
                    <a:pt x="21153" y="17320"/>
                  </a:lnTo>
                  <a:lnTo>
                    <a:pt x="20757" y="16923"/>
                  </a:lnTo>
                  <a:lnTo>
                    <a:pt x="20624" y="16659"/>
                  </a:lnTo>
                  <a:lnTo>
                    <a:pt x="20624" y="16527"/>
                  </a:lnTo>
                  <a:lnTo>
                    <a:pt x="20757" y="16394"/>
                  </a:lnTo>
                  <a:lnTo>
                    <a:pt x="20889" y="16262"/>
                  </a:lnTo>
                  <a:close/>
                  <a:moveTo>
                    <a:pt x="11502" y="19700"/>
                  </a:moveTo>
                  <a:lnTo>
                    <a:pt x="11899" y="19832"/>
                  </a:lnTo>
                  <a:lnTo>
                    <a:pt x="12295" y="20229"/>
                  </a:lnTo>
                  <a:lnTo>
                    <a:pt x="12692" y="20625"/>
                  </a:lnTo>
                  <a:lnTo>
                    <a:pt x="12824" y="21154"/>
                  </a:lnTo>
                  <a:lnTo>
                    <a:pt x="12956" y="21551"/>
                  </a:lnTo>
                  <a:lnTo>
                    <a:pt x="12824" y="21947"/>
                  </a:lnTo>
                  <a:lnTo>
                    <a:pt x="12560" y="22344"/>
                  </a:lnTo>
                  <a:lnTo>
                    <a:pt x="12163" y="22344"/>
                  </a:lnTo>
                  <a:lnTo>
                    <a:pt x="11767" y="22212"/>
                  </a:lnTo>
                  <a:lnTo>
                    <a:pt x="11502" y="21815"/>
                  </a:lnTo>
                  <a:lnTo>
                    <a:pt x="11238" y="21286"/>
                  </a:lnTo>
                  <a:lnTo>
                    <a:pt x="10973" y="20757"/>
                  </a:lnTo>
                  <a:lnTo>
                    <a:pt x="10841" y="20361"/>
                  </a:lnTo>
                  <a:lnTo>
                    <a:pt x="10973" y="19964"/>
                  </a:lnTo>
                  <a:lnTo>
                    <a:pt x="11105" y="19700"/>
                  </a:lnTo>
                  <a:close/>
                  <a:moveTo>
                    <a:pt x="10312" y="1"/>
                  </a:moveTo>
                  <a:lnTo>
                    <a:pt x="9519" y="265"/>
                  </a:lnTo>
                  <a:lnTo>
                    <a:pt x="8594" y="397"/>
                  </a:lnTo>
                  <a:lnTo>
                    <a:pt x="7668" y="794"/>
                  </a:lnTo>
                  <a:lnTo>
                    <a:pt x="6610" y="1323"/>
                  </a:lnTo>
                  <a:lnTo>
                    <a:pt x="7800" y="1455"/>
                  </a:lnTo>
                  <a:lnTo>
                    <a:pt x="8858" y="1719"/>
                  </a:lnTo>
                  <a:lnTo>
                    <a:pt x="9783" y="2248"/>
                  </a:lnTo>
                  <a:lnTo>
                    <a:pt x="10180" y="2513"/>
                  </a:lnTo>
                  <a:lnTo>
                    <a:pt x="10577" y="2909"/>
                  </a:lnTo>
                  <a:lnTo>
                    <a:pt x="10709" y="3306"/>
                  </a:lnTo>
                  <a:lnTo>
                    <a:pt x="10841" y="3702"/>
                  </a:lnTo>
                  <a:lnTo>
                    <a:pt x="10709" y="4099"/>
                  </a:lnTo>
                  <a:lnTo>
                    <a:pt x="10444" y="4231"/>
                  </a:lnTo>
                  <a:lnTo>
                    <a:pt x="10180" y="4496"/>
                  </a:lnTo>
                  <a:lnTo>
                    <a:pt x="9519" y="4496"/>
                  </a:lnTo>
                  <a:lnTo>
                    <a:pt x="9122" y="4231"/>
                  </a:lnTo>
                  <a:lnTo>
                    <a:pt x="8594" y="3835"/>
                  </a:lnTo>
                  <a:lnTo>
                    <a:pt x="7668" y="3306"/>
                  </a:lnTo>
                  <a:lnTo>
                    <a:pt x="6610" y="2645"/>
                  </a:lnTo>
                  <a:lnTo>
                    <a:pt x="5949" y="2513"/>
                  </a:lnTo>
                  <a:lnTo>
                    <a:pt x="5156" y="2380"/>
                  </a:lnTo>
                  <a:lnTo>
                    <a:pt x="3966" y="3570"/>
                  </a:lnTo>
                  <a:lnTo>
                    <a:pt x="2776" y="5025"/>
                  </a:lnTo>
                  <a:lnTo>
                    <a:pt x="2115" y="6082"/>
                  </a:lnTo>
                  <a:lnTo>
                    <a:pt x="3041" y="5686"/>
                  </a:lnTo>
                  <a:lnTo>
                    <a:pt x="3966" y="5421"/>
                  </a:lnTo>
                  <a:lnTo>
                    <a:pt x="5024" y="5289"/>
                  </a:lnTo>
                  <a:lnTo>
                    <a:pt x="5949" y="5289"/>
                  </a:lnTo>
                  <a:lnTo>
                    <a:pt x="7007" y="5421"/>
                  </a:lnTo>
                  <a:lnTo>
                    <a:pt x="7932" y="5553"/>
                  </a:lnTo>
                  <a:lnTo>
                    <a:pt x="8858" y="5818"/>
                  </a:lnTo>
                  <a:lnTo>
                    <a:pt x="9783" y="6214"/>
                  </a:lnTo>
                  <a:lnTo>
                    <a:pt x="10312" y="6479"/>
                  </a:lnTo>
                  <a:lnTo>
                    <a:pt x="10709" y="6875"/>
                  </a:lnTo>
                  <a:lnTo>
                    <a:pt x="10973" y="7140"/>
                  </a:lnTo>
                  <a:lnTo>
                    <a:pt x="11105" y="7537"/>
                  </a:lnTo>
                  <a:lnTo>
                    <a:pt x="11370" y="8198"/>
                  </a:lnTo>
                  <a:lnTo>
                    <a:pt x="11238" y="8726"/>
                  </a:lnTo>
                  <a:lnTo>
                    <a:pt x="10841" y="9255"/>
                  </a:lnTo>
                  <a:lnTo>
                    <a:pt x="10180" y="9652"/>
                  </a:lnTo>
                  <a:lnTo>
                    <a:pt x="9122" y="9652"/>
                  </a:lnTo>
                  <a:lnTo>
                    <a:pt x="8594" y="9387"/>
                  </a:lnTo>
                  <a:lnTo>
                    <a:pt x="6743" y="8594"/>
                  </a:lnTo>
                  <a:lnTo>
                    <a:pt x="5024" y="7933"/>
                  </a:lnTo>
                  <a:lnTo>
                    <a:pt x="4098" y="7669"/>
                  </a:lnTo>
                  <a:lnTo>
                    <a:pt x="2248" y="7669"/>
                  </a:lnTo>
                  <a:lnTo>
                    <a:pt x="1190" y="7801"/>
                  </a:lnTo>
                  <a:lnTo>
                    <a:pt x="661" y="9520"/>
                  </a:lnTo>
                  <a:lnTo>
                    <a:pt x="264" y="11371"/>
                  </a:lnTo>
                  <a:lnTo>
                    <a:pt x="0" y="13221"/>
                  </a:lnTo>
                  <a:lnTo>
                    <a:pt x="0" y="15205"/>
                  </a:lnTo>
                  <a:lnTo>
                    <a:pt x="925" y="14544"/>
                  </a:lnTo>
                  <a:lnTo>
                    <a:pt x="1983" y="13883"/>
                  </a:lnTo>
                  <a:lnTo>
                    <a:pt x="3041" y="13486"/>
                  </a:lnTo>
                  <a:lnTo>
                    <a:pt x="4231" y="13089"/>
                  </a:lnTo>
                  <a:lnTo>
                    <a:pt x="5156" y="12957"/>
                  </a:lnTo>
                  <a:lnTo>
                    <a:pt x="5949" y="12957"/>
                  </a:lnTo>
                  <a:lnTo>
                    <a:pt x="6478" y="13089"/>
                  </a:lnTo>
                  <a:lnTo>
                    <a:pt x="6743" y="13354"/>
                  </a:lnTo>
                  <a:lnTo>
                    <a:pt x="6743" y="13618"/>
                  </a:lnTo>
                  <a:lnTo>
                    <a:pt x="6478" y="14015"/>
                  </a:lnTo>
                  <a:lnTo>
                    <a:pt x="5817" y="14279"/>
                  </a:lnTo>
                  <a:lnTo>
                    <a:pt x="4759" y="14411"/>
                  </a:lnTo>
                  <a:lnTo>
                    <a:pt x="3570" y="14544"/>
                  </a:lnTo>
                  <a:lnTo>
                    <a:pt x="2380" y="14940"/>
                  </a:lnTo>
                  <a:lnTo>
                    <a:pt x="1190" y="15337"/>
                  </a:lnTo>
                  <a:lnTo>
                    <a:pt x="0" y="15998"/>
                  </a:lnTo>
                  <a:lnTo>
                    <a:pt x="132" y="17320"/>
                  </a:lnTo>
                  <a:lnTo>
                    <a:pt x="925" y="16791"/>
                  </a:lnTo>
                  <a:lnTo>
                    <a:pt x="1851" y="16262"/>
                  </a:lnTo>
                  <a:lnTo>
                    <a:pt x="2909" y="15998"/>
                  </a:lnTo>
                  <a:lnTo>
                    <a:pt x="3834" y="15733"/>
                  </a:lnTo>
                  <a:lnTo>
                    <a:pt x="5024" y="15733"/>
                  </a:lnTo>
                  <a:lnTo>
                    <a:pt x="5685" y="15998"/>
                  </a:lnTo>
                  <a:lnTo>
                    <a:pt x="6214" y="16262"/>
                  </a:lnTo>
                  <a:lnTo>
                    <a:pt x="6346" y="16659"/>
                  </a:lnTo>
                  <a:lnTo>
                    <a:pt x="6346" y="17188"/>
                  </a:lnTo>
                  <a:lnTo>
                    <a:pt x="6082" y="17584"/>
                  </a:lnTo>
                  <a:lnTo>
                    <a:pt x="5553" y="17849"/>
                  </a:lnTo>
                  <a:lnTo>
                    <a:pt x="4759" y="17981"/>
                  </a:lnTo>
                  <a:lnTo>
                    <a:pt x="3570" y="18113"/>
                  </a:lnTo>
                  <a:lnTo>
                    <a:pt x="2512" y="18245"/>
                  </a:lnTo>
                  <a:lnTo>
                    <a:pt x="1322" y="18510"/>
                  </a:lnTo>
                  <a:lnTo>
                    <a:pt x="264" y="18906"/>
                  </a:lnTo>
                  <a:lnTo>
                    <a:pt x="793" y="21947"/>
                  </a:lnTo>
                  <a:lnTo>
                    <a:pt x="1322" y="24459"/>
                  </a:lnTo>
                  <a:lnTo>
                    <a:pt x="1851" y="26178"/>
                  </a:lnTo>
                  <a:lnTo>
                    <a:pt x="2115" y="26839"/>
                  </a:lnTo>
                  <a:lnTo>
                    <a:pt x="6478" y="26442"/>
                  </a:lnTo>
                  <a:lnTo>
                    <a:pt x="10841" y="25649"/>
                  </a:lnTo>
                  <a:lnTo>
                    <a:pt x="10048" y="24327"/>
                  </a:lnTo>
                  <a:lnTo>
                    <a:pt x="9387" y="23005"/>
                  </a:lnTo>
                  <a:lnTo>
                    <a:pt x="8990" y="22476"/>
                  </a:lnTo>
                  <a:lnTo>
                    <a:pt x="8858" y="21947"/>
                  </a:lnTo>
                  <a:lnTo>
                    <a:pt x="8858" y="21683"/>
                  </a:lnTo>
                  <a:lnTo>
                    <a:pt x="9122" y="21418"/>
                  </a:lnTo>
                  <a:lnTo>
                    <a:pt x="9519" y="21551"/>
                  </a:lnTo>
                  <a:lnTo>
                    <a:pt x="9783" y="21683"/>
                  </a:lnTo>
                  <a:lnTo>
                    <a:pt x="10180" y="22079"/>
                  </a:lnTo>
                  <a:lnTo>
                    <a:pt x="10577" y="22608"/>
                  </a:lnTo>
                  <a:lnTo>
                    <a:pt x="11105" y="23930"/>
                  </a:lnTo>
                  <a:lnTo>
                    <a:pt x="11634" y="25517"/>
                  </a:lnTo>
                  <a:lnTo>
                    <a:pt x="14807" y="24856"/>
                  </a:lnTo>
                  <a:lnTo>
                    <a:pt x="17980" y="23798"/>
                  </a:lnTo>
                  <a:lnTo>
                    <a:pt x="16790" y="22873"/>
                  </a:lnTo>
                  <a:lnTo>
                    <a:pt x="15733" y="21815"/>
                  </a:lnTo>
                  <a:lnTo>
                    <a:pt x="15204" y="21418"/>
                  </a:lnTo>
                  <a:lnTo>
                    <a:pt x="14939" y="21022"/>
                  </a:lnTo>
                  <a:lnTo>
                    <a:pt x="14939" y="20625"/>
                  </a:lnTo>
                  <a:lnTo>
                    <a:pt x="15072" y="20361"/>
                  </a:lnTo>
                  <a:lnTo>
                    <a:pt x="15468" y="20229"/>
                  </a:lnTo>
                  <a:lnTo>
                    <a:pt x="15997" y="20361"/>
                  </a:lnTo>
                  <a:lnTo>
                    <a:pt x="16394" y="20625"/>
                  </a:lnTo>
                  <a:lnTo>
                    <a:pt x="16923" y="21022"/>
                  </a:lnTo>
                  <a:lnTo>
                    <a:pt x="17980" y="22212"/>
                  </a:lnTo>
                  <a:lnTo>
                    <a:pt x="18774" y="23534"/>
                  </a:lnTo>
                  <a:lnTo>
                    <a:pt x="20228" y="22740"/>
                  </a:lnTo>
                  <a:lnTo>
                    <a:pt x="21550" y="21947"/>
                  </a:lnTo>
                  <a:lnTo>
                    <a:pt x="20757" y="21022"/>
                  </a:lnTo>
                  <a:lnTo>
                    <a:pt x="19699" y="20229"/>
                  </a:lnTo>
                  <a:lnTo>
                    <a:pt x="18641" y="19435"/>
                  </a:lnTo>
                  <a:lnTo>
                    <a:pt x="17584" y="18906"/>
                  </a:lnTo>
                  <a:lnTo>
                    <a:pt x="16658" y="18378"/>
                  </a:lnTo>
                  <a:lnTo>
                    <a:pt x="15865" y="17717"/>
                  </a:lnTo>
                  <a:lnTo>
                    <a:pt x="15601" y="17452"/>
                  </a:lnTo>
                  <a:lnTo>
                    <a:pt x="15468" y="17188"/>
                  </a:lnTo>
                  <a:lnTo>
                    <a:pt x="15468" y="16791"/>
                  </a:lnTo>
                  <a:lnTo>
                    <a:pt x="15468" y="16394"/>
                  </a:lnTo>
                  <a:lnTo>
                    <a:pt x="15601" y="16130"/>
                  </a:lnTo>
                  <a:lnTo>
                    <a:pt x="15865" y="15866"/>
                  </a:lnTo>
                  <a:lnTo>
                    <a:pt x="16129" y="15733"/>
                  </a:lnTo>
                  <a:lnTo>
                    <a:pt x="16526" y="15733"/>
                  </a:lnTo>
                  <a:lnTo>
                    <a:pt x="17451" y="15998"/>
                  </a:lnTo>
                  <a:lnTo>
                    <a:pt x="18509" y="16527"/>
                  </a:lnTo>
                  <a:lnTo>
                    <a:pt x="19567" y="17320"/>
                  </a:lnTo>
                  <a:lnTo>
                    <a:pt x="20624" y="18378"/>
                  </a:lnTo>
                  <a:lnTo>
                    <a:pt x="21682" y="19700"/>
                  </a:lnTo>
                  <a:lnTo>
                    <a:pt x="22475" y="21022"/>
                  </a:lnTo>
                  <a:lnTo>
                    <a:pt x="23269" y="20096"/>
                  </a:lnTo>
                  <a:lnTo>
                    <a:pt x="23930" y="19039"/>
                  </a:lnTo>
                  <a:lnTo>
                    <a:pt x="24458" y="17981"/>
                  </a:lnTo>
                  <a:lnTo>
                    <a:pt x="24855" y="16923"/>
                  </a:lnTo>
                  <a:lnTo>
                    <a:pt x="25120" y="15733"/>
                  </a:lnTo>
                  <a:lnTo>
                    <a:pt x="25252" y="14544"/>
                  </a:lnTo>
                  <a:lnTo>
                    <a:pt x="25384" y="13354"/>
                  </a:lnTo>
                  <a:lnTo>
                    <a:pt x="25252" y="12296"/>
                  </a:lnTo>
                  <a:lnTo>
                    <a:pt x="23533" y="12164"/>
                  </a:lnTo>
                  <a:lnTo>
                    <a:pt x="21550" y="12032"/>
                  </a:lnTo>
                  <a:lnTo>
                    <a:pt x="20757" y="12032"/>
                  </a:lnTo>
                  <a:lnTo>
                    <a:pt x="20096" y="11767"/>
                  </a:lnTo>
                  <a:lnTo>
                    <a:pt x="19699" y="11503"/>
                  </a:lnTo>
                  <a:lnTo>
                    <a:pt x="19567" y="11238"/>
                  </a:lnTo>
                  <a:lnTo>
                    <a:pt x="19567" y="10974"/>
                  </a:lnTo>
                  <a:lnTo>
                    <a:pt x="19831" y="10577"/>
                  </a:lnTo>
                  <a:lnTo>
                    <a:pt x="20228" y="10181"/>
                  </a:lnTo>
                  <a:lnTo>
                    <a:pt x="20889" y="10048"/>
                  </a:lnTo>
                  <a:lnTo>
                    <a:pt x="21550" y="9916"/>
                  </a:lnTo>
                  <a:lnTo>
                    <a:pt x="22343" y="10048"/>
                  </a:lnTo>
                  <a:lnTo>
                    <a:pt x="23269" y="10181"/>
                  </a:lnTo>
                  <a:lnTo>
                    <a:pt x="25120" y="10710"/>
                  </a:lnTo>
                  <a:lnTo>
                    <a:pt x="24855" y="9784"/>
                  </a:lnTo>
                  <a:lnTo>
                    <a:pt x="24591" y="8991"/>
                  </a:lnTo>
                  <a:lnTo>
                    <a:pt x="24194" y="8198"/>
                  </a:lnTo>
                  <a:lnTo>
                    <a:pt x="23665" y="7404"/>
                  </a:lnTo>
                  <a:lnTo>
                    <a:pt x="23269" y="7008"/>
                  </a:lnTo>
                  <a:lnTo>
                    <a:pt x="22740" y="6611"/>
                  </a:lnTo>
                  <a:lnTo>
                    <a:pt x="22079" y="6479"/>
                  </a:lnTo>
                  <a:lnTo>
                    <a:pt x="21418" y="6347"/>
                  </a:lnTo>
                  <a:lnTo>
                    <a:pt x="19963" y="6479"/>
                  </a:lnTo>
                  <a:lnTo>
                    <a:pt x="18509" y="6743"/>
                  </a:lnTo>
                  <a:lnTo>
                    <a:pt x="17187" y="7272"/>
                  </a:lnTo>
                  <a:lnTo>
                    <a:pt x="15997" y="7669"/>
                  </a:lnTo>
                  <a:lnTo>
                    <a:pt x="14939" y="8198"/>
                  </a:lnTo>
                  <a:lnTo>
                    <a:pt x="15072" y="7140"/>
                  </a:lnTo>
                  <a:lnTo>
                    <a:pt x="15072" y="6082"/>
                  </a:lnTo>
                  <a:lnTo>
                    <a:pt x="15072" y="4760"/>
                  </a:lnTo>
                  <a:lnTo>
                    <a:pt x="14807" y="3438"/>
                  </a:lnTo>
                  <a:lnTo>
                    <a:pt x="14543" y="2116"/>
                  </a:lnTo>
                  <a:lnTo>
                    <a:pt x="14278" y="1587"/>
                  </a:lnTo>
                  <a:lnTo>
                    <a:pt x="14014" y="1058"/>
                  </a:lnTo>
                  <a:lnTo>
                    <a:pt x="13617" y="794"/>
                  </a:lnTo>
                  <a:lnTo>
                    <a:pt x="13221" y="397"/>
                  </a:lnTo>
                  <a:lnTo>
                    <a:pt x="12560" y="265"/>
                  </a:lnTo>
                  <a:lnTo>
                    <a:pt x="11899" y="133"/>
                  </a:lnTo>
                  <a:lnTo>
                    <a:pt x="11238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8"/>
            <p:cNvSpPr/>
            <p:nvPr/>
          </p:nvSpPr>
          <p:spPr>
            <a:xfrm>
              <a:off x="4209046" y="2824409"/>
              <a:ext cx="312319" cy="339815"/>
            </a:xfrm>
            <a:custGeom>
              <a:avLst/>
              <a:gdLst/>
              <a:ahLst/>
              <a:cxnLst/>
              <a:rect l="l" t="t" r="r" b="b"/>
              <a:pathLst>
                <a:path w="16527" h="17982" extrusionOk="0">
                  <a:moveTo>
                    <a:pt x="12561" y="1"/>
                  </a:moveTo>
                  <a:lnTo>
                    <a:pt x="11767" y="926"/>
                  </a:lnTo>
                  <a:lnTo>
                    <a:pt x="11450" y="1349"/>
                  </a:lnTo>
                  <a:lnTo>
                    <a:pt x="11450" y="1349"/>
                  </a:lnTo>
                  <a:lnTo>
                    <a:pt x="12561" y="1"/>
                  </a:lnTo>
                  <a:close/>
                  <a:moveTo>
                    <a:pt x="11450" y="1349"/>
                  </a:moveTo>
                  <a:lnTo>
                    <a:pt x="10710" y="2249"/>
                  </a:lnTo>
                  <a:lnTo>
                    <a:pt x="10735" y="2267"/>
                  </a:lnTo>
                  <a:lnTo>
                    <a:pt x="10735" y="2267"/>
                  </a:lnTo>
                  <a:lnTo>
                    <a:pt x="10974" y="1984"/>
                  </a:lnTo>
                  <a:lnTo>
                    <a:pt x="11450" y="1349"/>
                  </a:lnTo>
                  <a:close/>
                  <a:moveTo>
                    <a:pt x="10578" y="2381"/>
                  </a:moveTo>
                  <a:lnTo>
                    <a:pt x="10247" y="2843"/>
                  </a:lnTo>
                  <a:lnTo>
                    <a:pt x="10247" y="2843"/>
                  </a:lnTo>
                  <a:lnTo>
                    <a:pt x="10614" y="2410"/>
                  </a:lnTo>
                  <a:lnTo>
                    <a:pt x="10614" y="2410"/>
                  </a:lnTo>
                  <a:lnTo>
                    <a:pt x="10578" y="2381"/>
                  </a:lnTo>
                  <a:close/>
                  <a:moveTo>
                    <a:pt x="3174" y="6611"/>
                  </a:moveTo>
                  <a:lnTo>
                    <a:pt x="1852" y="6744"/>
                  </a:lnTo>
                  <a:lnTo>
                    <a:pt x="4496" y="6744"/>
                  </a:lnTo>
                  <a:lnTo>
                    <a:pt x="3174" y="6611"/>
                  </a:lnTo>
                  <a:close/>
                  <a:moveTo>
                    <a:pt x="10735" y="2267"/>
                  </a:moveTo>
                  <a:lnTo>
                    <a:pt x="10614" y="2410"/>
                  </a:lnTo>
                  <a:lnTo>
                    <a:pt x="10614" y="2410"/>
                  </a:lnTo>
                  <a:lnTo>
                    <a:pt x="13618" y="4893"/>
                  </a:lnTo>
                  <a:lnTo>
                    <a:pt x="15073" y="6083"/>
                  </a:lnTo>
                  <a:lnTo>
                    <a:pt x="16527" y="7405"/>
                  </a:lnTo>
                  <a:lnTo>
                    <a:pt x="13751" y="4760"/>
                  </a:lnTo>
                  <a:lnTo>
                    <a:pt x="12296" y="3438"/>
                  </a:lnTo>
                  <a:lnTo>
                    <a:pt x="10735" y="2267"/>
                  </a:lnTo>
                  <a:close/>
                  <a:moveTo>
                    <a:pt x="1323" y="1191"/>
                  </a:moveTo>
                  <a:lnTo>
                    <a:pt x="3438" y="1720"/>
                  </a:lnTo>
                  <a:lnTo>
                    <a:pt x="5421" y="2249"/>
                  </a:lnTo>
                  <a:lnTo>
                    <a:pt x="7405" y="2910"/>
                  </a:lnTo>
                  <a:lnTo>
                    <a:pt x="9388" y="3835"/>
                  </a:lnTo>
                  <a:lnTo>
                    <a:pt x="6876" y="7008"/>
                  </a:lnTo>
                  <a:lnTo>
                    <a:pt x="6479" y="7008"/>
                  </a:lnTo>
                  <a:lnTo>
                    <a:pt x="5818" y="6876"/>
                  </a:lnTo>
                  <a:lnTo>
                    <a:pt x="4496" y="6744"/>
                  </a:lnTo>
                  <a:lnTo>
                    <a:pt x="5818" y="7008"/>
                  </a:lnTo>
                  <a:lnTo>
                    <a:pt x="6479" y="7140"/>
                  </a:lnTo>
                  <a:lnTo>
                    <a:pt x="6744" y="7140"/>
                  </a:lnTo>
                  <a:lnTo>
                    <a:pt x="4496" y="10445"/>
                  </a:lnTo>
                  <a:lnTo>
                    <a:pt x="2248" y="14147"/>
                  </a:lnTo>
                  <a:lnTo>
                    <a:pt x="1" y="17849"/>
                  </a:lnTo>
                  <a:lnTo>
                    <a:pt x="133" y="17981"/>
                  </a:lnTo>
                  <a:lnTo>
                    <a:pt x="133" y="17849"/>
                  </a:lnTo>
                  <a:lnTo>
                    <a:pt x="2777" y="13751"/>
                  </a:lnTo>
                  <a:lnTo>
                    <a:pt x="3967" y="11635"/>
                  </a:lnTo>
                  <a:lnTo>
                    <a:pt x="4099" y="11900"/>
                  </a:lnTo>
                  <a:lnTo>
                    <a:pt x="4232" y="12429"/>
                  </a:lnTo>
                  <a:lnTo>
                    <a:pt x="4628" y="13486"/>
                  </a:lnTo>
                  <a:lnTo>
                    <a:pt x="4760" y="14544"/>
                  </a:lnTo>
                  <a:lnTo>
                    <a:pt x="4893" y="15205"/>
                  </a:lnTo>
                  <a:lnTo>
                    <a:pt x="4893" y="14544"/>
                  </a:lnTo>
                  <a:lnTo>
                    <a:pt x="4760" y="13486"/>
                  </a:lnTo>
                  <a:lnTo>
                    <a:pt x="4496" y="12296"/>
                  </a:lnTo>
                  <a:lnTo>
                    <a:pt x="4232" y="11768"/>
                  </a:lnTo>
                  <a:lnTo>
                    <a:pt x="4099" y="11503"/>
                  </a:lnTo>
                  <a:lnTo>
                    <a:pt x="7008" y="7140"/>
                  </a:lnTo>
                  <a:lnTo>
                    <a:pt x="7140" y="7140"/>
                  </a:lnTo>
                  <a:lnTo>
                    <a:pt x="7405" y="6744"/>
                  </a:lnTo>
                  <a:lnTo>
                    <a:pt x="8330" y="5422"/>
                  </a:lnTo>
                  <a:lnTo>
                    <a:pt x="9256" y="7405"/>
                  </a:lnTo>
                  <a:lnTo>
                    <a:pt x="10313" y="9652"/>
                  </a:lnTo>
                  <a:lnTo>
                    <a:pt x="10974" y="11768"/>
                  </a:lnTo>
                  <a:lnTo>
                    <a:pt x="11635" y="14147"/>
                  </a:lnTo>
                  <a:lnTo>
                    <a:pt x="11106" y="11768"/>
                  </a:lnTo>
                  <a:lnTo>
                    <a:pt x="10445" y="9520"/>
                  </a:lnTo>
                  <a:lnTo>
                    <a:pt x="9520" y="7405"/>
                  </a:lnTo>
                  <a:lnTo>
                    <a:pt x="8991" y="6347"/>
                  </a:lnTo>
                  <a:lnTo>
                    <a:pt x="8462" y="5289"/>
                  </a:lnTo>
                  <a:lnTo>
                    <a:pt x="9520" y="3835"/>
                  </a:lnTo>
                  <a:lnTo>
                    <a:pt x="9917" y="3306"/>
                  </a:lnTo>
                  <a:lnTo>
                    <a:pt x="10247" y="2843"/>
                  </a:lnTo>
                  <a:lnTo>
                    <a:pt x="10247" y="2843"/>
                  </a:lnTo>
                  <a:lnTo>
                    <a:pt x="9520" y="3703"/>
                  </a:lnTo>
                  <a:lnTo>
                    <a:pt x="7537" y="2777"/>
                  </a:lnTo>
                  <a:lnTo>
                    <a:pt x="5554" y="2116"/>
                  </a:lnTo>
                  <a:lnTo>
                    <a:pt x="3438" y="1587"/>
                  </a:lnTo>
                  <a:lnTo>
                    <a:pt x="1323" y="119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8"/>
            <p:cNvSpPr/>
            <p:nvPr/>
          </p:nvSpPr>
          <p:spPr>
            <a:xfrm>
              <a:off x="4638776" y="3064256"/>
              <a:ext cx="322316" cy="459738"/>
            </a:xfrm>
            <a:custGeom>
              <a:avLst/>
              <a:gdLst/>
              <a:ahLst/>
              <a:cxnLst/>
              <a:rect l="l" t="t" r="r" b="b"/>
              <a:pathLst>
                <a:path w="17056" h="24328" extrusionOk="0">
                  <a:moveTo>
                    <a:pt x="8462" y="1"/>
                  </a:moveTo>
                  <a:lnTo>
                    <a:pt x="7537" y="265"/>
                  </a:lnTo>
                  <a:lnTo>
                    <a:pt x="6743" y="530"/>
                  </a:lnTo>
                  <a:lnTo>
                    <a:pt x="5950" y="1059"/>
                  </a:lnTo>
                  <a:lnTo>
                    <a:pt x="5289" y="1587"/>
                  </a:lnTo>
                  <a:lnTo>
                    <a:pt x="4099" y="2910"/>
                  </a:lnTo>
                  <a:lnTo>
                    <a:pt x="3174" y="4364"/>
                  </a:lnTo>
                  <a:lnTo>
                    <a:pt x="2513" y="5950"/>
                  </a:lnTo>
                  <a:lnTo>
                    <a:pt x="1984" y="7669"/>
                  </a:lnTo>
                  <a:lnTo>
                    <a:pt x="1587" y="9652"/>
                  </a:lnTo>
                  <a:lnTo>
                    <a:pt x="1323" y="11635"/>
                  </a:lnTo>
                  <a:lnTo>
                    <a:pt x="926" y="15734"/>
                  </a:lnTo>
                  <a:lnTo>
                    <a:pt x="397" y="19964"/>
                  </a:lnTo>
                  <a:lnTo>
                    <a:pt x="265" y="21948"/>
                  </a:lnTo>
                  <a:lnTo>
                    <a:pt x="1" y="24063"/>
                  </a:lnTo>
                  <a:lnTo>
                    <a:pt x="133" y="24195"/>
                  </a:lnTo>
                  <a:lnTo>
                    <a:pt x="265" y="24327"/>
                  </a:lnTo>
                  <a:lnTo>
                    <a:pt x="397" y="24327"/>
                  </a:lnTo>
                  <a:lnTo>
                    <a:pt x="530" y="24195"/>
                  </a:lnTo>
                  <a:lnTo>
                    <a:pt x="926" y="21948"/>
                  </a:lnTo>
                  <a:lnTo>
                    <a:pt x="1191" y="19700"/>
                  </a:lnTo>
                  <a:lnTo>
                    <a:pt x="1719" y="15337"/>
                  </a:lnTo>
                  <a:lnTo>
                    <a:pt x="2248" y="11503"/>
                  </a:lnTo>
                  <a:lnTo>
                    <a:pt x="2513" y="9652"/>
                  </a:lnTo>
                  <a:lnTo>
                    <a:pt x="2909" y="7801"/>
                  </a:lnTo>
                  <a:lnTo>
                    <a:pt x="3438" y="6347"/>
                  </a:lnTo>
                  <a:lnTo>
                    <a:pt x="4099" y="4893"/>
                  </a:lnTo>
                  <a:lnTo>
                    <a:pt x="5025" y="3438"/>
                  </a:lnTo>
                  <a:lnTo>
                    <a:pt x="5553" y="2910"/>
                  </a:lnTo>
                  <a:lnTo>
                    <a:pt x="6082" y="2249"/>
                  </a:lnTo>
                  <a:lnTo>
                    <a:pt x="6743" y="1720"/>
                  </a:lnTo>
                  <a:lnTo>
                    <a:pt x="7404" y="1455"/>
                  </a:lnTo>
                  <a:lnTo>
                    <a:pt x="8198" y="1191"/>
                  </a:lnTo>
                  <a:lnTo>
                    <a:pt x="9123" y="1059"/>
                  </a:lnTo>
                  <a:lnTo>
                    <a:pt x="9916" y="1191"/>
                  </a:lnTo>
                  <a:lnTo>
                    <a:pt x="10710" y="1455"/>
                  </a:lnTo>
                  <a:lnTo>
                    <a:pt x="11371" y="1852"/>
                  </a:lnTo>
                  <a:lnTo>
                    <a:pt x="12164" y="2381"/>
                  </a:lnTo>
                  <a:lnTo>
                    <a:pt x="13486" y="3571"/>
                  </a:lnTo>
                  <a:lnTo>
                    <a:pt x="14808" y="4893"/>
                  </a:lnTo>
                  <a:lnTo>
                    <a:pt x="15998" y="6347"/>
                  </a:lnTo>
                  <a:lnTo>
                    <a:pt x="16923" y="7801"/>
                  </a:lnTo>
                  <a:lnTo>
                    <a:pt x="17056" y="7801"/>
                  </a:lnTo>
                  <a:lnTo>
                    <a:pt x="15998" y="5950"/>
                  </a:lnTo>
                  <a:lnTo>
                    <a:pt x="14808" y="4099"/>
                  </a:lnTo>
                  <a:lnTo>
                    <a:pt x="14147" y="3306"/>
                  </a:lnTo>
                  <a:lnTo>
                    <a:pt x="13486" y="2513"/>
                  </a:lnTo>
                  <a:lnTo>
                    <a:pt x="12693" y="1720"/>
                  </a:lnTo>
                  <a:lnTo>
                    <a:pt x="11899" y="1059"/>
                  </a:lnTo>
                  <a:lnTo>
                    <a:pt x="11106" y="662"/>
                  </a:lnTo>
                  <a:lnTo>
                    <a:pt x="10313" y="265"/>
                  </a:lnTo>
                  <a:lnTo>
                    <a:pt x="9387" y="133"/>
                  </a:lnTo>
                  <a:lnTo>
                    <a:pt x="846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8"/>
            <p:cNvSpPr/>
            <p:nvPr/>
          </p:nvSpPr>
          <p:spPr>
            <a:xfrm>
              <a:off x="4736211" y="3051765"/>
              <a:ext cx="394769" cy="382278"/>
            </a:xfrm>
            <a:custGeom>
              <a:avLst/>
              <a:gdLst/>
              <a:ahLst/>
              <a:cxnLst/>
              <a:rect l="l" t="t" r="r" b="b"/>
              <a:pathLst>
                <a:path w="20890" h="20229" extrusionOk="0">
                  <a:moveTo>
                    <a:pt x="16659" y="4364"/>
                  </a:moveTo>
                  <a:lnTo>
                    <a:pt x="17056" y="4496"/>
                  </a:lnTo>
                  <a:lnTo>
                    <a:pt x="17320" y="4628"/>
                  </a:lnTo>
                  <a:lnTo>
                    <a:pt x="17452" y="4893"/>
                  </a:lnTo>
                  <a:lnTo>
                    <a:pt x="17320" y="5289"/>
                  </a:lnTo>
                  <a:lnTo>
                    <a:pt x="17188" y="5421"/>
                  </a:lnTo>
                  <a:lnTo>
                    <a:pt x="16791" y="5554"/>
                  </a:lnTo>
                  <a:lnTo>
                    <a:pt x="16395" y="5554"/>
                  </a:lnTo>
                  <a:lnTo>
                    <a:pt x="15998" y="5421"/>
                  </a:lnTo>
                  <a:lnTo>
                    <a:pt x="15601" y="5289"/>
                  </a:lnTo>
                  <a:lnTo>
                    <a:pt x="15337" y="5157"/>
                  </a:lnTo>
                  <a:lnTo>
                    <a:pt x="15205" y="4893"/>
                  </a:lnTo>
                  <a:lnTo>
                    <a:pt x="15205" y="4628"/>
                  </a:lnTo>
                  <a:lnTo>
                    <a:pt x="15469" y="4496"/>
                  </a:lnTo>
                  <a:lnTo>
                    <a:pt x="15866" y="4364"/>
                  </a:lnTo>
                  <a:close/>
                  <a:moveTo>
                    <a:pt x="19700" y="11900"/>
                  </a:moveTo>
                  <a:lnTo>
                    <a:pt x="19832" y="12032"/>
                  </a:lnTo>
                  <a:lnTo>
                    <a:pt x="19964" y="12296"/>
                  </a:lnTo>
                  <a:lnTo>
                    <a:pt x="19964" y="12428"/>
                  </a:lnTo>
                  <a:lnTo>
                    <a:pt x="19832" y="12428"/>
                  </a:lnTo>
                  <a:lnTo>
                    <a:pt x="19435" y="12561"/>
                  </a:lnTo>
                  <a:lnTo>
                    <a:pt x="19039" y="12428"/>
                  </a:lnTo>
                  <a:lnTo>
                    <a:pt x="18907" y="12296"/>
                  </a:lnTo>
                  <a:lnTo>
                    <a:pt x="18774" y="12164"/>
                  </a:lnTo>
                  <a:lnTo>
                    <a:pt x="18774" y="12032"/>
                  </a:lnTo>
                  <a:lnTo>
                    <a:pt x="18907" y="11900"/>
                  </a:lnTo>
                  <a:close/>
                  <a:moveTo>
                    <a:pt x="6743" y="12693"/>
                  </a:moveTo>
                  <a:lnTo>
                    <a:pt x="7008" y="12825"/>
                  </a:lnTo>
                  <a:lnTo>
                    <a:pt x="7140" y="13090"/>
                  </a:lnTo>
                  <a:lnTo>
                    <a:pt x="7404" y="13618"/>
                  </a:lnTo>
                  <a:lnTo>
                    <a:pt x="7404" y="14015"/>
                  </a:lnTo>
                  <a:lnTo>
                    <a:pt x="7404" y="14544"/>
                  </a:lnTo>
                  <a:lnTo>
                    <a:pt x="7272" y="14940"/>
                  </a:lnTo>
                  <a:lnTo>
                    <a:pt x="7008" y="15337"/>
                  </a:lnTo>
                  <a:lnTo>
                    <a:pt x="6611" y="15337"/>
                  </a:lnTo>
                  <a:lnTo>
                    <a:pt x="6347" y="15205"/>
                  </a:lnTo>
                  <a:lnTo>
                    <a:pt x="6082" y="14940"/>
                  </a:lnTo>
                  <a:lnTo>
                    <a:pt x="6082" y="14544"/>
                  </a:lnTo>
                  <a:lnTo>
                    <a:pt x="6082" y="14015"/>
                  </a:lnTo>
                  <a:lnTo>
                    <a:pt x="6082" y="13486"/>
                  </a:lnTo>
                  <a:lnTo>
                    <a:pt x="6347" y="13090"/>
                  </a:lnTo>
                  <a:lnTo>
                    <a:pt x="6479" y="12693"/>
                  </a:lnTo>
                  <a:close/>
                  <a:moveTo>
                    <a:pt x="13354" y="1"/>
                  </a:moveTo>
                  <a:lnTo>
                    <a:pt x="12561" y="133"/>
                  </a:lnTo>
                  <a:lnTo>
                    <a:pt x="11767" y="265"/>
                  </a:lnTo>
                  <a:lnTo>
                    <a:pt x="11239" y="530"/>
                  </a:lnTo>
                  <a:lnTo>
                    <a:pt x="10710" y="926"/>
                  </a:lnTo>
                  <a:lnTo>
                    <a:pt x="10445" y="1323"/>
                  </a:lnTo>
                  <a:lnTo>
                    <a:pt x="10181" y="1852"/>
                  </a:lnTo>
                  <a:lnTo>
                    <a:pt x="9916" y="2381"/>
                  </a:lnTo>
                  <a:lnTo>
                    <a:pt x="9916" y="3042"/>
                  </a:lnTo>
                  <a:lnTo>
                    <a:pt x="9784" y="4099"/>
                  </a:lnTo>
                  <a:lnTo>
                    <a:pt x="9916" y="5157"/>
                  </a:lnTo>
                  <a:lnTo>
                    <a:pt x="10181" y="6082"/>
                  </a:lnTo>
                  <a:lnTo>
                    <a:pt x="9520" y="5686"/>
                  </a:lnTo>
                  <a:lnTo>
                    <a:pt x="8066" y="4893"/>
                  </a:lnTo>
                  <a:lnTo>
                    <a:pt x="7008" y="4496"/>
                  </a:lnTo>
                  <a:lnTo>
                    <a:pt x="5950" y="4099"/>
                  </a:lnTo>
                  <a:lnTo>
                    <a:pt x="4760" y="3835"/>
                  </a:lnTo>
                  <a:lnTo>
                    <a:pt x="3570" y="3703"/>
                  </a:lnTo>
                  <a:lnTo>
                    <a:pt x="2909" y="3835"/>
                  </a:lnTo>
                  <a:lnTo>
                    <a:pt x="2381" y="3967"/>
                  </a:lnTo>
                  <a:lnTo>
                    <a:pt x="1852" y="4364"/>
                  </a:lnTo>
                  <a:lnTo>
                    <a:pt x="1455" y="4760"/>
                  </a:lnTo>
                  <a:lnTo>
                    <a:pt x="1058" y="5157"/>
                  </a:lnTo>
                  <a:lnTo>
                    <a:pt x="662" y="5686"/>
                  </a:lnTo>
                  <a:lnTo>
                    <a:pt x="397" y="6347"/>
                  </a:lnTo>
                  <a:lnTo>
                    <a:pt x="133" y="7008"/>
                  </a:lnTo>
                  <a:lnTo>
                    <a:pt x="1" y="7801"/>
                  </a:lnTo>
                  <a:lnTo>
                    <a:pt x="1" y="8594"/>
                  </a:lnTo>
                  <a:lnTo>
                    <a:pt x="1" y="9520"/>
                  </a:lnTo>
                  <a:lnTo>
                    <a:pt x="133" y="10313"/>
                  </a:lnTo>
                  <a:lnTo>
                    <a:pt x="397" y="11239"/>
                  </a:lnTo>
                  <a:lnTo>
                    <a:pt x="662" y="12164"/>
                  </a:lnTo>
                  <a:lnTo>
                    <a:pt x="1191" y="12957"/>
                  </a:lnTo>
                  <a:lnTo>
                    <a:pt x="1720" y="13883"/>
                  </a:lnTo>
                  <a:lnTo>
                    <a:pt x="2513" y="14808"/>
                  </a:lnTo>
                  <a:lnTo>
                    <a:pt x="3306" y="15469"/>
                  </a:lnTo>
                  <a:lnTo>
                    <a:pt x="3174" y="14279"/>
                  </a:lnTo>
                  <a:lnTo>
                    <a:pt x="3042" y="12957"/>
                  </a:lnTo>
                  <a:lnTo>
                    <a:pt x="3042" y="11503"/>
                  </a:lnTo>
                  <a:lnTo>
                    <a:pt x="3306" y="10974"/>
                  </a:lnTo>
                  <a:lnTo>
                    <a:pt x="3438" y="10445"/>
                  </a:lnTo>
                  <a:lnTo>
                    <a:pt x="3835" y="9784"/>
                  </a:lnTo>
                  <a:lnTo>
                    <a:pt x="4231" y="9388"/>
                  </a:lnTo>
                  <a:lnTo>
                    <a:pt x="4628" y="9255"/>
                  </a:lnTo>
                  <a:lnTo>
                    <a:pt x="4893" y="9388"/>
                  </a:lnTo>
                  <a:lnTo>
                    <a:pt x="5157" y="9652"/>
                  </a:lnTo>
                  <a:lnTo>
                    <a:pt x="5289" y="10049"/>
                  </a:lnTo>
                  <a:lnTo>
                    <a:pt x="5289" y="10578"/>
                  </a:lnTo>
                  <a:lnTo>
                    <a:pt x="5157" y="11106"/>
                  </a:lnTo>
                  <a:lnTo>
                    <a:pt x="4760" y="12296"/>
                  </a:lnTo>
                  <a:lnTo>
                    <a:pt x="4364" y="13486"/>
                  </a:lnTo>
                  <a:lnTo>
                    <a:pt x="4231" y="14808"/>
                  </a:lnTo>
                  <a:lnTo>
                    <a:pt x="4099" y="16130"/>
                  </a:lnTo>
                  <a:lnTo>
                    <a:pt x="6347" y="17320"/>
                  </a:lnTo>
                  <a:lnTo>
                    <a:pt x="8727" y="18246"/>
                  </a:lnTo>
                  <a:lnTo>
                    <a:pt x="8727" y="18246"/>
                  </a:lnTo>
                  <a:lnTo>
                    <a:pt x="8594" y="17056"/>
                  </a:lnTo>
                  <a:lnTo>
                    <a:pt x="8594" y="15866"/>
                  </a:lnTo>
                  <a:lnTo>
                    <a:pt x="8727" y="15205"/>
                  </a:lnTo>
                  <a:lnTo>
                    <a:pt x="8991" y="14676"/>
                  </a:lnTo>
                  <a:lnTo>
                    <a:pt x="9255" y="14412"/>
                  </a:lnTo>
                  <a:lnTo>
                    <a:pt x="9520" y="14279"/>
                  </a:lnTo>
                  <a:lnTo>
                    <a:pt x="9784" y="14412"/>
                  </a:lnTo>
                  <a:lnTo>
                    <a:pt x="10049" y="14676"/>
                  </a:lnTo>
                  <a:lnTo>
                    <a:pt x="10049" y="15205"/>
                  </a:lnTo>
                  <a:lnTo>
                    <a:pt x="10049" y="15998"/>
                  </a:lnTo>
                  <a:lnTo>
                    <a:pt x="9784" y="17320"/>
                  </a:lnTo>
                  <a:lnTo>
                    <a:pt x="9784" y="18642"/>
                  </a:lnTo>
                  <a:lnTo>
                    <a:pt x="13354" y="19568"/>
                  </a:lnTo>
                  <a:lnTo>
                    <a:pt x="17056" y="20229"/>
                  </a:lnTo>
                  <a:lnTo>
                    <a:pt x="17981" y="19039"/>
                  </a:lnTo>
                  <a:lnTo>
                    <a:pt x="18774" y="17717"/>
                  </a:lnTo>
                  <a:lnTo>
                    <a:pt x="19435" y="16263"/>
                  </a:lnTo>
                  <a:lnTo>
                    <a:pt x="19964" y="14940"/>
                  </a:lnTo>
                  <a:lnTo>
                    <a:pt x="18510" y="14676"/>
                  </a:lnTo>
                  <a:lnTo>
                    <a:pt x="16791" y="14279"/>
                  </a:lnTo>
                  <a:lnTo>
                    <a:pt x="15998" y="14147"/>
                  </a:lnTo>
                  <a:lnTo>
                    <a:pt x="15337" y="13883"/>
                  </a:lnTo>
                  <a:lnTo>
                    <a:pt x="14940" y="13486"/>
                  </a:lnTo>
                  <a:lnTo>
                    <a:pt x="14808" y="13354"/>
                  </a:lnTo>
                  <a:lnTo>
                    <a:pt x="14808" y="13090"/>
                  </a:lnTo>
                  <a:lnTo>
                    <a:pt x="14940" y="12825"/>
                  </a:lnTo>
                  <a:lnTo>
                    <a:pt x="15073" y="12693"/>
                  </a:lnTo>
                  <a:lnTo>
                    <a:pt x="15205" y="12428"/>
                  </a:lnTo>
                  <a:lnTo>
                    <a:pt x="15469" y="12428"/>
                  </a:lnTo>
                  <a:lnTo>
                    <a:pt x="16130" y="12296"/>
                  </a:lnTo>
                  <a:lnTo>
                    <a:pt x="16923" y="12428"/>
                  </a:lnTo>
                  <a:lnTo>
                    <a:pt x="17717" y="12693"/>
                  </a:lnTo>
                  <a:lnTo>
                    <a:pt x="18642" y="13090"/>
                  </a:lnTo>
                  <a:lnTo>
                    <a:pt x="20361" y="14015"/>
                  </a:lnTo>
                  <a:lnTo>
                    <a:pt x="20625" y="12825"/>
                  </a:lnTo>
                  <a:lnTo>
                    <a:pt x="20890" y="11767"/>
                  </a:lnTo>
                  <a:lnTo>
                    <a:pt x="20890" y="10578"/>
                  </a:lnTo>
                  <a:lnTo>
                    <a:pt x="20890" y="9388"/>
                  </a:lnTo>
                  <a:lnTo>
                    <a:pt x="18510" y="8859"/>
                  </a:lnTo>
                  <a:lnTo>
                    <a:pt x="16130" y="8594"/>
                  </a:lnTo>
                  <a:lnTo>
                    <a:pt x="14940" y="8462"/>
                  </a:lnTo>
                  <a:lnTo>
                    <a:pt x="14147" y="8198"/>
                  </a:lnTo>
                  <a:lnTo>
                    <a:pt x="13618" y="7801"/>
                  </a:lnTo>
                  <a:lnTo>
                    <a:pt x="13354" y="7405"/>
                  </a:lnTo>
                  <a:lnTo>
                    <a:pt x="13486" y="7008"/>
                  </a:lnTo>
                  <a:lnTo>
                    <a:pt x="13883" y="6611"/>
                  </a:lnTo>
                  <a:lnTo>
                    <a:pt x="14411" y="6479"/>
                  </a:lnTo>
                  <a:lnTo>
                    <a:pt x="15337" y="6347"/>
                  </a:lnTo>
                  <a:lnTo>
                    <a:pt x="16130" y="6479"/>
                  </a:lnTo>
                  <a:lnTo>
                    <a:pt x="16791" y="6611"/>
                  </a:lnTo>
                  <a:lnTo>
                    <a:pt x="18378" y="7008"/>
                  </a:lnTo>
                  <a:lnTo>
                    <a:pt x="19700" y="7669"/>
                  </a:lnTo>
                  <a:lnTo>
                    <a:pt x="20890" y="8198"/>
                  </a:lnTo>
                  <a:lnTo>
                    <a:pt x="20890" y="8198"/>
                  </a:lnTo>
                  <a:lnTo>
                    <a:pt x="20361" y="6479"/>
                  </a:lnTo>
                  <a:lnTo>
                    <a:pt x="19832" y="4893"/>
                  </a:lnTo>
                  <a:lnTo>
                    <a:pt x="18907" y="3438"/>
                  </a:lnTo>
                  <a:lnTo>
                    <a:pt x="17981" y="2381"/>
                  </a:lnTo>
                  <a:lnTo>
                    <a:pt x="16791" y="1323"/>
                  </a:lnTo>
                  <a:lnTo>
                    <a:pt x="15734" y="662"/>
                  </a:lnTo>
                  <a:lnTo>
                    <a:pt x="14544" y="265"/>
                  </a:lnTo>
                  <a:lnTo>
                    <a:pt x="13354" y="1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8"/>
            <p:cNvSpPr/>
            <p:nvPr/>
          </p:nvSpPr>
          <p:spPr>
            <a:xfrm>
              <a:off x="4883631" y="3329104"/>
              <a:ext cx="5008" cy="19994"/>
            </a:xfrm>
            <a:custGeom>
              <a:avLst/>
              <a:gdLst/>
              <a:ahLst/>
              <a:cxnLst/>
              <a:rect l="l" t="t" r="r" b="b"/>
              <a:pathLst>
                <a:path w="265" h="1058" extrusionOk="0">
                  <a:moveTo>
                    <a:pt x="265" y="0"/>
                  </a:moveTo>
                  <a:lnTo>
                    <a:pt x="0" y="925"/>
                  </a:lnTo>
                  <a:lnTo>
                    <a:pt x="0" y="1058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8"/>
            <p:cNvSpPr/>
            <p:nvPr/>
          </p:nvSpPr>
          <p:spPr>
            <a:xfrm>
              <a:off x="4891114" y="3171688"/>
              <a:ext cx="197403" cy="257365"/>
            </a:xfrm>
            <a:custGeom>
              <a:avLst/>
              <a:gdLst/>
              <a:ahLst/>
              <a:cxnLst/>
              <a:rect l="l" t="t" r="r" b="b"/>
              <a:pathLst>
                <a:path w="10446" h="13619" extrusionOk="0">
                  <a:moveTo>
                    <a:pt x="6214" y="2777"/>
                  </a:moveTo>
                  <a:lnTo>
                    <a:pt x="7140" y="3042"/>
                  </a:lnTo>
                  <a:lnTo>
                    <a:pt x="7140" y="2909"/>
                  </a:lnTo>
                  <a:lnTo>
                    <a:pt x="6214" y="2777"/>
                  </a:lnTo>
                  <a:close/>
                  <a:moveTo>
                    <a:pt x="2116" y="1"/>
                  </a:moveTo>
                  <a:lnTo>
                    <a:pt x="2513" y="926"/>
                  </a:lnTo>
                  <a:lnTo>
                    <a:pt x="2116" y="1852"/>
                  </a:lnTo>
                  <a:lnTo>
                    <a:pt x="1719" y="2909"/>
                  </a:lnTo>
                  <a:lnTo>
                    <a:pt x="926" y="4893"/>
                  </a:lnTo>
                  <a:lnTo>
                    <a:pt x="397" y="6479"/>
                  </a:lnTo>
                  <a:lnTo>
                    <a:pt x="1" y="8066"/>
                  </a:lnTo>
                  <a:lnTo>
                    <a:pt x="530" y="6479"/>
                  </a:lnTo>
                  <a:lnTo>
                    <a:pt x="1191" y="5025"/>
                  </a:lnTo>
                  <a:lnTo>
                    <a:pt x="1984" y="2909"/>
                  </a:lnTo>
                  <a:lnTo>
                    <a:pt x="2380" y="1852"/>
                  </a:lnTo>
                  <a:lnTo>
                    <a:pt x="2645" y="1059"/>
                  </a:lnTo>
                  <a:lnTo>
                    <a:pt x="3042" y="1720"/>
                  </a:lnTo>
                  <a:lnTo>
                    <a:pt x="3967" y="3438"/>
                  </a:lnTo>
                  <a:lnTo>
                    <a:pt x="4760" y="5157"/>
                  </a:lnTo>
                  <a:lnTo>
                    <a:pt x="4628" y="5818"/>
                  </a:lnTo>
                  <a:lnTo>
                    <a:pt x="4496" y="6611"/>
                  </a:lnTo>
                  <a:lnTo>
                    <a:pt x="4231" y="8330"/>
                  </a:lnTo>
                  <a:lnTo>
                    <a:pt x="4099" y="10049"/>
                  </a:lnTo>
                  <a:lnTo>
                    <a:pt x="3967" y="11767"/>
                  </a:lnTo>
                  <a:lnTo>
                    <a:pt x="4099" y="11767"/>
                  </a:lnTo>
                  <a:lnTo>
                    <a:pt x="4231" y="10049"/>
                  </a:lnTo>
                  <a:lnTo>
                    <a:pt x="4496" y="8330"/>
                  </a:lnTo>
                  <a:lnTo>
                    <a:pt x="4760" y="6611"/>
                  </a:lnTo>
                  <a:lnTo>
                    <a:pt x="4892" y="5818"/>
                  </a:lnTo>
                  <a:lnTo>
                    <a:pt x="5025" y="5554"/>
                  </a:lnTo>
                  <a:lnTo>
                    <a:pt x="5553" y="6744"/>
                  </a:lnTo>
                  <a:lnTo>
                    <a:pt x="7140" y="10181"/>
                  </a:lnTo>
                  <a:lnTo>
                    <a:pt x="8594" y="13618"/>
                  </a:lnTo>
                  <a:lnTo>
                    <a:pt x="8594" y="13618"/>
                  </a:lnTo>
                  <a:lnTo>
                    <a:pt x="7272" y="10049"/>
                  </a:lnTo>
                  <a:lnTo>
                    <a:pt x="5818" y="6479"/>
                  </a:lnTo>
                  <a:lnTo>
                    <a:pt x="4231" y="3438"/>
                  </a:lnTo>
                  <a:lnTo>
                    <a:pt x="4892" y="3571"/>
                  </a:lnTo>
                  <a:lnTo>
                    <a:pt x="5686" y="3703"/>
                  </a:lnTo>
                  <a:lnTo>
                    <a:pt x="7272" y="4099"/>
                  </a:lnTo>
                  <a:lnTo>
                    <a:pt x="8859" y="4496"/>
                  </a:lnTo>
                  <a:lnTo>
                    <a:pt x="10445" y="4893"/>
                  </a:lnTo>
                  <a:lnTo>
                    <a:pt x="7272" y="3835"/>
                  </a:lnTo>
                  <a:lnTo>
                    <a:pt x="5686" y="3438"/>
                  </a:lnTo>
                  <a:lnTo>
                    <a:pt x="4892" y="3306"/>
                  </a:lnTo>
                  <a:lnTo>
                    <a:pt x="4231" y="3174"/>
                  </a:lnTo>
                  <a:lnTo>
                    <a:pt x="4099" y="3174"/>
                  </a:lnTo>
                  <a:lnTo>
                    <a:pt x="3703" y="2513"/>
                  </a:lnTo>
                  <a:lnTo>
                    <a:pt x="4496" y="2513"/>
                  </a:lnTo>
                  <a:lnTo>
                    <a:pt x="5289" y="2645"/>
                  </a:lnTo>
                  <a:lnTo>
                    <a:pt x="6214" y="2777"/>
                  </a:lnTo>
                  <a:lnTo>
                    <a:pt x="6214" y="2777"/>
                  </a:lnTo>
                  <a:lnTo>
                    <a:pt x="5289" y="2513"/>
                  </a:lnTo>
                  <a:lnTo>
                    <a:pt x="4496" y="2381"/>
                  </a:lnTo>
                  <a:lnTo>
                    <a:pt x="3570" y="2248"/>
                  </a:lnTo>
                  <a:lnTo>
                    <a:pt x="3174" y="1455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8"/>
            <p:cNvSpPr/>
            <p:nvPr/>
          </p:nvSpPr>
          <p:spPr>
            <a:xfrm>
              <a:off x="4888619" y="3324097"/>
              <a:ext cx="2513" cy="5027"/>
            </a:xfrm>
            <a:custGeom>
              <a:avLst/>
              <a:gdLst/>
              <a:ahLst/>
              <a:cxnLst/>
              <a:rect l="l" t="t" r="r" b="b"/>
              <a:pathLst>
                <a:path w="133" h="266" extrusionOk="0">
                  <a:moveTo>
                    <a:pt x="1" y="265"/>
                  </a:moveTo>
                  <a:lnTo>
                    <a:pt x="1" y="265"/>
                  </a:lnTo>
                  <a:lnTo>
                    <a:pt x="133" y="1"/>
                  </a:lnTo>
                  <a:lnTo>
                    <a:pt x="133" y="1"/>
                  </a:lnTo>
                  <a:lnTo>
                    <a:pt x="1" y="265"/>
                  </a:lnTo>
                  <a:lnTo>
                    <a:pt x="1" y="265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8"/>
            <p:cNvSpPr/>
            <p:nvPr/>
          </p:nvSpPr>
          <p:spPr>
            <a:xfrm>
              <a:off x="4523860" y="3466508"/>
              <a:ext cx="337301" cy="504696"/>
            </a:xfrm>
            <a:custGeom>
              <a:avLst/>
              <a:gdLst/>
              <a:ahLst/>
              <a:cxnLst/>
              <a:rect l="l" t="t" r="r" b="b"/>
              <a:pathLst>
                <a:path w="17849" h="26707" extrusionOk="0">
                  <a:moveTo>
                    <a:pt x="0" y="0"/>
                  </a:moveTo>
                  <a:lnTo>
                    <a:pt x="397" y="7404"/>
                  </a:lnTo>
                  <a:lnTo>
                    <a:pt x="1058" y="26707"/>
                  </a:lnTo>
                  <a:lnTo>
                    <a:pt x="16923" y="26707"/>
                  </a:lnTo>
                  <a:lnTo>
                    <a:pt x="17584" y="7404"/>
                  </a:lnTo>
                  <a:lnTo>
                    <a:pt x="17848" y="0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8"/>
            <p:cNvSpPr/>
            <p:nvPr/>
          </p:nvSpPr>
          <p:spPr>
            <a:xfrm>
              <a:off x="4523860" y="3466508"/>
              <a:ext cx="337301" cy="139936"/>
            </a:xfrm>
            <a:custGeom>
              <a:avLst/>
              <a:gdLst/>
              <a:ahLst/>
              <a:cxnLst/>
              <a:rect l="l" t="t" r="r" b="b"/>
              <a:pathLst>
                <a:path w="17849" h="7405" extrusionOk="0">
                  <a:moveTo>
                    <a:pt x="0" y="0"/>
                  </a:moveTo>
                  <a:lnTo>
                    <a:pt x="397" y="7404"/>
                  </a:lnTo>
                  <a:lnTo>
                    <a:pt x="17584" y="7404"/>
                  </a:lnTo>
                  <a:lnTo>
                    <a:pt x="17848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8"/>
            <p:cNvSpPr/>
            <p:nvPr/>
          </p:nvSpPr>
          <p:spPr>
            <a:xfrm>
              <a:off x="4503866" y="3409041"/>
              <a:ext cx="379783" cy="114953"/>
            </a:xfrm>
            <a:custGeom>
              <a:avLst/>
              <a:gdLst/>
              <a:ahLst/>
              <a:cxnLst/>
              <a:rect l="l" t="t" r="r" b="b"/>
              <a:pathLst>
                <a:path w="20097" h="6083" extrusionOk="0">
                  <a:moveTo>
                    <a:pt x="0" y="1"/>
                  </a:moveTo>
                  <a:lnTo>
                    <a:pt x="0" y="6082"/>
                  </a:lnTo>
                  <a:lnTo>
                    <a:pt x="20096" y="6082"/>
                  </a:lnTo>
                  <a:lnTo>
                    <a:pt x="20096" y="1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8"/>
            <p:cNvSpPr/>
            <p:nvPr/>
          </p:nvSpPr>
          <p:spPr>
            <a:xfrm>
              <a:off x="4766201" y="3971185"/>
              <a:ext cx="52478" cy="59981"/>
            </a:xfrm>
            <a:custGeom>
              <a:avLst/>
              <a:gdLst/>
              <a:ahLst/>
              <a:cxnLst/>
              <a:rect l="l" t="t" r="r" b="b"/>
              <a:pathLst>
                <a:path w="2777" h="3174" extrusionOk="0">
                  <a:moveTo>
                    <a:pt x="0" y="1"/>
                  </a:moveTo>
                  <a:lnTo>
                    <a:pt x="0" y="3174"/>
                  </a:lnTo>
                  <a:lnTo>
                    <a:pt x="2777" y="3174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8"/>
            <p:cNvSpPr/>
            <p:nvPr/>
          </p:nvSpPr>
          <p:spPr>
            <a:xfrm>
              <a:off x="4766201" y="3971185"/>
              <a:ext cx="52478" cy="30009"/>
            </a:xfrm>
            <a:custGeom>
              <a:avLst/>
              <a:gdLst/>
              <a:ahLst/>
              <a:cxnLst/>
              <a:rect l="l" t="t" r="r" b="b"/>
              <a:pathLst>
                <a:path w="2777" h="1588" extrusionOk="0">
                  <a:moveTo>
                    <a:pt x="0" y="1"/>
                  </a:moveTo>
                  <a:lnTo>
                    <a:pt x="0" y="1587"/>
                  </a:lnTo>
                  <a:lnTo>
                    <a:pt x="2777" y="1587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8"/>
            <p:cNvSpPr/>
            <p:nvPr/>
          </p:nvSpPr>
          <p:spPr>
            <a:xfrm>
              <a:off x="4568817" y="3971185"/>
              <a:ext cx="52497" cy="59981"/>
            </a:xfrm>
            <a:custGeom>
              <a:avLst/>
              <a:gdLst/>
              <a:ahLst/>
              <a:cxnLst/>
              <a:rect l="l" t="t" r="r" b="b"/>
              <a:pathLst>
                <a:path w="2778" h="3174" extrusionOk="0">
                  <a:moveTo>
                    <a:pt x="1" y="1"/>
                  </a:moveTo>
                  <a:lnTo>
                    <a:pt x="1" y="3174"/>
                  </a:lnTo>
                  <a:lnTo>
                    <a:pt x="2777" y="3174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rgbClr val="193D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8"/>
            <p:cNvSpPr/>
            <p:nvPr/>
          </p:nvSpPr>
          <p:spPr>
            <a:xfrm>
              <a:off x="4568817" y="3971185"/>
              <a:ext cx="52497" cy="30009"/>
            </a:xfrm>
            <a:custGeom>
              <a:avLst/>
              <a:gdLst/>
              <a:ahLst/>
              <a:cxnLst/>
              <a:rect l="l" t="t" r="r" b="b"/>
              <a:pathLst>
                <a:path w="2778" h="1588" extrusionOk="0">
                  <a:moveTo>
                    <a:pt x="1" y="1"/>
                  </a:moveTo>
                  <a:lnTo>
                    <a:pt x="1" y="1587"/>
                  </a:lnTo>
                  <a:lnTo>
                    <a:pt x="2777" y="1587"/>
                  </a:lnTo>
                  <a:lnTo>
                    <a:pt x="2777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8"/>
            <p:cNvSpPr/>
            <p:nvPr/>
          </p:nvSpPr>
          <p:spPr>
            <a:xfrm>
              <a:off x="5200920" y="3606425"/>
              <a:ext cx="1349149" cy="891943"/>
            </a:xfrm>
            <a:custGeom>
              <a:avLst/>
              <a:gdLst/>
              <a:ahLst/>
              <a:cxnLst/>
              <a:rect l="l" t="t" r="r" b="b"/>
              <a:pathLst>
                <a:path w="71393" h="47199" extrusionOk="0">
                  <a:moveTo>
                    <a:pt x="28425" y="0"/>
                  </a:moveTo>
                  <a:lnTo>
                    <a:pt x="27764" y="661"/>
                  </a:lnTo>
                  <a:lnTo>
                    <a:pt x="26707" y="2115"/>
                  </a:lnTo>
                  <a:lnTo>
                    <a:pt x="23269" y="7139"/>
                  </a:lnTo>
                  <a:lnTo>
                    <a:pt x="18774" y="14146"/>
                  </a:lnTo>
                  <a:lnTo>
                    <a:pt x="13618" y="22079"/>
                  </a:lnTo>
                  <a:lnTo>
                    <a:pt x="4363" y="37283"/>
                  </a:lnTo>
                  <a:lnTo>
                    <a:pt x="1323" y="42439"/>
                  </a:lnTo>
                  <a:lnTo>
                    <a:pt x="397" y="44025"/>
                  </a:lnTo>
                  <a:lnTo>
                    <a:pt x="1" y="44819"/>
                  </a:lnTo>
                  <a:lnTo>
                    <a:pt x="1" y="45215"/>
                  </a:lnTo>
                  <a:lnTo>
                    <a:pt x="133" y="45480"/>
                  </a:lnTo>
                  <a:lnTo>
                    <a:pt x="397" y="45744"/>
                  </a:lnTo>
                  <a:lnTo>
                    <a:pt x="662" y="46009"/>
                  </a:lnTo>
                  <a:lnTo>
                    <a:pt x="1455" y="46537"/>
                  </a:lnTo>
                  <a:lnTo>
                    <a:pt x="2380" y="46934"/>
                  </a:lnTo>
                  <a:lnTo>
                    <a:pt x="3570" y="47198"/>
                  </a:lnTo>
                  <a:lnTo>
                    <a:pt x="5818" y="47198"/>
                  </a:lnTo>
                  <a:lnTo>
                    <a:pt x="6875" y="47066"/>
                  </a:lnTo>
                  <a:lnTo>
                    <a:pt x="7801" y="46537"/>
                  </a:lnTo>
                  <a:lnTo>
                    <a:pt x="9519" y="45480"/>
                  </a:lnTo>
                  <a:lnTo>
                    <a:pt x="14015" y="42703"/>
                  </a:lnTo>
                  <a:lnTo>
                    <a:pt x="17981" y="39927"/>
                  </a:lnTo>
                  <a:lnTo>
                    <a:pt x="21683" y="37415"/>
                  </a:lnTo>
                  <a:lnTo>
                    <a:pt x="25252" y="34903"/>
                  </a:lnTo>
                  <a:lnTo>
                    <a:pt x="71393" y="31466"/>
                  </a:lnTo>
                  <a:lnTo>
                    <a:pt x="68220" y="926"/>
                  </a:lnTo>
                  <a:lnTo>
                    <a:pt x="55792" y="4760"/>
                  </a:lnTo>
                  <a:lnTo>
                    <a:pt x="47067" y="7272"/>
                  </a:lnTo>
                  <a:lnTo>
                    <a:pt x="44158" y="7933"/>
                  </a:lnTo>
                  <a:lnTo>
                    <a:pt x="43233" y="8065"/>
                  </a:lnTo>
                  <a:lnTo>
                    <a:pt x="42836" y="8065"/>
                  </a:lnTo>
                  <a:lnTo>
                    <a:pt x="35697" y="3966"/>
                  </a:lnTo>
                  <a:lnTo>
                    <a:pt x="30805" y="1190"/>
                  </a:lnTo>
                  <a:lnTo>
                    <a:pt x="28425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8"/>
            <p:cNvSpPr/>
            <p:nvPr/>
          </p:nvSpPr>
          <p:spPr>
            <a:xfrm>
              <a:off x="5203414" y="3606425"/>
              <a:ext cx="926922" cy="891943"/>
            </a:xfrm>
            <a:custGeom>
              <a:avLst/>
              <a:gdLst/>
              <a:ahLst/>
              <a:cxnLst/>
              <a:rect l="l" t="t" r="r" b="b"/>
              <a:pathLst>
                <a:path w="49050" h="47199" extrusionOk="0">
                  <a:moveTo>
                    <a:pt x="28293" y="0"/>
                  </a:moveTo>
                  <a:lnTo>
                    <a:pt x="27632" y="661"/>
                  </a:lnTo>
                  <a:lnTo>
                    <a:pt x="26575" y="2115"/>
                  </a:lnTo>
                  <a:lnTo>
                    <a:pt x="23137" y="7139"/>
                  </a:lnTo>
                  <a:lnTo>
                    <a:pt x="18642" y="14146"/>
                  </a:lnTo>
                  <a:lnTo>
                    <a:pt x="13618" y="22079"/>
                  </a:lnTo>
                  <a:lnTo>
                    <a:pt x="4231" y="37283"/>
                  </a:lnTo>
                  <a:lnTo>
                    <a:pt x="1191" y="42439"/>
                  </a:lnTo>
                  <a:lnTo>
                    <a:pt x="265" y="44025"/>
                  </a:lnTo>
                  <a:lnTo>
                    <a:pt x="1" y="44819"/>
                  </a:lnTo>
                  <a:lnTo>
                    <a:pt x="1" y="45215"/>
                  </a:lnTo>
                  <a:lnTo>
                    <a:pt x="1" y="45480"/>
                  </a:lnTo>
                  <a:lnTo>
                    <a:pt x="265" y="45744"/>
                  </a:lnTo>
                  <a:lnTo>
                    <a:pt x="530" y="46009"/>
                  </a:lnTo>
                  <a:lnTo>
                    <a:pt x="1323" y="46537"/>
                  </a:lnTo>
                  <a:lnTo>
                    <a:pt x="2380" y="46934"/>
                  </a:lnTo>
                  <a:lnTo>
                    <a:pt x="3438" y="47198"/>
                  </a:lnTo>
                  <a:lnTo>
                    <a:pt x="5686" y="47198"/>
                  </a:lnTo>
                  <a:lnTo>
                    <a:pt x="6743" y="47066"/>
                  </a:lnTo>
                  <a:lnTo>
                    <a:pt x="7669" y="46537"/>
                  </a:lnTo>
                  <a:lnTo>
                    <a:pt x="9387" y="45480"/>
                  </a:lnTo>
                  <a:lnTo>
                    <a:pt x="13883" y="42703"/>
                  </a:lnTo>
                  <a:lnTo>
                    <a:pt x="17849" y="39927"/>
                  </a:lnTo>
                  <a:lnTo>
                    <a:pt x="21551" y="37415"/>
                  </a:lnTo>
                  <a:lnTo>
                    <a:pt x="25120" y="34903"/>
                  </a:lnTo>
                  <a:lnTo>
                    <a:pt x="35432" y="34110"/>
                  </a:lnTo>
                  <a:lnTo>
                    <a:pt x="49050" y="6743"/>
                  </a:lnTo>
                  <a:lnTo>
                    <a:pt x="49050" y="6743"/>
                  </a:lnTo>
                  <a:lnTo>
                    <a:pt x="44687" y="7800"/>
                  </a:lnTo>
                  <a:lnTo>
                    <a:pt x="43365" y="8065"/>
                  </a:lnTo>
                  <a:lnTo>
                    <a:pt x="42704" y="8065"/>
                  </a:lnTo>
                  <a:lnTo>
                    <a:pt x="35697" y="3966"/>
                  </a:lnTo>
                  <a:lnTo>
                    <a:pt x="30673" y="1190"/>
                  </a:lnTo>
                  <a:lnTo>
                    <a:pt x="28954" y="265"/>
                  </a:lnTo>
                  <a:lnTo>
                    <a:pt x="2829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8"/>
            <p:cNvSpPr/>
            <p:nvPr/>
          </p:nvSpPr>
          <p:spPr>
            <a:xfrm>
              <a:off x="5195931" y="3606425"/>
              <a:ext cx="814482" cy="896932"/>
            </a:xfrm>
            <a:custGeom>
              <a:avLst/>
              <a:gdLst/>
              <a:ahLst/>
              <a:cxnLst/>
              <a:rect l="l" t="t" r="r" b="b"/>
              <a:pathLst>
                <a:path w="43100" h="47463" extrusionOk="0">
                  <a:moveTo>
                    <a:pt x="28689" y="0"/>
                  </a:moveTo>
                  <a:lnTo>
                    <a:pt x="28028" y="661"/>
                  </a:lnTo>
                  <a:lnTo>
                    <a:pt x="26838" y="2115"/>
                  </a:lnTo>
                  <a:lnTo>
                    <a:pt x="23401" y="7139"/>
                  </a:lnTo>
                  <a:lnTo>
                    <a:pt x="18774" y="14146"/>
                  </a:lnTo>
                  <a:lnTo>
                    <a:pt x="13750" y="22211"/>
                  </a:lnTo>
                  <a:lnTo>
                    <a:pt x="8726" y="30144"/>
                  </a:lnTo>
                  <a:lnTo>
                    <a:pt x="4363" y="37283"/>
                  </a:lnTo>
                  <a:lnTo>
                    <a:pt x="1322" y="42571"/>
                  </a:lnTo>
                  <a:lnTo>
                    <a:pt x="397" y="44158"/>
                  </a:lnTo>
                  <a:lnTo>
                    <a:pt x="0" y="44951"/>
                  </a:lnTo>
                  <a:lnTo>
                    <a:pt x="0" y="45215"/>
                  </a:lnTo>
                  <a:lnTo>
                    <a:pt x="132" y="45612"/>
                  </a:lnTo>
                  <a:lnTo>
                    <a:pt x="397" y="45876"/>
                  </a:lnTo>
                  <a:lnTo>
                    <a:pt x="661" y="46141"/>
                  </a:lnTo>
                  <a:lnTo>
                    <a:pt x="1454" y="46670"/>
                  </a:lnTo>
                  <a:lnTo>
                    <a:pt x="2512" y="47066"/>
                  </a:lnTo>
                  <a:lnTo>
                    <a:pt x="3702" y="47331"/>
                  </a:lnTo>
                  <a:lnTo>
                    <a:pt x="4892" y="47463"/>
                  </a:lnTo>
                  <a:lnTo>
                    <a:pt x="5949" y="47463"/>
                  </a:lnTo>
                  <a:lnTo>
                    <a:pt x="7007" y="47198"/>
                  </a:lnTo>
                  <a:lnTo>
                    <a:pt x="8461" y="46405"/>
                  </a:lnTo>
                  <a:lnTo>
                    <a:pt x="10973" y="44951"/>
                  </a:lnTo>
                  <a:lnTo>
                    <a:pt x="17452" y="40852"/>
                  </a:lnTo>
                  <a:lnTo>
                    <a:pt x="26177" y="35168"/>
                  </a:lnTo>
                  <a:lnTo>
                    <a:pt x="43100" y="8065"/>
                  </a:lnTo>
                  <a:lnTo>
                    <a:pt x="40588" y="6214"/>
                  </a:lnTo>
                  <a:lnTo>
                    <a:pt x="38076" y="4627"/>
                  </a:lnTo>
                  <a:lnTo>
                    <a:pt x="35696" y="3173"/>
                  </a:lnTo>
                  <a:lnTo>
                    <a:pt x="33581" y="1983"/>
                  </a:lnTo>
                  <a:lnTo>
                    <a:pt x="31730" y="1058"/>
                  </a:lnTo>
                  <a:lnTo>
                    <a:pt x="30276" y="397"/>
                  </a:lnTo>
                  <a:lnTo>
                    <a:pt x="29218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8"/>
            <p:cNvSpPr/>
            <p:nvPr/>
          </p:nvSpPr>
          <p:spPr>
            <a:xfrm>
              <a:off x="5233404" y="3656390"/>
              <a:ext cx="499688" cy="809493"/>
            </a:xfrm>
            <a:custGeom>
              <a:avLst/>
              <a:gdLst/>
              <a:ahLst/>
              <a:cxnLst/>
              <a:rect l="l" t="t" r="r" b="b"/>
              <a:pathLst>
                <a:path w="26442" h="42836" extrusionOk="0">
                  <a:moveTo>
                    <a:pt x="26310" y="0"/>
                  </a:moveTo>
                  <a:lnTo>
                    <a:pt x="24062" y="3438"/>
                  </a:lnTo>
                  <a:lnTo>
                    <a:pt x="20889" y="8462"/>
                  </a:lnTo>
                  <a:lnTo>
                    <a:pt x="12957" y="21154"/>
                  </a:lnTo>
                  <a:lnTo>
                    <a:pt x="5289" y="33846"/>
                  </a:lnTo>
                  <a:lnTo>
                    <a:pt x="0" y="42704"/>
                  </a:lnTo>
                  <a:lnTo>
                    <a:pt x="0" y="42836"/>
                  </a:lnTo>
                  <a:lnTo>
                    <a:pt x="132" y="42704"/>
                  </a:lnTo>
                  <a:lnTo>
                    <a:pt x="5553" y="34110"/>
                  </a:lnTo>
                  <a:lnTo>
                    <a:pt x="13485" y="21418"/>
                  </a:lnTo>
                  <a:lnTo>
                    <a:pt x="21286" y="8726"/>
                  </a:lnTo>
                  <a:lnTo>
                    <a:pt x="24326" y="3702"/>
                  </a:lnTo>
                  <a:lnTo>
                    <a:pt x="2644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8"/>
            <p:cNvSpPr/>
            <p:nvPr/>
          </p:nvSpPr>
          <p:spPr>
            <a:xfrm>
              <a:off x="5350815" y="4290987"/>
              <a:ext cx="57486" cy="174896"/>
            </a:xfrm>
            <a:custGeom>
              <a:avLst/>
              <a:gdLst/>
              <a:ahLst/>
              <a:cxnLst/>
              <a:rect l="l" t="t" r="r" b="b"/>
              <a:pathLst>
                <a:path w="3042" h="9255" extrusionOk="0">
                  <a:moveTo>
                    <a:pt x="133" y="0"/>
                  </a:moveTo>
                  <a:lnTo>
                    <a:pt x="1" y="132"/>
                  </a:lnTo>
                  <a:lnTo>
                    <a:pt x="926" y="926"/>
                  </a:lnTo>
                  <a:lnTo>
                    <a:pt x="1587" y="1983"/>
                  </a:lnTo>
                  <a:lnTo>
                    <a:pt x="2116" y="3041"/>
                  </a:lnTo>
                  <a:lnTo>
                    <a:pt x="2513" y="4363"/>
                  </a:lnTo>
                  <a:lnTo>
                    <a:pt x="2645" y="5553"/>
                  </a:lnTo>
                  <a:lnTo>
                    <a:pt x="2645" y="6743"/>
                  </a:lnTo>
                  <a:lnTo>
                    <a:pt x="2381" y="8065"/>
                  </a:lnTo>
                  <a:lnTo>
                    <a:pt x="1852" y="9123"/>
                  </a:lnTo>
                  <a:lnTo>
                    <a:pt x="1984" y="9255"/>
                  </a:lnTo>
                  <a:lnTo>
                    <a:pt x="2645" y="7933"/>
                  </a:lnTo>
                  <a:lnTo>
                    <a:pt x="3042" y="6611"/>
                  </a:lnTo>
                  <a:lnTo>
                    <a:pt x="3042" y="5289"/>
                  </a:lnTo>
                  <a:lnTo>
                    <a:pt x="2910" y="3966"/>
                  </a:lnTo>
                  <a:lnTo>
                    <a:pt x="2513" y="2777"/>
                  </a:lnTo>
                  <a:lnTo>
                    <a:pt x="1852" y="1719"/>
                  </a:lnTo>
                  <a:lnTo>
                    <a:pt x="1059" y="79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8"/>
            <p:cNvSpPr/>
            <p:nvPr/>
          </p:nvSpPr>
          <p:spPr>
            <a:xfrm>
              <a:off x="5645634" y="4118585"/>
              <a:ext cx="47489" cy="189901"/>
            </a:xfrm>
            <a:custGeom>
              <a:avLst/>
              <a:gdLst/>
              <a:ahLst/>
              <a:cxnLst/>
              <a:rect l="l" t="t" r="r" b="b"/>
              <a:pathLst>
                <a:path w="2513" h="10049" extrusionOk="0">
                  <a:moveTo>
                    <a:pt x="1719" y="1"/>
                  </a:moveTo>
                  <a:lnTo>
                    <a:pt x="1455" y="2513"/>
                  </a:lnTo>
                  <a:lnTo>
                    <a:pt x="1058" y="4893"/>
                  </a:lnTo>
                  <a:lnTo>
                    <a:pt x="529" y="7404"/>
                  </a:lnTo>
                  <a:lnTo>
                    <a:pt x="1" y="9784"/>
                  </a:lnTo>
                  <a:lnTo>
                    <a:pt x="1" y="9916"/>
                  </a:lnTo>
                  <a:lnTo>
                    <a:pt x="133" y="10049"/>
                  </a:lnTo>
                  <a:lnTo>
                    <a:pt x="265" y="10049"/>
                  </a:lnTo>
                  <a:lnTo>
                    <a:pt x="397" y="9916"/>
                  </a:lnTo>
                  <a:lnTo>
                    <a:pt x="926" y="8859"/>
                  </a:lnTo>
                  <a:lnTo>
                    <a:pt x="1587" y="7669"/>
                  </a:lnTo>
                  <a:lnTo>
                    <a:pt x="1984" y="6347"/>
                  </a:lnTo>
                  <a:lnTo>
                    <a:pt x="2248" y="5157"/>
                  </a:lnTo>
                  <a:lnTo>
                    <a:pt x="2512" y="3835"/>
                  </a:lnTo>
                  <a:lnTo>
                    <a:pt x="2512" y="2513"/>
                  </a:lnTo>
                  <a:lnTo>
                    <a:pt x="2248" y="1191"/>
                  </a:lnTo>
                  <a:lnTo>
                    <a:pt x="198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8"/>
            <p:cNvSpPr/>
            <p:nvPr/>
          </p:nvSpPr>
          <p:spPr>
            <a:xfrm>
              <a:off x="5603153" y="4148576"/>
              <a:ext cx="47489" cy="189901"/>
            </a:xfrm>
            <a:custGeom>
              <a:avLst/>
              <a:gdLst/>
              <a:ahLst/>
              <a:cxnLst/>
              <a:rect l="l" t="t" r="r" b="b"/>
              <a:pathLst>
                <a:path w="2513" h="10049" extrusionOk="0">
                  <a:moveTo>
                    <a:pt x="1852" y="0"/>
                  </a:moveTo>
                  <a:lnTo>
                    <a:pt x="1720" y="133"/>
                  </a:lnTo>
                  <a:lnTo>
                    <a:pt x="1455" y="2512"/>
                  </a:lnTo>
                  <a:lnTo>
                    <a:pt x="1191" y="5024"/>
                  </a:lnTo>
                  <a:lnTo>
                    <a:pt x="662" y="7404"/>
                  </a:lnTo>
                  <a:lnTo>
                    <a:pt x="1" y="9784"/>
                  </a:lnTo>
                  <a:lnTo>
                    <a:pt x="1" y="9916"/>
                  </a:lnTo>
                  <a:lnTo>
                    <a:pt x="133" y="10048"/>
                  </a:lnTo>
                  <a:lnTo>
                    <a:pt x="265" y="10048"/>
                  </a:lnTo>
                  <a:lnTo>
                    <a:pt x="398" y="9916"/>
                  </a:lnTo>
                  <a:lnTo>
                    <a:pt x="1059" y="8858"/>
                  </a:lnTo>
                  <a:lnTo>
                    <a:pt x="1587" y="7668"/>
                  </a:lnTo>
                  <a:lnTo>
                    <a:pt x="1984" y="6479"/>
                  </a:lnTo>
                  <a:lnTo>
                    <a:pt x="2381" y="5156"/>
                  </a:lnTo>
                  <a:lnTo>
                    <a:pt x="2513" y="3834"/>
                  </a:lnTo>
                  <a:lnTo>
                    <a:pt x="2513" y="2512"/>
                  </a:lnTo>
                  <a:lnTo>
                    <a:pt x="2381" y="1322"/>
                  </a:lnTo>
                  <a:lnTo>
                    <a:pt x="1984" y="133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8"/>
            <p:cNvSpPr/>
            <p:nvPr/>
          </p:nvSpPr>
          <p:spPr>
            <a:xfrm>
              <a:off x="5560690" y="4181060"/>
              <a:ext cx="47489" cy="189882"/>
            </a:xfrm>
            <a:custGeom>
              <a:avLst/>
              <a:gdLst/>
              <a:ahLst/>
              <a:cxnLst/>
              <a:rect l="l" t="t" r="r" b="b"/>
              <a:pathLst>
                <a:path w="2513" h="10048" extrusionOk="0">
                  <a:moveTo>
                    <a:pt x="1851" y="0"/>
                  </a:moveTo>
                  <a:lnTo>
                    <a:pt x="1851" y="132"/>
                  </a:lnTo>
                  <a:lnTo>
                    <a:pt x="1587" y="2512"/>
                  </a:lnTo>
                  <a:lnTo>
                    <a:pt x="1190" y="4892"/>
                  </a:lnTo>
                  <a:lnTo>
                    <a:pt x="661" y="7404"/>
                  </a:lnTo>
                  <a:lnTo>
                    <a:pt x="0" y="9783"/>
                  </a:lnTo>
                  <a:lnTo>
                    <a:pt x="0" y="9916"/>
                  </a:lnTo>
                  <a:lnTo>
                    <a:pt x="133" y="10048"/>
                  </a:lnTo>
                  <a:lnTo>
                    <a:pt x="265" y="10048"/>
                  </a:lnTo>
                  <a:lnTo>
                    <a:pt x="397" y="9916"/>
                  </a:lnTo>
                  <a:lnTo>
                    <a:pt x="1058" y="8858"/>
                  </a:lnTo>
                  <a:lnTo>
                    <a:pt x="1587" y="7668"/>
                  </a:lnTo>
                  <a:lnTo>
                    <a:pt x="2116" y="6346"/>
                  </a:lnTo>
                  <a:lnTo>
                    <a:pt x="2380" y="5156"/>
                  </a:lnTo>
                  <a:lnTo>
                    <a:pt x="2512" y="3834"/>
                  </a:lnTo>
                  <a:lnTo>
                    <a:pt x="2512" y="2512"/>
                  </a:lnTo>
                  <a:lnTo>
                    <a:pt x="2380" y="1190"/>
                  </a:lnTo>
                  <a:lnTo>
                    <a:pt x="1984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8"/>
            <p:cNvSpPr/>
            <p:nvPr/>
          </p:nvSpPr>
          <p:spPr>
            <a:xfrm>
              <a:off x="5520722" y="4211032"/>
              <a:ext cx="47489" cy="189901"/>
            </a:xfrm>
            <a:custGeom>
              <a:avLst/>
              <a:gdLst/>
              <a:ahLst/>
              <a:cxnLst/>
              <a:rect l="l" t="t" r="r" b="b"/>
              <a:pathLst>
                <a:path w="2513" h="10049" extrusionOk="0">
                  <a:moveTo>
                    <a:pt x="1851" y="1"/>
                  </a:moveTo>
                  <a:lnTo>
                    <a:pt x="1719" y="133"/>
                  </a:lnTo>
                  <a:lnTo>
                    <a:pt x="1454" y="2645"/>
                  </a:lnTo>
                  <a:lnTo>
                    <a:pt x="1058" y="5024"/>
                  </a:lnTo>
                  <a:lnTo>
                    <a:pt x="529" y="7404"/>
                  </a:lnTo>
                  <a:lnTo>
                    <a:pt x="0" y="9784"/>
                  </a:lnTo>
                  <a:lnTo>
                    <a:pt x="0" y="9916"/>
                  </a:lnTo>
                  <a:lnTo>
                    <a:pt x="0" y="10048"/>
                  </a:lnTo>
                  <a:lnTo>
                    <a:pt x="265" y="10048"/>
                  </a:lnTo>
                  <a:lnTo>
                    <a:pt x="397" y="9916"/>
                  </a:lnTo>
                  <a:lnTo>
                    <a:pt x="926" y="8858"/>
                  </a:lnTo>
                  <a:lnTo>
                    <a:pt x="1587" y="7669"/>
                  </a:lnTo>
                  <a:lnTo>
                    <a:pt x="1983" y="6479"/>
                  </a:lnTo>
                  <a:lnTo>
                    <a:pt x="2248" y="5157"/>
                  </a:lnTo>
                  <a:lnTo>
                    <a:pt x="2512" y="3835"/>
                  </a:lnTo>
                  <a:lnTo>
                    <a:pt x="2512" y="2512"/>
                  </a:lnTo>
                  <a:lnTo>
                    <a:pt x="2248" y="1323"/>
                  </a:lnTo>
                  <a:lnTo>
                    <a:pt x="1983" y="133"/>
                  </a:lnTo>
                  <a:lnTo>
                    <a:pt x="185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8"/>
            <p:cNvSpPr/>
            <p:nvPr/>
          </p:nvSpPr>
          <p:spPr>
            <a:xfrm>
              <a:off x="5735587" y="3686362"/>
              <a:ext cx="109946" cy="107451"/>
            </a:xfrm>
            <a:custGeom>
              <a:avLst/>
              <a:gdLst/>
              <a:ahLst/>
              <a:cxnLst/>
              <a:rect l="l" t="t" r="r" b="b"/>
              <a:pathLst>
                <a:path w="5818" h="5686" extrusionOk="0">
                  <a:moveTo>
                    <a:pt x="2380" y="1"/>
                  </a:moveTo>
                  <a:lnTo>
                    <a:pt x="1851" y="133"/>
                  </a:lnTo>
                  <a:lnTo>
                    <a:pt x="1322" y="397"/>
                  </a:lnTo>
                  <a:lnTo>
                    <a:pt x="925" y="794"/>
                  </a:lnTo>
                  <a:lnTo>
                    <a:pt x="529" y="1323"/>
                  </a:lnTo>
                  <a:lnTo>
                    <a:pt x="132" y="1984"/>
                  </a:lnTo>
                  <a:lnTo>
                    <a:pt x="0" y="2513"/>
                  </a:lnTo>
                  <a:lnTo>
                    <a:pt x="0" y="3042"/>
                  </a:lnTo>
                  <a:lnTo>
                    <a:pt x="132" y="3570"/>
                  </a:lnTo>
                  <a:lnTo>
                    <a:pt x="397" y="4099"/>
                  </a:lnTo>
                  <a:lnTo>
                    <a:pt x="661" y="4628"/>
                  </a:lnTo>
                  <a:lnTo>
                    <a:pt x="1058" y="4893"/>
                  </a:lnTo>
                  <a:lnTo>
                    <a:pt x="1454" y="5289"/>
                  </a:lnTo>
                  <a:lnTo>
                    <a:pt x="1983" y="5554"/>
                  </a:lnTo>
                  <a:lnTo>
                    <a:pt x="2512" y="5686"/>
                  </a:lnTo>
                  <a:lnTo>
                    <a:pt x="3570" y="5686"/>
                  </a:lnTo>
                  <a:lnTo>
                    <a:pt x="4098" y="5554"/>
                  </a:lnTo>
                  <a:lnTo>
                    <a:pt x="4627" y="5289"/>
                  </a:lnTo>
                  <a:lnTo>
                    <a:pt x="5024" y="4893"/>
                  </a:lnTo>
                  <a:lnTo>
                    <a:pt x="5421" y="4364"/>
                  </a:lnTo>
                  <a:lnTo>
                    <a:pt x="5685" y="3835"/>
                  </a:lnTo>
                  <a:lnTo>
                    <a:pt x="5817" y="3174"/>
                  </a:lnTo>
                  <a:lnTo>
                    <a:pt x="5817" y="2645"/>
                  </a:lnTo>
                  <a:lnTo>
                    <a:pt x="5817" y="2116"/>
                  </a:lnTo>
                  <a:lnTo>
                    <a:pt x="5553" y="1587"/>
                  </a:lnTo>
                  <a:lnTo>
                    <a:pt x="5288" y="1191"/>
                  </a:lnTo>
                  <a:lnTo>
                    <a:pt x="4892" y="794"/>
                  </a:lnTo>
                  <a:lnTo>
                    <a:pt x="4363" y="530"/>
                  </a:lnTo>
                  <a:lnTo>
                    <a:pt x="3966" y="265"/>
                  </a:lnTo>
                  <a:lnTo>
                    <a:pt x="3437" y="133"/>
                  </a:lnTo>
                  <a:lnTo>
                    <a:pt x="290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8"/>
            <p:cNvSpPr/>
            <p:nvPr/>
          </p:nvSpPr>
          <p:spPr>
            <a:xfrm>
              <a:off x="5665628" y="4226018"/>
              <a:ext cx="127426" cy="227375"/>
            </a:xfrm>
            <a:custGeom>
              <a:avLst/>
              <a:gdLst/>
              <a:ahLst/>
              <a:cxnLst/>
              <a:rect l="l" t="t" r="r" b="b"/>
              <a:pathLst>
                <a:path w="6743" h="12032" extrusionOk="0">
                  <a:moveTo>
                    <a:pt x="793" y="530"/>
                  </a:moveTo>
                  <a:lnTo>
                    <a:pt x="2512" y="2645"/>
                  </a:lnTo>
                  <a:lnTo>
                    <a:pt x="3966" y="4760"/>
                  </a:lnTo>
                  <a:lnTo>
                    <a:pt x="4627" y="5818"/>
                  </a:lnTo>
                  <a:lnTo>
                    <a:pt x="5288" y="6876"/>
                  </a:lnTo>
                  <a:lnTo>
                    <a:pt x="5421" y="7537"/>
                  </a:lnTo>
                  <a:lnTo>
                    <a:pt x="5685" y="8330"/>
                  </a:lnTo>
                  <a:lnTo>
                    <a:pt x="5685" y="9123"/>
                  </a:lnTo>
                  <a:lnTo>
                    <a:pt x="5685" y="9916"/>
                  </a:lnTo>
                  <a:lnTo>
                    <a:pt x="5421" y="10577"/>
                  </a:lnTo>
                  <a:lnTo>
                    <a:pt x="5288" y="10842"/>
                  </a:lnTo>
                  <a:lnTo>
                    <a:pt x="5024" y="10974"/>
                  </a:lnTo>
                  <a:lnTo>
                    <a:pt x="4627" y="11106"/>
                  </a:lnTo>
                  <a:lnTo>
                    <a:pt x="4231" y="11106"/>
                  </a:lnTo>
                  <a:lnTo>
                    <a:pt x="3834" y="10974"/>
                  </a:lnTo>
                  <a:lnTo>
                    <a:pt x="3173" y="10710"/>
                  </a:lnTo>
                  <a:lnTo>
                    <a:pt x="2644" y="10313"/>
                  </a:lnTo>
                  <a:lnTo>
                    <a:pt x="2116" y="9652"/>
                  </a:lnTo>
                  <a:lnTo>
                    <a:pt x="1719" y="8859"/>
                  </a:lnTo>
                  <a:lnTo>
                    <a:pt x="1587" y="8065"/>
                  </a:lnTo>
                  <a:lnTo>
                    <a:pt x="1190" y="6215"/>
                  </a:lnTo>
                  <a:lnTo>
                    <a:pt x="1058" y="4760"/>
                  </a:lnTo>
                  <a:lnTo>
                    <a:pt x="926" y="2645"/>
                  </a:lnTo>
                  <a:lnTo>
                    <a:pt x="793" y="530"/>
                  </a:lnTo>
                  <a:close/>
                  <a:moveTo>
                    <a:pt x="529" y="1"/>
                  </a:moveTo>
                  <a:lnTo>
                    <a:pt x="529" y="133"/>
                  </a:lnTo>
                  <a:lnTo>
                    <a:pt x="265" y="133"/>
                  </a:lnTo>
                  <a:lnTo>
                    <a:pt x="0" y="397"/>
                  </a:lnTo>
                  <a:lnTo>
                    <a:pt x="132" y="4892"/>
                  </a:lnTo>
                  <a:lnTo>
                    <a:pt x="397" y="7008"/>
                  </a:lnTo>
                  <a:lnTo>
                    <a:pt x="661" y="8065"/>
                  </a:lnTo>
                  <a:lnTo>
                    <a:pt x="926" y="9123"/>
                  </a:lnTo>
                  <a:lnTo>
                    <a:pt x="1587" y="10313"/>
                  </a:lnTo>
                  <a:lnTo>
                    <a:pt x="1983" y="10974"/>
                  </a:lnTo>
                  <a:lnTo>
                    <a:pt x="2380" y="11371"/>
                  </a:lnTo>
                  <a:lnTo>
                    <a:pt x="3041" y="11767"/>
                  </a:lnTo>
                  <a:lnTo>
                    <a:pt x="3570" y="12032"/>
                  </a:lnTo>
                  <a:lnTo>
                    <a:pt x="4231" y="12032"/>
                  </a:lnTo>
                  <a:lnTo>
                    <a:pt x="4892" y="11900"/>
                  </a:lnTo>
                  <a:lnTo>
                    <a:pt x="5685" y="11635"/>
                  </a:lnTo>
                  <a:lnTo>
                    <a:pt x="6082" y="11106"/>
                  </a:lnTo>
                  <a:lnTo>
                    <a:pt x="6478" y="10577"/>
                  </a:lnTo>
                  <a:lnTo>
                    <a:pt x="6611" y="9916"/>
                  </a:lnTo>
                  <a:lnTo>
                    <a:pt x="6743" y="9123"/>
                  </a:lnTo>
                  <a:lnTo>
                    <a:pt x="6611" y="8462"/>
                  </a:lnTo>
                  <a:lnTo>
                    <a:pt x="6478" y="7801"/>
                  </a:lnTo>
                  <a:lnTo>
                    <a:pt x="6346" y="7140"/>
                  </a:lnTo>
                  <a:lnTo>
                    <a:pt x="5288" y="5025"/>
                  </a:lnTo>
                  <a:lnTo>
                    <a:pt x="3966" y="3174"/>
                  </a:lnTo>
                  <a:lnTo>
                    <a:pt x="2380" y="1455"/>
                  </a:lnTo>
                  <a:lnTo>
                    <a:pt x="66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8"/>
            <p:cNvSpPr/>
            <p:nvPr/>
          </p:nvSpPr>
          <p:spPr>
            <a:xfrm>
              <a:off x="5665628" y="4048627"/>
              <a:ext cx="182399" cy="192414"/>
            </a:xfrm>
            <a:custGeom>
              <a:avLst/>
              <a:gdLst/>
              <a:ahLst/>
              <a:cxnLst/>
              <a:rect l="l" t="t" r="r" b="b"/>
              <a:pathLst>
                <a:path w="9652" h="10182" extrusionOk="0">
                  <a:moveTo>
                    <a:pt x="7800" y="1059"/>
                  </a:moveTo>
                  <a:lnTo>
                    <a:pt x="8065" y="1191"/>
                  </a:lnTo>
                  <a:lnTo>
                    <a:pt x="8461" y="1455"/>
                  </a:lnTo>
                  <a:lnTo>
                    <a:pt x="8594" y="1720"/>
                  </a:lnTo>
                  <a:lnTo>
                    <a:pt x="8726" y="1984"/>
                  </a:lnTo>
                  <a:lnTo>
                    <a:pt x="8594" y="2645"/>
                  </a:lnTo>
                  <a:lnTo>
                    <a:pt x="8461" y="3438"/>
                  </a:lnTo>
                  <a:lnTo>
                    <a:pt x="8065" y="4232"/>
                  </a:lnTo>
                  <a:lnTo>
                    <a:pt x="7668" y="4893"/>
                  </a:lnTo>
                  <a:lnTo>
                    <a:pt x="7272" y="5289"/>
                  </a:lnTo>
                  <a:lnTo>
                    <a:pt x="6346" y="6215"/>
                  </a:lnTo>
                  <a:lnTo>
                    <a:pt x="5288" y="7008"/>
                  </a:lnTo>
                  <a:lnTo>
                    <a:pt x="3173" y="8462"/>
                  </a:lnTo>
                  <a:lnTo>
                    <a:pt x="793" y="9784"/>
                  </a:lnTo>
                  <a:lnTo>
                    <a:pt x="1719" y="7801"/>
                  </a:lnTo>
                  <a:lnTo>
                    <a:pt x="2644" y="5950"/>
                  </a:lnTo>
                  <a:lnTo>
                    <a:pt x="3305" y="4496"/>
                  </a:lnTo>
                  <a:lnTo>
                    <a:pt x="4099" y="3042"/>
                  </a:lnTo>
                  <a:lnTo>
                    <a:pt x="4627" y="2249"/>
                  </a:lnTo>
                  <a:lnTo>
                    <a:pt x="5288" y="1720"/>
                  </a:lnTo>
                  <a:lnTo>
                    <a:pt x="5950" y="1191"/>
                  </a:lnTo>
                  <a:lnTo>
                    <a:pt x="6611" y="1059"/>
                  </a:lnTo>
                  <a:close/>
                  <a:moveTo>
                    <a:pt x="6743" y="1"/>
                  </a:moveTo>
                  <a:lnTo>
                    <a:pt x="6082" y="133"/>
                  </a:lnTo>
                  <a:lnTo>
                    <a:pt x="5553" y="398"/>
                  </a:lnTo>
                  <a:lnTo>
                    <a:pt x="4892" y="794"/>
                  </a:lnTo>
                  <a:lnTo>
                    <a:pt x="3966" y="1720"/>
                  </a:lnTo>
                  <a:lnTo>
                    <a:pt x="3305" y="2645"/>
                  </a:lnTo>
                  <a:lnTo>
                    <a:pt x="2777" y="3571"/>
                  </a:lnTo>
                  <a:lnTo>
                    <a:pt x="1719" y="5554"/>
                  </a:lnTo>
                  <a:lnTo>
                    <a:pt x="0" y="9652"/>
                  </a:lnTo>
                  <a:lnTo>
                    <a:pt x="132" y="9917"/>
                  </a:lnTo>
                  <a:lnTo>
                    <a:pt x="265" y="10049"/>
                  </a:lnTo>
                  <a:lnTo>
                    <a:pt x="397" y="10181"/>
                  </a:lnTo>
                  <a:lnTo>
                    <a:pt x="529" y="10181"/>
                  </a:lnTo>
                  <a:lnTo>
                    <a:pt x="2777" y="9388"/>
                  </a:lnTo>
                  <a:lnTo>
                    <a:pt x="4760" y="8330"/>
                  </a:lnTo>
                  <a:lnTo>
                    <a:pt x="6611" y="7008"/>
                  </a:lnTo>
                  <a:lnTo>
                    <a:pt x="8329" y="5554"/>
                  </a:lnTo>
                  <a:lnTo>
                    <a:pt x="8726" y="5025"/>
                  </a:lnTo>
                  <a:lnTo>
                    <a:pt x="9123" y="4364"/>
                  </a:lnTo>
                  <a:lnTo>
                    <a:pt x="9387" y="3703"/>
                  </a:lnTo>
                  <a:lnTo>
                    <a:pt x="9651" y="3042"/>
                  </a:lnTo>
                  <a:lnTo>
                    <a:pt x="9651" y="2381"/>
                  </a:lnTo>
                  <a:lnTo>
                    <a:pt x="9519" y="1720"/>
                  </a:lnTo>
                  <a:lnTo>
                    <a:pt x="9255" y="1059"/>
                  </a:lnTo>
                  <a:lnTo>
                    <a:pt x="8726" y="530"/>
                  </a:lnTo>
                  <a:lnTo>
                    <a:pt x="8065" y="133"/>
                  </a:lnTo>
                  <a:lnTo>
                    <a:pt x="740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8"/>
            <p:cNvSpPr/>
            <p:nvPr/>
          </p:nvSpPr>
          <p:spPr>
            <a:xfrm>
              <a:off x="5887976" y="3141717"/>
              <a:ext cx="1978757" cy="1121793"/>
            </a:xfrm>
            <a:custGeom>
              <a:avLst/>
              <a:gdLst/>
              <a:ahLst/>
              <a:cxnLst/>
              <a:rect l="l" t="t" r="r" b="b"/>
              <a:pathLst>
                <a:path w="104710" h="59362" extrusionOk="0">
                  <a:moveTo>
                    <a:pt x="79722" y="0"/>
                  </a:moveTo>
                  <a:lnTo>
                    <a:pt x="78003" y="133"/>
                  </a:lnTo>
                  <a:lnTo>
                    <a:pt x="76152" y="265"/>
                  </a:lnTo>
                  <a:lnTo>
                    <a:pt x="72318" y="926"/>
                  </a:lnTo>
                  <a:lnTo>
                    <a:pt x="68088" y="1984"/>
                  </a:lnTo>
                  <a:lnTo>
                    <a:pt x="63725" y="3173"/>
                  </a:lnTo>
                  <a:lnTo>
                    <a:pt x="59098" y="4628"/>
                  </a:lnTo>
                  <a:lnTo>
                    <a:pt x="54470" y="6214"/>
                  </a:lnTo>
                  <a:lnTo>
                    <a:pt x="49843" y="8065"/>
                  </a:lnTo>
                  <a:lnTo>
                    <a:pt x="45348" y="9784"/>
                  </a:lnTo>
                  <a:lnTo>
                    <a:pt x="37019" y="13353"/>
                  </a:lnTo>
                  <a:lnTo>
                    <a:pt x="30276" y="16394"/>
                  </a:lnTo>
                  <a:lnTo>
                    <a:pt x="24063" y="19303"/>
                  </a:lnTo>
                  <a:lnTo>
                    <a:pt x="24687" y="26070"/>
                  </a:lnTo>
                  <a:lnTo>
                    <a:pt x="24687" y="26070"/>
                  </a:lnTo>
                  <a:lnTo>
                    <a:pt x="23005" y="26574"/>
                  </a:lnTo>
                  <a:lnTo>
                    <a:pt x="18906" y="28029"/>
                  </a:lnTo>
                  <a:lnTo>
                    <a:pt x="15469" y="29218"/>
                  </a:lnTo>
                  <a:lnTo>
                    <a:pt x="1" y="59362"/>
                  </a:lnTo>
                  <a:lnTo>
                    <a:pt x="1" y="59362"/>
                  </a:lnTo>
                  <a:lnTo>
                    <a:pt x="3041" y="59230"/>
                  </a:lnTo>
                  <a:lnTo>
                    <a:pt x="11238" y="58965"/>
                  </a:lnTo>
                  <a:lnTo>
                    <a:pt x="16923" y="58569"/>
                  </a:lnTo>
                  <a:lnTo>
                    <a:pt x="23401" y="58172"/>
                  </a:lnTo>
                  <a:lnTo>
                    <a:pt x="30409" y="57511"/>
                  </a:lnTo>
                  <a:lnTo>
                    <a:pt x="37944" y="56850"/>
                  </a:lnTo>
                  <a:lnTo>
                    <a:pt x="45612" y="55792"/>
                  </a:lnTo>
                  <a:lnTo>
                    <a:pt x="53545" y="54735"/>
                  </a:lnTo>
                  <a:lnTo>
                    <a:pt x="61213" y="53280"/>
                  </a:lnTo>
                  <a:lnTo>
                    <a:pt x="64915" y="52487"/>
                  </a:lnTo>
                  <a:lnTo>
                    <a:pt x="68617" y="51694"/>
                  </a:lnTo>
                  <a:lnTo>
                    <a:pt x="72186" y="50768"/>
                  </a:lnTo>
                  <a:lnTo>
                    <a:pt x="75624" y="49711"/>
                  </a:lnTo>
                  <a:lnTo>
                    <a:pt x="78929" y="48653"/>
                  </a:lnTo>
                  <a:lnTo>
                    <a:pt x="82102" y="47463"/>
                  </a:lnTo>
                  <a:lnTo>
                    <a:pt x="85010" y="46273"/>
                  </a:lnTo>
                  <a:lnTo>
                    <a:pt x="87655" y="44951"/>
                  </a:lnTo>
                  <a:lnTo>
                    <a:pt x="90166" y="43497"/>
                  </a:lnTo>
                  <a:lnTo>
                    <a:pt x="92282" y="42043"/>
                  </a:lnTo>
                  <a:lnTo>
                    <a:pt x="94529" y="40324"/>
                  </a:lnTo>
                  <a:lnTo>
                    <a:pt x="96512" y="38605"/>
                  </a:lnTo>
                  <a:lnTo>
                    <a:pt x="98231" y="36754"/>
                  </a:lnTo>
                  <a:lnTo>
                    <a:pt x="99685" y="34903"/>
                  </a:lnTo>
                  <a:lnTo>
                    <a:pt x="101008" y="33185"/>
                  </a:lnTo>
                  <a:lnTo>
                    <a:pt x="102065" y="31334"/>
                  </a:lnTo>
                  <a:lnTo>
                    <a:pt x="102991" y="29483"/>
                  </a:lnTo>
                  <a:lnTo>
                    <a:pt x="103652" y="27632"/>
                  </a:lnTo>
                  <a:lnTo>
                    <a:pt x="104181" y="25913"/>
                  </a:lnTo>
                  <a:lnTo>
                    <a:pt x="104577" y="24062"/>
                  </a:lnTo>
                  <a:lnTo>
                    <a:pt x="104709" y="22344"/>
                  </a:lnTo>
                  <a:lnTo>
                    <a:pt x="104709" y="20625"/>
                  </a:lnTo>
                  <a:lnTo>
                    <a:pt x="104445" y="18906"/>
                  </a:lnTo>
                  <a:lnTo>
                    <a:pt x="104181" y="17187"/>
                  </a:lnTo>
                  <a:lnTo>
                    <a:pt x="103652" y="15601"/>
                  </a:lnTo>
                  <a:lnTo>
                    <a:pt x="102991" y="14014"/>
                  </a:lnTo>
                  <a:lnTo>
                    <a:pt x="102330" y="12428"/>
                  </a:lnTo>
                  <a:lnTo>
                    <a:pt x="101404" y="10974"/>
                  </a:lnTo>
                  <a:lnTo>
                    <a:pt x="100347" y="9652"/>
                  </a:lnTo>
                  <a:lnTo>
                    <a:pt x="99289" y="8330"/>
                  </a:lnTo>
                  <a:lnTo>
                    <a:pt x="98099" y="7007"/>
                  </a:lnTo>
                  <a:lnTo>
                    <a:pt x="96777" y="5950"/>
                  </a:lnTo>
                  <a:lnTo>
                    <a:pt x="95323" y="4892"/>
                  </a:lnTo>
                  <a:lnTo>
                    <a:pt x="93868" y="3834"/>
                  </a:lnTo>
                  <a:lnTo>
                    <a:pt x="92282" y="2909"/>
                  </a:lnTo>
                  <a:lnTo>
                    <a:pt x="90695" y="2248"/>
                  </a:lnTo>
                  <a:lnTo>
                    <a:pt x="88977" y="1587"/>
                  </a:lnTo>
                  <a:lnTo>
                    <a:pt x="87126" y="926"/>
                  </a:lnTo>
                  <a:lnTo>
                    <a:pt x="85407" y="529"/>
                  </a:lnTo>
                  <a:lnTo>
                    <a:pt x="83556" y="265"/>
                  </a:lnTo>
                  <a:lnTo>
                    <a:pt x="81573" y="0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8"/>
            <p:cNvSpPr/>
            <p:nvPr/>
          </p:nvSpPr>
          <p:spPr>
            <a:xfrm>
              <a:off x="6355179" y="3461519"/>
              <a:ext cx="914431" cy="167413"/>
            </a:xfrm>
            <a:custGeom>
              <a:avLst/>
              <a:gdLst/>
              <a:ahLst/>
              <a:cxnLst/>
              <a:rect l="l" t="t" r="r" b="b"/>
              <a:pathLst>
                <a:path w="48389" h="8859" extrusionOk="0">
                  <a:moveTo>
                    <a:pt x="45745" y="0"/>
                  </a:moveTo>
                  <a:lnTo>
                    <a:pt x="42307" y="926"/>
                  </a:lnTo>
                  <a:lnTo>
                    <a:pt x="40588" y="1322"/>
                  </a:lnTo>
                  <a:lnTo>
                    <a:pt x="39663" y="1587"/>
                  </a:lnTo>
                  <a:lnTo>
                    <a:pt x="39266" y="1719"/>
                  </a:lnTo>
                  <a:lnTo>
                    <a:pt x="37548" y="1851"/>
                  </a:lnTo>
                  <a:lnTo>
                    <a:pt x="32788" y="2248"/>
                  </a:lnTo>
                  <a:lnTo>
                    <a:pt x="28029" y="2909"/>
                  </a:lnTo>
                  <a:lnTo>
                    <a:pt x="23401" y="3570"/>
                  </a:lnTo>
                  <a:lnTo>
                    <a:pt x="18774" y="4363"/>
                  </a:lnTo>
                  <a:lnTo>
                    <a:pt x="9387" y="6214"/>
                  </a:lnTo>
                  <a:lnTo>
                    <a:pt x="4760" y="7139"/>
                  </a:lnTo>
                  <a:lnTo>
                    <a:pt x="2513" y="7668"/>
                  </a:lnTo>
                  <a:lnTo>
                    <a:pt x="133" y="8329"/>
                  </a:lnTo>
                  <a:lnTo>
                    <a:pt x="1" y="8461"/>
                  </a:lnTo>
                  <a:lnTo>
                    <a:pt x="1" y="8594"/>
                  </a:lnTo>
                  <a:lnTo>
                    <a:pt x="133" y="8858"/>
                  </a:lnTo>
                  <a:lnTo>
                    <a:pt x="265" y="8858"/>
                  </a:lnTo>
                  <a:lnTo>
                    <a:pt x="2909" y="8461"/>
                  </a:lnTo>
                  <a:lnTo>
                    <a:pt x="5553" y="7933"/>
                  </a:lnTo>
                  <a:lnTo>
                    <a:pt x="10842" y="6875"/>
                  </a:lnTo>
                  <a:lnTo>
                    <a:pt x="20096" y="5156"/>
                  </a:lnTo>
                  <a:lnTo>
                    <a:pt x="29483" y="3570"/>
                  </a:lnTo>
                  <a:lnTo>
                    <a:pt x="34242" y="2909"/>
                  </a:lnTo>
                  <a:lnTo>
                    <a:pt x="38870" y="2380"/>
                  </a:lnTo>
                  <a:lnTo>
                    <a:pt x="43497" y="1851"/>
                  </a:lnTo>
                  <a:lnTo>
                    <a:pt x="48256" y="1587"/>
                  </a:lnTo>
                  <a:lnTo>
                    <a:pt x="48389" y="1587"/>
                  </a:lnTo>
                  <a:lnTo>
                    <a:pt x="48256" y="1454"/>
                  </a:lnTo>
                  <a:lnTo>
                    <a:pt x="41382" y="1587"/>
                  </a:lnTo>
                  <a:lnTo>
                    <a:pt x="41382" y="1587"/>
                  </a:lnTo>
                  <a:lnTo>
                    <a:pt x="42307" y="1322"/>
                  </a:lnTo>
                  <a:lnTo>
                    <a:pt x="45877" y="132"/>
                  </a:lnTo>
                  <a:lnTo>
                    <a:pt x="4587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8"/>
            <p:cNvSpPr/>
            <p:nvPr/>
          </p:nvSpPr>
          <p:spPr>
            <a:xfrm>
              <a:off x="6020391" y="3668881"/>
              <a:ext cx="264848" cy="567152"/>
            </a:xfrm>
            <a:custGeom>
              <a:avLst/>
              <a:gdLst/>
              <a:ahLst/>
              <a:cxnLst/>
              <a:rect l="l" t="t" r="r" b="b"/>
              <a:pathLst>
                <a:path w="14015" h="30012" extrusionOk="0">
                  <a:moveTo>
                    <a:pt x="13883" y="0"/>
                  </a:moveTo>
                  <a:lnTo>
                    <a:pt x="12428" y="2777"/>
                  </a:lnTo>
                  <a:lnTo>
                    <a:pt x="9916" y="7933"/>
                  </a:lnTo>
                  <a:lnTo>
                    <a:pt x="5157" y="18113"/>
                  </a:lnTo>
                  <a:lnTo>
                    <a:pt x="2645" y="23930"/>
                  </a:lnTo>
                  <a:lnTo>
                    <a:pt x="1455" y="26971"/>
                  </a:lnTo>
                  <a:lnTo>
                    <a:pt x="1" y="29879"/>
                  </a:lnTo>
                  <a:lnTo>
                    <a:pt x="133" y="30012"/>
                  </a:lnTo>
                  <a:lnTo>
                    <a:pt x="133" y="29879"/>
                  </a:lnTo>
                  <a:lnTo>
                    <a:pt x="1719" y="26574"/>
                  </a:lnTo>
                  <a:lnTo>
                    <a:pt x="3438" y="23401"/>
                  </a:lnTo>
                  <a:lnTo>
                    <a:pt x="6214" y="17584"/>
                  </a:lnTo>
                  <a:lnTo>
                    <a:pt x="8991" y="11767"/>
                  </a:lnTo>
                  <a:lnTo>
                    <a:pt x="11635" y="5553"/>
                  </a:lnTo>
                  <a:lnTo>
                    <a:pt x="13222" y="2116"/>
                  </a:lnTo>
                  <a:lnTo>
                    <a:pt x="14015" y="133"/>
                  </a:lnTo>
                  <a:lnTo>
                    <a:pt x="1388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8"/>
            <p:cNvSpPr/>
            <p:nvPr/>
          </p:nvSpPr>
          <p:spPr>
            <a:xfrm>
              <a:off x="6395147" y="3581443"/>
              <a:ext cx="1366648" cy="849462"/>
            </a:xfrm>
            <a:custGeom>
              <a:avLst/>
              <a:gdLst/>
              <a:ahLst/>
              <a:cxnLst/>
              <a:rect l="l" t="t" r="r" b="b"/>
              <a:pathLst>
                <a:path w="72319" h="44951" extrusionOk="0">
                  <a:moveTo>
                    <a:pt x="39795" y="0"/>
                  </a:moveTo>
                  <a:lnTo>
                    <a:pt x="37548" y="1454"/>
                  </a:lnTo>
                  <a:lnTo>
                    <a:pt x="32921" y="4760"/>
                  </a:lnTo>
                  <a:lnTo>
                    <a:pt x="26178" y="9387"/>
                  </a:lnTo>
                  <a:lnTo>
                    <a:pt x="25781" y="9519"/>
                  </a:lnTo>
                  <a:lnTo>
                    <a:pt x="24988" y="9519"/>
                  </a:lnTo>
                  <a:lnTo>
                    <a:pt x="21947" y="8990"/>
                  </a:lnTo>
                  <a:lnTo>
                    <a:pt x="13089" y="7404"/>
                  </a:lnTo>
                  <a:lnTo>
                    <a:pt x="265" y="4760"/>
                  </a:lnTo>
                  <a:lnTo>
                    <a:pt x="1" y="35432"/>
                  </a:lnTo>
                  <a:lnTo>
                    <a:pt x="46274" y="34506"/>
                  </a:lnTo>
                  <a:lnTo>
                    <a:pt x="50108" y="36754"/>
                  </a:lnTo>
                  <a:lnTo>
                    <a:pt x="53942" y="38869"/>
                  </a:lnTo>
                  <a:lnTo>
                    <a:pt x="58305" y="41117"/>
                  </a:lnTo>
                  <a:lnTo>
                    <a:pt x="63064" y="43629"/>
                  </a:lnTo>
                  <a:lnTo>
                    <a:pt x="64783" y="44422"/>
                  </a:lnTo>
                  <a:lnTo>
                    <a:pt x="65840" y="44819"/>
                  </a:lnTo>
                  <a:lnTo>
                    <a:pt x="66766" y="44951"/>
                  </a:lnTo>
                  <a:lnTo>
                    <a:pt x="67824" y="44819"/>
                  </a:lnTo>
                  <a:lnTo>
                    <a:pt x="69013" y="44686"/>
                  </a:lnTo>
                  <a:lnTo>
                    <a:pt x="70071" y="44290"/>
                  </a:lnTo>
                  <a:lnTo>
                    <a:pt x="71129" y="43761"/>
                  </a:lnTo>
                  <a:lnTo>
                    <a:pt x="71922" y="43232"/>
                  </a:lnTo>
                  <a:lnTo>
                    <a:pt x="72186" y="42968"/>
                  </a:lnTo>
                  <a:lnTo>
                    <a:pt x="72319" y="42571"/>
                  </a:lnTo>
                  <a:lnTo>
                    <a:pt x="72319" y="42307"/>
                  </a:lnTo>
                  <a:lnTo>
                    <a:pt x="72319" y="42042"/>
                  </a:lnTo>
                  <a:lnTo>
                    <a:pt x="71922" y="41249"/>
                  </a:lnTo>
                  <a:lnTo>
                    <a:pt x="70864" y="39795"/>
                  </a:lnTo>
                  <a:lnTo>
                    <a:pt x="67295" y="34903"/>
                  </a:lnTo>
                  <a:lnTo>
                    <a:pt x="56586" y="20625"/>
                  </a:lnTo>
                  <a:lnTo>
                    <a:pt x="50901" y="13221"/>
                  </a:lnTo>
                  <a:lnTo>
                    <a:pt x="45613" y="6743"/>
                  </a:lnTo>
                  <a:lnTo>
                    <a:pt x="41779" y="1983"/>
                  </a:lnTo>
                  <a:lnTo>
                    <a:pt x="40457" y="661"/>
                  </a:lnTo>
                  <a:lnTo>
                    <a:pt x="39795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8"/>
            <p:cNvSpPr/>
            <p:nvPr/>
          </p:nvSpPr>
          <p:spPr>
            <a:xfrm>
              <a:off x="6769922" y="3581443"/>
              <a:ext cx="991873" cy="849462"/>
            </a:xfrm>
            <a:custGeom>
              <a:avLst/>
              <a:gdLst/>
              <a:ahLst/>
              <a:cxnLst/>
              <a:rect l="l" t="t" r="r" b="b"/>
              <a:pathLst>
                <a:path w="52487" h="44951" extrusionOk="0">
                  <a:moveTo>
                    <a:pt x="19963" y="0"/>
                  </a:moveTo>
                  <a:lnTo>
                    <a:pt x="19302" y="397"/>
                  </a:lnTo>
                  <a:lnTo>
                    <a:pt x="17716" y="1454"/>
                  </a:lnTo>
                  <a:lnTo>
                    <a:pt x="13089" y="4760"/>
                  </a:lnTo>
                  <a:lnTo>
                    <a:pt x="6346" y="9519"/>
                  </a:lnTo>
                  <a:lnTo>
                    <a:pt x="5817" y="9519"/>
                  </a:lnTo>
                  <a:lnTo>
                    <a:pt x="4495" y="9387"/>
                  </a:lnTo>
                  <a:lnTo>
                    <a:pt x="0" y="8726"/>
                  </a:lnTo>
                  <a:lnTo>
                    <a:pt x="0" y="8726"/>
                  </a:lnTo>
                  <a:lnTo>
                    <a:pt x="16129" y="34771"/>
                  </a:lnTo>
                  <a:lnTo>
                    <a:pt x="26442" y="34506"/>
                  </a:lnTo>
                  <a:lnTo>
                    <a:pt x="30276" y="36754"/>
                  </a:lnTo>
                  <a:lnTo>
                    <a:pt x="34110" y="38869"/>
                  </a:lnTo>
                  <a:lnTo>
                    <a:pt x="38473" y="41117"/>
                  </a:lnTo>
                  <a:lnTo>
                    <a:pt x="43232" y="43629"/>
                  </a:lnTo>
                  <a:lnTo>
                    <a:pt x="44951" y="44422"/>
                  </a:lnTo>
                  <a:lnTo>
                    <a:pt x="46008" y="44819"/>
                  </a:lnTo>
                  <a:lnTo>
                    <a:pt x="46934" y="44951"/>
                  </a:lnTo>
                  <a:lnTo>
                    <a:pt x="47992" y="44819"/>
                  </a:lnTo>
                  <a:lnTo>
                    <a:pt x="49181" y="44686"/>
                  </a:lnTo>
                  <a:lnTo>
                    <a:pt x="50239" y="44290"/>
                  </a:lnTo>
                  <a:lnTo>
                    <a:pt x="51297" y="43761"/>
                  </a:lnTo>
                  <a:lnTo>
                    <a:pt x="51958" y="43232"/>
                  </a:lnTo>
                  <a:lnTo>
                    <a:pt x="52222" y="42968"/>
                  </a:lnTo>
                  <a:lnTo>
                    <a:pt x="52487" y="42703"/>
                  </a:lnTo>
                  <a:lnTo>
                    <a:pt x="52487" y="42307"/>
                  </a:lnTo>
                  <a:lnTo>
                    <a:pt x="52487" y="42042"/>
                  </a:lnTo>
                  <a:lnTo>
                    <a:pt x="52090" y="41249"/>
                  </a:lnTo>
                  <a:lnTo>
                    <a:pt x="51032" y="39795"/>
                  </a:lnTo>
                  <a:lnTo>
                    <a:pt x="47463" y="34903"/>
                  </a:lnTo>
                  <a:lnTo>
                    <a:pt x="36754" y="20625"/>
                  </a:lnTo>
                  <a:lnTo>
                    <a:pt x="30937" y="13221"/>
                  </a:lnTo>
                  <a:lnTo>
                    <a:pt x="25781" y="6743"/>
                  </a:lnTo>
                  <a:lnTo>
                    <a:pt x="21947" y="1983"/>
                  </a:lnTo>
                  <a:lnTo>
                    <a:pt x="20625" y="661"/>
                  </a:lnTo>
                  <a:lnTo>
                    <a:pt x="1996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8"/>
            <p:cNvSpPr/>
            <p:nvPr/>
          </p:nvSpPr>
          <p:spPr>
            <a:xfrm>
              <a:off x="6889846" y="3581443"/>
              <a:ext cx="876957" cy="851975"/>
            </a:xfrm>
            <a:custGeom>
              <a:avLst/>
              <a:gdLst/>
              <a:ahLst/>
              <a:cxnLst/>
              <a:rect l="l" t="t" r="r" b="b"/>
              <a:pathLst>
                <a:path w="46406" h="45084" extrusionOk="0">
                  <a:moveTo>
                    <a:pt x="13617" y="0"/>
                  </a:moveTo>
                  <a:lnTo>
                    <a:pt x="13089" y="132"/>
                  </a:lnTo>
                  <a:lnTo>
                    <a:pt x="12163" y="529"/>
                  </a:lnTo>
                  <a:lnTo>
                    <a:pt x="10709" y="1454"/>
                  </a:lnTo>
                  <a:lnTo>
                    <a:pt x="8990" y="2512"/>
                  </a:lnTo>
                  <a:lnTo>
                    <a:pt x="6875" y="3966"/>
                  </a:lnTo>
                  <a:lnTo>
                    <a:pt x="4760" y="5553"/>
                  </a:lnTo>
                  <a:lnTo>
                    <a:pt x="2380" y="7404"/>
                  </a:lnTo>
                  <a:lnTo>
                    <a:pt x="0" y="9387"/>
                  </a:lnTo>
                  <a:lnTo>
                    <a:pt x="19435" y="34903"/>
                  </a:lnTo>
                  <a:lnTo>
                    <a:pt x="28689" y="39663"/>
                  </a:lnTo>
                  <a:lnTo>
                    <a:pt x="35564" y="43100"/>
                  </a:lnTo>
                  <a:lnTo>
                    <a:pt x="38208" y="44422"/>
                  </a:lnTo>
                  <a:lnTo>
                    <a:pt x="39662" y="44951"/>
                  </a:lnTo>
                  <a:lnTo>
                    <a:pt x="40720" y="45083"/>
                  </a:lnTo>
                  <a:lnTo>
                    <a:pt x="41910" y="45083"/>
                  </a:lnTo>
                  <a:lnTo>
                    <a:pt x="43100" y="44819"/>
                  </a:lnTo>
                  <a:lnTo>
                    <a:pt x="44158" y="44422"/>
                  </a:lnTo>
                  <a:lnTo>
                    <a:pt x="45215" y="43893"/>
                  </a:lnTo>
                  <a:lnTo>
                    <a:pt x="46008" y="43364"/>
                  </a:lnTo>
                  <a:lnTo>
                    <a:pt x="46273" y="42968"/>
                  </a:lnTo>
                  <a:lnTo>
                    <a:pt x="46405" y="42703"/>
                  </a:lnTo>
                  <a:lnTo>
                    <a:pt x="46405" y="42439"/>
                  </a:lnTo>
                  <a:lnTo>
                    <a:pt x="46405" y="42042"/>
                  </a:lnTo>
                  <a:lnTo>
                    <a:pt x="46008" y="41249"/>
                  </a:lnTo>
                  <a:lnTo>
                    <a:pt x="44951" y="39795"/>
                  </a:lnTo>
                  <a:lnTo>
                    <a:pt x="41381" y="34903"/>
                  </a:lnTo>
                  <a:lnTo>
                    <a:pt x="36357" y="28160"/>
                  </a:lnTo>
                  <a:lnTo>
                    <a:pt x="30672" y="20757"/>
                  </a:lnTo>
                  <a:lnTo>
                    <a:pt x="24855" y="13221"/>
                  </a:lnTo>
                  <a:lnTo>
                    <a:pt x="19567" y="6743"/>
                  </a:lnTo>
                  <a:lnTo>
                    <a:pt x="15601" y="1983"/>
                  </a:lnTo>
                  <a:lnTo>
                    <a:pt x="14411" y="661"/>
                  </a:lnTo>
                  <a:lnTo>
                    <a:pt x="13617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8"/>
            <p:cNvSpPr/>
            <p:nvPr/>
          </p:nvSpPr>
          <p:spPr>
            <a:xfrm>
              <a:off x="7157170" y="3631408"/>
              <a:ext cx="574654" cy="757034"/>
            </a:xfrm>
            <a:custGeom>
              <a:avLst/>
              <a:gdLst/>
              <a:ahLst/>
              <a:cxnLst/>
              <a:rect l="l" t="t" r="r" b="b"/>
              <a:pathLst>
                <a:path w="30409" h="40060" extrusionOk="0">
                  <a:moveTo>
                    <a:pt x="0" y="0"/>
                  </a:moveTo>
                  <a:lnTo>
                    <a:pt x="2512" y="3438"/>
                  </a:lnTo>
                  <a:lnTo>
                    <a:pt x="5950" y="8329"/>
                  </a:lnTo>
                  <a:lnTo>
                    <a:pt x="14940" y="20228"/>
                  </a:lnTo>
                  <a:lnTo>
                    <a:pt x="23930" y="31995"/>
                  </a:lnTo>
                  <a:lnTo>
                    <a:pt x="30276" y="40059"/>
                  </a:lnTo>
                  <a:lnTo>
                    <a:pt x="30408" y="40059"/>
                  </a:lnTo>
                  <a:lnTo>
                    <a:pt x="30408" y="39927"/>
                  </a:lnTo>
                  <a:lnTo>
                    <a:pt x="24327" y="31730"/>
                  </a:lnTo>
                  <a:lnTo>
                    <a:pt x="15336" y="19831"/>
                  </a:lnTo>
                  <a:lnTo>
                    <a:pt x="6346" y="7933"/>
                  </a:lnTo>
                  <a:lnTo>
                    <a:pt x="2777" y="3305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8"/>
            <p:cNvSpPr/>
            <p:nvPr/>
          </p:nvSpPr>
          <p:spPr>
            <a:xfrm>
              <a:off x="7549406" y="4226018"/>
              <a:ext cx="47489" cy="177410"/>
            </a:xfrm>
            <a:custGeom>
              <a:avLst/>
              <a:gdLst/>
              <a:ahLst/>
              <a:cxnLst/>
              <a:rect l="l" t="t" r="r" b="b"/>
              <a:pathLst>
                <a:path w="2513" h="9388" extrusionOk="0">
                  <a:moveTo>
                    <a:pt x="2513" y="1"/>
                  </a:moveTo>
                  <a:lnTo>
                    <a:pt x="1587" y="926"/>
                  </a:lnTo>
                  <a:lnTo>
                    <a:pt x="926" y="1852"/>
                  </a:lnTo>
                  <a:lnTo>
                    <a:pt x="398" y="3042"/>
                  </a:lnTo>
                  <a:lnTo>
                    <a:pt x="1" y="4231"/>
                  </a:lnTo>
                  <a:lnTo>
                    <a:pt x="1" y="5554"/>
                  </a:lnTo>
                  <a:lnTo>
                    <a:pt x="265" y="7008"/>
                  </a:lnTo>
                  <a:lnTo>
                    <a:pt x="662" y="8198"/>
                  </a:lnTo>
                  <a:lnTo>
                    <a:pt x="1455" y="9388"/>
                  </a:lnTo>
                  <a:lnTo>
                    <a:pt x="1587" y="9388"/>
                  </a:lnTo>
                  <a:lnTo>
                    <a:pt x="926" y="8198"/>
                  </a:lnTo>
                  <a:lnTo>
                    <a:pt x="662" y="7008"/>
                  </a:lnTo>
                  <a:lnTo>
                    <a:pt x="530" y="5818"/>
                  </a:lnTo>
                  <a:lnTo>
                    <a:pt x="530" y="4628"/>
                  </a:lnTo>
                  <a:lnTo>
                    <a:pt x="662" y="3306"/>
                  </a:lnTo>
                  <a:lnTo>
                    <a:pt x="1191" y="2248"/>
                  </a:lnTo>
                  <a:lnTo>
                    <a:pt x="1720" y="1191"/>
                  </a:lnTo>
                  <a:lnTo>
                    <a:pt x="2513" y="133"/>
                  </a:lnTo>
                  <a:lnTo>
                    <a:pt x="251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8"/>
            <p:cNvSpPr/>
            <p:nvPr/>
          </p:nvSpPr>
          <p:spPr>
            <a:xfrm>
              <a:off x="7247103" y="4086119"/>
              <a:ext cx="57486" cy="184893"/>
            </a:xfrm>
            <a:custGeom>
              <a:avLst/>
              <a:gdLst/>
              <a:ahLst/>
              <a:cxnLst/>
              <a:rect l="l" t="t" r="r" b="b"/>
              <a:pathLst>
                <a:path w="3042" h="9784" extrusionOk="0">
                  <a:moveTo>
                    <a:pt x="265" y="0"/>
                  </a:moveTo>
                  <a:lnTo>
                    <a:pt x="1" y="1322"/>
                  </a:lnTo>
                  <a:lnTo>
                    <a:pt x="1" y="2644"/>
                  </a:lnTo>
                  <a:lnTo>
                    <a:pt x="133" y="3834"/>
                  </a:lnTo>
                  <a:lnTo>
                    <a:pt x="397" y="5156"/>
                  </a:lnTo>
                  <a:lnTo>
                    <a:pt x="794" y="6346"/>
                  </a:lnTo>
                  <a:lnTo>
                    <a:pt x="1323" y="7536"/>
                  </a:lnTo>
                  <a:lnTo>
                    <a:pt x="1984" y="8726"/>
                  </a:lnTo>
                  <a:lnTo>
                    <a:pt x="2777" y="9784"/>
                  </a:lnTo>
                  <a:lnTo>
                    <a:pt x="2909" y="9784"/>
                  </a:lnTo>
                  <a:lnTo>
                    <a:pt x="3042" y="9651"/>
                  </a:lnTo>
                  <a:lnTo>
                    <a:pt x="3042" y="9519"/>
                  </a:lnTo>
                  <a:lnTo>
                    <a:pt x="2248" y="7272"/>
                  </a:lnTo>
                  <a:lnTo>
                    <a:pt x="1587" y="4892"/>
                  </a:lnTo>
                  <a:lnTo>
                    <a:pt x="926" y="2512"/>
                  </a:lnTo>
                  <a:lnTo>
                    <a:pt x="397" y="132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8"/>
            <p:cNvSpPr/>
            <p:nvPr/>
          </p:nvSpPr>
          <p:spPr>
            <a:xfrm>
              <a:off x="7289585" y="4113596"/>
              <a:ext cx="59981" cy="184893"/>
            </a:xfrm>
            <a:custGeom>
              <a:avLst/>
              <a:gdLst/>
              <a:ahLst/>
              <a:cxnLst/>
              <a:rect l="l" t="t" r="r" b="b"/>
              <a:pathLst>
                <a:path w="3174" h="9784" extrusionOk="0">
                  <a:moveTo>
                    <a:pt x="265" y="0"/>
                  </a:moveTo>
                  <a:lnTo>
                    <a:pt x="133" y="1322"/>
                  </a:lnTo>
                  <a:lnTo>
                    <a:pt x="0" y="2512"/>
                  </a:lnTo>
                  <a:lnTo>
                    <a:pt x="133" y="3834"/>
                  </a:lnTo>
                  <a:lnTo>
                    <a:pt x="529" y="5157"/>
                  </a:lnTo>
                  <a:lnTo>
                    <a:pt x="926" y="6346"/>
                  </a:lnTo>
                  <a:lnTo>
                    <a:pt x="1455" y="7536"/>
                  </a:lnTo>
                  <a:lnTo>
                    <a:pt x="2116" y="8726"/>
                  </a:lnTo>
                  <a:lnTo>
                    <a:pt x="2909" y="9784"/>
                  </a:lnTo>
                  <a:lnTo>
                    <a:pt x="3041" y="9784"/>
                  </a:lnTo>
                  <a:lnTo>
                    <a:pt x="3173" y="9652"/>
                  </a:lnTo>
                  <a:lnTo>
                    <a:pt x="3173" y="9519"/>
                  </a:lnTo>
                  <a:lnTo>
                    <a:pt x="2380" y="7272"/>
                  </a:lnTo>
                  <a:lnTo>
                    <a:pt x="1587" y="4892"/>
                  </a:lnTo>
                  <a:lnTo>
                    <a:pt x="1058" y="2512"/>
                  </a:lnTo>
                  <a:lnTo>
                    <a:pt x="529" y="133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8"/>
            <p:cNvSpPr/>
            <p:nvPr/>
          </p:nvSpPr>
          <p:spPr>
            <a:xfrm>
              <a:off x="7334561" y="4141073"/>
              <a:ext cx="59981" cy="184912"/>
            </a:xfrm>
            <a:custGeom>
              <a:avLst/>
              <a:gdLst/>
              <a:ahLst/>
              <a:cxnLst/>
              <a:rect l="l" t="t" r="r" b="b"/>
              <a:pathLst>
                <a:path w="3174" h="9785" extrusionOk="0">
                  <a:moveTo>
                    <a:pt x="264" y="1"/>
                  </a:moveTo>
                  <a:lnTo>
                    <a:pt x="0" y="1323"/>
                  </a:lnTo>
                  <a:lnTo>
                    <a:pt x="0" y="2513"/>
                  </a:lnTo>
                  <a:lnTo>
                    <a:pt x="132" y="3835"/>
                  </a:lnTo>
                  <a:lnTo>
                    <a:pt x="397" y="5157"/>
                  </a:lnTo>
                  <a:lnTo>
                    <a:pt x="926" y="6347"/>
                  </a:lnTo>
                  <a:lnTo>
                    <a:pt x="1454" y="7537"/>
                  </a:lnTo>
                  <a:lnTo>
                    <a:pt x="2115" y="8726"/>
                  </a:lnTo>
                  <a:lnTo>
                    <a:pt x="2776" y="9784"/>
                  </a:lnTo>
                  <a:lnTo>
                    <a:pt x="3041" y="9784"/>
                  </a:lnTo>
                  <a:lnTo>
                    <a:pt x="3173" y="9652"/>
                  </a:lnTo>
                  <a:lnTo>
                    <a:pt x="3173" y="9520"/>
                  </a:lnTo>
                  <a:lnTo>
                    <a:pt x="2380" y="7272"/>
                  </a:lnTo>
                  <a:lnTo>
                    <a:pt x="1587" y="4892"/>
                  </a:lnTo>
                  <a:lnTo>
                    <a:pt x="1058" y="2513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8"/>
            <p:cNvSpPr/>
            <p:nvPr/>
          </p:nvSpPr>
          <p:spPr>
            <a:xfrm>
              <a:off x="7379518" y="4168550"/>
              <a:ext cx="59981" cy="184912"/>
            </a:xfrm>
            <a:custGeom>
              <a:avLst/>
              <a:gdLst/>
              <a:ahLst/>
              <a:cxnLst/>
              <a:rect l="l" t="t" r="r" b="b"/>
              <a:pathLst>
                <a:path w="3174" h="9785" extrusionOk="0">
                  <a:moveTo>
                    <a:pt x="265" y="1"/>
                  </a:moveTo>
                  <a:lnTo>
                    <a:pt x="1" y="1323"/>
                  </a:lnTo>
                  <a:lnTo>
                    <a:pt x="1" y="2513"/>
                  </a:lnTo>
                  <a:lnTo>
                    <a:pt x="133" y="3835"/>
                  </a:lnTo>
                  <a:lnTo>
                    <a:pt x="397" y="5157"/>
                  </a:lnTo>
                  <a:lnTo>
                    <a:pt x="926" y="6347"/>
                  </a:lnTo>
                  <a:lnTo>
                    <a:pt x="1455" y="7537"/>
                  </a:lnTo>
                  <a:lnTo>
                    <a:pt x="2116" y="8727"/>
                  </a:lnTo>
                  <a:lnTo>
                    <a:pt x="2777" y="9652"/>
                  </a:lnTo>
                  <a:lnTo>
                    <a:pt x="3042" y="9784"/>
                  </a:lnTo>
                  <a:lnTo>
                    <a:pt x="3174" y="9652"/>
                  </a:lnTo>
                  <a:lnTo>
                    <a:pt x="3174" y="9520"/>
                  </a:lnTo>
                  <a:lnTo>
                    <a:pt x="2248" y="7140"/>
                  </a:lnTo>
                  <a:lnTo>
                    <a:pt x="1587" y="4893"/>
                  </a:lnTo>
                  <a:lnTo>
                    <a:pt x="926" y="2513"/>
                  </a:lnTo>
                  <a:lnTo>
                    <a:pt x="53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8"/>
            <p:cNvSpPr/>
            <p:nvPr/>
          </p:nvSpPr>
          <p:spPr>
            <a:xfrm>
              <a:off x="7052232" y="3666387"/>
              <a:ext cx="109946" cy="109946"/>
            </a:xfrm>
            <a:custGeom>
              <a:avLst/>
              <a:gdLst/>
              <a:ahLst/>
              <a:cxnLst/>
              <a:rect l="l" t="t" r="r" b="b"/>
              <a:pathLst>
                <a:path w="5818" h="5818" extrusionOk="0">
                  <a:moveTo>
                    <a:pt x="2645" y="0"/>
                  </a:moveTo>
                  <a:lnTo>
                    <a:pt x="2248" y="132"/>
                  </a:lnTo>
                  <a:lnTo>
                    <a:pt x="1719" y="397"/>
                  </a:lnTo>
                  <a:lnTo>
                    <a:pt x="1190" y="661"/>
                  </a:lnTo>
                  <a:lnTo>
                    <a:pt x="794" y="1058"/>
                  </a:lnTo>
                  <a:lnTo>
                    <a:pt x="529" y="1454"/>
                  </a:lnTo>
                  <a:lnTo>
                    <a:pt x="265" y="1983"/>
                  </a:lnTo>
                  <a:lnTo>
                    <a:pt x="1" y="2380"/>
                  </a:lnTo>
                  <a:lnTo>
                    <a:pt x="1" y="2909"/>
                  </a:lnTo>
                  <a:lnTo>
                    <a:pt x="1" y="3570"/>
                  </a:lnTo>
                  <a:lnTo>
                    <a:pt x="265" y="4099"/>
                  </a:lnTo>
                  <a:lnTo>
                    <a:pt x="662" y="4627"/>
                  </a:lnTo>
                  <a:lnTo>
                    <a:pt x="1058" y="5156"/>
                  </a:lnTo>
                  <a:lnTo>
                    <a:pt x="1587" y="5553"/>
                  </a:lnTo>
                  <a:lnTo>
                    <a:pt x="2116" y="5685"/>
                  </a:lnTo>
                  <a:lnTo>
                    <a:pt x="2645" y="5817"/>
                  </a:lnTo>
                  <a:lnTo>
                    <a:pt x="3174" y="5817"/>
                  </a:lnTo>
                  <a:lnTo>
                    <a:pt x="3702" y="5685"/>
                  </a:lnTo>
                  <a:lnTo>
                    <a:pt x="4099" y="5421"/>
                  </a:lnTo>
                  <a:lnTo>
                    <a:pt x="4628" y="5156"/>
                  </a:lnTo>
                  <a:lnTo>
                    <a:pt x="5024" y="4760"/>
                  </a:lnTo>
                  <a:lnTo>
                    <a:pt x="5421" y="4363"/>
                  </a:lnTo>
                  <a:lnTo>
                    <a:pt x="5553" y="3834"/>
                  </a:lnTo>
                  <a:lnTo>
                    <a:pt x="5818" y="3438"/>
                  </a:lnTo>
                  <a:lnTo>
                    <a:pt x="5818" y="2909"/>
                  </a:lnTo>
                  <a:lnTo>
                    <a:pt x="5818" y="2248"/>
                  </a:lnTo>
                  <a:lnTo>
                    <a:pt x="5553" y="1719"/>
                  </a:lnTo>
                  <a:lnTo>
                    <a:pt x="5289" y="1190"/>
                  </a:lnTo>
                  <a:lnTo>
                    <a:pt x="4760" y="661"/>
                  </a:lnTo>
                  <a:lnTo>
                    <a:pt x="4231" y="265"/>
                  </a:lnTo>
                  <a:lnTo>
                    <a:pt x="3835" y="132"/>
                  </a:lnTo>
                  <a:lnTo>
                    <a:pt x="330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8"/>
            <p:cNvSpPr/>
            <p:nvPr/>
          </p:nvSpPr>
          <p:spPr>
            <a:xfrm>
              <a:off x="7167167" y="4193552"/>
              <a:ext cx="117429" cy="234858"/>
            </a:xfrm>
            <a:custGeom>
              <a:avLst/>
              <a:gdLst/>
              <a:ahLst/>
              <a:cxnLst/>
              <a:rect l="l" t="t" r="r" b="b"/>
              <a:pathLst>
                <a:path w="6214" h="12428" extrusionOk="0">
                  <a:moveTo>
                    <a:pt x="5156" y="529"/>
                  </a:moveTo>
                  <a:lnTo>
                    <a:pt x="5156" y="2644"/>
                  </a:lnTo>
                  <a:lnTo>
                    <a:pt x="5288" y="4760"/>
                  </a:lnTo>
                  <a:lnTo>
                    <a:pt x="5288" y="6346"/>
                  </a:lnTo>
                  <a:lnTo>
                    <a:pt x="5156" y="8065"/>
                  </a:lnTo>
                  <a:lnTo>
                    <a:pt x="5024" y="8990"/>
                  </a:lnTo>
                  <a:lnTo>
                    <a:pt x="4627" y="9783"/>
                  </a:lnTo>
                  <a:lnTo>
                    <a:pt x="4231" y="10445"/>
                  </a:lnTo>
                  <a:lnTo>
                    <a:pt x="3702" y="10973"/>
                  </a:lnTo>
                  <a:lnTo>
                    <a:pt x="3173" y="11238"/>
                  </a:lnTo>
                  <a:lnTo>
                    <a:pt x="2644" y="11370"/>
                  </a:lnTo>
                  <a:lnTo>
                    <a:pt x="1983" y="11370"/>
                  </a:lnTo>
                  <a:lnTo>
                    <a:pt x="1719" y="11238"/>
                  </a:lnTo>
                  <a:lnTo>
                    <a:pt x="1454" y="10973"/>
                  </a:lnTo>
                  <a:lnTo>
                    <a:pt x="1190" y="10312"/>
                  </a:lnTo>
                  <a:lnTo>
                    <a:pt x="1058" y="9519"/>
                  </a:lnTo>
                  <a:lnTo>
                    <a:pt x="1058" y="8726"/>
                  </a:lnTo>
                  <a:lnTo>
                    <a:pt x="1190" y="7933"/>
                  </a:lnTo>
                  <a:lnTo>
                    <a:pt x="1322" y="7404"/>
                  </a:lnTo>
                  <a:lnTo>
                    <a:pt x="1719" y="6214"/>
                  </a:lnTo>
                  <a:lnTo>
                    <a:pt x="2380" y="5024"/>
                  </a:lnTo>
                  <a:lnTo>
                    <a:pt x="3702" y="2776"/>
                  </a:lnTo>
                  <a:lnTo>
                    <a:pt x="5156" y="529"/>
                  </a:lnTo>
                  <a:close/>
                  <a:moveTo>
                    <a:pt x="5288" y="0"/>
                  </a:moveTo>
                  <a:lnTo>
                    <a:pt x="3702" y="1719"/>
                  </a:lnTo>
                  <a:lnTo>
                    <a:pt x="2248" y="3570"/>
                  </a:lnTo>
                  <a:lnTo>
                    <a:pt x="1190" y="5553"/>
                  </a:lnTo>
                  <a:lnTo>
                    <a:pt x="265" y="7668"/>
                  </a:lnTo>
                  <a:lnTo>
                    <a:pt x="132" y="8329"/>
                  </a:lnTo>
                  <a:lnTo>
                    <a:pt x="0" y="8990"/>
                  </a:lnTo>
                  <a:lnTo>
                    <a:pt x="132" y="9783"/>
                  </a:lnTo>
                  <a:lnTo>
                    <a:pt x="265" y="10445"/>
                  </a:lnTo>
                  <a:lnTo>
                    <a:pt x="397" y="11106"/>
                  </a:lnTo>
                  <a:lnTo>
                    <a:pt x="793" y="11634"/>
                  </a:lnTo>
                  <a:lnTo>
                    <a:pt x="1454" y="12031"/>
                  </a:lnTo>
                  <a:lnTo>
                    <a:pt x="2115" y="12295"/>
                  </a:lnTo>
                  <a:lnTo>
                    <a:pt x="2777" y="12428"/>
                  </a:lnTo>
                  <a:lnTo>
                    <a:pt x="3438" y="12295"/>
                  </a:lnTo>
                  <a:lnTo>
                    <a:pt x="4099" y="11899"/>
                  </a:lnTo>
                  <a:lnTo>
                    <a:pt x="4495" y="11502"/>
                  </a:lnTo>
                  <a:lnTo>
                    <a:pt x="5024" y="10973"/>
                  </a:lnTo>
                  <a:lnTo>
                    <a:pt x="5288" y="10445"/>
                  </a:lnTo>
                  <a:lnTo>
                    <a:pt x="5817" y="9122"/>
                  </a:lnTo>
                  <a:lnTo>
                    <a:pt x="6082" y="8065"/>
                  </a:lnTo>
                  <a:lnTo>
                    <a:pt x="6214" y="7007"/>
                  </a:lnTo>
                  <a:lnTo>
                    <a:pt x="6214" y="4760"/>
                  </a:lnTo>
                  <a:lnTo>
                    <a:pt x="5950" y="397"/>
                  </a:lnTo>
                  <a:lnTo>
                    <a:pt x="5817" y="132"/>
                  </a:lnTo>
                  <a:lnTo>
                    <a:pt x="555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8"/>
            <p:cNvSpPr/>
            <p:nvPr/>
          </p:nvSpPr>
          <p:spPr>
            <a:xfrm>
              <a:off x="7084717" y="4028652"/>
              <a:ext cx="192395" cy="179904"/>
            </a:xfrm>
            <a:custGeom>
              <a:avLst/>
              <a:gdLst/>
              <a:ahLst/>
              <a:cxnLst/>
              <a:rect l="l" t="t" r="r" b="b"/>
              <a:pathLst>
                <a:path w="10181" h="9520" extrusionOk="0">
                  <a:moveTo>
                    <a:pt x="2909" y="926"/>
                  </a:moveTo>
                  <a:lnTo>
                    <a:pt x="3570" y="1190"/>
                  </a:lnTo>
                  <a:lnTo>
                    <a:pt x="4231" y="1455"/>
                  </a:lnTo>
                  <a:lnTo>
                    <a:pt x="4892" y="1983"/>
                  </a:lnTo>
                  <a:lnTo>
                    <a:pt x="5553" y="2644"/>
                  </a:lnTo>
                  <a:lnTo>
                    <a:pt x="6611" y="4099"/>
                  </a:lnTo>
                  <a:lnTo>
                    <a:pt x="7404" y="5421"/>
                  </a:lnTo>
                  <a:lnTo>
                    <a:pt x="8329" y="7272"/>
                  </a:lnTo>
                  <a:lnTo>
                    <a:pt x="9519" y="9123"/>
                  </a:lnTo>
                  <a:lnTo>
                    <a:pt x="7140" y="8065"/>
                  </a:lnTo>
                  <a:lnTo>
                    <a:pt x="4760" y="6743"/>
                  </a:lnTo>
                  <a:lnTo>
                    <a:pt x="3702" y="6082"/>
                  </a:lnTo>
                  <a:lnTo>
                    <a:pt x="2644" y="5289"/>
                  </a:lnTo>
                  <a:lnTo>
                    <a:pt x="2248" y="4892"/>
                  </a:lnTo>
                  <a:lnTo>
                    <a:pt x="1719" y="4231"/>
                  </a:lnTo>
                  <a:lnTo>
                    <a:pt x="1322" y="3570"/>
                  </a:lnTo>
                  <a:lnTo>
                    <a:pt x="1058" y="2777"/>
                  </a:lnTo>
                  <a:lnTo>
                    <a:pt x="926" y="2116"/>
                  </a:lnTo>
                  <a:lnTo>
                    <a:pt x="926" y="1851"/>
                  </a:lnTo>
                  <a:lnTo>
                    <a:pt x="1190" y="1455"/>
                  </a:lnTo>
                  <a:lnTo>
                    <a:pt x="1455" y="1322"/>
                  </a:lnTo>
                  <a:lnTo>
                    <a:pt x="1719" y="1058"/>
                  </a:lnTo>
                  <a:lnTo>
                    <a:pt x="2248" y="1058"/>
                  </a:lnTo>
                  <a:lnTo>
                    <a:pt x="2909" y="926"/>
                  </a:lnTo>
                  <a:close/>
                  <a:moveTo>
                    <a:pt x="1983" y="0"/>
                  </a:moveTo>
                  <a:lnTo>
                    <a:pt x="1322" y="265"/>
                  </a:lnTo>
                  <a:lnTo>
                    <a:pt x="794" y="661"/>
                  </a:lnTo>
                  <a:lnTo>
                    <a:pt x="265" y="1190"/>
                  </a:lnTo>
                  <a:lnTo>
                    <a:pt x="0" y="1851"/>
                  </a:lnTo>
                  <a:lnTo>
                    <a:pt x="0" y="2512"/>
                  </a:lnTo>
                  <a:lnTo>
                    <a:pt x="132" y="3306"/>
                  </a:lnTo>
                  <a:lnTo>
                    <a:pt x="397" y="3967"/>
                  </a:lnTo>
                  <a:lnTo>
                    <a:pt x="661" y="4495"/>
                  </a:lnTo>
                  <a:lnTo>
                    <a:pt x="1190" y="5156"/>
                  </a:lnTo>
                  <a:lnTo>
                    <a:pt x="1587" y="5553"/>
                  </a:lnTo>
                  <a:lnTo>
                    <a:pt x="3438" y="7007"/>
                  </a:lnTo>
                  <a:lnTo>
                    <a:pt x="5421" y="8065"/>
                  </a:lnTo>
                  <a:lnTo>
                    <a:pt x="7536" y="8990"/>
                  </a:lnTo>
                  <a:lnTo>
                    <a:pt x="9784" y="9519"/>
                  </a:lnTo>
                  <a:lnTo>
                    <a:pt x="9916" y="9519"/>
                  </a:lnTo>
                  <a:lnTo>
                    <a:pt x="9916" y="9387"/>
                  </a:lnTo>
                  <a:lnTo>
                    <a:pt x="10180" y="9255"/>
                  </a:lnTo>
                  <a:lnTo>
                    <a:pt x="10180" y="8990"/>
                  </a:lnTo>
                  <a:lnTo>
                    <a:pt x="10180" y="8858"/>
                  </a:lnTo>
                  <a:lnTo>
                    <a:pt x="8197" y="4892"/>
                  </a:lnTo>
                  <a:lnTo>
                    <a:pt x="7007" y="3041"/>
                  </a:lnTo>
                  <a:lnTo>
                    <a:pt x="6346" y="2248"/>
                  </a:lnTo>
                  <a:lnTo>
                    <a:pt x="5553" y="1455"/>
                  </a:lnTo>
                  <a:lnTo>
                    <a:pt x="4495" y="529"/>
                  </a:lnTo>
                  <a:lnTo>
                    <a:pt x="3967" y="265"/>
                  </a:lnTo>
                  <a:lnTo>
                    <a:pt x="330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8"/>
            <p:cNvSpPr/>
            <p:nvPr/>
          </p:nvSpPr>
          <p:spPr>
            <a:xfrm>
              <a:off x="4858648" y="3336588"/>
              <a:ext cx="2193603" cy="981895"/>
            </a:xfrm>
            <a:custGeom>
              <a:avLst/>
              <a:gdLst/>
              <a:ahLst/>
              <a:cxnLst/>
              <a:rect l="l" t="t" r="r" b="b"/>
              <a:pathLst>
                <a:path w="116079" h="51959" extrusionOk="0">
                  <a:moveTo>
                    <a:pt x="28425" y="1"/>
                  </a:moveTo>
                  <a:lnTo>
                    <a:pt x="23930" y="133"/>
                  </a:lnTo>
                  <a:lnTo>
                    <a:pt x="21814" y="265"/>
                  </a:lnTo>
                  <a:lnTo>
                    <a:pt x="19831" y="529"/>
                  </a:lnTo>
                  <a:lnTo>
                    <a:pt x="17980" y="794"/>
                  </a:lnTo>
                  <a:lnTo>
                    <a:pt x="16129" y="1323"/>
                  </a:lnTo>
                  <a:lnTo>
                    <a:pt x="14411" y="1852"/>
                  </a:lnTo>
                  <a:lnTo>
                    <a:pt x="12824" y="2645"/>
                  </a:lnTo>
                  <a:lnTo>
                    <a:pt x="11238" y="3438"/>
                  </a:lnTo>
                  <a:lnTo>
                    <a:pt x="9783" y="4364"/>
                  </a:lnTo>
                  <a:lnTo>
                    <a:pt x="8461" y="5289"/>
                  </a:lnTo>
                  <a:lnTo>
                    <a:pt x="7139" y="6479"/>
                  </a:lnTo>
                  <a:lnTo>
                    <a:pt x="5949" y="7669"/>
                  </a:lnTo>
                  <a:lnTo>
                    <a:pt x="4892" y="8859"/>
                  </a:lnTo>
                  <a:lnTo>
                    <a:pt x="3834" y="10181"/>
                  </a:lnTo>
                  <a:lnTo>
                    <a:pt x="3041" y="11635"/>
                  </a:lnTo>
                  <a:lnTo>
                    <a:pt x="2248" y="13089"/>
                  </a:lnTo>
                  <a:lnTo>
                    <a:pt x="1587" y="14544"/>
                  </a:lnTo>
                  <a:lnTo>
                    <a:pt x="1058" y="16130"/>
                  </a:lnTo>
                  <a:lnTo>
                    <a:pt x="529" y="17717"/>
                  </a:lnTo>
                  <a:lnTo>
                    <a:pt x="264" y="19303"/>
                  </a:lnTo>
                  <a:lnTo>
                    <a:pt x="132" y="20890"/>
                  </a:lnTo>
                  <a:lnTo>
                    <a:pt x="0" y="22608"/>
                  </a:lnTo>
                  <a:lnTo>
                    <a:pt x="132" y="24195"/>
                  </a:lnTo>
                  <a:lnTo>
                    <a:pt x="264" y="25913"/>
                  </a:lnTo>
                  <a:lnTo>
                    <a:pt x="661" y="27632"/>
                  </a:lnTo>
                  <a:lnTo>
                    <a:pt x="1058" y="29219"/>
                  </a:lnTo>
                  <a:lnTo>
                    <a:pt x="1719" y="30937"/>
                  </a:lnTo>
                  <a:lnTo>
                    <a:pt x="2512" y="32524"/>
                  </a:lnTo>
                  <a:lnTo>
                    <a:pt x="3305" y="34110"/>
                  </a:lnTo>
                  <a:lnTo>
                    <a:pt x="4363" y="35697"/>
                  </a:lnTo>
                  <a:lnTo>
                    <a:pt x="5553" y="37151"/>
                  </a:lnTo>
                  <a:lnTo>
                    <a:pt x="6875" y="38738"/>
                  </a:lnTo>
                  <a:lnTo>
                    <a:pt x="8461" y="40060"/>
                  </a:lnTo>
                  <a:lnTo>
                    <a:pt x="10048" y="41514"/>
                  </a:lnTo>
                  <a:lnTo>
                    <a:pt x="11899" y="42704"/>
                  </a:lnTo>
                  <a:lnTo>
                    <a:pt x="14146" y="44026"/>
                  </a:lnTo>
                  <a:lnTo>
                    <a:pt x="16658" y="45216"/>
                  </a:lnTo>
                  <a:lnTo>
                    <a:pt x="19567" y="46274"/>
                  </a:lnTo>
                  <a:lnTo>
                    <a:pt x="22740" y="47331"/>
                  </a:lnTo>
                  <a:lnTo>
                    <a:pt x="26177" y="48124"/>
                  </a:lnTo>
                  <a:lnTo>
                    <a:pt x="29747" y="48918"/>
                  </a:lnTo>
                  <a:lnTo>
                    <a:pt x="33581" y="49579"/>
                  </a:lnTo>
                  <a:lnTo>
                    <a:pt x="37547" y="50108"/>
                  </a:lnTo>
                  <a:lnTo>
                    <a:pt x="41646" y="50636"/>
                  </a:lnTo>
                  <a:lnTo>
                    <a:pt x="45876" y="51033"/>
                  </a:lnTo>
                  <a:lnTo>
                    <a:pt x="54602" y="51562"/>
                  </a:lnTo>
                  <a:lnTo>
                    <a:pt x="63460" y="51826"/>
                  </a:lnTo>
                  <a:lnTo>
                    <a:pt x="72318" y="51958"/>
                  </a:lnTo>
                  <a:lnTo>
                    <a:pt x="80911" y="51958"/>
                  </a:lnTo>
                  <a:lnTo>
                    <a:pt x="88976" y="51694"/>
                  </a:lnTo>
                  <a:lnTo>
                    <a:pt x="96380" y="51430"/>
                  </a:lnTo>
                  <a:lnTo>
                    <a:pt x="102858" y="51033"/>
                  </a:lnTo>
                  <a:lnTo>
                    <a:pt x="112509" y="50504"/>
                  </a:lnTo>
                  <a:lnTo>
                    <a:pt x="116079" y="50108"/>
                  </a:lnTo>
                  <a:lnTo>
                    <a:pt x="97834" y="19171"/>
                  </a:lnTo>
                  <a:lnTo>
                    <a:pt x="92942" y="18245"/>
                  </a:lnTo>
                  <a:lnTo>
                    <a:pt x="87522" y="17320"/>
                  </a:lnTo>
                  <a:lnTo>
                    <a:pt x="80515" y="16394"/>
                  </a:lnTo>
                  <a:lnTo>
                    <a:pt x="80118" y="16343"/>
                  </a:lnTo>
                  <a:lnTo>
                    <a:pt x="80118" y="16343"/>
                  </a:lnTo>
                  <a:lnTo>
                    <a:pt x="80118" y="8330"/>
                  </a:lnTo>
                  <a:lnTo>
                    <a:pt x="73640" y="6743"/>
                  </a:lnTo>
                  <a:lnTo>
                    <a:pt x="66501" y="5025"/>
                  </a:lnTo>
                  <a:lnTo>
                    <a:pt x="57775" y="3306"/>
                  </a:lnTo>
                  <a:lnTo>
                    <a:pt x="53015" y="2513"/>
                  </a:lnTo>
                  <a:lnTo>
                    <a:pt x="48124" y="1719"/>
                  </a:lnTo>
                  <a:lnTo>
                    <a:pt x="43100" y="926"/>
                  </a:lnTo>
                  <a:lnTo>
                    <a:pt x="38076" y="397"/>
                  </a:lnTo>
                  <a:lnTo>
                    <a:pt x="33184" y="133"/>
                  </a:lnTo>
                  <a:lnTo>
                    <a:pt x="28425" y="1"/>
                  </a:lnTo>
                  <a:close/>
                </a:path>
              </a:pathLst>
            </a:custGeom>
            <a:solidFill>
              <a:srgbClr val="22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8"/>
            <p:cNvSpPr/>
            <p:nvPr/>
          </p:nvSpPr>
          <p:spPr>
            <a:xfrm>
              <a:off x="5453258" y="3568951"/>
              <a:ext cx="1276696" cy="169907"/>
            </a:xfrm>
            <a:custGeom>
              <a:avLst/>
              <a:gdLst/>
              <a:ahLst/>
              <a:cxnLst/>
              <a:rect l="l" t="t" r="r" b="b"/>
              <a:pathLst>
                <a:path w="67559" h="8991" extrusionOk="0">
                  <a:moveTo>
                    <a:pt x="2380" y="0"/>
                  </a:moveTo>
                  <a:lnTo>
                    <a:pt x="5950" y="925"/>
                  </a:lnTo>
                  <a:lnTo>
                    <a:pt x="7008" y="1190"/>
                  </a:lnTo>
                  <a:lnTo>
                    <a:pt x="3438" y="1322"/>
                  </a:lnTo>
                  <a:lnTo>
                    <a:pt x="1" y="1719"/>
                  </a:lnTo>
                  <a:lnTo>
                    <a:pt x="1" y="1851"/>
                  </a:lnTo>
                  <a:lnTo>
                    <a:pt x="4760" y="1587"/>
                  </a:lnTo>
                  <a:lnTo>
                    <a:pt x="9519" y="1587"/>
                  </a:lnTo>
                  <a:lnTo>
                    <a:pt x="14147" y="1719"/>
                  </a:lnTo>
                  <a:lnTo>
                    <a:pt x="18906" y="1983"/>
                  </a:lnTo>
                  <a:lnTo>
                    <a:pt x="28425" y="2644"/>
                  </a:lnTo>
                  <a:lnTo>
                    <a:pt x="37812" y="3570"/>
                  </a:lnTo>
                  <a:lnTo>
                    <a:pt x="52090" y="5421"/>
                  </a:lnTo>
                  <a:lnTo>
                    <a:pt x="60948" y="6610"/>
                  </a:lnTo>
                  <a:lnTo>
                    <a:pt x="64254" y="7007"/>
                  </a:lnTo>
                  <a:lnTo>
                    <a:pt x="66369" y="7139"/>
                  </a:lnTo>
                  <a:lnTo>
                    <a:pt x="66501" y="7404"/>
                  </a:lnTo>
                  <a:lnTo>
                    <a:pt x="66766" y="7933"/>
                  </a:lnTo>
                  <a:lnTo>
                    <a:pt x="67162" y="8461"/>
                  </a:lnTo>
                  <a:lnTo>
                    <a:pt x="67294" y="8726"/>
                  </a:lnTo>
                  <a:lnTo>
                    <a:pt x="67427" y="8858"/>
                  </a:lnTo>
                  <a:lnTo>
                    <a:pt x="67427" y="8990"/>
                  </a:lnTo>
                  <a:lnTo>
                    <a:pt x="67559" y="8990"/>
                  </a:lnTo>
                  <a:lnTo>
                    <a:pt x="67559" y="8858"/>
                  </a:lnTo>
                  <a:lnTo>
                    <a:pt x="67559" y="8726"/>
                  </a:lnTo>
                  <a:lnTo>
                    <a:pt x="67427" y="8594"/>
                  </a:lnTo>
                  <a:lnTo>
                    <a:pt x="67427" y="8329"/>
                  </a:lnTo>
                  <a:lnTo>
                    <a:pt x="67162" y="7668"/>
                  </a:lnTo>
                  <a:lnTo>
                    <a:pt x="66898" y="7139"/>
                  </a:lnTo>
                  <a:lnTo>
                    <a:pt x="66633" y="6610"/>
                  </a:lnTo>
                  <a:lnTo>
                    <a:pt x="66501" y="6610"/>
                  </a:lnTo>
                  <a:lnTo>
                    <a:pt x="66501" y="6478"/>
                  </a:lnTo>
                  <a:lnTo>
                    <a:pt x="66369" y="6478"/>
                  </a:lnTo>
                  <a:lnTo>
                    <a:pt x="52751" y="4495"/>
                  </a:lnTo>
                  <a:lnTo>
                    <a:pt x="39134" y="2644"/>
                  </a:lnTo>
                  <a:lnTo>
                    <a:pt x="29747" y="1719"/>
                  </a:lnTo>
                  <a:lnTo>
                    <a:pt x="24988" y="1322"/>
                  </a:lnTo>
                  <a:lnTo>
                    <a:pt x="20228" y="1058"/>
                  </a:lnTo>
                  <a:lnTo>
                    <a:pt x="15469" y="925"/>
                  </a:lnTo>
                  <a:lnTo>
                    <a:pt x="10709" y="1058"/>
                  </a:lnTo>
                  <a:lnTo>
                    <a:pt x="8991" y="1058"/>
                  </a:lnTo>
                  <a:lnTo>
                    <a:pt x="8594" y="925"/>
                  </a:lnTo>
                  <a:lnTo>
                    <a:pt x="7669" y="793"/>
                  </a:lnTo>
                  <a:lnTo>
                    <a:pt x="5950" y="529"/>
                  </a:lnTo>
                  <a:lnTo>
                    <a:pt x="238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8"/>
            <p:cNvSpPr/>
            <p:nvPr/>
          </p:nvSpPr>
          <p:spPr>
            <a:xfrm>
              <a:off x="6612506" y="3713857"/>
              <a:ext cx="314832" cy="537161"/>
            </a:xfrm>
            <a:custGeom>
              <a:avLst/>
              <a:gdLst/>
              <a:ahLst/>
              <a:cxnLst/>
              <a:rect l="l" t="t" r="r" b="b"/>
              <a:pathLst>
                <a:path w="16660" h="28425" extrusionOk="0">
                  <a:moveTo>
                    <a:pt x="1" y="0"/>
                  </a:moveTo>
                  <a:lnTo>
                    <a:pt x="926" y="1851"/>
                  </a:lnTo>
                  <a:lnTo>
                    <a:pt x="2777" y="5288"/>
                  </a:lnTo>
                  <a:lnTo>
                    <a:pt x="6083" y="11106"/>
                  </a:lnTo>
                  <a:lnTo>
                    <a:pt x="9388" y="16658"/>
                  </a:lnTo>
                  <a:lnTo>
                    <a:pt x="12693" y="22079"/>
                  </a:lnTo>
                  <a:lnTo>
                    <a:pt x="14676" y="25252"/>
                  </a:lnTo>
                  <a:lnTo>
                    <a:pt x="15602" y="26838"/>
                  </a:lnTo>
                  <a:lnTo>
                    <a:pt x="16527" y="28425"/>
                  </a:lnTo>
                  <a:lnTo>
                    <a:pt x="16659" y="28425"/>
                  </a:lnTo>
                  <a:lnTo>
                    <a:pt x="16659" y="28293"/>
                  </a:lnTo>
                  <a:lnTo>
                    <a:pt x="15073" y="25516"/>
                  </a:lnTo>
                  <a:lnTo>
                    <a:pt x="13486" y="22740"/>
                  </a:lnTo>
                  <a:lnTo>
                    <a:pt x="10445" y="17055"/>
                  </a:lnTo>
                  <a:lnTo>
                    <a:pt x="4760" y="7404"/>
                  </a:lnTo>
                  <a:lnTo>
                    <a:pt x="1720" y="2512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8"/>
            <p:cNvSpPr/>
            <p:nvPr/>
          </p:nvSpPr>
          <p:spPr>
            <a:xfrm>
              <a:off x="5897973" y="1725122"/>
              <a:ext cx="719560" cy="762023"/>
            </a:xfrm>
            <a:custGeom>
              <a:avLst/>
              <a:gdLst/>
              <a:ahLst/>
              <a:cxnLst/>
              <a:rect l="l" t="t" r="r" b="b"/>
              <a:pathLst>
                <a:path w="38077" h="40324" extrusionOk="0">
                  <a:moveTo>
                    <a:pt x="22872" y="0"/>
                  </a:moveTo>
                  <a:lnTo>
                    <a:pt x="21550" y="265"/>
                  </a:lnTo>
                  <a:lnTo>
                    <a:pt x="20228" y="529"/>
                  </a:lnTo>
                  <a:lnTo>
                    <a:pt x="18774" y="1190"/>
                  </a:lnTo>
                  <a:lnTo>
                    <a:pt x="17320" y="1983"/>
                  </a:lnTo>
                  <a:lnTo>
                    <a:pt x="15865" y="3041"/>
                  </a:lnTo>
                  <a:lnTo>
                    <a:pt x="14543" y="3306"/>
                  </a:lnTo>
                  <a:lnTo>
                    <a:pt x="13221" y="3967"/>
                  </a:lnTo>
                  <a:lnTo>
                    <a:pt x="12031" y="4760"/>
                  </a:lnTo>
                  <a:lnTo>
                    <a:pt x="11106" y="5685"/>
                  </a:lnTo>
                  <a:lnTo>
                    <a:pt x="10181" y="6875"/>
                  </a:lnTo>
                  <a:lnTo>
                    <a:pt x="9519" y="8197"/>
                  </a:lnTo>
                  <a:lnTo>
                    <a:pt x="8991" y="9652"/>
                  </a:lnTo>
                  <a:lnTo>
                    <a:pt x="8594" y="11238"/>
                  </a:lnTo>
                  <a:lnTo>
                    <a:pt x="8197" y="12825"/>
                  </a:lnTo>
                  <a:lnTo>
                    <a:pt x="7536" y="14543"/>
                  </a:lnTo>
                  <a:lnTo>
                    <a:pt x="6611" y="16791"/>
                  </a:lnTo>
                  <a:lnTo>
                    <a:pt x="5289" y="18774"/>
                  </a:lnTo>
                  <a:lnTo>
                    <a:pt x="5289" y="18906"/>
                  </a:lnTo>
                  <a:lnTo>
                    <a:pt x="3306" y="21947"/>
                  </a:lnTo>
                  <a:lnTo>
                    <a:pt x="2380" y="23533"/>
                  </a:lnTo>
                  <a:lnTo>
                    <a:pt x="1587" y="25120"/>
                  </a:lnTo>
                  <a:lnTo>
                    <a:pt x="926" y="26839"/>
                  </a:lnTo>
                  <a:lnTo>
                    <a:pt x="397" y="28690"/>
                  </a:lnTo>
                  <a:lnTo>
                    <a:pt x="133" y="30408"/>
                  </a:lnTo>
                  <a:lnTo>
                    <a:pt x="1" y="32259"/>
                  </a:lnTo>
                  <a:lnTo>
                    <a:pt x="1" y="34639"/>
                  </a:lnTo>
                  <a:lnTo>
                    <a:pt x="1" y="36225"/>
                  </a:lnTo>
                  <a:lnTo>
                    <a:pt x="1984" y="36490"/>
                  </a:lnTo>
                  <a:lnTo>
                    <a:pt x="4628" y="36886"/>
                  </a:lnTo>
                  <a:lnTo>
                    <a:pt x="4892" y="35168"/>
                  </a:lnTo>
                  <a:lnTo>
                    <a:pt x="5289" y="33449"/>
                  </a:lnTo>
                  <a:lnTo>
                    <a:pt x="5950" y="31730"/>
                  </a:lnTo>
                  <a:lnTo>
                    <a:pt x="6611" y="30144"/>
                  </a:lnTo>
                  <a:lnTo>
                    <a:pt x="6743" y="30673"/>
                  </a:lnTo>
                  <a:lnTo>
                    <a:pt x="6875" y="32259"/>
                  </a:lnTo>
                  <a:lnTo>
                    <a:pt x="7272" y="37283"/>
                  </a:lnTo>
                  <a:lnTo>
                    <a:pt x="18113" y="38473"/>
                  </a:lnTo>
                  <a:lnTo>
                    <a:pt x="29351" y="39663"/>
                  </a:lnTo>
                  <a:lnTo>
                    <a:pt x="29747" y="38076"/>
                  </a:lnTo>
                  <a:lnTo>
                    <a:pt x="30144" y="36225"/>
                  </a:lnTo>
                  <a:lnTo>
                    <a:pt x="30541" y="33713"/>
                  </a:lnTo>
                  <a:lnTo>
                    <a:pt x="30805" y="30144"/>
                  </a:lnTo>
                  <a:lnTo>
                    <a:pt x="30937" y="29879"/>
                  </a:lnTo>
                  <a:lnTo>
                    <a:pt x="30937" y="30144"/>
                  </a:lnTo>
                  <a:lnTo>
                    <a:pt x="31334" y="31995"/>
                  </a:lnTo>
                  <a:lnTo>
                    <a:pt x="31730" y="35432"/>
                  </a:lnTo>
                  <a:lnTo>
                    <a:pt x="32127" y="39795"/>
                  </a:lnTo>
                  <a:lnTo>
                    <a:pt x="34903" y="40059"/>
                  </a:lnTo>
                  <a:lnTo>
                    <a:pt x="34903" y="38737"/>
                  </a:lnTo>
                  <a:lnTo>
                    <a:pt x="34903" y="37283"/>
                  </a:lnTo>
                  <a:lnTo>
                    <a:pt x="34903" y="35961"/>
                  </a:lnTo>
                  <a:lnTo>
                    <a:pt x="34639" y="34639"/>
                  </a:lnTo>
                  <a:lnTo>
                    <a:pt x="34639" y="34507"/>
                  </a:lnTo>
                  <a:lnTo>
                    <a:pt x="35036" y="35564"/>
                  </a:lnTo>
                  <a:lnTo>
                    <a:pt x="35697" y="37547"/>
                  </a:lnTo>
                  <a:lnTo>
                    <a:pt x="36225" y="40192"/>
                  </a:lnTo>
                  <a:lnTo>
                    <a:pt x="37680" y="40324"/>
                  </a:lnTo>
                  <a:lnTo>
                    <a:pt x="37944" y="40192"/>
                  </a:lnTo>
                  <a:lnTo>
                    <a:pt x="38076" y="39927"/>
                  </a:lnTo>
                  <a:lnTo>
                    <a:pt x="38076" y="37680"/>
                  </a:lnTo>
                  <a:lnTo>
                    <a:pt x="38076" y="35697"/>
                  </a:lnTo>
                  <a:lnTo>
                    <a:pt x="38076" y="33978"/>
                  </a:lnTo>
                  <a:lnTo>
                    <a:pt x="37812" y="32259"/>
                  </a:lnTo>
                  <a:lnTo>
                    <a:pt x="37680" y="30805"/>
                  </a:lnTo>
                  <a:lnTo>
                    <a:pt x="37283" y="29351"/>
                  </a:lnTo>
                  <a:lnTo>
                    <a:pt x="36622" y="27103"/>
                  </a:lnTo>
                  <a:lnTo>
                    <a:pt x="35829" y="24988"/>
                  </a:lnTo>
                  <a:lnTo>
                    <a:pt x="35036" y="23269"/>
                  </a:lnTo>
                  <a:lnTo>
                    <a:pt x="34375" y="21550"/>
                  </a:lnTo>
                  <a:lnTo>
                    <a:pt x="33714" y="19832"/>
                  </a:lnTo>
                  <a:lnTo>
                    <a:pt x="33449" y="18377"/>
                  </a:lnTo>
                  <a:lnTo>
                    <a:pt x="33317" y="16923"/>
                  </a:lnTo>
                  <a:lnTo>
                    <a:pt x="32788" y="12692"/>
                  </a:lnTo>
                  <a:lnTo>
                    <a:pt x="32259" y="8462"/>
                  </a:lnTo>
                  <a:lnTo>
                    <a:pt x="31863" y="6611"/>
                  </a:lnTo>
                  <a:lnTo>
                    <a:pt x="31598" y="5553"/>
                  </a:lnTo>
                  <a:lnTo>
                    <a:pt x="31202" y="4628"/>
                  </a:lnTo>
                  <a:lnTo>
                    <a:pt x="30541" y="3702"/>
                  </a:lnTo>
                  <a:lnTo>
                    <a:pt x="29880" y="2777"/>
                  </a:lnTo>
                  <a:lnTo>
                    <a:pt x="29086" y="1983"/>
                  </a:lnTo>
                  <a:lnTo>
                    <a:pt x="28293" y="1322"/>
                  </a:lnTo>
                  <a:lnTo>
                    <a:pt x="27368" y="794"/>
                  </a:lnTo>
                  <a:lnTo>
                    <a:pt x="26310" y="397"/>
                  </a:lnTo>
                  <a:lnTo>
                    <a:pt x="25252" y="133"/>
                  </a:lnTo>
                  <a:lnTo>
                    <a:pt x="24062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8"/>
            <p:cNvSpPr/>
            <p:nvPr/>
          </p:nvSpPr>
          <p:spPr>
            <a:xfrm>
              <a:off x="5885482" y="1800070"/>
              <a:ext cx="284842" cy="584651"/>
            </a:xfrm>
            <a:custGeom>
              <a:avLst/>
              <a:gdLst/>
              <a:ahLst/>
              <a:cxnLst/>
              <a:rect l="l" t="t" r="r" b="b"/>
              <a:pathLst>
                <a:path w="15073" h="30938" extrusionOk="0">
                  <a:moveTo>
                    <a:pt x="14808" y="1"/>
                  </a:moveTo>
                  <a:lnTo>
                    <a:pt x="13882" y="397"/>
                  </a:lnTo>
                  <a:lnTo>
                    <a:pt x="12957" y="926"/>
                  </a:lnTo>
                  <a:lnTo>
                    <a:pt x="12164" y="1455"/>
                  </a:lnTo>
                  <a:lnTo>
                    <a:pt x="11503" y="2248"/>
                  </a:lnTo>
                  <a:lnTo>
                    <a:pt x="10842" y="3041"/>
                  </a:lnTo>
                  <a:lnTo>
                    <a:pt x="10445" y="3835"/>
                  </a:lnTo>
                  <a:lnTo>
                    <a:pt x="10048" y="4760"/>
                  </a:lnTo>
                  <a:lnTo>
                    <a:pt x="9784" y="5818"/>
                  </a:lnTo>
                  <a:lnTo>
                    <a:pt x="9123" y="8462"/>
                  </a:lnTo>
                  <a:lnTo>
                    <a:pt x="8726" y="9784"/>
                  </a:lnTo>
                  <a:lnTo>
                    <a:pt x="8065" y="10974"/>
                  </a:lnTo>
                  <a:lnTo>
                    <a:pt x="7404" y="12164"/>
                  </a:lnTo>
                  <a:lnTo>
                    <a:pt x="6611" y="13221"/>
                  </a:lnTo>
                  <a:lnTo>
                    <a:pt x="5685" y="14279"/>
                  </a:lnTo>
                  <a:lnTo>
                    <a:pt x="4760" y="15205"/>
                  </a:lnTo>
                  <a:lnTo>
                    <a:pt x="3306" y="16791"/>
                  </a:lnTo>
                  <a:lnTo>
                    <a:pt x="2116" y="18378"/>
                  </a:lnTo>
                  <a:lnTo>
                    <a:pt x="1719" y="19303"/>
                  </a:lnTo>
                  <a:lnTo>
                    <a:pt x="1190" y="20228"/>
                  </a:lnTo>
                  <a:lnTo>
                    <a:pt x="926" y="21286"/>
                  </a:lnTo>
                  <a:lnTo>
                    <a:pt x="662" y="22344"/>
                  </a:lnTo>
                  <a:lnTo>
                    <a:pt x="133" y="24724"/>
                  </a:lnTo>
                  <a:lnTo>
                    <a:pt x="0" y="27235"/>
                  </a:lnTo>
                  <a:lnTo>
                    <a:pt x="0" y="29747"/>
                  </a:lnTo>
                  <a:lnTo>
                    <a:pt x="133" y="30937"/>
                  </a:lnTo>
                  <a:lnTo>
                    <a:pt x="133" y="29615"/>
                  </a:lnTo>
                  <a:lnTo>
                    <a:pt x="265" y="26971"/>
                  </a:lnTo>
                  <a:lnTo>
                    <a:pt x="662" y="24459"/>
                  </a:lnTo>
                  <a:lnTo>
                    <a:pt x="1190" y="22079"/>
                  </a:lnTo>
                  <a:lnTo>
                    <a:pt x="1587" y="20890"/>
                  </a:lnTo>
                  <a:lnTo>
                    <a:pt x="2116" y="19832"/>
                  </a:lnTo>
                  <a:lnTo>
                    <a:pt x="2645" y="18774"/>
                  </a:lnTo>
                  <a:lnTo>
                    <a:pt x="3306" y="17981"/>
                  </a:lnTo>
                  <a:lnTo>
                    <a:pt x="4760" y="16262"/>
                  </a:lnTo>
                  <a:lnTo>
                    <a:pt x="6214" y="14544"/>
                  </a:lnTo>
                  <a:lnTo>
                    <a:pt x="7404" y="13089"/>
                  </a:lnTo>
                  <a:lnTo>
                    <a:pt x="8462" y="11503"/>
                  </a:lnTo>
                  <a:lnTo>
                    <a:pt x="9255" y="9916"/>
                  </a:lnTo>
                  <a:lnTo>
                    <a:pt x="9784" y="8065"/>
                  </a:lnTo>
                  <a:lnTo>
                    <a:pt x="10313" y="5818"/>
                  </a:lnTo>
                  <a:lnTo>
                    <a:pt x="10577" y="4628"/>
                  </a:lnTo>
                  <a:lnTo>
                    <a:pt x="11106" y="3570"/>
                  </a:lnTo>
                  <a:lnTo>
                    <a:pt x="11899" y="2513"/>
                  </a:lnTo>
                  <a:lnTo>
                    <a:pt x="12825" y="1587"/>
                  </a:lnTo>
                  <a:lnTo>
                    <a:pt x="13882" y="926"/>
                  </a:lnTo>
                  <a:lnTo>
                    <a:pt x="14940" y="265"/>
                  </a:lnTo>
                  <a:lnTo>
                    <a:pt x="15072" y="133"/>
                  </a:lnTo>
                  <a:lnTo>
                    <a:pt x="15072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8"/>
            <p:cNvSpPr/>
            <p:nvPr/>
          </p:nvSpPr>
          <p:spPr>
            <a:xfrm>
              <a:off x="6507587" y="1885014"/>
              <a:ext cx="139917" cy="584651"/>
            </a:xfrm>
            <a:custGeom>
              <a:avLst/>
              <a:gdLst/>
              <a:ahLst/>
              <a:cxnLst/>
              <a:rect l="l" t="t" r="r" b="b"/>
              <a:pathLst>
                <a:path w="7404" h="30938" extrusionOk="0">
                  <a:moveTo>
                    <a:pt x="0" y="1"/>
                  </a:moveTo>
                  <a:lnTo>
                    <a:pt x="529" y="3703"/>
                  </a:lnTo>
                  <a:lnTo>
                    <a:pt x="926" y="7404"/>
                  </a:lnTo>
                  <a:lnTo>
                    <a:pt x="1190" y="9255"/>
                  </a:lnTo>
                  <a:lnTo>
                    <a:pt x="1587" y="10974"/>
                  </a:lnTo>
                  <a:lnTo>
                    <a:pt x="2116" y="12693"/>
                  </a:lnTo>
                  <a:lnTo>
                    <a:pt x="2909" y="14411"/>
                  </a:lnTo>
                  <a:lnTo>
                    <a:pt x="4892" y="17981"/>
                  </a:lnTo>
                  <a:lnTo>
                    <a:pt x="5685" y="19832"/>
                  </a:lnTo>
                  <a:lnTo>
                    <a:pt x="6214" y="21947"/>
                  </a:lnTo>
                  <a:lnTo>
                    <a:pt x="6743" y="24063"/>
                  </a:lnTo>
                  <a:lnTo>
                    <a:pt x="7007" y="26310"/>
                  </a:lnTo>
                  <a:lnTo>
                    <a:pt x="7007" y="28558"/>
                  </a:lnTo>
                  <a:lnTo>
                    <a:pt x="6875" y="30805"/>
                  </a:lnTo>
                  <a:lnTo>
                    <a:pt x="6875" y="30937"/>
                  </a:lnTo>
                  <a:lnTo>
                    <a:pt x="7007" y="30805"/>
                  </a:lnTo>
                  <a:lnTo>
                    <a:pt x="7272" y="29086"/>
                  </a:lnTo>
                  <a:lnTo>
                    <a:pt x="7404" y="27236"/>
                  </a:lnTo>
                  <a:lnTo>
                    <a:pt x="7404" y="25385"/>
                  </a:lnTo>
                  <a:lnTo>
                    <a:pt x="7272" y="23666"/>
                  </a:lnTo>
                  <a:lnTo>
                    <a:pt x="6875" y="21815"/>
                  </a:lnTo>
                  <a:lnTo>
                    <a:pt x="6478" y="20096"/>
                  </a:lnTo>
                  <a:lnTo>
                    <a:pt x="5817" y="18378"/>
                  </a:lnTo>
                  <a:lnTo>
                    <a:pt x="5024" y="16791"/>
                  </a:lnTo>
                  <a:lnTo>
                    <a:pt x="3966" y="14808"/>
                  </a:lnTo>
                  <a:lnTo>
                    <a:pt x="2909" y="12825"/>
                  </a:lnTo>
                  <a:lnTo>
                    <a:pt x="1983" y="10842"/>
                  </a:lnTo>
                  <a:lnTo>
                    <a:pt x="1719" y="9784"/>
                  </a:lnTo>
                  <a:lnTo>
                    <a:pt x="1455" y="8726"/>
                  </a:lnTo>
                  <a:lnTo>
                    <a:pt x="1058" y="6479"/>
                  </a:lnTo>
                  <a:lnTo>
                    <a:pt x="794" y="4364"/>
                  </a:lnTo>
                  <a:lnTo>
                    <a:pt x="397" y="21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8"/>
            <p:cNvSpPr/>
            <p:nvPr/>
          </p:nvSpPr>
          <p:spPr>
            <a:xfrm>
              <a:off x="5733073" y="2289761"/>
              <a:ext cx="926922" cy="1191752"/>
            </a:xfrm>
            <a:custGeom>
              <a:avLst/>
              <a:gdLst/>
              <a:ahLst/>
              <a:cxnLst/>
              <a:rect l="l" t="t" r="r" b="b"/>
              <a:pathLst>
                <a:path w="49050" h="63064" extrusionOk="0">
                  <a:moveTo>
                    <a:pt x="25649" y="0"/>
                  </a:moveTo>
                  <a:lnTo>
                    <a:pt x="24591" y="265"/>
                  </a:lnTo>
                  <a:lnTo>
                    <a:pt x="23534" y="661"/>
                  </a:lnTo>
                  <a:lnTo>
                    <a:pt x="22476" y="1058"/>
                  </a:lnTo>
                  <a:lnTo>
                    <a:pt x="21551" y="1587"/>
                  </a:lnTo>
                  <a:lnTo>
                    <a:pt x="20493" y="2380"/>
                  </a:lnTo>
                  <a:lnTo>
                    <a:pt x="19435" y="3173"/>
                  </a:lnTo>
                  <a:lnTo>
                    <a:pt x="18510" y="4231"/>
                  </a:lnTo>
                  <a:lnTo>
                    <a:pt x="17452" y="5421"/>
                  </a:lnTo>
                  <a:lnTo>
                    <a:pt x="16527" y="6743"/>
                  </a:lnTo>
                  <a:lnTo>
                    <a:pt x="15601" y="8197"/>
                  </a:lnTo>
                  <a:lnTo>
                    <a:pt x="14676" y="9916"/>
                  </a:lnTo>
                  <a:lnTo>
                    <a:pt x="12825" y="13486"/>
                  </a:lnTo>
                  <a:lnTo>
                    <a:pt x="11106" y="17584"/>
                  </a:lnTo>
                  <a:lnTo>
                    <a:pt x="9520" y="22079"/>
                  </a:lnTo>
                  <a:lnTo>
                    <a:pt x="8065" y="26574"/>
                  </a:lnTo>
                  <a:lnTo>
                    <a:pt x="6611" y="31334"/>
                  </a:lnTo>
                  <a:lnTo>
                    <a:pt x="5289" y="35961"/>
                  </a:lnTo>
                  <a:lnTo>
                    <a:pt x="3042" y="44819"/>
                  </a:lnTo>
                  <a:lnTo>
                    <a:pt x="1455" y="52223"/>
                  </a:lnTo>
                  <a:lnTo>
                    <a:pt x="1" y="59230"/>
                  </a:lnTo>
                  <a:lnTo>
                    <a:pt x="2513" y="60023"/>
                  </a:lnTo>
                  <a:lnTo>
                    <a:pt x="5025" y="60684"/>
                  </a:lnTo>
                  <a:lnTo>
                    <a:pt x="7404" y="61213"/>
                  </a:lnTo>
                  <a:lnTo>
                    <a:pt x="9784" y="61742"/>
                  </a:lnTo>
                  <a:lnTo>
                    <a:pt x="14544" y="62403"/>
                  </a:lnTo>
                  <a:lnTo>
                    <a:pt x="19039" y="62932"/>
                  </a:lnTo>
                  <a:lnTo>
                    <a:pt x="23269" y="63064"/>
                  </a:lnTo>
                  <a:lnTo>
                    <a:pt x="27368" y="63064"/>
                  </a:lnTo>
                  <a:lnTo>
                    <a:pt x="31070" y="62932"/>
                  </a:lnTo>
                  <a:lnTo>
                    <a:pt x="34639" y="62535"/>
                  </a:lnTo>
                  <a:lnTo>
                    <a:pt x="37812" y="62138"/>
                  </a:lnTo>
                  <a:lnTo>
                    <a:pt x="40589" y="61609"/>
                  </a:lnTo>
                  <a:lnTo>
                    <a:pt x="43101" y="61081"/>
                  </a:lnTo>
                  <a:lnTo>
                    <a:pt x="45216" y="60552"/>
                  </a:lnTo>
                  <a:lnTo>
                    <a:pt x="47992" y="59626"/>
                  </a:lnTo>
                  <a:lnTo>
                    <a:pt x="49050" y="59230"/>
                  </a:lnTo>
                  <a:lnTo>
                    <a:pt x="44819" y="34375"/>
                  </a:lnTo>
                  <a:lnTo>
                    <a:pt x="45216" y="33581"/>
                  </a:lnTo>
                  <a:lnTo>
                    <a:pt x="45613" y="32524"/>
                  </a:lnTo>
                  <a:lnTo>
                    <a:pt x="46009" y="31202"/>
                  </a:lnTo>
                  <a:lnTo>
                    <a:pt x="46406" y="29747"/>
                  </a:lnTo>
                  <a:lnTo>
                    <a:pt x="46670" y="27896"/>
                  </a:lnTo>
                  <a:lnTo>
                    <a:pt x="46670" y="26045"/>
                  </a:lnTo>
                  <a:lnTo>
                    <a:pt x="46538" y="25120"/>
                  </a:lnTo>
                  <a:lnTo>
                    <a:pt x="46406" y="24062"/>
                  </a:lnTo>
                  <a:lnTo>
                    <a:pt x="46009" y="22872"/>
                  </a:lnTo>
                  <a:lnTo>
                    <a:pt x="45613" y="21550"/>
                  </a:lnTo>
                  <a:lnTo>
                    <a:pt x="44819" y="19964"/>
                  </a:lnTo>
                  <a:lnTo>
                    <a:pt x="44026" y="18377"/>
                  </a:lnTo>
                  <a:lnTo>
                    <a:pt x="42175" y="15072"/>
                  </a:lnTo>
                  <a:lnTo>
                    <a:pt x="40060" y="11635"/>
                  </a:lnTo>
                  <a:lnTo>
                    <a:pt x="37944" y="8462"/>
                  </a:lnTo>
                  <a:lnTo>
                    <a:pt x="35961" y="5818"/>
                  </a:lnTo>
                  <a:lnTo>
                    <a:pt x="34639" y="3834"/>
                  </a:lnTo>
                  <a:lnTo>
                    <a:pt x="33846" y="2909"/>
                  </a:lnTo>
                  <a:lnTo>
                    <a:pt x="33053" y="2248"/>
                  </a:lnTo>
                  <a:lnTo>
                    <a:pt x="32260" y="1587"/>
                  </a:lnTo>
                  <a:lnTo>
                    <a:pt x="31334" y="1058"/>
                  </a:lnTo>
                  <a:lnTo>
                    <a:pt x="30541" y="661"/>
                  </a:lnTo>
                  <a:lnTo>
                    <a:pt x="29615" y="265"/>
                  </a:lnTo>
                  <a:lnTo>
                    <a:pt x="28558" y="133"/>
                  </a:lnTo>
                  <a:lnTo>
                    <a:pt x="27632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8"/>
            <p:cNvSpPr/>
            <p:nvPr/>
          </p:nvSpPr>
          <p:spPr>
            <a:xfrm>
              <a:off x="5803032" y="2029920"/>
              <a:ext cx="1429105" cy="1396639"/>
            </a:xfrm>
            <a:custGeom>
              <a:avLst/>
              <a:gdLst/>
              <a:ahLst/>
              <a:cxnLst/>
              <a:rect l="l" t="t" r="r" b="b"/>
              <a:pathLst>
                <a:path w="75624" h="73906" extrusionOk="0">
                  <a:moveTo>
                    <a:pt x="75227" y="1"/>
                  </a:moveTo>
                  <a:lnTo>
                    <a:pt x="74963" y="133"/>
                  </a:lnTo>
                  <a:lnTo>
                    <a:pt x="74963" y="265"/>
                  </a:lnTo>
                  <a:lnTo>
                    <a:pt x="74963" y="530"/>
                  </a:lnTo>
                  <a:lnTo>
                    <a:pt x="75227" y="662"/>
                  </a:lnTo>
                  <a:lnTo>
                    <a:pt x="75491" y="530"/>
                  </a:lnTo>
                  <a:lnTo>
                    <a:pt x="75624" y="265"/>
                  </a:lnTo>
                  <a:lnTo>
                    <a:pt x="75491" y="133"/>
                  </a:lnTo>
                  <a:lnTo>
                    <a:pt x="75227" y="1"/>
                  </a:lnTo>
                  <a:close/>
                  <a:moveTo>
                    <a:pt x="19039" y="17188"/>
                  </a:moveTo>
                  <a:lnTo>
                    <a:pt x="18774" y="17320"/>
                  </a:lnTo>
                  <a:lnTo>
                    <a:pt x="18774" y="17584"/>
                  </a:lnTo>
                  <a:lnTo>
                    <a:pt x="18774" y="17717"/>
                  </a:lnTo>
                  <a:lnTo>
                    <a:pt x="19039" y="17849"/>
                  </a:lnTo>
                  <a:lnTo>
                    <a:pt x="19303" y="17849"/>
                  </a:lnTo>
                  <a:lnTo>
                    <a:pt x="19303" y="17584"/>
                  </a:lnTo>
                  <a:lnTo>
                    <a:pt x="19303" y="17320"/>
                  </a:lnTo>
                  <a:lnTo>
                    <a:pt x="19039" y="17188"/>
                  </a:lnTo>
                  <a:close/>
                  <a:moveTo>
                    <a:pt x="25252" y="17188"/>
                  </a:moveTo>
                  <a:lnTo>
                    <a:pt x="25120" y="17320"/>
                  </a:lnTo>
                  <a:lnTo>
                    <a:pt x="24988" y="17584"/>
                  </a:lnTo>
                  <a:lnTo>
                    <a:pt x="24988" y="17717"/>
                  </a:lnTo>
                  <a:lnTo>
                    <a:pt x="25252" y="17849"/>
                  </a:lnTo>
                  <a:lnTo>
                    <a:pt x="25517" y="17849"/>
                  </a:lnTo>
                  <a:lnTo>
                    <a:pt x="25649" y="17584"/>
                  </a:lnTo>
                  <a:lnTo>
                    <a:pt x="25517" y="17320"/>
                  </a:lnTo>
                  <a:lnTo>
                    <a:pt x="25252" y="17188"/>
                  </a:lnTo>
                  <a:close/>
                  <a:moveTo>
                    <a:pt x="15866" y="21551"/>
                  </a:moveTo>
                  <a:lnTo>
                    <a:pt x="15733" y="21683"/>
                  </a:lnTo>
                  <a:lnTo>
                    <a:pt x="15601" y="21815"/>
                  </a:lnTo>
                  <a:lnTo>
                    <a:pt x="15733" y="22080"/>
                  </a:lnTo>
                  <a:lnTo>
                    <a:pt x="15866" y="22212"/>
                  </a:lnTo>
                  <a:lnTo>
                    <a:pt x="16130" y="22080"/>
                  </a:lnTo>
                  <a:lnTo>
                    <a:pt x="16262" y="21815"/>
                  </a:lnTo>
                  <a:lnTo>
                    <a:pt x="16130" y="21683"/>
                  </a:lnTo>
                  <a:lnTo>
                    <a:pt x="15866" y="21551"/>
                  </a:lnTo>
                  <a:close/>
                  <a:moveTo>
                    <a:pt x="22212" y="21551"/>
                  </a:moveTo>
                  <a:lnTo>
                    <a:pt x="21947" y="21683"/>
                  </a:lnTo>
                  <a:lnTo>
                    <a:pt x="21815" y="21815"/>
                  </a:lnTo>
                  <a:lnTo>
                    <a:pt x="21947" y="22080"/>
                  </a:lnTo>
                  <a:lnTo>
                    <a:pt x="22212" y="22212"/>
                  </a:lnTo>
                  <a:lnTo>
                    <a:pt x="22344" y="22080"/>
                  </a:lnTo>
                  <a:lnTo>
                    <a:pt x="22476" y="21815"/>
                  </a:lnTo>
                  <a:lnTo>
                    <a:pt x="22344" y="21683"/>
                  </a:lnTo>
                  <a:lnTo>
                    <a:pt x="22212" y="21551"/>
                  </a:lnTo>
                  <a:close/>
                  <a:moveTo>
                    <a:pt x="28425" y="21551"/>
                  </a:moveTo>
                  <a:lnTo>
                    <a:pt x="28161" y="21683"/>
                  </a:lnTo>
                  <a:lnTo>
                    <a:pt x="28029" y="21815"/>
                  </a:lnTo>
                  <a:lnTo>
                    <a:pt x="28161" y="22080"/>
                  </a:lnTo>
                  <a:lnTo>
                    <a:pt x="28425" y="22212"/>
                  </a:lnTo>
                  <a:lnTo>
                    <a:pt x="28690" y="22080"/>
                  </a:lnTo>
                  <a:lnTo>
                    <a:pt x="28690" y="21815"/>
                  </a:lnTo>
                  <a:lnTo>
                    <a:pt x="28690" y="21683"/>
                  </a:lnTo>
                  <a:lnTo>
                    <a:pt x="28425" y="21551"/>
                  </a:lnTo>
                  <a:close/>
                  <a:moveTo>
                    <a:pt x="12560" y="25914"/>
                  </a:moveTo>
                  <a:lnTo>
                    <a:pt x="12428" y="26178"/>
                  </a:lnTo>
                  <a:lnTo>
                    <a:pt x="12560" y="26442"/>
                  </a:lnTo>
                  <a:lnTo>
                    <a:pt x="12957" y="26442"/>
                  </a:lnTo>
                  <a:lnTo>
                    <a:pt x="13089" y="26178"/>
                  </a:lnTo>
                  <a:lnTo>
                    <a:pt x="12957" y="25914"/>
                  </a:lnTo>
                  <a:close/>
                  <a:moveTo>
                    <a:pt x="18774" y="25914"/>
                  </a:moveTo>
                  <a:lnTo>
                    <a:pt x="18774" y="26178"/>
                  </a:lnTo>
                  <a:lnTo>
                    <a:pt x="18774" y="26442"/>
                  </a:lnTo>
                  <a:lnTo>
                    <a:pt x="19303" y="26442"/>
                  </a:lnTo>
                  <a:lnTo>
                    <a:pt x="19303" y="26178"/>
                  </a:lnTo>
                  <a:lnTo>
                    <a:pt x="19303" y="25914"/>
                  </a:lnTo>
                  <a:close/>
                  <a:moveTo>
                    <a:pt x="25120" y="25914"/>
                  </a:moveTo>
                  <a:lnTo>
                    <a:pt x="24988" y="26178"/>
                  </a:lnTo>
                  <a:lnTo>
                    <a:pt x="24988" y="26442"/>
                  </a:lnTo>
                  <a:lnTo>
                    <a:pt x="25517" y="26442"/>
                  </a:lnTo>
                  <a:lnTo>
                    <a:pt x="25649" y="26178"/>
                  </a:lnTo>
                  <a:lnTo>
                    <a:pt x="25517" y="25914"/>
                  </a:lnTo>
                  <a:close/>
                  <a:moveTo>
                    <a:pt x="31334" y="25914"/>
                  </a:moveTo>
                  <a:lnTo>
                    <a:pt x="31202" y="26178"/>
                  </a:lnTo>
                  <a:lnTo>
                    <a:pt x="31334" y="26442"/>
                  </a:lnTo>
                  <a:lnTo>
                    <a:pt x="31731" y="26442"/>
                  </a:lnTo>
                  <a:lnTo>
                    <a:pt x="31863" y="26178"/>
                  </a:lnTo>
                  <a:lnTo>
                    <a:pt x="31731" y="25914"/>
                  </a:lnTo>
                  <a:close/>
                  <a:moveTo>
                    <a:pt x="9652" y="30144"/>
                  </a:moveTo>
                  <a:lnTo>
                    <a:pt x="9387" y="30276"/>
                  </a:lnTo>
                  <a:lnTo>
                    <a:pt x="9387" y="30541"/>
                  </a:lnTo>
                  <a:lnTo>
                    <a:pt x="9387" y="30673"/>
                  </a:lnTo>
                  <a:lnTo>
                    <a:pt x="9652" y="30805"/>
                  </a:lnTo>
                  <a:lnTo>
                    <a:pt x="9916" y="30673"/>
                  </a:lnTo>
                  <a:lnTo>
                    <a:pt x="10048" y="30541"/>
                  </a:lnTo>
                  <a:lnTo>
                    <a:pt x="9916" y="30276"/>
                  </a:lnTo>
                  <a:lnTo>
                    <a:pt x="9652" y="30144"/>
                  </a:lnTo>
                  <a:close/>
                  <a:moveTo>
                    <a:pt x="15866" y="30144"/>
                  </a:moveTo>
                  <a:lnTo>
                    <a:pt x="15733" y="30276"/>
                  </a:lnTo>
                  <a:lnTo>
                    <a:pt x="15601" y="30541"/>
                  </a:lnTo>
                  <a:lnTo>
                    <a:pt x="15733" y="30673"/>
                  </a:lnTo>
                  <a:lnTo>
                    <a:pt x="15866" y="30805"/>
                  </a:lnTo>
                  <a:lnTo>
                    <a:pt x="16130" y="30673"/>
                  </a:lnTo>
                  <a:lnTo>
                    <a:pt x="16262" y="30541"/>
                  </a:lnTo>
                  <a:lnTo>
                    <a:pt x="16130" y="30276"/>
                  </a:lnTo>
                  <a:lnTo>
                    <a:pt x="15866" y="30144"/>
                  </a:lnTo>
                  <a:close/>
                  <a:moveTo>
                    <a:pt x="22212" y="30144"/>
                  </a:moveTo>
                  <a:lnTo>
                    <a:pt x="21947" y="30276"/>
                  </a:lnTo>
                  <a:lnTo>
                    <a:pt x="21815" y="30541"/>
                  </a:lnTo>
                  <a:lnTo>
                    <a:pt x="21947" y="30673"/>
                  </a:lnTo>
                  <a:lnTo>
                    <a:pt x="22212" y="30805"/>
                  </a:lnTo>
                  <a:lnTo>
                    <a:pt x="22344" y="30673"/>
                  </a:lnTo>
                  <a:lnTo>
                    <a:pt x="22476" y="30541"/>
                  </a:lnTo>
                  <a:lnTo>
                    <a:pt x="22344" y="30276"/>
                  </a:lnTo>
                  <a:lnTo>
                    <a:pt x="22212" y="30144"/>
                  </a:lnTo>
                  <a:close/>
                  <a:moveTo>
                    <a:pt x="28425" y="30144"/>
                  </a:moveTo>
                  <a:lnTo>
                    <a:pt x="28161" y="30276"/>
                  </a:lnTo>
                  <a:lnTo>
                    <a:pt x="28029" y="30541"/>
                  </a:lnTo>
                  <a:lnTo>
                    <a:pt x="28161" y="30673"/>
                  </a:lnTo>
                  <a:lnTo>
                    <a:pt x="28425" y="30805"/>
                  </a:lnTo>
                  <a:lnTo>
                    <a:pt x="28690" y="30673"/>
                  </a:lnTo>
                  <a:lnTo>
                    <a:pt x="28690" y="30541"/>
                  </a:lnTo>
                  <a:lnTo>
                    <a:pt x="28690" y="30276"/>
                  </a:lnTo>
                  <a:lnTo>
                    <a:pt x="28425" y="30144"/>
                  </a:lnTo>
                  <a:close/>
                  <a:moveTo>
                    <a:pt x="34639" y="30144"/>
                  </a:moveTo>
                  <a:lnTo>
                    <a:pt x="34375" y="30276"/>
                  </a:lnTo>
                  <a:lnTo>
                    <a:pt x="34375" y="30541"/>
                  </a:lnTo>
                  <a:lnTo>
                    <a:pt x="34375" y="30673"/>
                  </a:lnTo>
                  <a:lnTo>
                    <a:pt x="34639" y="30805"/>
                  </a:lnTo>
                  <a:lnTo>
                    <a:pt x="34904" y="30673"/>
                  </a:lnTo>
                  <a:lnTo>
                    <a:pt x="35036" y="30541"/>
                  </a:lnTo>
                  <a:lnTo>
                    <a:pt x="34904" y="30276"/>
                  </a:lnTo>
                  <a:lnTo>
                    <a:pt x="34639" y="30144"/>
                  </a:lnTo>
                  <a:close/>
                  <a:moveTo>
                    <a:pt x="6347" y="34507"/>
                  </a:moveTo>
                  <a:lnTo>
                    <a:pt x="6214" y="34772"/>
                  </a:lnTo>
                  <a:lnTo>
                    <a:pt x="6347" y="35036"/>
                  </a:lnTo>
                  <a:lnTo>
                    <a:pt x="6479" y="35168"/>
                  </a:lnTo>
                  <a:lnTo>
                    <a:pt x="6743" y="35036"/>
                  </a:lnTo>
                  <a:lnTo>
                    <a:pt x="6875" y="34772"/>
                  </a:lnTo>
                  <a:lnTo>
                    <a:pt x="6743" y="34507"/>
                  </a:lnTo>
                  <a:close/>
                  <a:moveTo>
                    <a:pt x="12560" y="34507"/>
                  </a:moveTo>
                  <a:lnTo>
                    <a:pt x="12428" y="34772"/>
                  </a:lnTo>
                  <a:lnTo>
                    <a:pt x="12560" y="35036"/>
                  </a:lnTo>
                  <a:lnTo>
                    <a:pt x="12825" y="35168"/>
                  </a:lnTo>
                  <a:lnTo>
                    <a:pt x="12957" y="35036"/>
                  </a:lnTo>
                  <a:lnTo>
                    <a:pt x="13089" y="34772"/>
                  </a:lnTo>
                  <a:lnTo>
                    <a:pt x="12957" y="34507"/>
                  </a:lnTo>
                  <a:close/>
                  <a:moveTo>
                    <a:pt x="18774" y="34507"/>
                  </a:moveTo>
                  <a:lnTo>
                    <a:pt x="18774" y="34772"/>
                  </a:lnTo>
                  <a:lnTo>
                    <a:pt x="18774" y="35036"/>
                  </a:lnTo>
                  <a:lnTo>
                    <a:pt x="19039" y="35168"/>
                  </a:lnTo>
                  <a:lnTo>
                    <a:pt x="19303" y="35036"/>
                  </a:lnTo>
                  <a:lnTo>
                    <a:pt x="19303" y="34772"/>
                  </a:lnTo>
                  <a:lnTo>
                    <a:pt x="19303" y="34507"/>
                  </a:lnTo>
                  <a:close/>
                  <a:moveTo>
                    <a:pt x="25120" y="34507"/>
                  </a:moveTo>
                  <a:lnTo>
                    <a:pt x="24988" y="34772"/>
                  </a:lnTo>
                  <a:lnTo>
                    <a:pt x="24988" y="35036"/>
                  </a:lnTo>
                  <a:lnTo>
                    <a:pt x="25252" y="35168"/>
                  </a:lnTo>
                  <a:lnTo>
                    <a:pt x="25517" y="35036"/>
                  </a:lnTo>
                  <a:lnTo>
                    <a:pt x="25649" y="34772"/>
                  </a:lnTo>
                  <a:lnTo>
                    <a:pt x="25517" y="34507"/>
                  </a:lnTo>
                  <a:close/>
                  <a:moveTo>
                    <a:pt x="31334" y="34507"/>
                  </a:moveTo>
                  <a:lnTo>
                    <a:pt x="31202" y="34772"/>
                  </a:lnTo>
                  <a:lnTo>
                    <a:pt x="31334" y="35036"/>
                  </a:lnTo>
                  <a:lnTo>
                    <a:pt x="31466" y="35168"/>
                  </a:lnTo>
                  <a:lnTo>
                    <a:pt x="31731" y="35036"/>
                  </a:lnTo>
                  <a:lnTo>
                    <a:pt x="31863" y="34772"/>
                  </a:lnTo>
                  <a:lnTo>
                    <a:pt x="31731" y="34507"/>
                  </a:lnTo>
                  <a:close/>
                  <a:moveTo>
                    <a:pt x="37548" y="34507"/>
                  </a:moveTo>
                  <a:lnTo>
                    <a:pt x="37415" y="34772"/>
                  </a:lnTo>
                  <a:lnTo>
                    <a:pt x="37548" y="35036"/>
                  </a:lnTo>
                  <a:lnTo>
                    <a:pt x="37812" y="35168"/>
                  </a:lnTo>
                  <a:lnTo>
                    <a:pt x="37944" y="35036"/>
                  </a:lnTo>
                  <a:lnTo>
                    <a:pt x="38077" y="34772"/>
                  </a:lnTo>
                  <a:lnTo>
                    <a:pt x="37944" y="34507"/>
                  </a:lnTo>
                  <a:close/>
                  <a:moveTo>
                    <a:pt x="9652" y="38738"/>
                  </a:moveTo>
                  <a:lnTo>
                    <a:pt x="9387" y="38870"/>
                  </a:lnTo>
                  <a:lnTo>
                    <a:pt x="9387" y="39134"/>
                  </a:lnTo>
                  <a:lnTo>
                    <a:pt x="9387" y="39399"/>
                  </a:lnTo>
                  <a:lnTo>
                    <a:pt x="9916" y="39399"/>
                  </a:lnTo>
                  <a:lnTo>
                    <a:pt x="10048" y="39134"/>
                  </a:lnTo>
                  <a:lnTo>
                    <a:pt x="9916" y="38870"/>
                  </a:lnTo>
                  <a:lnTo>
                    <a:pt x="9652" y="38738"/>
                  </a:lnTo>
                  <a:close/>
                  <a:moveTo>
                    <a:pt x="15866" y="38738"/>
                  </a:moveTo>
                  <a:lnTo>
                    <a:pt x="15733" y="38870"/>
                  </a:lnTo>
                  <a:lnTo>
                    <a:pt x="15601" y="39134"/>
                  </a:lnTo>
                  <a:lnTo>
                    <a:pt x="15733" y="39399"/>
                  </a:lnTo>
                  <a:lnTo>
                    <a:pt x="16130" y="39399"/>
                  </a:lnTo>
                  <a:lnTo>
                    <a:pt x="16262" y="39134"/>
                  </a:lnTo>
                  <a:lnTo>
                    <a:pt x="16130" y="38870"/>
                  </a:lnTo>
                  <a:lnTo>
                    <a:pt x="15866" y="38738"/>
                  </a:lnTo>
                  <a:close/>
                  <a:moveTo>
                    <a:pt x="22212" y="38738"/>
                  </a:moveTo>
                  <a:lnTo>
                    <a:pt x="21947" y="38870"/>
                  </a:lnTo>
                  <a:lnTo>
                    <a:pt x="21815" y="39134"/>
                  </a:lnTo>
                  <a:lnTo>
                    <a:pt x="21947" y="39399"/>
                  </a:lnTo>
                  <a:lnTo>
                    <a:pt x="22344" y="39399"/>
                  </a:lnTo>
                  <a:lnTo>
                    <a:pt x="22476" y="39134"/>
                  </a:lnTo>
                  <a:lnTo>
                    <a:pt x="22344" y="38870"/>
                  </a:lnTo>
                  <a:lnTo>
                    <a:pt x="22212" y="38738"/>
                  </a:lnTo>
                  <a:close/>
                  <a:moveTo>
                    <a:pt x="28425" y="38738"/>
                  </a:moveTo>
                  <a:lnTo>
                    <a:pt x="28161" y="38870"/>
                  </a:lnTo>
                  <a:lnTo>
                    <a:pt x="28029" y="39134"/>
                  </a:lnTo>
                  <a:lnTo>
                    <a:pt x="28161" y="39399"/>
                  </a:lnTo>
                  <a:lnTo>
                    <a:pt x="28690" y="39399"/>
                  </a:lnTo>
                  <a:lnTo>
                    <a:pt x="28690" y="39134"/>
                  </a:lnTo>
                  <a:lnTo>
                    <a:pt x="28690" y="38870"/>
                  </a:lnTo>
                  <a:lnTo>
                    <a:pt x="28425" y="38738"/>
                  </a:lnTo>
                  <a:close/>
                  <a:moveTo>
                    <a:pt x="34639" y="38738"/>
                  </a:moveTo>
                  <a:lnTo>
                    <a:pt x="34375" y="38870"/>
                  </a:lnTo>
                  <a:lnTo>
                    <a:pt x="34375" y="39134"/>
                  </a:lnTo>
                  <a:lnTo>
                    <a:pt x="34375" y="39399"/>
                  </a:lnTo>
                  <a:lnTo>
                    <a:pt x="34904" y="39399"/>
                  </a:lnTo>
                  <a:lnTo>
                    <a:pt x="35036" y="39134"/>
                  </a:lnTo>
                  <a:lnTo>
                    <a:pt x="34904" y="38870"/>
                  </a:lnTo>
                  <a:lnTo>
                    <a:pt x="34639" y="38738"/>
                  </a:lnTo>
                  <a:close/>
                  <a:moveTo>
                    <a:pt x="40853" y="38738"/>
                  </a:moveTo>
                  <a:lnTo>
                    <a:pt x="40721" y="38870"/>
                  </a:lnTo>
                  <a:lnTo>
                    <a:pt x="40588" y="39134"/>
                  </a:lnTo>
                  <a:lnTo>
                    <a:pt x="40721" y="39399"/>
                  </a:lnTo>
                  <a:lnTo>
                    <a:pt x="41117" y="39399"/>
                  </a:lnTo>
                  <a:lnTo>
                    <a:pt x="41249" y="39134"/>
                  </a:lnTo>
                  <a:lnTo>
                    <a:pt x="41117" y="38870"/>
                  </a:lnTo>
                  <a:lnTo>
                    <a:pt x="40853" y="38738"/>
                  </a:lnTo>
                  <a:close/>
                  <a:moveTo>
                    <a:pt x="6479" y="43101"/>
                  </a:moveTo>
                  <a:lnTo>
                    <a:pt x="6347" y="43233"/>
                  </a:lnTo>
                  <a:lnTo>
                    <a:pt x="6214" y="43365"/>
                  </a:lnTo>
                  <a:lnTo>
                    <a:pt x="6347" y="43629"/>
                  </a:lnTo>
                  <a:lnTo>
                    <a:pt x="6479" y="43762"/>
                  </a:lnTo>
                  <a:lnTo>
                    <a:pt x="6743" y="43629"/>
                  </a:lnTo>
                  <a:lnTo>
                    <a:pt x="6875" y="43365"/>
                  </a:lnTo>
                  <a:lnTo>
                    <a:pt x="6743" y="43233"/>
                  </a:lnTo>
                  <a:lnTo>
                    <a:pt x="6479" y="43101"/>
                  </a:lnTo>
                  <a:close/>
                  <a:moveTo>
                    <a:pt x="12825" y="43101"/>
                  </a:moveTo>
                  <a:lnTo>
                    <a:pt x="12560" y="43233"/>
                  </a:lnTo>
                  <a:lnTo>
                    <a:pt x="12428" y="43365"/>
                  </a:lnTo>
                  <a:lnTo>
                    <a:pt x="12560" y="43629"/>
                  </a:lnTo>
                  <a:lnTo>
                    <a:pt x="12825" y="43762"/>
                  </a:lnTo>
                  <a:lnTo>
                    <a:pt x="12957" y="43629"/>
                  </a:lnTo>
                  <a:lnTo>
                    <a:pt x="13089" y="43365"/>
                  </a:lnTo>
                  <a:lnTo>
                    <a:pt x="12957" y="43233"/>
                  </a:lnTo>
                  <a:lnTo>
                    <a:pt x="12825" y="43101"/>
                  </a:lnTo>
                  <a:close/>
                  <a:moveTo>
                    <a:pt x="19039" y="43101"/>
                  </a:moveTo>
                  <a:lnTo>
                    <a:pt x="18774" y="43233"/>
                  </a:lnTo>
                  <a:lnTo>
                    <a:pt x="18774" y="43365"/>
                  </a:lnTo>
                  <a:lnTo>
                    <a:pt x="18774" y="43629"/>
                  </a:lnTo>
                  <a:lnTo>
                    <a:pt x="19039" y="43762"/>
                  </a:lnTo>
                  <a:lnTo>
                    <a:pt x="19303" y="43629"/>
                  </a:lnTo>
                  <a:lnTo>
                    <a:pt x="19303" y="43365"/>
                  </a:lnTo>
                  <a:lnTo>
                    <a:pt x="19303" y="43233"/>
                  </a:lnTo>
                  <a:lnTo>
                    <a:pt x="19039" y="43101"/>
                  </a:lnTo>
                  <a:close/>
                  <a:moveTo>
                    <a:pt x="25252" y="43101"/>
                  </a:moveTo>
                  <a:lnTo>
                    <a:pt x="25120" y="43233"/>
                  </a:lnTo>
                  <a:lnTo>
                    <a:pt x="24988" y="43365"/>
                  </a:lnTo>
                  <a:lnTo>
                    <a:pt x="24988" y="43629"/>
                  </a:lnTo>
                  <a:lnTo>
                    <a:pt x="25252" y="43762"/>
                  </a:lnTo>
                  <a:lnTo>
                    <a:pt x="25517" y="43629"/>
                  </a:lnTo>
                  <a:lnTo>
                    <a:pt x="25649" y="43365"/>
                  </a:lnTo>
                  <a:lnTo>
                    <a:pt x="25517" y="43233"/>
                  </a:lnTo>
                  <a:lnTo>
                    <a:pt x="25252" y="43101"/>
                  </a:lnTo>
                  <a:close/>
                  <a:moveTo>
                    <a:pt x="31598" y="43101"/>
                  </a:moveTo>
                  <a:lnTo>
                    <a:pt x="31334" y="43233"/>
                  </a:lnTo>
                  <a:lnTo>
                    <a:pt x="31202" y="43365"/>
                  </a:lnTo>
                  <a:lnTo>
                    <a:pt x="31334" y="43629"/>
                  </a:lnTo>
                  <a:lnTo>
                    <a:pt x="31466" y="43762"/>
                  </a:lnTo>
                  <a:lnTo>
                    <a:pt x="31731" y="43629"/>
                  </a:lnTo>
                  <a:lnTo>
                    <a:pt x="31863" y="43365"/>
                  </a:lnTo>
                  <a:lnTo>
                    <a:pt x="31731" y="43233"/>
                  </a:lnTo>
                  <a:lnTo>
                    <a:pt x="31598" y="43101"/>
                  </a:lnTo>
                  <a:close/>
                  <a:moveTo>
                    <a:pt x="37812" y="43101"/>
                  </a:moveTo>
                  <a:lnTo>
                    <a:pt x="37548" y="43233"/>
                  </a:lnTo>
                  <a:lnTo>
                    <a:pt x="37415" y="43365"/>
                  </a:lnTo>
                  <a:lnTo>
                    <a:pt x="37548" y="43629"/>
                  </a:lnTo>
                  <a:lnTo>
                    <a:pt x="37812" y="43762"/>
                  </a:lnTo>
                  <a:lnTo>
                    <a:pt x="37944" y="43629"/>
                  </a:lnTo>
                  <a:lnTo>
                    <a:pt x="38077" y="43365"/>
                  </a:lnTo>
                  <a:lnTo>
                    <a:pt x="37944" y="43233"/>
                  </a:lnTo>
                  <a:lnTo>
                    <a:pt x="37812" y="43101"/>
                  </a:lnTo>
                  <a:close/>
                  <a:moveTo>
                    <a:pt x="3174" y="47464"/>
                  </a:moveTo>
                  <a:lnTo>
                    <a:pt x="3041" y="47728"/>
                  </a:lnTo>
                  <a:lnTo>
                    <a:pt x="3174" y="47992"/>
                  </a:lnTo>
                  <a:lnTo>
                    <a:pt x="3570" y="47992"/>
                  </a:lnTo>
                  <a:lnTo>
                    <a:pt x="3702" y="47728"/>
                  </a:lnTo>
                  <a:lnTo>
                    <a:pt x="3570" y="47464"/>
                  </a:lnTo>
                  <a:close/>
                  <a:moveTo>
                    <a:pt x="9387" y="47464"/>
                  </a:moveTo>
                  <a:lnTo>
                    <a:pt x="9255" y="47728"/>
                  </a:lnTo>
                  <a:lnTo>
                    <a:pt x="9387" y="47992"/>
                  </a:lnTo>
                  <a:lnTo>
                    <a:pt x="9916" y="47992"/>
                  </a:lnTo>
                  <a:lnTo>
                    <a:pt x="9916" y="47728"/>
                  </a:lnTo>
                  <a:lnTo>
                    <a:pt x="9916" y="47464"/>
                  </a:lnTo>
                  <a:close/>
                  <a:moveTo>
                    <a:pt x="15601" y="47464"/>
                  </a:moveTo>
                  <a:lnTo>
                    <a:pt x="15601" y="47728"/>
                  </a:lnTo>
                  <a:lnTo>
                    <a:pt x="15601" y="47992"/>
                  </a:lnTo>
                  <a:lnTo>
                    <a:pt x="16130" y="47992"/>
                  </a:lnTo>
                  <a:lnTo>
                    <a:pt x="16262" y="47728"/>
                  </a:lnTo>
                  <a:lnTo>
                    <a:pt x="16130" y="47464"/>
                  </a:lnTo>
                  <a:close/>
                  <a:moveTo>
                    <a:pt x="21947" y="47464"/>
                  </a:moveTo>
                  <a:lnTo>
                    <a:pt x="21815" y="47728"/>
                  </a:lnTo>
                  <a:lnTo>
                    <a:pt x="21947" y="47992"/>
                  </a:lnTo>
                  <a:lnTo>
                    <a:pt x="22344" y="47992"/>
                  </a:lnTo>
                  <a:lnTo>
                    <a:pt x="22476" y="47728"/>
                  </a:lnTo>
                  <a:lnTo>
                    <a:pt x="22344" y="47464"/>
                  </a:lnTo>
                  <a:close/>
                  <a:moveTo>
                    <a:pt x="28161" y="47464"/>
                  </a:moveTo>
                  <a:lnTo>
                    <a:pt x="28029" y="47728"/>
                  </a:lnTo>
                  <a:lnTo>
                    <a:pt x="28161" y="47992"/>
                  </a:lnTo>
                  <a:lnTo>
                    <a:pt x="28558" y="47992"/>
                  </a:lnTo>
                  <a:lnTo>
                    <a:pt x="28690" y="47728"/>
                  </a:lnTo>
                  <a:lnTo>
                    <a:pt x="28558" y="47464"/>
                  </a:lnTo>
                  <a:close/>
                  <a:moveTo>
                    <a:pt x="34375" y="47464"/>
                  </a:moveTo>
                  <a:lnTo>
                    <a:pt x="34375" y="47728"/>
                  </a:lnTo>
                  <a:lnTo>
                    <a:pt x="34375" y="47992"/>
                  </a:lnTo>
                  <a:lnTo>
                    <a:pt x="34904" y="47992"/>
                  </a:lnTo>
                  <a:lnTo>
                    <a:pt x="34904" y="47728"/>
                  </a:lnTo>
                  <a:lnTo>
                    <a:pt x="34904" y="47464"/>
                  </a:lnTo>
                  <a:close/>
                  <a:moveTo>
                    <a:pt x="40721" y="47464"/>
                  </a:moveTo>
                  <a:lnTo>
                    <a:pt x="40588" y="47728"/>
                  </a:lnTo>
                  <a:lnTo>
                    <a:pt x="40588" y="47992"/>
                  </a:lnTo>
                  <a:lnTo>
                    <a:pt x="41117" y="47992"/>
                  </a:lnTo>
                  <a:lnTo>
                    <a:pt x="41249" y="47728"/>
                  </a:lnTo>
                  <a:lnTo>
                    <a:pt x="41117" y="47464"/>
                  </a:lnTo>
                  <a:close/>
                  <a:moveTo>
                    <a:pt x="6479" y="51694"/>
                  </a:moveTo>
                  <a:lnTo>
                    <a:pt x="6347" y="51826"/>
                  </a:lnTo>
                  <a:lnTo>
                    <a:pt x="6214" y="52091"/>
                  </a:lnTo>
                  <a:lnTo>
                    <a:pt x="6347" y="52223"/>
                  </a:lnTo>
                  <a:lnTo>
                    <a:pt x="6479" y="52355"/>
                  </a:lnTo>
                  <a:lnTo>
                    <a:pt x="6743" y="52223"/>
                  </a:lnTo>
                  <a:lnTo>
                    <a:pt x="6875" y="52091"/>
                  </a:lnTo>
                  <a:lnTo>
                    <a:pt x="6743" y="51826"/>
                  </a:lnTo>
                  <a:lnTo>
                    <a:pt x="6479" y="51694"/>
                  </a:lnTo>
                  <a:close/>
                  <a:moveTo>
                    <a:pt x="12825" y="51694"/>
                  </a:moveTo>
                  <a:lnTo>
                    <a:pt x="12560" y="51826"/>
                  </a:lnTo>
                  <a:lnTo>
                    <a:pt x="12428" y="52091"/>
                  </a:lnTo>
                  <a:lnTo>
                    <a:pt x="12560" y="52223"/>
                  </a:lnTo>
                  <a:lnTo>
                    <a:pt x="12825" y="52355"/>
                  </a:lnTo>
                  <a:lnTo>
                    <a:pt x="12957" y="52223"/>
                  </a:lnTo>
                  <a:lnTo>
                    <a:pt x="13089" y="52091"/>
                  </a:lnTo>
                  <a:lnTo>
                    <a:pt x="12957" y="51826"/>
                  </a:lnTo>
                  <a:lnTo>
                    <a:pt x="12825" y="51694"/>
                  </a:lnTo>
                  <a:close/>
                  <a:moveTo>
                    <a:pt x="19039" y="51694"/>
                  </a:moveTo>
                  <a:lnTo>
                    <a:pt x="18774" y="51826"/>
                  </a:lnTo>
                  <a:lnTo>
                    <a:pt x="18642" y="52091"/>
                  </a:lnTo>
                  <a:lnTo>
                    <a:pt x="18774" y="52223"/>
                  </a:lnTo>
                  <a:lnTo>
                    <a:pt x="19039" y="52355"/>
                  </a:lnTo>
                  <a:lnTo>
                    <a:pt x="19303" y="52223"/>
                  </a:lnTo>
                  <a:lnTo>
                    <a:pt x="19303" y="52091"/>
                  </a:lnTo>
                  <a:lnTo>
                    <a:pt x="19303" y="51826"/>
                  </a:lnTo>
                  <a:lnTo>
                    <a:pt x="19039" y="51694"/>
                  </a:lnTo>
                  <a:close/>
                  <a:moveTo>
                    <a:pt x="25252" y="51694"/>
                  </a:moveTo>
                  <a:lnTo>
                    <a:pt x="24988" y="51826"/>
                  </a:lnTo>
                  <a:lnTo>
                    <a:pt x="24988" y="52091"/>
                  </a:lnTo>
                  <a:lnTo>
                    <a:pt x="24988" y="52223"/>
                  </a:lnTo>
                  <a:lnTo>
                    <a:pt x="25252" y="52355"/>
                  </a:lnTo>
                  <a:lnTo>
                    <a:pt x="25517" y="52223"/>
                  </a:lnTo>
                  <a:lnTo>
                    <a:pt x="25649" y="52091"/>
                  </a:lnTo>
                  <a:lnTo>
                    <a:pt x="25517" y="51826"/>
                  </a:lnTo>
                  <a:lnTo>
                    <a:pt x="25252" y="51694"/>
                  </a:lnTo>
                  <a:close/>
                  <a:moveTo>
                    <a:pt x="31466" y="51694"/>
                  </a:moveTo>
                  <a:lnTo>
                    <a:pt x="31334" y="51826"/>
                  </a:lnTo>
                  <a:lnTo>
                    <a:pt x="31202" y="52091"/>
                  </a:lnTo>
                  <a:lnTo>
                    <a:pt x="31334" y="52223"/>
                  </a:lnTo>
                  <a:lnTo>
                    <a:pt x="31466" y="52355"/>
                  </a:lnTo>
                  <a:lnTo>
                    <a:pt x="31731" y="52223"/>
                  </a:lnTo>
                  <a:lnTo>
                    <a:pt x="31863" y="52091"/>
                  </a:lnTo>
                  <a:lnTo>
                    <a:pt x="31731" y="51826"/>
                  </a:lnTo>
                  <a:lnTo>
                    <a:pt x="31466" y="51694"/>
                  </a:lnTo>
                  <a:close/>
                  <a:moveTo>
                    <a:pt x="37812" y="51694"/>
                  </a:moveTo>
                  <a:lnTo>
                    <a:pt x="37548" y="51826"/>
                  </a:lnTo>
                  <a:lnTo>
                    <a:pt x="37415" y="52091"/>
                  </a:lnTo>
                  <a:lnTo>
                    <a:pt x="37548" y="52223"/>
                  </a:lnTo>
                  <a:lnTo>
                    <a:pt x="37812" y="52355"/>
                  </a:lnTo>
                  <a:lnTo>
                    <a:pt x="37944" y="52223"/>
                  </a:lnTo>
                  <a:lnTo>
                    <a:pt x="38077" y="52091"/>
                  </a:lnTo>
                  <a:lnTo>
                    <a:pt x="37944" y="51826"/>
                  </a:lnTo>
                  <a:lnTo>
                    <a:pt x="37812" y="51694"/>
                  </a:lnTo>
                  <a:close/>
                  <a:moveTo>
                    <a:pt x="3438" y="56057"/>
                  </a:moveTo>
                  <a:lnTo>
                    <a:pt x="3174" y="56189"/>
                  </a:lnTo>
                  <a:lnTo>
                    <a:pt x="3041" y="56321"/>
                  </a:lnTo>
                  <a:lnTo>
                    <a:pt x="3174" y="56586"/>
                  </a:lnTo>
                  <a:lnTo>
                    <a:pt x="3438" y="56718"/>
                  </a:lnTo>
                  <a:lnTo>
                    <a:pt x="3570" y="56586"/>
                  </a:lnTo>
                  <a:lnTo>
                    <a:pt x="3702" y="56321"/>
                  </a:lnTo>
                  <a:lnTo>
                    <a:pt x="3570" y="56189"/>
                  </a:lnTo>
                  <a:lnTo>
                    <a:pt x="3438" y="56057"/>
                  </a:lnTo>
                  <a:close/>
                  <a:moveTo>
                    <a:pt x="9387" y="56057"/>
                  </a:moveTo>
                  <a:lnTo>
                    <a:pt x="9255" y="56321"/>
                  </a:lnTo>
                  <a:lnTo>
                    <a:pt x="9387" y="56586"/>
                  </a:lnTo>
                  <a:lnTo>
                    <a:pt x="9652" y="56718"/>
                  </a:lnTo>
                  <a:lnTo>
                    <a:pt x="9916" y="56586"/>
                  </a:lnTo>
                  <a:lnTo>
                    <a:pt x="9916" y="56321"/>
                  </a:lnTo>
                  <a:lnTo>
                    <a:pt x="9916" y="56189"/>
                  </a:lnTo>
                  <a:lnTo>
                    <a:pt x="9652" y="56057"/>
                  </a:lnTo>
                  <a:close/>
                  <a:moveTo>
                    <a:pt x="15601" y="56057"/>
                  </a:moveTo>
                  <a:lnTo>
                    <a:pt x="15601" y="56321"/>
                  </a:lnTo>
                  <a:lnTo>
                    <a:pt x="15601" y="56586"/>
                  </a:lnTo>
                  <a:lnTo>
                    <a:pt x="15866" y="56718"/>
                  </a:lnTo>
                  <a:lnTo>
                    <a:pt x="16130" y="56586"/>
                  </a:lnTo>
                  <a:lnTo>
                    <a:pt x="16262" y="56321"/>
                  </a:lnTo>
                  <a:lnTo>
                    <a:pt x="16130" y="56189"/>
                  </a:lnTo>
                  <a:lnTo>
                    <a:pt x="15866" y="56057"/>
                  </a:lnTo>
                  <a:close/>
                  <a:moveTo>
                    <a:pt x="22079" y="56057"/>
                  </a:moveTo>
                  <a:lnTo>
                    <a:pt x="21947" y="56189"/>
                  </a:lnTo>
                  <a:lnTo>
                    <a:pt x="21815" y="56321"/>
                  </a:lnTo>
                  <a:lnTo>
                    <a:pt x="21947" y="56586"/>
                  </a:lnTo>
                  <a:lnTo>
                    <a:pt x="22079" y="56718"/>
                  </a:lnTo>
                  <a:lnTo>
                    <a:pt x="22344" y="56586"/>
                  </a:lnTo>
                  <a:lnTo>
                    <a:pt x="22476" y="56321"/>
                  </a:lnTo>
                  <a:lnTo>
                    <a:pt x="22344" y="56189"/>
                  </a:lnTo>
                  <a:lnTo>
                    <a:pt x="22079" y="56057"/>
                  </a:lnTo>
                  <a:close/>
                  <a:moveTo>
                    <a:pt x="28161" y="56057"/>
                  </a:moveTo>
                  <a:lnTo>
                    <a:pt x="28029" y="56321"/>
                  </a:lnTo>
                  <a:lnTo>
                    <a:pt x="28161" y="56586"/>
                  </a:lnTo>
                  <a:lnTo>
                    <a:pt x="28425" y="56718"/>
                  </a:lnTo>
                  <a:lnTo>
                    <a:pt x="28558" y="56586"/>
                  </a:lnTo>
                  <a:lnTo>
                    <a:pt x="28690" y="56321"/>
                  </a:lnTo>
                  <a:lnTo>
                    <a:pt x="28558" y="56189"/>
                  </a:lnTo>
                  <a:lnTo>
                    <a:pt x="28425" y="56057"/>
                  </a:lnTo>
                  <a:close/>
                  <a:moveTo>
                    <a:pt x="34639" y="56057"/>
                  </a:moveTo>
                  <a:lnTo>
                    <a:pt x="34375" y="56189"/>
                  </a:lnTo>
                  <a:lnTo>
                    <a:pt x="34242" y="56321"/>
                  </a:lnTo>
                  <a:lnTo>
                    <a:pt x="34375" y="56586"/>
                  </a:lnTo>
                  <a:lnTo>
                    <a:pt x="34639" y="56718"/>
                  </a:lnTo>
                  <a:lnTo>
                    <a:pt x="34904" y="56586"/>
                  </a:lnTo>
                  <a:lnTo>
                    <a:pt x="34904" y="56321"/>
                  </a:lnTo>
                  <a:lnTo>
                    <a:pt x="34904" y="56189"/>
                  </a:lnTo>
                  <a:lnTo>
                    <a:pt x="34639" y="56057"/>
                  </a:lnTo>
                  <a:close/>
                  <a:moveTo>
                    <a:pt x="40588" y="56057"/>
                  </a:moveTo>
                  <a:lnTo>
                    <a:pt x="40588" y="56321"/>
                  </a:lnTo>
                  <a:lnTo>
                    <a:pt x="40588" y="56586"/>
                  </a:lnTo>
                  <a:lnTo>
                    <a:pt x="40853" y="56718"/>
                  </a:lnTo>
                  <a:lnTo>
                    <a:pt x="41117" y="56586"/>
                  </a:lnTo>
                  <a:lnTo>
                    <a:pt x="41249" y="56321"/>
                  </a:lnTo>
                  <a:lnTo>
                    <a:pt x="41117" y="56189"/>
                  </a:lnTo>
                  <a:lnTo>
                    <a:pt x="40853" y="56057"/>
                  </a:lnTo>
                  <a:close/>
                  <a:moveTo>
                    <a:pt x="265" y="60288"/>
                  </a:moveTo>
                  <a:lnTo>
                    <a:pt x="1" y="60420"/>
                  </a:lnTo>
                  <a:lnTo>
                    <a:pt x="1" y="60684"/>
                  </a:lnTo>
                  <a:lnTo>
                    <a:pt x="1" y="60817"/>
                  </a:lnTo>
                  <a:lnTo>
                    <a:pt x="265" y="60949"/>
                  </a:lnTo>
                  <a:lnTo>
                    <a:pt x="529" y="60817"/>
                  </a:lnTo>
                  <a:lnTo>
                    <a:pt x="529" y="60684"/>
                  </a:lnTo>
                  <a:lnTo>
                    <a:pt x="529" y="60420"/>
                  </a:lnTo>
                  <a:lnTo>
                    <a:pt x="265" y="60288"/>
                  </a:lnTo>
                  <a:close/>
                  <a:moveTo>
                    <a:pt x="6479" y="60288"/>
                  </a:moveTo>
                  <a:lnTo>
                    <a:pt x="6347" y="60420"/>
                  </a:lnTo>
                  <a:lnTo>
                    <a:pt x="6214" y="60684"/>
                  </a:lnTo>
                  <a:lnTo>
                    <a:pt x="6347" y="60817"/>
                  </a:lnTo>
                  <a:lnTo>
                    <a:pt x="6479" y="60949"/>
                  </a:lnTo>
                  <a:lnTo>
                    <a:pt x="6743" y="60817"/>
                  </a:lnTo>
                  <a:lnTo>
                    <a:pt x="6875" y="60684"/>
                  </a:lnTo>
                  <a:lnTo>
                    <a:pt x="6743" y="60420"/>
                  </a:lnTo>
                  <a:lnTo>
                    <a:pt x="6479" y="60288"/>
                  </a:lnTo>
                  <a:close/>
                  <a:moveTo>
                    <a:pt x="12825" y="60288"/>
                  </a:moveTo>
                  <a:lnTo>
                    <a:pt x="12560" y="60420"/>
                  </a:lnTo>
                  <a:lnTo>
                    <a:pt x="12428" y="60684"/>
                  </a:lnTo>
                  <a:lnTo>
                    <a:pt x="12560" y="60817"/>
                  </a:lnTo>
                  <a:lnTo>
                    <a:pt x="12825" y="60949"/>
                  </a:lnTo>
                  <a:lnTo>
                    <a:pt x="12957" y="60817"/>
                  </a:lnTo>
                  <a:lnTo>
                    <a:pt x="13089" y="60684"/>
                  </a:lnTo>
                  <a:lnTo>
                    <a:pt x="12957" y="60420"/>
                  </a:lnTo>
                  <a:lnTo>
                    <a:pt x="12825" y="60288"/>
                  </a:lnTo>
                  <a:close/>
                  <a:moveTo>
                    <a:pt x="19039" y="60288"/>
                  </a:moveTo>
                  <a:lnTo>
                    <a:pt x="18774" y="60420"/>
                  </a:lnTo>
                  <a:lnTo>
                    <a:pt x="18642" y="60684"/>
                  </a:lnTo>
                  <a:lnTo>
                    <a:pt x="18774" y="60817"/>
                  </a:lnTo>
                  <a:lnTo>
                    <a:pt x="19039" y="60949"/>
                  </a:lnTo>
                  <a:lnTo>
                    <a:pt x="19303" y="60817"/>
                  </a:lnTo>
                  <a:lnTo>
                    <a:pt x="19303" y="60684"/>
                  </a:lnTo>
                  <a:lnTo>
                    <a:pt x="19303" y="60420"/>
                  </a:lnTo>
                  <a:lnTo>
                    <a:pt x="19039" y="60288"/>
                  </a:lnTo>
                  <a:close/>
                  <a:moveTo>
                    <a:pt x="25252" y="60288"/>
                  </a:moveTo>
                  <a:lnTo>
                    <a:pt x="24988" y="60420"/>
                  </a:lnTo>
                  <a:lnTo>
                    <a:pt x="24988" y="60684"/>
                  </a:lnTo>
                  <a:lnTo>
                    <a:pt x="24988" y="60817"/>
                  </a:lnTo>
                  <a:lnTo>
                    <a:pt x="25252" y="60949"/>
                  </a:lnTo>
                  <a:lnTo>
                    <a:pt x="25517" y="60817"/>
                  </a:lnTo>
                  <a:lnTo>
                    <a:pt x="25517" y="60684"/>
                  </a:lnTo>
                  <a:lnTo>
                    <a:pt x="25517" y="60420"/>
                  </a:lnTo>
                  <a:lnTo>
                    <a:pt x="25252" y="60288"/>
                  </a:lnTo>
                  <a:close/>
                  <a:moveTo>
                    <a:pt x="31466" y="60288"/>
                  </a:moveTo>
                  <a:lnTo>
                    <a:pt x="31334" y="60420"/>
                  </a:lnTo>
                  <a:lnTo>
                    <a:pt x="31202" y="60684"/>
                  </a:lnTo>
                  <a:lnTo>
                    <a:pt x="31334" y="60817"/>
                  </a:lnTo>
                  <a:lnTo>
                    <a:pt x="31466" y="60949"/>
                  </a:lnTo>
                  <a:lnTo>
                    <a:pt x="31731" y="60817"/>
                  </a:lnTo>
                  <a:lnTo>
                    <a:pt x="31863" y="60684"/>
                  </a:lnTo>
                  <a:lnTo>
                    <a:pt x="31731" y="60420"/>
                  </a:lnTo>
                  <a:lnTo>
                    <a:pt x="31466" y="60288"/>
                  </a:lnTo>
                  <a:close/>
                  <a:moveTo>
                    <a:pt x="37812" y="60288"/>
                  </a:moveTo>
                  <a:lnTo>
                    <a:pt x="37548" y="60420"/>
                  </a:lnTo>
                  <a:lnTo>
                    <a:pt x="37415" y="60684"/>
                  </a:lnTo>
                  <a:lnTo>
                    <a:pt x="37548" y="60817"/>
                  </a:lnTo>
                  <a:lnTo>
                    <a:pt x="37812" y="60949"/>
                  </a:lnTo>
                  <a:lnTo>
                    <a:pt x="37944" y="60817"/>
                  </a:lnTo>
                  <a:lnTo>
                    <a:pt x="38077" y="60684"/>
                  </a:lnTo>
                  <a:lnTo>
                    <a:pt x="37944" y="60420"/>
                  </a:lnTo>
                  <a:lnTo>
                    <a:pt x="37812" y="60288"/>
                  </a:lnTo>
                  <a:close/>
                  <a:moveTo>
                    <a:pt x="3438" y="64651"/>
                  </a:moveTo>
                  <a:lnTo>
                    <a:pt x="3174" y="64783"/>
                  </a:lnTo>
                  <a:lnTo>
                    <a:pt x="3041" y="64915"/>
                  </a:lnTo>
                  <a:lnTo>
                    <a:pt x="3174" y="65179"/>
                  </a:lnTo>
                  <a:lnTo>
                    <a:pt x="3438" y="65312"/>
                  </a:lnTo>
                  <a:lnTo>
                    <a:pt x="3570" y="65179"/>
                  </a:lnTo>
                  <a:lnTo>
                    <a:pt x="3702" y="64915"/>
                  </a:lnTo>
                  <a:lnTo>
                    <a:pt x="3570" y="64783"/>
                  </a:lnTo>
                  <a:lnTo>
                    <a:pt x="3438" y="64651"/>
                  </a:lnTo>
                  <a:close/>
                  <a:moveTo>
                    <a:pt x="9652" y="64651"/>
                  </a:moveTo>
                  <a:lnTo>
                    <a:pt x="9387" y="64783"/>
                  </a:lnTo>
                  <a:lnTo>
                    <a:pt x="9255" y="64915"/>
                  </a:lnTo>
                  <a:lnTo>
                    <a:pt x="9387" y="65179"/>
                  </a:lnTo>
                  <a:lnTo>
                    <a:pt x="9652" y="65312"/>
                  </a:lnTo>
                  <a:lnTo>
                    <a:pt x="9916" y="65179"/>
                  </a:lnTo>
                  <a:lnTo>
                    <a:pt x="9916" y="64915"/>
                  </a:lnTo>
                  <a:lnTo>
                    <a:pt x="9916" y="64783"/>
                  </a:lnTo>
                  <a:lnTo>
                    <a:pt x="9652" y="64651"/>
                  </a:lnTo>
                  <a:close/>
                  <a:moveTo>
                    <a:pt x="15866" y="64651"/>
                  </a:moveTo>
                  <a:lnTo>
                    <a:pt x="15601" y="64783"/>
                  </a:lnTo>
                  <a:lnTo>
                    <a:pt x="15601" y="64915"/>
                  </a:lnTo>
                  <a:lnTo>
                    <a:pt x="15601" y="65179"/>
                  </a:lnTo>
                  <a:lnTo>
                    <a:pt x="15866" y="65312"/>
                  </a:lnTo>
                  <a:lnTo>
                    <a:pt x="16130" y="65179"/>
                  </a:lnTo>
                  <a:lnTo>
                    <a:pt x="16262" y="64915"/>
                  </a:lnTo>
                  <a:lnTo>
                    <a:pt x="16130" y="64783"/>
                  </a:lnTo>
                  <a:lnTo>
                    <a:pt x="15866" y="64651"/>
                  </a:lnTo>
                  <a:close/>
                  <a:moveTo>
                    <a:pt x="22079" y="64651"/>
                  </a:moveTo>
                  <a:lnTo>
                    <a:pt x="21947" y="64783"/>
                  </a:lnTo>
                  <a:lnTo>
                    <a:pt x="21815" y="64915"/>
                  </a:lnTo>
                  <a:lnTo>
                    <a:pt x="21947" y="65179"/>
                  </a:lnTo>
                  <a:lnTo>
                    <a:pt x="22079" y="65312"/>
                  </a:lnTo>
                  <a:lnTo>
                    <a:pt x="22344" y="65179"/>
                  </a:lnTo>
                  <a:lnTo>
                    <a:pt x="22476" y="64915"/>
                  </a:lnTo>
                  <a:lnTo>
                    <a:pt x="22344" y="64783"/>
                  </a:lnTo>
                  <a:lnTo>
                    <a:pt x="22079" y="64651"/>
                  </a:lnTo>
                  <a:close/>
                  <a:moveTo>
                    <a:pt x="28425" y="64651"/>
                  </a:moveTo>
                  <a:lnTo>
                    <a:pt x="28161" y="64783"/>
                  </a:lnTo>
                  <a:lnTo>
                    <a:pt x="28029" y="64915"/>
                  </a:lnTo>
                  <a:lnTo>
                    <a:pt x="28161" y="65179"/>
                  </a:lnTo>
                  <a:lnTo>
                    <a:pt x="28425" y="65312"/>
                  </a:lnTo>
                  <a:lnTo>
                    <a:pt x="28558" y="65179"/>
                  </a:lnTo>
                  <a:lnTo>
                    <a:pt x="28690" y="64915"/>
                  </a:lnTo>
                  <a:lnTo>
                    <a:pt x="28558" y="64783"/>
                  </a:lnTo>
                  <a:lnTo>
                    <a:pt x="28425" y="64651"/>
                  </a:lnTo>
                  <a:close/>
                  <a:moveTo>
                    <a:pt x="34639" y="64651"/>
                  </a:moveTo>
                  <a:lnTo>
                    <a:pt x="34375" y="64783"/>
                  </a:lnTo>
                  <a:lnTo>
                    <a:pt x="34242" y="64915"/>
                  </a:lnTo>
                  <a:lnTo>
                    <a:pt x="34375" y="65179"/>
                  </a:lnTo>
                  <a:lnTo>
                    <a:pt x="34639" y="65312"/>
                  </a:lnTo>
                  <a:lnTo>
                    <a:pt x="34904" y="65179"/>
                  </a:lnTo>
                  <a:lnTo>
                    <a:pt x="34904" y="64915"/>
                  </a:lnTo>
                  <a:lnTo>
                    <a:pt x="34904" y="64783"/>
                  </a:lnTo>
                  <a:lnTo>
                    <a:pt x="34639" y="64651"/>
                  </a:lnTo>
                  <a:close/>
                  <a:moveTo>
                    <a:pt x="40853" y="64651"/>
                  </a:moveTo>
                  <a:lnTo>
                    <a:pt x="40588" y="64783"/>
                  </a:lnTo>
                  <a:lnTo>
                    <a:pt x="40588" y="64915"/>
                  </a:lnTo>
                  <a:lnTo>
                    <a:pt x="40588" y="65179"/>
                  </a:lnTo>
                  <a:lnTo>
                    <a:pt x="40853" y="65312"/>
                  </a:lnTo>
                  <a:lnTo>
                    <a:pt x="41117" y="65179"/>
                  </a:lnTo>
                  <a:lnTo>
                    <a:pt x="41249" y="64915"/>
                  </a:lnTo>
                  <a:lnTo>
                    <a:pt x="41117" y="64783"/>
                  </a:lnTo>
                  <a:lnTo>
                    <a:pt x="40853" y="64651"/>
                  </a:lnTo>
                  <a:close/>
                  <a:moveTo>
                    <a:pt x="1" y="69013"/>
                  </a:moveTo>
                  <a:lnTo>
                    <a:pt x="1" y="69278"/>
                  </a:lnTo>
                  <a:lnTo>
                    <a:pt x="1" y="69542"/>
                  </a:lnTo>
                  <a:lnTo>
                    <a:pt x="529" y="69542"/>
                  </a:lnTo>
                  <a:lnTo>
                    <a:pt x="529" y="69278"/>
                  </a:lnTo>
                  <a:lnTo>
                    <a:pt x="529" y="69013"/>
                  </a:lnTo>
                  <a:close/>
                  <a:moveTo>
                    <a:pt x="6347" y="69013"/>
                  </a:moveTo>
                  <a:lnTo>
                    <a:pt x="6214" y="69278"/>
                  </a:lnTo>
                  <a:lnTo>
                    <a:pt x="6347" y="69542"/>
                  </a:lnTo>
                  <a:lnTo>
                    <a:pt x="6743" y="69542"/>
                  </a:lnTo>
                  <a:lnTo>
                    <a:pt x="6875" y="69278"/>
                  </a:lnTo>
                  <a:lnTo>
                    <a:pt x="6743" y="69013"/>
                  </a:lnTo>
                  <a:close/>
                  <a:moveTo>
                    <a:pt x="12560" y="69013"/>
                  </a:moveTo>
                  <a:lnTo>
                    <a:pt x="12428" y="69278"/>
                  </a:lnTo>
                  <a:lnTo>
                    <a:pt x="12560" y="69542"/>
                  </a:lnTo>
                  <a:lnTo>
                    <a:pt x="12957" y="69542"/>
                  </a:lnTo>
                  <a:lnTo>
                    <a:pt x="13089" y="69278"/>
                  </a:lnTo>
                  <a:lnTo>
                    <a:pt x="12957" y="69013"/>
                  </a:lnTo>
                  <a:close/>
                  <a:moveTo>
                    <a:pt x="18774" y="69013"/>
                  </a:moveTo>
                  <a:lnTo>
                    <a:pt x="18642" y="69278"/>
                  </a:lnTo>
                  <a:lnTo>
                    <a:pt x="18774" y="69542"/>
                  </a:lnTo>
                  <a:lnTo>
                    <a:pt x="19171" y="69542"/>
                  </a:lnTo>
                  <a:lnTo>
                    <a:pt x="19303" y="69278"/>
                  </a:lnTo>
                  <a:lnTo>
                    <a:pt x="19303" y="69013"/>
                  </a:lnTo>
                  <a:close/>
                  <a:moveTo>
                    <a:pt x="24988" y="69013"/>
                  </a:moveTo>
                  <a:lnTo>
                    <a:pt x="24988" y="69278"/>
                  </a:lnTo>
                  <a:lnTo>
                    <a:pt x="24988" y="69542"/>
                  </a:lnTo>
                  <a:lnTo>
                    <a:pt x="25517" y="69542"/>
                  </a:lnTo>
                  <a:lnTo>
                    <a:pt x="25517" y="69278"/>
                  </a:lnTo>
                  <a:lnTo>
                    <a:pt x="25517" y="69013"/>
                  </a:lnTo>
                  <a:close/>
                  <a:moveTo>
                    <a:pt x="31334" y="69013"/>
                  </a:moveTo>
                  <a:lnTo>
                    <a:pt x="31202" y="69278"/>
                  </a:lnTo>
                  <a:lnTo>
                    <a:pt x="31334" y="69542"/>
                  </a:lnTo>
                  <a:lnTo>
                    <a:pt x="31731" y="69542"/>
                  </a:lnTo>
                  <a:lnTo>
                    <a:pt x="31863" y="69278"/>
                  </a:lnTo>
                  <a:lnTo>
                    <a:pt x="31731" y="69013"/>
                  </a:lnTo>
                  <a:close/>
                  <a:moveTo>
                    <a:pt x="37548" y="69013"/>
                  </a:moveTo>
                  <a:lnTo>
                    <a:pt x="37415" y="69278"/>
                  </a:lnTo>
                  <a:lnTo>
                    <a:pt x="37548" y="69542"/>
                  </a:lnTo>
                  <a:lnTo>
                    <a:pt x="37944" y="69542"/>
                  </a:lnTo>
                  <a:lnTo>
                    <a:pt x="38077" y="69278"/>
                  </a:lnTo>
                  <a:lnTo>
                    <a:pt x="37944" y="69013"/>
                  </a:lnTo>
                  <a:close/>
                  <a:moveTo>
                    <a:pt x="43761" y="69013"/>
                  </a:moveTo>
                  <a:lnTo>
                    <a:pt x="43629" y="69278"/>
                  </a:lnTo>
                  <a:lnTo>
                    <a:pt x="43761" y="69542"/>
                  </a:lnTo>
                  <a:lnTo>
                    <a:pt x="44290" y="69542"/>
                  </a:lnTo>
                  <a:lnTo>
                    <a:pt x="44290" y="69278"/>
                  </a:lnTo>
                  <a:lnTo>
                    <a:pt x="44290" y="69013"/>
                  </a:lnTo>
                  <a:close/>
                  <a:moveTo>
                    <a:pt x="3438" y="73244"/>
                  </a:moveTo>
                  <a:lnTo>
                    <a:pt x="3174" y="73376"/>
                  </a:lnTo>
                  <a:lnTo>
                    <a:pt x="3041" y="73641"/>
                  </a:lnTo>
                  <a:lnTo>
                    <a:pt x="3174" y="73773"/>
                  </a:lnTo>
                  <a:lnTo>
                    <a:pt x="3438" y="73905"/>
                  </a:lnTo>
                  <a:lnTo>
                    <a:pt x="3570" y="73773"/>
                  </a:lnTo>
                  <a:lnTo>
                    <a:pt x="3702" y="73641"/>
                  </a:lnTo>
                  <a:lnTo>
                    <a:pt x="3570" y="73376"/>
                  </a:lnTo>
                  <a:lnTo>
                    <a:pt x="3438" y="73244"/>
                  </a:lnTo>
                  <a:close/>
                  <a:moveTo>
                    <a:pt x="9652" y="73244"/>
                  </a:moveTo>
                  <a:lnTo>
                    <a:pt x="9387" y="73376"/>
                  </a:lnTo>
                  <a:lnTo>
                    <a:pt x="9255" y="73641"/>
                  </a:lnTo>
                  <a:lnTo>
                    <a:pt x="9387" y="73773"/>
                  </a:lnTo>
                  <a:lnTo>
                    <a:pt x="9652" y="73905"/>
                  </a:lnTo>
                  <a:lnTo>
                    <a:pt x="9916" y="73773"/>
                  </a:lnTo>
                  <a:lnTo>
                    <a:pt x="9916" y="73641"/>
                  </a:lnTo>
                  <a:lnTo>
                    <a:pt x="9916" y="73376"/>
                  </a:lnTo>
                  <a:lnTo>
                    <a:pt x="9652" y="73244"/>
                  </a:lnTo>
                  <a:close/>
                  <a:moveTo>
                    <a:pt x="15866" y="73244"/>
                  </a:moveTo>
                  <a:lnTo>
                    <a:pt x="15601" y="73376"/>
                  </a:lnTo>
                  <a:lnTo>
                    <a:pt x="15601" y="73641"/>
                  </a:lnTo>
                  <a:lnTo>
                    <a:pt x="15601" y="73773"/>
                  </a:lnTo>
                  <a:lnTo>
                    <a:pt x="15866" y="73905"/>
                  </a:lnTo>
                  <a:lnTo>
                    <a:pt x="16130" y="73773"/>
                  </a:lnTo>
                  <a:lnTo>
                    <a:pt x="16262" y="73641"/>
                  </a:lnTo>
                  <a:lnTo>
                    <a:pt x="16130" y="73376"/>
                  </a:lnTo>
                  <a:lnTo>
                    <a:pt x="15866" y="73244"/>
                  </a:lnTo>
                  <a:close/>
                  <a:moveTo>
                    <a:pt x="22079" y="73244"/>
                  </a:moveTo>
                  <a:lnTo>
                    <a:pt x="21947" y="73376"/>
                  </a:lnTo>
                  <a:lnTo>
                    <a:pt x="21815" y="73641"/>
                  </a:lnTo>
                  <a:lnTo>
                    <a:pt x="21947" y="73773"/>
                  </a:lnTo>
                  <a:lnTo>
                    <a:pt x="22079" y="73905"/>
                  </a:lnTo>
                  <a:lnTo>
                    <a:pt x="22344" y="73773"/>
                  </a:lnTo>
                  <a:lnTo>
                    <a:pt x="22476" y="73641"/>
                  </a:lnTo>
                  <a:lnTo>
                    <a:pt x="22344" y="73376"/>
                  </a:lnTo>
                  <a:lnTo>
                    <a:pt x="22079" y="73244"/>
                  </a:lnTo>
                  <a:close/>
                  <a:moveTo>
                    <a:pt x="28425" y="73244"/>
                  </a:moveTo>
                  <a:lnTo>
                    <a:pt x="28161" y="73376"/>
                  </a:lnTo>
                  <a:lnTo>
                    <a:pt x="28029" y="73641"/>
                  </a:lnTo>
                  <a:lnTo>
                    <a:pt x="28161" y="73773"/>
                  </a:lnTo>
                  <a:lnTo>
                    <a:pt x="28425" y="73905"/>
                  </a:lnTo>
                  <a:lnTo>
                    <a:pt x="28558" y="73773"/>
                  </a:lnTo>
                  <a:lnTo>
                    <a:pt x="28690" y="73641"/>
                  </a:lnTo>
                  <a:lnTo>
                    <a:pt x="28558" y="73376"/>
                  </a:lnTo>
                  <a:lnTo>
                    <a:pt x="28425" y="73244"/>
                  </a:lnTo>
                  <a:close/>
                  <a:moveTo>
                    <a:pt x="34639" y="73244"/>
                  </a:moveTo>
                  <a:lnTo>
                    <a:pt x="34375" y="73376"/>
                  </a:lnTo>
                  <a:lnTo>
                    <a:pt x="34242" y="73641"/>
                  </a:lnTo>
                  <a:lnTo>
                    <a:pt x="34375" y="73773"/>
                  </a:lnTo>
                  <a:lnTo>
                    <a:pt x="34639" y="73905"/>
                  </a:lnTo>
                  <a:lnTo>
                    <a:pt x="34904" y="73773"/>
                  </a:lnTo>
                  <a:lnTo>
                    <a:pt x="34904" y="73641"/>
                  </a:lnTo>
                  <a:lnTo>
                    <a:pt x="34904" y="73376"/>
                  </a:lnTo>
                  <a:lnTo>
                    <a:pt x="34639" y="73244"/>
                  </a:lnTo>
                  <a:close/>
                  <a:moveTo>
                    <a:pt x="40853" y="73244"/>
                  </a:moveTo>
                  <a:lnTo>
                    <a:pt x="40588" y="73376"/>
                  </a:lnTo>
                  <a:lnTo>
                    <a:pt x="40588" y="73641"/>
                  </a:lnTo>
                  <a:lnTo>
                    <a:pt x="40588" y="73773"/>
                  </a:lnTo>
                  <a:lnTo>
                    <a:pt x="40853" y="73905"/>
                  </a:lnTo>
                  <a:lnTo>
                    <a:pt x="41117" y="73773"/>
                  </a:lnTo>
                  <a:lnTo>
                    <a:pt x="41249" y="73641"/>
                  </a:lnTo>
                  <a:lnTo>
                    <a:pt x="41117" y="73376"/>
                  </a:lnTo>
                  <a:lnTo>
                    <a:pt x="40853" y="732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8"/>
            <p:cNvSpPr/>
            <p:nvPr/>
          </p:nvSpPr>
          <p:spPr>
            <a:xfrm>
              <a:off x="5308352" y="2314743"/>
              <a:ext cx="901940" cy="1246725"/>
            </a:xfrm>
            <a:custGeom>
              <a:avLst/>
              <a:gdLst/>
              <a:ahLst/>
              <a:cxnLst/>
              <a:rect l="l" t="t" r="r" b="b"/>
              <a:pathLst>
                <a:path w="47728" h="65973" extrusionOk="0">
                  <a:moveTo>
                    <a:pt x="46273" y="0"/>
                  </a:moveTo>
                  <a:lnTo>
                    <a:pt x="45480" y="133"/>
                  </a:lnTo>
                  <a:lnTo>
                    <a:pt x="44687" y="397"/>
                  </a:lnTo>
                  <a:lnTo>
                    <a:pt x="43761" y="794"/>
                  </a:lnTo>
                  <a:lnTo>
                    <a:pt x="41778" y="1851"/>
                  </a:lnTo>
                  <a:lnTo>
                    <a:pt x="39663" y="3306"/>
                  </a:lnTo>
                  <a:lnTo>
                    <a:pt x="35564" y="6214"/>
                  </a:lnTo>
                  <a:lnTo>
                    <a:pt x="31598" y="9255"/>
                  </a:lnTo>
                  <a:lnTo>
                    <a:pt x="27764" y="12428"/>
                  </a:lnTo>
                  <a:lnTo>
                    <a:pt x="24062" y="15733"/>
                  </a:lnTo>
                  <a:lnTo>
                    <a:pt x="20493" y="18906"/>
                  </a:lnTo>
                  <a:lnTo>
                    <a:pt x="17055" y="22211"/>
                  </a:lnTo>
                  <a:lnTo>
                    <a:pt x="14014" y="25384"/>
                  </a:lnTo>
                  <a:lnTo>
                    <a:pt x="11106" y="28425"/>
                  </a:lnTo>
                  <a:lnTo>
                    <a:pt x="8462" y="31466"/>
                  </a:lnTo>
                  <a:lnTo>
                    <a:pt x="6214" y="34375"/>
                  </a:lnTo>
                  <a:lnTo>
                    <a:pt x="4231" y="37151"/>
                  </a:lnTo>
                  <a:lnTo>
                    <a:pt x="2512" y="39663"/>
                  </a:lnTo>
                  <a:lnTo>
                    <a:pt x="1323" y="42043"/>
                  </a:lnTo>
                  <a:lnTo>
                    <a:pt x="529" y="44158"/>
                  </a:lnTo>
                  <a:lnTo>
                    <a:pt x="265" y="45083"/>
                  </a:lnTo>
                  <a:lnTo>
                    <a:pt x="0" y="46009"/>
                  </a:lnTo>
                  <a:lnTo>
                    <a:pt x="0" y="46802"/>
                  </a:lnTo>
                  <a:lnTo>
                    <a:pt x="133" y="47463"/>
                  </a:lnTo>
                  <a:lnTo>
                    <a:pt x="529" y="48918"/>
                  </a:lnTo>
                  <a:lnTo>
                    <a:pt x="1323" y="50372"/>
                  </a:lnTo>
                  <a:lnTo>
                    <a:pt x="2248" y="51826"/>
                  </a:lnTo>
                  <a:lnTo>
                    <a:pt x="3570" y="53280"/>
                  </a:lnTo>
                  <a:lnTo>
                    <a:pt x="5024" y="54602"/>
                  </a:lnTo>
                  <a:lnTo>
                    <a:pt x="6611" y="56057"/>
                  </a:lnTo>
                  <a:lnTo>
                    <a:pt x="8462" y="57379"/>
                  </a:lnTo>
                  <a:lnTo>
                    <a:pt x="10445" y="58701"/>
                  </a:lnTo>
                  <a:lnTo>
                    <a:pt x="12560" y="60023"/>
                  </a:lnTo>
                  <a:lnTo>
                    <a:pt x="14676" y="61081"/>
                  </a:lnTo>
                  <a:lnTo>
                    <a:pt x="17055" y="62271"/>
                  </a:lnTo>
                  <a:lnTo>
                    <a:pt x="19435" y="63196"/>
                  </a:lnTo>
                  <a:lnTo>
                    <a:pt x="21815" y="64121"/>
                  </a:lnTo>
                  <a:lnTo>
                    <a:pt x="24327" y="64783"/>
                  </a:lnTo>
                  <a:lnTo>
                    <a:pt x="26839" y="65444"/>
                  </a:lnTo>
                  <a:lnTo>
                    <a:pt x="29218" y="65972"/>
                  </a:lnTo>
                  <a:lnTo>
                    <a:pt x="29483" y="65972"/>
                  </a:lnTo>
                  <a:lnTo>
                    <a:pt x="29747" y="65840"/>
                  </a:lnTo>
                  <a:lnTo>
                    <a:pt x="30540" y="65311"/>
                  </a:lnTo>
                  <a:lnTo>
                    <a:pt x="31202" y="64386"/>
                  </a:lnTo>
                  <a:lnTo>
                    <a:pt x="32127" y="63196"/>
                  </a:lnTo>
                  <a:lnTo>
                    <a:pt x="33052" y="61742"/>
                  </a:lnTo>
                  <a:lnTo>
                    <a:pt x="33846" y="60155"/>
                  </a:lnTo>
                  <a:lnTo>
                    <a:pt x="35697" y="56586"/>
                  </a:lnTo>
                  <a:lnTo>
                    <a:pt x="37151" y="52884"/>
                  </a:lnTo>
                  <a:lnTo>
                    <a:pt x="37812" y="51165"/>
                  </a:lnTo>
                  <a:lnTo>
                    <a:pt x="38209" y="49711"/>
                  </a:lnTo>
                  <a:lnTo>
                    <a:pt x="38473" y="48256"/>
                  </a:lnTo>
                  <a:lnTo>
                    <a:pt x="38605" y="47199"/>
                  </a:lnTo>
                  <a:lnTo>
                    <a:pt x="38473" y="46406"/>
                  </a:lnTo>
                  <a:lnTo>
                    <a:pt x="38341" y="46273"/>
                  </a:lnTo>
                  <a:lnTo>
                    <a:pt x="38076" y="46009"/>
                  </a:lnTo>
                  <a:lnTo>
                    <a:pt x="31334" y="43629"/>
                  </a:lnTo>
                  <a:lnTo>
                    <a:pt x="27367" y="42175"/>
                  </a:lnTo>
                  <a:lnTo>
                    <a:pt x="26045" y="41382"/>
                  </a:lnTo>
                  <a:lnTo>
                    <a:pt x="25517" y="41117"/>
                  </a:lnTo>
                  <a:lnTo>
                    <a:pt x="25252" y="40853"/>
                  </a:lnTo>
                  <a:lnTo>
                    <a:pt x="25252" y="40721"/>
                  </a:lnTo>
                  <a:lnTo>
                    <a:pt x="25252" y="40456"/>
                  </a:lnTo>
                  <a:lnTo>
                    <a:pt x="25649" y="39663"/>
                  </a:lnTo>
                  <a:lnTo>
                    <a:pt x="27367" y="36887"/>
                  </a:lnTo>
                  <a:lnTo>
                    <a:pt x="33052" y="28293"/>
                  </a:lnTo>
                  <a:lnTo>
                    <a:pt x="36622" y="23137"/>
                  </a:lnTo>
                  <a:lnTo>
                    <a:pt x="39927" y="17849"/>
                  </a:lnTo>
                  <a:lnTo>
                    <a:pt x="43100" y="12825"/>
                  </a:lnTo>
                  <a:lnTo>
                    <a:pt x="44422" y="10445"/>
                  </a:lnTo>
                  <a:lnTo>
                    <a:pt x="45480" y="8330"/>
                  </a:lnTo>
                  <a:lnTo>
                    <a:pt x="46405" y="6346"/>
                  </a:lnTo>
                  <a:lnTo>
                    <a:pt x="47066" y="4628"/>
                  </a:lnTo>
                  <a:lnTo>
                    <a:pt x="47463" y="3306"/>
                  </a:lnTo>
                  <a:lnTo>
                    <a:pt x="47728" y="2116"/>
                  </a:lnTo>
                  <a:lnTo>
                    <a:pt x="47728" y="1323"/>
                  </a:lnTo>
                  <a:lnTo>
                    <a:pt x="47595" y="662"/>
                  </a:lnTo>
                  <a:lnTo>
                    <a:pt x="47331" y="265"/>
                  </a:lnTo>
                  <a:lnTo>
                    <a:pt x="46802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48"/>
            <p:cNvSpPr/>
            <p:nvPr/>
          </p:nvSpPr>
          <p:spPr>
            <a:xfrm>
              <a:off x="5760569" y="3171688"/>
              <a:ext cx="829487" cy="524689"/>
            </a:xfrm>
            <a:custGeom>
              <a:avLst/>
              <a:gdLst/>
              <a:ahLst/>
              <a:cxnLst/>
              <a:rect l="l" t="t" r="r" b="b"/>
              <a:pathLst>
                <a:path w="43894" h="27765" extrusionOk="0">
                  <a:moveTo>
                    <a:pt x="8726" y="1"/>
                  </a:moveTo>
                  <a:lnTo>
                    <a:pt x="7139" y="2909"/>
                  </a:lnTo>
                  <a:lnTo>
                    <a:pt x="4099" y="9520"/>
                  </a:lnTo>
                  <a:lnTo>
                    <a:pt x="2380" y="13090"/>
                  </a:lnTo>
                  <a:lnTo>
                    <a:pt x="1058" y="16130"/>
                  </a:lnTo>
                  <a:lnTo>
                    <a:pt x="264" y="18378"/>
                  </a:lnTo>
                  <a:lnTo>
                    <a:pt x="0" y="19039"/>
                  </a:lnTo>
                  <a:lnTo>
                    <a:pt x="132" y="19303"/>
                  </a:lnTo>
                  <a:lnTo>
                    <a:pt x="1851" y="19832"/>
                  </a:lnTo>
                  <a:lnTo>
                    <a:pt x="3702" y="20229"/>
                  </a:lnTo>
                  <a:lnTo>
                    <a:pt x="5553" y="20625"/>
                  </a:lnTo>
                  <a:lnTo>
                    <a:pt x="7404" y="20890"/>
                  </a:lnTo>
                  <a:lnTo>
                    <a:pt x="9387" y="21022"/>
                  </a:lnTo>
                  <a:lnTo>
                    <a:pt x="11502" y="21154"/>
                  </a:lnTo>
                  <a:lnTo>
                    <a:pt x="13750" y="21022"/>
                  </a:lnTo>
                  <a:lnTo>
                    <a:pt x="16262" y="20890"/>
                  </a:lnTo>
                  <a:lnTo>
                    <a:pt x="17584" y="22212"/>
                  </a:lnTo>
                  <a:lnTo>
                    <a:pt x="19038" y="23534"/>
                  </a:lnTo>
                  <a:lnTo>
                    <a:pt x="20889" y="24856"/>
                  </a:lnTo>
                  <a:lnTo>
                    <a:pt x="22872" y="26178"/>
                  </a:lnTo>
                  <a:lnTo>
                    <a:pt x="23798" y="26839"/>
                  </a:lnTo>
                  <a:lnTo>
                    <a:pt x="24723" y="27236"/>
                  </a:lnTo>
                  <a:lnTo>
                    <a:pt x="25648" y="27500"/>
                  </a:lnTo>
                  <a:lnTo>
                    <a:pt x="26442" y="27765"/>
                  </a:lnTo>
                  <a:lnTo>
                    <a:pt x="27235" y="27632"/>
                  </a:lnTo>
                  <a:lnTo>
                    <a:pt x="27896" y="27500"/>
                  </a:lnTo>
                  <a:lnTo>
                    <a:pt x="28293" y="27104"/>
                  </a:lnTo>
                  <a:lnTo>
                    <a:pt x="28557" y="26707"/>
                  </a:lnTo>
                  <a:lnTo>
                    <a:pt x="28689" y="26310"/>
                  </a:lnTo>
                  <a:lnTo>
                    <a:pt x="28689" y="25914"/>
                  </a:lnTo>
                  <a:lnTo>
                    <a:pt x="28689" y="25385"/>
                  </a:lnTo>
                  <a:lnTo>
                    <a:pt x="28425" y="24988"/>
                  </a:lnTo>
                  <a:lnTo>
                    <a:pt x="28249" y="24680"/>
                  </a:lnTo>
                  <a:lnTo>
                    <a:pt x="28249" y="24680"/>
                  </a:lnTo>
                  <a:lnTo>
                    <a:pt x="28425" y="24856"/>
                  </a:lnTo>
                  <a:lnTo>
                    <a:pt x="29615" y="25782"/>
                  </a:lnTo>
                  <a:lnTo>
                    <a:pt x="30937" y="26575"/>
                  </a:lnTo>
                  <a:lnTo>
                    <a:pt x="31598" y="26839"/>
                  </a:lnTo>
                  <a:lnTo>
                    <a:pt x="32259" y="26971"/>
                  </a:lnTo>
                  <a:lnTo>
                    <a:pt x="32920" y="26839"/>
                  </a:lnTo>
                  <a:lnTo>
                    <a:pt x="33449" y="26707"/>
                  </a:lnTo>
                  <a:lnTo>
                    <a:pt x="33978" y="26443"/>
                  </a:lnTo>
                  <a:lnTo>
                    <a:pt x="34374" y="26046"/>
                  </a:lnTo>
                  <a:lnTo>
                    <a:pt x="34639" y="25649"/>
                  </a:lnTo>
                  <a:lnTo>
                    <a:pt x="34639" y="25120"/>
                  </a:lnTo>
                  <a:lnTo>
                    <a:pt x="34639" y="24724"/>
                  </a:lnTo>
                  <a:lnTo>
                    <a:pt x="34639" y="24195"/>
                  </a:lnTo>
                  <a:lnTo>
                    <a:pt x="34110" y="23270"/>
                  </a:lnTo>
                  <a:lnTo>
                    <a:pt x="33996" y="23071"/>
                  </a:lnTo>
                  <a:lnTo>
                    <a:pt x="34506" y="23666"/>
                  </a:lnTo>
                  <a:lnTo>
                    <a:pt x="35564" y="24459"/>
                  </a:lnTo>
                  <a:lnTo>
                    <a:pt x="36093" y="24856"/>
                  </a:lnTo>
                  <a:lnTo>
                    <a:pt x="36754" y="25120"/>
                  </a:lnTo>
                  <a:lnTo>
                    <a:pt x="37283" y="25253"/>
                  </a:lnTo>
                  <a:lnTo>
                    <a:pt x="38473" y="25253"/>
                  </a:lnTo>
                  <a:lnTo>
                    <a:pt x="39001" y="24988"/>
                  </a:lnTo>
                  <a:lnTo>
                    <a:pt x="39530" y="24592"/>
                  </a:lnTo>
                  <a:lnTo>
                    <a:pt x="39795" y="24195"/>
                  </a:lnTo>
                  <a:lnTo>
                    <a:pt x="40059" y="23798"/>
                  </a:lnTo>
                  <a:lnTo>
                    <a:pt x="40059" y="23270"/>
                  </a:lnTo>
                  <a:lnTo>
                    <a:pt x="40059" y="22741"/>
                  </a:lnTo>
                  <a:lnTo>
                    <a:pt x="40059" y="22344"/>
                  </a:lnTo>
                  <a:lnTo>
                    <a:pt x="39662" y="21286"/>
                  </a:lnTo>
                  <a:lnTo>
                    <a:pt x="39134" y="20361"/>
                  </a:lnTo>
                  <a:lnTo>
                    <a:pt x="38737" y="19700"/>
                  </a:lnTo>
                  <a:lnTo>
                    <a:pt x="38737" y="19700"/>
                  </a:lnTo>
                  <a:lnTo>
                    <a:pt x="39266" y="20229"/>
                  </a:lnTo>
                  <a:lnTo>
                    <a:pt x="39927" y="20758"/>
                  </a:lnTo>
                  <a:lnTo>
                    <a:pt x="40852" y="21154"/>
                  </a:lnTo>
                  <a:lnTo>
                    <a:pt x="41249" y="21419"/>
                  </a:lnTo>
                  <a:lnTo>
                    <a:pt x="42174" y="21419"/>
                  </a:lnTo>
                  <a:lnTo>
                    <a:pt x="42703" y="21286"/>
                  </a:lnTo>
                  <a:lnTo>
                    <a:pt x="43100" y="21022"/>
                  </a:lnTo>
                  <a:lnTo>
                    <a:pt x="43496" y="20625"/>
                  </a:lnTo>
                  <a:lnTo>
                    <a:pt x="43761" y="20361"/>
                  </a:lnTo>
                  <a:lnTo>
                    <a:pt x="43893" y="20097"/>
                  </a:lnTo>
                  <a:lnTo>
                    <a:pt x="43893" y="19303"/>
                  </a:lnTo>
                  <a:lnTo>
                    <a:pt x="43629" y="18378"/>
                  </a:lnTo>
                  <a:lnTo>
                    <a:pt x="43232" y="17320"/>
                  </a:lnTo>
                  <a:lnTo>
                    <a:pt x="42571" y="16263"/>
                  </a:lnTo>
                  <a:lnTo>
                    <a:pt x="41778" y="15073"/>
                  </a:lnTo>
                  <a:lnTo>
                    <a:pt x="39795" y="12693"/>
                  </a:lnTo>
                  <a:lnTo>
                    <a:pt x="37547" y="10313"/>
                  </a:lnTo>
                  <a:lnTo>
                    <a:pt x="35432" y="8198"/>
                  </a:lnTo>
                  <a:lnTo>
                    <a:pt x="33449" y="6479"/>
                  </a:lnTo>
                  <a:lnTo>
                    <a:pt x="31994" y="5289"/>
                  </a:lnTo>
                  <a:lnTo>
                    <a:pt x="31069" y="4760"/>
                  </a:lnTo>
                  <a:lnTo>
                    <a:pt x="30011" y="4232"/>
                  </a:lnTo>
                  <a:lnTo>
                    <a:pt x="27367" y="3306"/>
                  </a:lnTo>
                  <a:lnTo>
                    <a:pt x="24591" y="2513"/>
                  </a:lnTo>
                  <a:lnTo>
                    <a:pt x="22079" y="1984"/>
                  </a:lnTo>
                  <a:lnTo>
                    <a:pt x="17716" y="1323"/>
                  </a:lnTo>
                  <a:lnTo>
                    <a:pt x="13353" y="662"/>
                  </a:lnTo>
                  <a:lnTo>
                    <a:pt x="8726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48"/>
            <p:cNvSpPr/>
            <p:nvPr/>
          </p:nvSpPr>
          <p:spPr>
            <a:xfrm>
              <a:off x="6255249" y="3436518"/>
              <a:ext cx="152408" cy="179904"/>
            </a:xfrm>
            <a:custGeom>
              <a:avLst/>
              <a:gdLst/>
              <a:ahLst/>
              <a:cxnLst/>
              <a:rect l="l" t="t" r="r" b="b"/>
              <a:pathLst>
                <a:path w="8065" h="9520" extrusionOk="0">
                  <a:moveTo>
                    <a:pt x="0" y="1"/>
                  </a:moveTo>
                  <a:lnTo>
                    <a:pt x="0" y="133"/>
                  </a:lnTo>
                  <a:lnTo>
                    <a:pt x="1190" y="1323"/>
                  </a:lnTo>
                  <a:lnTo>
                    <a:pt x="2116" y="2513"/>
                  </a:lnTo>
                  <a:lnTo>
                    <a:pt x="4099" y="5025"/>
                  </a:lnTo>
                  <a:lnTo>
                    <a:pt x="6082" y="7272"/>
                  </a:lnTo>
                  <a:lnTo>
                    <a:pt x="7139" y="8462"/>
                  </a:lnTo>
                  <a:lnTo>
                    <a:pt x="8065" y="9520"/>
                  </a:lnTo>
                  <a:lnTo>
                    <a:pt x="7404" y="8330"/>
                  </a:lnTo>
                  <a:lnTo>
                    <a:pt x="6478" y="7008"/>
                  </a:lnTo>
                  <a:lnTo>
                    <a:pt x="5553" y="5686"/>
                  </a:lnTo>
                  <a:lnTo>
                    <a:pt x="4628" y="4496"/>
                  </a:lnTo>
                  <a:lnTo>
                    <a:pt x="2512" y="2249"/>
                  </a:lnTo>
                  <a:lnTo>
                    <a:pt x="1322" y="1191"/>
                  </a:lnTo>
                  <a:lnTo>
                    <a:pt x="132" y="13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48"/>
            <p:cNvSpPr/>
            <p:nvPr/>
          </p:nvSpPr>
          <p:spPr>
            <a:xfrm>
              <a:off x="6352684" y="3381564"/>
              <a:ext cx="142430" cy="167413"/>
            </a:xfrm>
            <a:custGeom>
              <a:avLst/>
              <a:gdLst/>
              <a:ahLst/>
              <a:cxnLst/>
              <a:rect l="l" t="t" r="r" b="b"/>
              <a:pathLst>
                <a:path w="7537" h="8859" extrusionOk="0">
                  <a:moveTo>
                    <a:pt x="0" y="0"/>
                  </a:moveTo>
                  <a:lnTo>
                    <a:pt x="3702" y="4495"/>
                  </a:lnTo>
                  <a:lnTo>
                    <a:pt x="7404" y="8858"/>
                  </a:lnTo>
                  <a:lnTo>
                    <a:pt x="7536" y="8858"/>
                  </a:lnTo>
                  <a:lnTo>
                    <a:pt x="7536" y="8726"/>
                  </a:lnTo>
                  <a:lnTo>
                    <a:pt x="7007" y="7801"/>
                  </a:lnTo>
                  <a:lnTo>
                    <a:pt x="5950" y="6346"/>
                  </a:lnTo>
                  <a:lnTo>
                    <a:pt x="4231" y="3967"/>
                  </a:lnTo>
                  <a:lnTo>
                    <a:pt x="2248" y="1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48"/>
            <p:cNvSpPr/>
            <p:nvPr/>
          </p:nvSpPr>
          <p:spPr>
            <a:xfrm>
              <a:off x="6157813" y="3488996"/>
              <a:ext cx="142412" cy="152427"/>
            </a:xfrm>
            <a:custGeom>
              <a:avLst/>
              <a:gdLst/>
              <a:ahLst/>
              <a:cxnLst/>
              <a:rect l="l" t="t" r="r" b="b"/>
              <a:pathLst>
                <a:path w="7536" h="8066" extrusionOk="0">
                  <a:moveTo>
                    <a:pt x="0" y="0"/>
                  </a:moveTo>
                  <a:lnTo>
                    <a:pt x="0" y="133"/>
                  </a:lnTo>
                  <a:lnTo>
                    <a:pt x="3834" y="4099"/>
                  </a:lnTo>
                  <a:lnTo>
                    <a:pt x="5685" y="6082"/>
                  </a:lnTo>
                  <a:lnTo>
                    <a:pt x="7404" y="8065"/>
                  </a:lnTo>
                  <a:lnTo>
                    <a:pt x="7536" y="8065"/>
                  </a:lnTo>
                  <a:lnTo>
                    <a:pt x="5950" y="5818"/>
                  </a:lnTo>
                  <a:lnTo>
                    <a:pt x="4363" y="3570"/>
                  </a:lnTo>
                  <a:lnTo>
                    <a:pt x="2248" y="1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48"/>
            <p:cNvSpPr/>
            <p:nvPr/>
          </p:nvSpPr>
          <p:spPr>
            <a:xfrm>
              <a:off x="5595669" y="2302252"/>
              <a:ext cx="629608" cy="644613"/>
            </a:xfrm>
            <a:custGeom>
              <a:avLst/>
              <a:gdLst/>
              <a:ahLst/>
              <a:cxnLst/>
              <a:rect l="l" t="t" r="r" b="b"/>
              <a:pathLst>
                <a:path w="33317" h="34111" extrusionOk="0">
                  <a:moveTo>
                    <a:pt x="31466" y="0"/>
                  </a:moveTo>
                  <a:lnTo>
                    <a:pt x="30673" y="133"/>
                  </a:lnTo>
                  <a:lnTo>
                    <a:pt x="29747" y="397"/>
                  </a:lnTo>
                  <a:lnTo>
                    <a:pt x="28689" y="926"/>
                  </a:lnTo>
                  <a:lnTo>
                    <a:pt x="26178" y="2248"/>
                  </a:lnTo>
                  <a:lnTo>
                    <a:pt x="23137" y="4231"/>
                  </a:lnTo>
                  <a:lnTo>
                    <a:pt x="19567" y="6875"/>
                  </a:lnTo>
                  <a:lnTo>
                    <a:pt x="15733" y="9784"/>
                  </a:lnTo>
                  <a:lnTo>
                    <a:pt x="8329" y="15865"/>
                  </a:lnTo>
                  <a:lnTo>
                    <a:pt x="2380" y="20889"/>
                  </a:lnTo>
                  <a:lnTo>
                    <a:pt x="0" y="23005"/>
                  </a:lnTo>
                  <a:lnTo>
                    <a:pt x="15998" y="34110"/>
                  </a:lnTo>
                  <a:lnTo>
                    <a:pt x="17981" y="31069"/>
                  </a:lnTo>
                  <a:lnTo>
                    <a:pt x="22740" y="23798"/>
                  </a:lnTo>
                  <a:lnTo>
                    <a:pt x="25516" y="19435"/>
                  </a:lnTo>
                  <a:lnTo>
                    <a:pt x="28161" y="14940"/>
                  </a:lnTo>
                  <a:lnTo>
                    <a:pt x="30408" y="10709"/>
                  </a:lnTo>
                  <a:lnTo>
                    <a:pt x="31334" y="8726"/>
                  </a:lnTo>
                  <a:lnTo>
                    <a:pt x="32127" y="7007"/>
                  </a:lnTo>
                  <a:lnTo>
                    <a:pt x="32656" y="5421"/>
                  </a:lnTo>
                  <a:lnTo>
                    <a:pt x="33052" y="4099"/>
                  </a:lnTo>
                  <a:lnTo>
                    <a:pt x="33317" y="3041"/>
                  </a:lnTo>
                  <a:lnTo>
                    <a:pt x="33317" y="1984"/>
                  </a:lnTo>
                  <a:lnTo>
                    <a:pt x="33317" y="1323"/>
                  </a:lnTo>
                  <a:lnTo>
                    <a:pt x="33052" y="661"/>
                  </a:lnTo>
                  <a:lnTo>
                    <a:pt x="32656" y="265"/>
                  </a:lnTo>
                  <a:lnTo>
                    <a:pt x="32127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48"/>
            <p:cNvSpPr/>
            <p:nvPr/>
          </p:nvSpPr>
          <p:spPr>
            <a:xfrm>
              <a:off x="6155300" y="235471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8" y="1"/>
                  </a:moveTo>
                  <a:lnTo>
                    <a:pt x="133" y="133"/>
                  </a:lnTo>
                  <a:lnTo>
                    <a:pt x="1" y="397"/>
                  </a:lnTo>
                  <a:lnTo>
                    <a:pt x="133" y="662"/>
                  </a:lnTo>
                  <a:lnTo>
                    <a:pt x="398" y="662"/>
                  </a:lnTo>
                  <a:lnTo>
                    <a:pt x="662" y="530"/>
                  </a:lnTo>
                  <a:lnTo>
                    <a:pt x="662" y="397"/>
                  </a:lnTo>
                  <a:lnTo>
                    <a:pt x="662" y="133"/>
                  </a:lnTo>
                  <a:lnTo>
                    <a:pt x="3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8"/>
            <p:cNvSpPr/>
            <p:nvPr/>
          </p:nvSpPr>
          <p:spPr>
            <a:xfrm>
              <a:off x="5920461" y="2519611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3" y="1"/>
                  </a:moveTo>
                  <a:lnTo>
                    <a:pt x="0" y="265"/>
                  </a:lnTo>
                  <a:lnTo>
                    <a:pt x="133" y="529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48"/>
            <p:cNvSpPr/>
            <p:nvPr/>
          </p:nvSpPr>
          <p:spPr>
            <a:xfrm>
              <a:off x="6037890" y="2519611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2" y="1"/>
                  </a:moveTo>
                  <a:lnTo>
                    <a:pt x="0" y="265"/>
                  </a:lnTo>
                  <a:lnTo>
                    <a:pt x="132" y="529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48"/>
            <p:cNvSpPr/>
            <p:nvPr/>
          </p:nvSpPr>
          <p:spPr>
            <a:xfrm>
              <a:off x="6155300" y="2519611"/>
              <a:ext cx="7521" cy="10016"/>
            </a:xfrm>
            <a:custGeom>
              <a:avLst/>
              <a:gdLst/>
              <a:ahLst/>
              <a:cxnLst/>
              <a:rect l="l" t="t" r="r" b="b"/>
              <a:pathLst>
                <a:path w="398" h="530" extrusionOk="0">
                  <a:moveTo>
                    <a:pt x="133" y="1"/>
                  </a:moveTo>
                  <a:lnTo>
                    <a:pt x="1" y="265"/>
                  </a:lnTo>
                  <a:lnTo>
                    <a:pt x="133" y="529"/>
                  </a:lnTo>
                  <a:lnTo>
                    <a:pt x="3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48"/>
            <p:cNvSpPr/>
            <p:nvPr/>
          </p:nvSpPr>
          <p:spPr>
            <a:xfrm>
              <a:off x="5977928" y="243716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1"/>
                  </a:moveTo>
                  <a:lnTo>
                    <a:pt x="132" y="133"/>
                  </a:lnTo>
                  <a:lnTo>
                    <a:pt x="0" y="397"/>
                  </a:lnTo>
                  <a:lnTo>
                    <a:pt x="132" y="530"/>
                  </a:lnTo>
                  <a:lnTo>
                    <a:pt x="397" y="662"/>
                  </a:lnTo>
                  <a:lnTo>
                    <a:pt x="661" y="530"/>
                  </a:lnTo>
                  <a:lnTo>
                    <a:pt x="661" y="265"/>
                  </a:lnTo>
                  <a:lnTo>
                    <a:pt x="661" y="133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48"/>
            <p:cNvSpPr/>
            <p:nvPr/>
          </p:nvSpPr>
          <p:spPr>
            <a:xfrm>
              <a:off x="6097852" y="243716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1"/>
                  </a:moveTo>
                  <a:lnTo>
                    <a:pt x="132" y="133"/>
                  </a:lnTo>
                  <a:lnTo>
                    <a:pt x="0" y="265"/>
                  </a:lnTo>
                  <a:lnTo>
                    <a:pt x="132" y="530"/>
                  </a:lnTo>
                  <a:lnTo>
                    <a:pt x="265" y="662"/>
                  </a:lnTo>
                  <a:lnTo>
                    <a:pt x="529" y="530"/>
                  </a:lnTo>
                  <a:lnTo>
                    <a:pt x="661" y="265"/>
                  </a:lnTo>
                  <a:lnTo>
                    <a:pt x="529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48"/>
            <p:cNvSpPr/>
            <p:nvPr/>
          </p:nvSpPr>
          <p:spPr>
            <a:xfrm>
              <a:off x="5683108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133" y="0"/>
                  </a:moveTo>
                  <a:lnTo>
                    <a:pt x="1" y="265"/>
                  </a:lnTo>
                  <a:lnTo>
                    <a:pt x="133" y="529"/>
                  </a:lnTo>
                  <a:lnTo>
                    <a:pt x="397" y="661"/>
                  </a:lnTo>
                  <a:lnTo>
                    <a:pt x="529" y="529"/>
                  </a:lnTo>
                  <a:lnTo>
                    <a:pt x="662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48"/>
            <p:cNvSpPr/>
            <p:nvPr/>
          </p:nvSpPr>
          <p:spPr>
            <a:xfrm>
              <a:off x="5803032" y="2682016"/>
              <a:ext cx="10016" cy="12510"/>
            </a:xfrm>
            <a:custGeom>
              <a:avLst/>
              <a:gdLst/>
              <a:ahLst/>
              <a:cxnLst/>
              <a:rect l="l" t="t" r="r" b="b"/>
              <a:pathLst>
                <a:path w="530" h="662" extrusionOk="0">
                  <a:moveTo>
                    <a:pt x="1" y="0"/>
                  </a:moveTo>
                  <a:lnTo>
                    <a:pt x="1" y="265"/>
                  </a:lnTo>
                  <a:lnTo>
                    <a:pt x="1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529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48"/>
            <p:cNvSpPr/>
            <p:nvPr/>
          </p:nvSpPr>
          <p:spPr>
            <a:xfrm>
              <a:off x="5920461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133" y="0"/>
                  </a:moveTo>
                  <a:lnTo>
                    <a:pt x="0" y="265"/>
                  </a:lnTo>
                  <a:lnTo>
                    <a:pt x="133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48"/>
            <p:cNvSpPr/>
            <p:nvPr/>
          </p:nvSpPr>
          <p:spPr>
            <a:xfrm>
              <a:off x="6037890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132" y="0"/>
                  </a:moveTo>
                  <a:lnTo>
                    <a:pt x="0" y="265"/>
                  </a:lnTo>
                  <a:lnTo>
                    <a:pt x="132" y="529"/>
                  </a:lnTo>
                  <a:lnTo>
                    <a:pt x="397" y="661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48"/>
            <p:cNvSpPr/>
            <p:nvPr/>
          </p:nvSpPr>
          <p:spPr>
            <a:xfrm>
              <a:off x="5745564" y="2602061"/>
              <a:ext cx="10016" cy="10016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397" y="0"/>
                  </a:moveTo>
                  <a:lnTo>
                    <a:pt x="1" y="397"/>
                  </a:lnTo>
                  <a:lnTo>
                    <a:pt x="133" y="529"/>
                  </a:lnTo>
                  <a:lnTo>
                    <a:pt x="397" y="397"/>
                  </a:lnTo>
                  <a:lnTo>
                    <a:pt x="530" y="265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48"/>
            <p:cNvSpPr/>
            <p:nvPr/>
          </p:nvSpPr>
          <p:spPr>
            <a:xfrm>
              <a:off x="5860499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0"/>
                  </a:moveTo>
                  <a:lnTo>
                    <a:pt x="133" y="132"/>
                  </a:lnTo>
                  <a:lnTo>
                    <a:pt x="0" y="397"/>
                  </a:lnTo>
                  <a:lnTo>
                    <a:pt x="133" y="529"/>
                  </a:lnTo>
                  <a:lnTo>
                    <a:pt x="397" y="661"/>
                  </a:lnTo>
                  <a:lnTo>
                    <a:pt x="529" y="529"/>
                  </a:lnTo>
                  <a:lnTo>
                    <a:pt x="661" y="397"/>
                  </a:lnTo>
                  <a:lnTo>
                    <a:pt x="529" y="132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48"/>
            <p:cNvSpPr/>
            <p:nvPr/>
          </p:nvSpPr>
          <p:spPr>
            <a:xfrm>
              <a:off x="5977928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0"/>
                  </a:moveTo>
                  <a:lnTo>
                    <a:pt x="132" y="132"/>
                  </a:lnTo>
                  <a:lnTo>
                    <a:pt x="0" y="397"/>
                  </a:lnTo>
                  <a:lnTo>
                    <a:pt x="132" y="529"/>
                  </a:lnTo>
                  <a:lnTo>
                    <a:pt x="397" y="661"/>
                  </a:lnTo>
                  <a:lnTo>
                    <a:pt x="661" y="529"/>
                  </a:lnTo>
                  <a:lnTo>
                    <a:pt x="661" y="397"/>
                  </a:lnTo>
                  <a:lnTo>
                    <a:pt x="661" y="132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48"/>
            <p:cNvSpPr/>
            <p:nvPr/>
          </p:nvSpPr>
          <p:spPr>
            <a:xfrm>
              <a:off x="6097852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0"/>
                  </a:moveTo>
                  <a:lnTo>
                    <a:pt x="132" y="132"/>
                  </a:lnTo>
                  <a:lnTo>
                    <a:pt x="0" y="397"/>
                  </a:lnTo>
                  <a:lnTo>
                    <a:pt x="132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661" y="397"/>
                  </a:lnTo>
                  <a:lnTo>
                    <a:pt x="529" y="13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48"/>
            <p:cNvSpPr/>
            <p:nvPr/>
          </p:nvSpPr>
          <p:spPr>
            <a:xfrm>
              <a:off x="5803032" y="2844402"/>
              <a:ext cx="10016" cy="12510"/>
            </a:xfrm>
            <a:custGeom>
              <a:avLst/>
              <a:gdLst/>
              <a:ahLst/>
              <a:cxnLst/>
              <a:rect l="l" t="t" r="r" b="b"/>
              <a:pathLst>
                <a:path w="530" h="662" extrusionOk="0">
                  <a:moveTo>
                    <a:pt x="265" y="1"/>
                  </a:moveTo>
                  <a:lnTo>
                    <a:pt x="1" y="133"/>
                  </a:lnTo>
                  <a:lnTo>
                    <a:pt x="1" y="265"/>
                  </a:lnTo>
                  <a:lnTo>
                    <a:pt x="1" y="529"/>
                  </a:lnTo>
                  <a:lnTo>
                    <a:pt x="265" y="662"/>
                  </a:lnTo>
                  <a:lnTo>
                    <a:pt x="529" y="529"/>
                  </a:lnTo>
                  <a:lnTo>
                    <a:pt x="529" y="265"/>
                  </a:lnTo>
                  <a:lnTo>
                    <a:pt x="529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48"/>
            <p:cNvSpPr/>
            <p:nvPr/>
          </p:nvSpPr>
          <p:spPr>
            <a:xfrm>
              <a:off x="5920461" y="2844402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1"/>
                  </a:moveTo>
                  <a:lnTo>
                    <a:pt x="133" y="133"/>
                  </a:lnTo>
                  <a:lnTo>
                    <a:pt x="0" y="265"/>
                  </a:lnTo>
                  <a:lnTo>
                    <a:pt x="133" y="529"/>
                  </a:lnTo>
                  <a:lnTo>
                    <a:pt x="265" y="662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48"/>
            <p:cNvSpPr/>
            <p:nvPr/>
          </p:nvSpPr>
          <p:spPr>
            <a:xfrm>
              <a:off x="5743070" y="2764447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3" y="1"/>
                  </a:moveTo>
                  <a:lnTo>
                    <a:pt x="1" y="265"/>
                  </a:lnTo>
                  <a:lnTo>
                    <a:pt x="133" y="530"/>
                  </a:lnTo>
                  <a:lnTo>
                    <a:pt x="529" y="530"/>
                  </a:lnTo>
                  <a:lnTo>
                    <a:pt x="662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48"/>
            <p:cNvSpPr/>
            <p:nvPr/>
          </p:nvSpPr>
          <p:spPr>
            <a:xfrm>
              <a:off x="5860499" y="2764447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3" y="1"/>
                  </a:moveTo>
                  <a:lnTo>
                    <a:pt x="0" y="265"/>
                  </a:lnTo>
                  <a:lnTo>
                    <a:pt x="133" y="530"/>
                  </a:lnTo>
                  <a:lnTo>
                    <a:pt x="529" y="530"/>
                  </a:lnTo>
                  <a:lnTo>
                    <a:pt x="661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8"/>
            <p:cNvSpPr/>
            <p:nvPr/>
          </p:nvSpPr>
          <p:spPr>
            <a:xfrm>
              <a:off x="5977928" y="2764447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2" y="1"/>
                  </a:moveTo>
                  <a:lnTo>
                    <a:pt x="0" y="265"/>
                  </a:lnTo>
                  <a:lnTo>
                    <a:pt x="132" y="530"/>
                  </a:lnTo>
                  <a:lnTo>
                    <a:pt x="661" y="530"/>
                  </a:lnTo>
                  <a:lnTo>
                    <a:pt x="661" y="265"/>
                  </a:lnTo>
                  <a:lnTo>
                    <a:pt x="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8"/>
            <p:cNvSpPr/>
            <p:nvPr/>
          </p:nvSpPr>
          <p:spPr>
            <a:xfrm>
              <a:off x="5668122" y="2691994"/>
              <a:ext cx="252357" cy="184912"/>
            </a:xfrm>
            <a:custGeom>
              <a:avLst/>
              <a:gdLst/>
              <a:ahLst/>
              <a:cxnLst/>
              <a:rect l="l" t="t" r="r" b="b"/>
              <a:pathLst>
                <a:path w="13354" h="9785" extrusionOk="0">
                  <a:moveTo>
                    <a:pt x="133" y="1"/>
                  </a:moveTo>
                  <a:lnTo>
                    <a:pt x="0" y="133"/>
                  </a:lnTo>
                  <a:lnTo>
                    <a:pt x="2248" y="1984"/>
                  </a:lnTo>
                  <a:lnTo>
                    <a:pt x="4495" y="3703"/>
                  </a:lnTo>
                  <a:lnTo>
                    <a:pt x="8462" y="6611"/>
                  </a:lnTo>
                  <a:lnTo>
                    <a:pt x="13221" y="9784"/>
                  </a:lnTo>
                  <a:lnTo>
                    <a:pt x="13353" y="9784"/>
                  </a:lnTo>
                  <a:lnTo>
                    <a:pt x="13353" y="9652"/>
                  </a:lnTo>
                  <a:lnTo>
                    <a:pt x="8329" y="5950"/>
                  </a:lnTo>
                  <a:lnTo>
                    <a:pt x="4363" y="3042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48"/>
            <p:cNvSpPr/>
            <p:nvPr/>
          </p:nvSpPr>
          <p:spPr>
            <a:xfrm>
              <a:off x="5877979" y="2667012"/>
              <a:ext cx="194909" cy="282348"/>
            </a:xfrm>
            <a:custGeom>
              <a:avLst/>
              <a:gdLst/>
              <a:ahLst/>
              <a:cxnLst/>
              <a:rect l="l" t="t" r="r" b="b"/>
              <a:pathLst>
                <a:path w="10314" h="14941" extrusionOk="0">
                  <a:moveTo>
                    <a:pt x="10313" y="1"/>
                  </a:moveTo>
                  <a:lnTo>
                    <a:pt x="8727" y="2381"/>
                  </a:lnTo>
                  <a:lnTo>
                    <a:pt x="7272" y="4628"/>
                  </a:lnTo>
                  <a:lnTo>
                    <a:pt x="4496" y="9123"/>
                  </a:lnTo>
                  <a:lnTo>
                    <a:pt x="2777" y="11767"/>
                  </a:lnTo>
                  <a:lnTo>
                    <a:pt x="926" y="14544"/>
                  </a:lnTo>
                  <a:lnTo>
                    <a:pt x="1" y="14015"/>
                  </a:lnTo>
                  <a:lnTo>
                    <a:pt x="1" y="14147"/>
                  </a:lnTo>
                  <a:lnTo>
                    <a:pt x="1059" y="14940"/>
                  </a:lnTo>
                  <a:lnTo>
                    <a:pt x="3174" y="12296"/>
                  </a:lnTo>
                  <a:lnTo>
                    <a:pt x="5025" y="9520"/>
                  </a:lnTo>
                  <a:lnTo>
                    <a:pt x="6611" y="6743"/>
                  </a:lnTo>
                  <a:lnTo>
                    <a:pt x="6743" y="6611"/>
                  </a:lnTo>
                  <a:lnTo>
                    <a:pt x="7801" y="5289"/>
                  </a:lnTo>
                  <a:lnTo>
                    <a:pt x="8859" y="3835"/>
                  </a:lnTo>
                  <a:lnTo>
                    <a:pt x="9916" y="2381"/>
                  </a:lnTo>
                  <a:lnTo>
                    <a:pt x="9784" y="2248"/>
                  </a:lnTo>
                  <a:lnTo>
                    <a:pt x="8462" y="3703"/>
                  </a:lnTo>
                  <a:lnTo>
                    <a:pt x="7933" y="4364"/>
                  </a:lnTo>
                  <a:lnTo>
                    <a:pt x="9255" y="2248"/>
                  </a:lnTo>
                  <a:lnTo>
                    <a:pt x="1031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48"/>
            <p:cNvSpPr/>
            <p:nvPr/>
          </p:nvSpPr>
          <p:spPr>
            <a:xfrm>
              <a:off x="6267740" y="2312249"/>
              <a:ext cx="894438" cy="971898"/>
            </a:xfrm>
            <a:custGeom>
              <a:avLst/>
              <a:gdLst/>
              <a:ahLst/>
              <a:cxnLst/>
              <a:rect l="l" t="t" r="r" b="b"/>
              <a:pathLst>
                <a:path w="47331" h="51430" extrusionOk="0">
                  <a:moveTo>
                    <a:pt x="1322" y="0"/>
                  </a:moveTo>
                  <a:lnTo>
                    <a:pt x="661" y="132"/>
                  </a:lnTo>
                  <a:lnTo>
                    <a:pt x="265" y="397"/>
                  </a:lnTo>
                  <a:lnTo>
                    <a:pt x="0" y="926"/>
                  </a:lnTo>
                  <a:lnTo>
                    <a:pt x="0" y="1719"/>
                  </a:lnTo>
                  <a:lnTo>
                    <a:pt x="133" y="2644"/>
                  </a:lnTo>
                  <a:lnTo>
                    <a:pt x="661" y="3967"/>
                  </a:lnTo>
                  <a:lnTo>
                    <a:pt x="1587" y="5421"/>
                  </a:lnTo>
                  <a:lnTo>
                    <a:pt x="2644" y="7272"/>
                  </a:lnTo>
                  <a:lnTo>
                    <a:pt x="3834" y="8858"/>
                  </a:lnTo>
                  <a:lnTo>
                    <a:pt x="5156" y="10577"/>
                  </a:lnTo>
                  <a:lnTo>
                    <a:pt x="8462" y="14411"/>
                  </a:lnTo>
                  <a:lnTo>
                    <a:pt x="12428" y="18509"/>
                  </a:lnTo>
                  <a:lnTo>
                    <a:pt x="16394" y="22608"/>
                  </a:lnTo>
                  <a:lnTo>
                    <a:pt x="23401" y="29483"/>
                  </a:lnTo>
                  <a:lnTo>
                    <a:pt x="25649" y="31730"/>
                  </a:lnTo>
                  <a:lnTo>
                    <a:pt x="26574" y="32656"/>
                  </a:lnTo>
                  <a:lnTo>
                    <a:pt x="26706" y="33185"/>
                  </a:lnTo>
                  <a:lnTo>
                    <a:pt x="26574" y="33713"/>
                  </a:lnTo>
                  <a:lnTo>
                    <a:pt x="26310" y="34374"/>
                  </a:lnTo>
                  <a:lnTo>
                    <a:pt x="25913" y="35300"/>
                  </a:lnTo>
                  <a:lnTo>
                    <a:pt x="25120" y="36358"/>
                  </a:lnTo>
                  <a:lnTo>
                    <a:pt x="24194" y="37680"/>
                  </a:lnTo>
                  <a:lnTo>
                    <a:pt x="22740" y="39134"/>
                  </a:lnTo>
                  <a:lnTo>
                    <a:pt x="21021" y="40853"/>
                  </a:lnTo>
                  <a:lnTo>
                    <a:pt x="21021" y="41117"/>
                  </a:lnTo>
                  <a:lnTo>
                    <a:pt x="21021" y="41381"/>
                  </a:lnTo>
                  <a:lnTo>
                    <a:pt x="21154" y="41646"/>
                  </a:lnTo>
                  <a:lnTo>
                    <a:pt x="21418" y="42043"/>
                  </a:lnTo>
                  <a:lnTo>
                    <a:pt x="22343" y="42836"/>
                  </a:lnTo>
                  <a:lnTo>
                    <a:pt x="23666" y="43629"/>
                  </a:lnTo>
                  <a:lnTo>
                    <a:pt x="25252" y="44687"/>
                  </a:lnTo>
                  <a:lnTo>
                    <a:pt x="27103" y="45612"/>
                  </a:lnTo>
                  <a:lnTo>
                    <a:pt x="31201" y="47727"/>
                  </a:lnTo>
                  <a:lnTo>
                    <a:pt x="35564" y="49446"/>
                  </a:lnTo>
                  <a:lnTo>
                    <a:pt x="37547" y="50239"/>
                  </a:lnTo>
                  <a:lnTo>
                    <a:pt x="39398" y="50900"/>
                  </a:lnTo>
                  <a:lnTo>
                    <a:pt x="41117" y="51297"/>
                  </a:lnTo>
                  <a:lnTo>
                    <a:pt x="42307" y="51429"/>
                  </a:lnTo>
                  <a:lnTo>
                    <a:pt x="43232" y="51429"/>
                  </a:lnTo>
                  <a:lnTo>
                    <a:pt x="43497" y="51297"/>
                  </a:lnTo>
                  <a:lnTo>
                    <a:pt x="43761" y="51033"/>
                  </a:lnTo>
                  <a:lnTo>
                    <a:pt x="44554" y="49050"/>
                  </a:lnTo>
                  <a:lnTo>
                    <a:pt x="45348" y="46670"/>
                  </a:lnTo>
                  <a:lnTo>
                    <a:pt x="46009" y="44158"/>
                  </a:lnTo>
                  <a:lnTo>
                    <a:pt x="46670" y="41646"/>
                  </a:lnTo>
                  <a:lnTo>
                    <a:pt x="47066" y="39134"/>
                  </a:lnTo>
                  <a:lnTo>
                    <a:pt x="47331" y="36754"/>
                  </a:lnTo>
                  <a:lnTo>
                    <a:pt x="47199" y="35564"/>
                  </a:lnTo>
                  <a:lnTo>
                    <a:pt x="47199" y="34507"/>
                  </a:lnTo>
                  <a:lnTo>
                    <a:pt x="46934" y="33449"/>
                  </a:lnTo>
                  <a:lnTo>
                    <a:pt x="46670" y="32524"/>
                  </a:lnTo>
                  <a:lnTo>
                    <a:pt x="46009" y="30937"/>
                  </a:lnTo>
                  <a:lnTo>
                    <a:pt x="45083" y="29483"/>
                  </a:lnTo>
                  <a:lnTo>
                    <a:pt x="43761" y="27764"/>
                  </a:lnTo>
                  <a:lnTo>
                    <a:pt x="42307" y="26045"/>
                  </a:lnTo>
                  <a:lnTo>
                    <a:pt x="40588" y="24327"/>
                  </a:lnTo>
                  <a:lnTo>
                    <a:pt x="38605" y="22476"/>
                  </a:lnTo>
                  <a:lnTo>
                    <a:pt x="36490" y="20625"/>
                  </a:lnTo>
                  <a:lnTo>
                    <a:pt x="34110" y="18774"/>
                  </a:lnTo>
                  <a:lnTo>
                    <a:pt x="28954" y="14940"/>
                  </a:lnTo>
                  <a:lnTo>
                    <a:pt x="23269" y="11106"/>
                  </a:lnTo>
                  <a:lnTo>
                    <a:pt x="17187" y="7404"/>
                  </a:lnTo>
                  <a:lnTo>
                    <a:pt x="10974" y="3702"/>
                  </a:lnTo>
                  <a:lnTo>
                    <a:pt x="8065" y="2248"/>
                  </a:lnTo>
                  <a:lnTo>
                    <a:pt x="5421" y="1058"/>
                  </a:lnTo>
                  <a:lnTo>
                    <a:pt x="4231" y="529"/>
                  </a:lnTo>
                  <a:lnTo>
                    <a:pt x="3173" y="265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8"/>
            <p:cNvSpPr/>
            <p:nvPr/>
          </p:nvSpPr>
          <p:spPr>
            <a:xfrm>
              <a:off x="6460117" y="2966820"/>
              <a:ext cx="662093" cy="612128"/>
            </a:xfrm>
            <a:custGeom>
              <a:avLst/>
              <a:gdLst/>
              <a:ahLst/>
              <a:cxnLst/>
              <a:rect l="l" t="t" r="r" b="b"/>
              <a:pathLst>
                <a:path w="35036" h="32392" extrusionOk="0">
                  <a:moveTo>
                    <a:pt x="18377" y="1"/>
                  </a:moveTo>
                  <a:lnTo>
                    <a:pt x="16526" y="1587"/>
                  </a:lnTo>
                  <a:lnTo>
                    <a:pt x="12163" y="5157"/>
                  </a:lnTo>
                  <a:lnTo>
                    <a:pt x="9784" y="7272"/>
                  </a:lnTo>
                  <a:lnTo>
                    <a:pt x="7536" y="9255"/>
                  </a:lnTo>
                  <a:lnTo>
                    <a:pt x="5817" y="11239"/>
                  </a:lnTo>
                  <a:lnTo>
                    <a:pt x="5156" y="12032"/>
                  </a:lnTo>
                  <a:lnTo>
                    <a:pt x="4628" y="12693"/>
                  </a:lnTo>
                  <a:lnTo>
                    <a:pt x="3967" y="14147"/>
                  </a:lnTo>
                  <a:lnTo>
                    <a:pt x="3041" y="16262"/>
                  </a:lnTo>
                  <a:lnTo>
                    <a:pt x="1983" y="18774"/>
                  </a:lnTo>
                  <a:lnTo>
                    <a:pt x="1058" y="21419"/>
                  </a:lnTo>
                  <a:lnTo>
                    <a:pt x="265" y="24063"/>
                  </a:lnTo>
                  <a:lnTo>
                    <a:pt x="133" y="25253"/>
                  </a:lnTo>
                  <a:lnTo>
                    <a:pt x="0" y="26442"/>
                  </a:lnTo>
                  <a:lnTo>
                    <a:pt x="0" y="27368"/>
                  </a:lnTo>
                  <a:lnTo>
                    <a:pt x="133" y="28293"/>
                  </a:lnTo>
                  <a:lnTo>
                    <a:pt x="529" y="28954"/>
                  </a:lnTo>
                  <a:lnTo>
                    <a:pt x="1058" y="29483"/>
                  </a:lnTo>
                  <a:lnTo>
                    <a:pt x="1455" y="29615"/>
                  </a:lnTo>
                  <a:lnTo>
                    <a:pt x="2380" y="29615"/>
                  </a:lnTo>
                  <a:lnTo>
                    <a:pt x="2777" y="29351"/>
                  </a:lnTo>
                  <a:lnTo>
                    <a:pt x="3702" y="28690"/>
                  </a:lnTo>
                  <a:lnTo>
                    <a:pt x="4495" y="27765"/>
                  </a:lnTo>
                  <a:lnTo>
                    <a:pt x="5156" y="26839"/>
                  </a:lnTo>
                  <a:lnTo>
                    <a:pt x="5685" y="25914"/>
                  </a:lnTo>
                  <a:lnTo>
                    <a:pt x="6214" y="25120"/>
                  </a:lnTo>
                  <a:lnTo>
                    <a:pt x="6214" y="25914"/>
                  </a:lnTo>
                  <a:lnTo>
                    <a:pt x="6478" y="26707"/>
                  </a:lnTo>
                  <a:lnTo>
                    <a:pt x="6875" y="27368"/>
                  </a:lnTo>
                  <a:lnTo>
                    <a:pt x="7404" y="28029"/>
                  </a:lnTo>
                  <a:lnTo>
                    <a:pt x="7933" y="28426"/>
                  </a:lnTo>
                  <a:lnTo>
                    <a:pt x="8594" y="28690"/>
                  </a:lnTo>
                  <a:lnTo>
                    <a:pt x="9387" y="28690"/>
                  </a:lnTo>
                  <a:lnTo>
                    <a:pt x="10048" y="28558"/>
                  </a:lnTo>
                  <a:lnTo>
                    <a:pt x="11106" y="28161"/>
                  </a:lnTo>
                  <a:lnTo>
                    <a:pt x="11635" y="27897"/>
                  </a:lnTo>
                  <a:lnTo>
                    <a:pt x="11899" y="28690"/>
                  </a:lnTo>
                  <a:lnTo>
                    <a:pt x="12296" y="29483"/>
                  </a:lnTo>
                  <a:lnTo>
                    <a:pt x="12824" y="30277"/>
                  </a:lnTo>
                  <a:lnTo>
                    <a:pt x="13353" y="30805"/>
                  </a:lnTo>
                  <a:lnTo>
                    <a:pt x="14014" y="31202"/>
                  </a:lnTo>
                  <a:lnTo>
                    <a:pt x="14675" y="31334"/>
                  </a:lnTo>
                  <a:lnTo>
                    <a:pt x="16262" y="31334"/>
                  </a:lnTo>
                  <a:lnTo>
                    <a:pt x="17452" y="31070"/>
                  </a:lnTo>
                  <a:lnTo>
                    <a:pt x="17981" y="30805"/>
                  </a:lnTo>
                  <a:lnTo>
                    <a:pt x="18642" y="31466"/>
                  </a:lnTo>
                  <a:lnTo>
                    <a:pt x="19435" y="31995"/>
                  </a:lnTo>
                  <a:lnTo>
                    <a:pt x="20228" y="32260"/>
                  </a:lnTo>
                  <a:lnTo>
                    <a:pt x="21154" y="32392"/>
                  </a:lnTo>
                  <a:lnTo>
                    <a:pt x="22343" y="32392"/>
                  </a:lnTo>
                  <a:lnTo>
                    <a:pt x="23533" y="31863"/>
                  </a:lnTo>
                  <a:lnTo>
                    <a:pt x="24723" y="31202"/>
                  </a:lnTo>
                  <a:lnTo>
                    <a:pt x="25781" y="30277"/>
                  </a:lnTo>
                  <a:lnTo>
                    <a:pt x="26839" y="29219"/>
                  </a:lnTo>
                  <a:lnTo>
                    <a:pt x="27764" y="28029"/>
                  </a:lnTo>
                  <a:lnTo>
                    <a:pt x="29350" y="25914"/>
                  </a:lnTo>
                  <a:lnTo>
                    <a:pt x="30144" y="24724"/>
                  </a:lnTo>
                  <a:lnTo>
                    <a:pt x="30937" y="23005"/>
                  </a:lnTo>
                  <a:lnTo>
                    <a:pt x="32656" y="18774"/>
                  </a:lnTo>
                  <a:lnTo>
                    <a:pt x="34110" y="14940"/>
                  </a:lnTo>
                  <a:lnTo>
                    <a:pt x="35035" y="12428"/>
                  </a:lnTo>
                  <a:lnTo>
                    <a:pt x="18377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8"/>
            <p:cNvSpPr/>
            <p:nvPr/>
          </p:nvSpPr>
          <p:spPr>
            <a:xfrm>
              <a:off x="6575032" y="3256632"/>
              <a:ext cx="84963" cy="184912"/>
            </a:xfrm>
            <a:custGeom>
              <a:avLst/>
              <a:gdLst/>
              <a:ahLst/>
              <a:cxnLst/>
              <a:rect l="l" t="t" r="r" b="b"/>
              <a:pathLst>
                <a:path w="4496" h="9785" extrusionOk="0">
                  <a:moveTo>
                    <a:pt x="4364" y="1"/>
                  </a:moveTo>
                  <a:lnTo>
                    <a:pt x="3042" y="2249"/>
                  </a:lnTo>
                  <a:lnTo>
                    <a:pt x="1852" y="4628"/>
                  </a:lnTo>
                  <a:lnTo>
                    <a:pt x="794" y="7140"/>
                  </a:lnTo>
                  <a:lnTo>
                    <a:pt x="1" y="9652"/>
                  </a:lnTo>
                  <a:lnTo>
                    <a:pt x="133" y="9784"/>
                  </a:lnTo>
                  <a:lnTo>
                    <a:pt x="265" y="9652"/>
                  </a:lnTo>
                  <a:lnTo>
                    <a:pt x="1323" y="7272"/>
                  </a:lnTo>
                  <a:lnTo>
                    <a:pt x="2248" y="4893"/>
                  </a:lnTo>
                  <a:lnTo>
                    <a:pt x="3306" y="2381"/>
                  </a:lnTo>
                  <a:lnTo>
                    <a:pt x="449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8"/>
            <p:cNvSpPr/>
            <p:nvPr/>
          </p:nvSpPr>
          <p:spPr>
            <a:xfrm>
              <a:off x="6674981" y="3329104"/>
              <a:ext cx="104938" cy="162405"/>
            </a:xfrm>
            <a:custGeom>
              <a:avLst/>
              <a:gdLst/>
              <a:ahLst/>
              <a:cxnLst/>
              <a:rect l="l" t="t" r="r" b="b"/>
              <a:pathLst>
                <a:path w="5553" h="8594" extrusionOk="0">
                  <a:moveTo>
                    <a:pt x="5421" y="0"/>
                  </a:moveTo>
                  <a:lnTo>
                    <a:pt x="2512" y="4231"/>
                  </a:lnTo>
                  <a:lnTo>
                    <a:pt x="1190" y="6346"/>
                  </a:lnTo>
                  <a:lnTo>
                    <a:pt x="529" y="7404"/>
                  </a:lnTo>
                  <a:lnTo>
                    <a:pt x="0" y="8461"/>
                  </a:lnTo>
                  <a:lnTo>
                    <a:pt x="132" y="8594"/>
                  </a:lnTo>
                  <a:lnTo>
                    <a:pt x="265" y="8594"/>
                  </a:lnTo>
                  <a:lnTo>
                    <a:pt x="926" y="7668"/>
                  </a:lnTo>
                  <a:lnTo>
                    <a:pt x="1587" y="6610"/>
                  </a:lnTo>
                  <a:lnTo>
                    <a:pt x="2909" y="4363"/>
                  </a:lnTo>
                  <a:lnTo>
                    <a:pt x="555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8"/>
            <p:cNvSpPr/>
            <p:nvPr/>
          </p:nvSpPr>
          <p:spPr>
            <a:xfrm>
              <a:off x="6799894" y="3404052"/>
              <a:ext cx="97454" cy="144925"/>
            </a:xfrm>
            <a:custGeom>
              <a:avLst/>
              <a:gdLst/>
              <a:ahLst/>
              <a:cxnLst/>
              <a:rect l="l" t="t" r="r" b="b"/>
              <a:pathLst>
                <a:path w="5157" h="7669" extrusionOk="0">
                  <a:moveTo>
                    <a:pt x="5024" y="0"/>
                  </a:moveTo>
                  <a:lnTo>
                    <a:pt x="2380" y="3834"/>
                  </a:lnTo>
                  <a:lnTo>
                    <a:pt x="1058" y="5817"/>
                  </a:lnTo>
                  <a:lnTo>
                    <a:pt x="529" y="6743"/>
                  </a:lnTo>
                  <a:lnTo>
                    <a:pt x="1" y="7668"/>
                  </a:lnTo>
                  <a:lnTo>
                    <a:pt x="794" y="6875"/>
                  </a:lnTo>
                  <a:lnTo>
                    <a:pt x="1323" y="6082"/>
                  </a:lnTo>
                  <a:lnTo>
                    <a:pt x="2645" y="4099"/>
                  </a:lnTo>
                  <a:lnTo>
                    <a:pt x="515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48"/>
            <p:cNvSpPr/>
            <p:nvPr/>
          </p:nvSpPr>
          <p:spPr>
            <a:xfrm>
              <a:off x="6262732" y="2302252"/>
              <a:ext cx="677097" cy="577149"/>
            </a:xfrm>
            <a:custGeom>
              <a:avLst/>
              <a:gdLst/>
              <a:ahLst/>
              <a:cxnLst/>
              <a:rect l="l" t="t" r="r" b="b"/>
              <a:pathLst>
                <a:path w="35830" h="30541" extrusionOk="0">
                  <a:moveTo>
                    <a:pt x="1587" y="0"/>
                  </a:moveTo>
                  <a:lnTo>
                    <a:pt x="926" y="133"/>
                  </a:lnTo>
                  <a:lnTo>
                    <a:pt x="398" y="397"/>
                  </a:lnTo>
                  <a:lnTo>
                    <a:pt x="133" y="926"/>
                  </a:lnTo>
                  <a:lnTo>
                    <a:pt x="1" y="1455"/>
                  </a:lnTo>
                  <a:lnTo>
                    <a:pt x="1" y="2248"/>
                  </a:lnTo>
                  <a:lnTo>
                    <a:pt x="133" y="3173"/>
                  </a:lnTo>
                  <a:lnTo>
                    <a:pt x="530" y="4363"/>
                  </a:lnTo>
                  <a:lnTo>
                    <a:pt x="1191" y="5553"/>
                  </a:lnTo>
                  <a:lnTo>
                    <a:pt x="1852" y="7007"/>
                  </a:lnTo>
                  <a:lnTo>
                    <a:pt x="2909" y="8726"/>
                  </a:lnTo>
                  <a:lnTo>
                    <a:pt x="4099" y="10445"/>
                  </a:lnTo>
                  <a:lnTo>
                    <a:pt x="5554" y="12296"/>
                  </a:lnTo>
                  <a:lnTo>
                    <a:pt x="7140" y="14147"/>
                  </a:lnTo>
                  <a:lnTo>
                    <a:pt x="10445" y="18113"/>
                  </a:lnTo>
                  <a:lnTo>
                    <a:pt x="14015" y="21947"/>
                  </a:lnTo>
                  <a:lnTo>
                    <a:pt x="17320" y="25252"/>
                  </a:lnTo>
                  <a:lnTo>
                    <a:pt x="20096" y="28029"/>
                  </a:lnTo>
                  <a:lnTo>
                    <a:pt x="22741" y="30541"/>
                  </a:lnTo>
                  <a:lnTo>
                    <a:pt x="35829" y="18510"/>
                  </a:lnTo>
                  <a:lnTo>
                    <a:pt x="33185" y="16791"/>
                  </a:lnTo>
                  <a:lnTo>
                    <a:pt x="26707" y="12692"/>
                  </a:lnTo>
                  <a:lnTo>
                    <a:pt x="18378" y="7536"/>
                  </a:lnTo>
                  <a:lnTo>
                    <a:pt x="14279" y="5157"/>
                  </a:lnTo>
                  <a:lnTo>
                    <a:pt x="10445" y="3041"/>
                  </a:lnTo>
                  <a:lnTo>
                    <a:pt x="7140" y="1587"/>
                  </a:lnTo>
                  <a:lnTo>
                    <a:pt x="4496" y="529"/>
                  </a:lnTo>
                  <a:lnTo>
                    <a:pt x="3306" y="133"/>
                  </a:lnTo>
                  <a:lnTo>
                    <a:pt x="2381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48"/>
            <p:cNvSpPr/>
            <p:nvPr/>
          </p:nvSpPr>
          <p:spPr>
            <a:xfrm>
              <a:off x="6262732" y="2302252"/>
              <a:ext cx="677097" cy="577149"/>
            </a:xfrm>
            <a:custGeom>
              <a:avLst/>
              <a:gdLst/>
              <a:ahLst/>
              <a:cxnLst/>
              <a:rect l="l" t="t" r="r" b="b"/>
              <a:pathLst>
                <a:path w="35830" h="30541" extrusionOk="0">
                  <a:moveTo>
                    <a:pt x="1587" y="0"/>
                  </a:moveTo>
                  <a:lnTo>
                    <a:pt x="926" y="133"/>
                  </a:lnTo>
                  <a:lnTo>
                    <a:pt x="398" y="397"/>
                  </a:lnTo>
                  <a:lnTo>
                    <a:pt x="133" y="926"/>
                  </a:lnTo>
                  <a:lnTo>
                    <a:pt x="1" y="1455"/>
                  </a:lnTo>
                  <a:lnTo>
                    <a:pt x="1" y="2248"/>
                  </a:lnTo>
                  <a:lnTo>
                    <a:pt x="133" y="3173"/>
                  </a:lnTo>
                  <a:lnTo>
                    <a:pt x="530" y="4363"/>
                  </a:lnTo>
                  <a:lnTo>
                    <a:pt x="1191" y="5553"/>
                  </a:lnTo>
                  <a:lnTo>
                    <a:pt x="1852" y="7007"/>
                  </a:lnTo>
                  <a:lnTo>
                    <a:pt x="2909" y="8726"/>
                  </a:lnTo>
                  <a:lnTo>
                    <a:pt x="4099" y="10445"/>
                  </a:lnTo>
                  <a:lnTo>
                    <a:pt x="5554" y="12296"/>
                  </a:lnTo>
                  <a:lnTo>
                    <a:pt x="7140" y="14147"/>
                  </a:lnTo>
                  <a:lnTo>
                    <a:pt x="10445" y="18113"/>
                  </a:lnTo>
                  <a:lnTo>
                    <a:pt x="14015" y="21947"/>
                  </a:lnTo>
                  <a:lnTo>
                    <a:pt x="17320" y="25252"/>
                  </a:lnTo>
                  <a:lnTo>
                    <a:pt x="20096" y="28029"/>
                  </a:lnTo>
                  <a:lnTo>
                    <a:pt x="22741" y="30541"/>
                  </a:lnTo>
                  <a:lnTo>
                    <a:pt x="35829" y="18510"/>
                  </a:lnTo>
                  <a:lnTo>
                    <a:pt x="33185" y="16791"/>
                  </a:lnTo>
                  <a:lnTo>
                    <a:pt x="26707" y="12692"/>
                  </a:lnTo>
                  <a:lnTo>
                    <a:pt x="18378" y="7536"/>
                  </a:lnTo>
                  <a:lnTo>
                    <a:pt x="14279" y="5157"/>
                  </a:lnTo>
                  <a:lnTo>
                    <a:pt x="10445" y="3041"/>
                  </a:lnTo>
                  <a:lnTo>
                    <a:pt x="7140" y="1587"/>
                  </a:lnTo>
                  <a:lnTo>
                    <a:pt x="4496" y="529"/>
                  </a:lnTo>
                  <a:lnTo>
                    <a:pt x="3306" y="133"/>
                  </a:lnTo>
                  <a:lnTo>
                    <a:pt x="2381" y="0"/>
                  </a:lnTo>
                  <a:close/>
                </a:path>
              </a:pathLst>
            </a:custGeom>
            <a:solidFill>
              <a:srgbClr val="E6AA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48"/>
            <p:cNvSpPr/>
            <p:nvPr/>
          </p:nvSpPr>
          <p:spPr>
            <a:xfrm>
              <a:off x="6275224" y="2354711"/>
              <a:ext cx="10016" cy="12510"/>
            </a:xfrm>
            <a:custGeom>
              <a:avLst/>
              <a:gdLst/>
              <a:ahLst/>
              <a:cxnLst/>
              <a:rect l="l" t="t" r="r" b="b"/>
              <a:pathLst>
                <a:path w="530" h="662" extrusionOk="0">
                  <a:moveTo>
                    <a:pt x="265" y="1"/>
                  </a:moveTo>
                  <a:lnTo>
                    <a:pt x="1" y="133"/>
                  </a:lnTo>
                  <a:lnTo>
                    <a:pt x="1" y="397"/>
                  </a:lnTo>
                  <a:lnTo>
                    <a:pt x="1" y="530"/>
                  </a:lnTo>
                  <a:lnTo>
                    <a:pt x="265" y="662"/>
                  </a:lnTo>
                  <a:lnTo>
                    <a:pt x="530" y="530"/>
                  </a:lnTo>
                  <a:lnTo>
                    <a:pt x="530" y="397"/>
                  </a:lnTo>
                  <a:lnTo>
                    <a:pt x="530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48"/>
            <p:cNvSpPr/>
            <p:nvPr/>
          </p:nvSpPr>
          <p:spPr>
            <a:xfrm>
              <a:off x="6392653" y="235471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1"/>
                  </a:moveTo>
                  <a:lnTo>
                    <a:pt x="133" y="133"/>
                  </a:lnTo>
                  <a:lnTo>
                    <a:pt x="1" y="397"/>
                  </a:lnTo>
                  <a:lnTo>
                    <a:pt x="133" y="662"/>
                  </a:lnTo>
                  <a:lnTo>
                    <a:pt x="265" y="662"/>
                  </a:lnTo>
                  <a:lnTo>
                    <a:pt x="530" y="530"/>
                  </a:lnTo>
                  <a:lnTo>
                    <a:pt x="662" y="397"/>
                  </a:lnTo>
                  <a:lnTo>
                    <a:pt x="530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48"/>
            <p:cNvSpPr/>
            <p:nvPr/>
          </p:nvSpPr>
          <p:spPr>
            <a:xfrm>
              <a:off x="6392653" y="2519611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3" y="1"/>
                  </a:moveTo>
                  <a:lnTo>
                    <a:pt x="1" y="265"/>
                  </a:lnTo>
                  <a:lnTo>
                    <a:pt x="133" y="529"/>
                  </a:lnTo>
                  <a:lnTo>
                    <a:pt x="530" y="529"/>
                  </a:lnTo>
                  <a:lnTo>
                    <a:pt x="662" y="265"/>
                  </a:lnTo>
                  <a:lnTo>
                    <a:pt x="5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48"/>
            <p:cNvSpPr/>
            <p:nvPr/>
          </p:nvSpPr>
          <p:spPr>
            <a:xfrm>
              <a:off x="6510082" y="2519611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3" y="1"/>
                  </a:moveTo>
                  <a:lnTo>
                    <a:pt x="0" y="265"/>
                  </a:lnTo>
                  <a:lnTo>
                    <a:pt x="133" y="529"/>
                  </a:lnTo>
                  <a:lnTo>
                    <a:pt x="529" y="529"/>
                  </a:lnTo>
                  <a:lnTo>
                    <a:pt x="662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48"/>
            <p:cNvSpPr/>
            <p:nvPr/>
          </p:nvSpPr>
          <p:spPr>
            <a:xfrm>
              <a:off x="6627511" y="2519611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2" y="1"/>
                  </a:moveTo>
                  <a:lnTo>
                    <a:pt x="0" y="265"/>
                  </a:lnTo>
                  <a:lnTo>
                    <a:pt x="132" y="529"/>
                  </a:lnTo>
                  <a:lnTo>
                    <a:pt x="661" y="529"/>
                  </a:lnTo>
                  <a:lnTo>
                    <a:pt x="661" y="265"/>
                  </a:lnTo>
                  <a:lnTo>
                    <a:pt x="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48"/>
            <p:cNvSpPr/>
            <p:nvPr/>
          </p:nvSpPr>
          <p:spPr>
            <a:xfrm>
              <a:off x="6332691" y="243716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1"/>
                  </a:moveTo>
                  <a:lnTo>
                    <a:pt x="133" y="133"/>
                  </a:lnTo>
                  <a:lnTo>
                    <a:pt x="1" y="265"/>
                  </a:lnTo>
                  <a:lnTo>
                    <a:pt x="133" y="530"/>
                  </a:lnTo>
                  <a:lnTo>
                    <a:pt x="397" y="662"/>
                  </a:lnTo>
                  <a:lnTo>
                    <a:pt x="530" y="530"/>
                  </a:lnTo>
                  <a:lnTo>
                    <a:pt x="662" y="265"/>
                  </a:lnTo>
                  <a:lnTo>
                    <a:pt x="530" y="133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48"/>
            <p:cNvSpPr/>
            <p:nvPr/>
          </p:nvSpPr>
          <p:spPr>
            <a:xfrm>
              <a:off x="6452614" y="2437161"/>
              <a:ext cx="10016" cy="12510"/>
            </a:xfrm>
            <a:custGeom>
              <a:avLst/>
              <a:gdLst/>
              <a:ahLst/>
              <a:cxnLst/>
              <a:rect l="l" t="t" r="r" b="b"/>
              <a:pathLst>
                <a:path w="530" h="662" extrusionOk="0">
                  <a:moveTo>
                    <a:pt x="265" y="1"/>
                  </a:moveTo>
                  <a:lnTo>
                    <a:pt x="1" y="133"/>
                  </a:lnTo>
                  <a:lnTo>
                    <a:pt x="1" y="397"/>
                  </a:lnTo>
                  <a:lnTo>
                    <a:pt x="1" y="530"/>
                  </a:lnTo>
                  <a:lnTo>
                    <a:pt x="265" y="662"/>
                  </a:lnTo>
                  <a:lnTo>
                    <a:pt x="530" y="530"/>
                  </a:lnTo>
                  <a:lnTo>
                    <a:pt x="530" y="265"/>
                  </a:lnTo>
                  <a:lnTo>
                    <a:pt x="530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48"/>
            <p:cNvSpPr/>
            <p:nvPr/>
          </p:nvSpPr>
          <p:spPr>
            <a:xfrm>
              <a:off x="6570043" y="2437161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1"/>
                  </a:moveTo>
                  <a:lnTo>
                    <a:pt x="0" y="133"/>
                  </a:lnTo>
                  <a:lnTo>
                    <a:pt x="0" y="397"/>
                  </a:lnTo>
                  <a:lnTo>
                    <a:pt x="133" y="530"/>
                  </a:lnTo>
                  <a:lnTo>
                    <a:pt x="265" y="662"/>
                  </a:lnTo>
                  <a:lnTo>
                    <a:pt x="529" y="530"/>
                  </a:lnTo>
                  <a:lnTo>
                    <a:pt x="661" y="265"/>
                  </a:lnTo>
                  <a:lnTo>
                    <a:pt x="529" y="133"/>
                  </a:lnTo>
                  <a:lnTo>
                    <a:pt x="2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48"/>
            <p:cNvSpPr/>
            <p:nvPr/>
          </p:nvSpPr>
          <p:spPr>
            <a:xfrm>
              <a:off x="6510082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133" y="0"/>
                  </a:moveTo>
                  <a:lnTo>
                    <a:pt x="0" y="265"/>
                  </a:lnTo>
                  <a:lnTo>
                    <a:pt x="133" y="529"/>
                  </a:lnTo>
                  <a:lnTo>
                    <a:pt x="397" y="661"/>
                  </a:lnTo>
                  <a:lnTo>
                    <a:pt x="529" y="529"/>
                  </a:lnTo>
                  <a:lnTo>
                    <a:pt x="662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48"/>
            <p:cNvSpPr/>
            <p:nvPr/>
          </p:nvSpPr>
          <p:spPr>
            <a:xfrm>
              <a:off x="6627511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132" y="0"/>
                  </a:moveTo>
                  <a:lnTo>
                    <a:pt x="0" y="265"/>
                  </a:lnTo>
                  <a:lnTo>
                    <a:pt x="132" y="529"/>
                  </a:lnTo>
                  <a:lnTo>
                    <a:pt x="397" y="661"/>
                  </a:lnTo>
                  <a:lnTo>
                    <a:pt x="661" y="529"/>
                  </a:lnTo>
                  <a:lnTo>
                    <a:pt x="661" y="265"/>
                  </a:lnTo>
                  <a:lnTo>
                    <a:pt x="6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48"/>
            <p:cNvSpPr/>
            <p:nvPr/>
          </p:nvSpPr>
          <p:spPr>
            <a:xfrm>
              <a:off x="6747434" y="268201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0" y="0"/>
                  </a:moveTo>
                  <a:lnTo>
                    <a:pt x="0" y="265"/>
                  </a:lnTo>
                  <a:lnTo>
                    <a:pt x="0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661" y="265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48"/>
            <p:cNvSpPr/>
            <p:nvPr/>
          </p:nvSpPr>
          <p:spPr>
            <a:xfrm>
              <a:off x="6864844" y="2682016"/>
              <a:ext cx="12529" cy="12510"/>
            </a:xfrm>
            <a:custGeom>
              <a:avLst/>
              <a:gdLst/>
              <a:ahLst/>
              <a:cxnLst/>
              <a:rect l="l" t="t" r="r" b="b"/>
              <a:pathLst>
                <a:path w="663" h="662" extrusionOk="0">
                  <a:moveTo>
                    <a:pt x="133" y="0"/>
                  </a:moveTo>
                  <a:lnTo>
                    <a:pt x="1" y="265"/>
                  </a:lnTo>
                  <a:lnTo>
                    <a:pt x="133" y="529"/>
                  </a:lnTo>
                  <a:lnTo>
                    <a:pt x="265" y="661"/>
                  </a:lnTo>
                  <a:lnTo>
                    <a:pt x="530" y="529"/>
                  </a:lnTo>
                  <a:lnTo>
                    <a:pt x="662" y="265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48"/>
            <p:cNvSpPr/>
            <p:nvPr/>
          </p:nvSpPr>
          <p:spPr>
            <a:xfrm>
              <a:off x="6452614" y="2599566"/>
              <a:ext cx="10016" cy="12510"/>
            </a:xfrm>
            <a:custGeom>
              <a:avLst/>
              <a:gdLst/>
              <a:ahLst/>
              <a:cxnLst/>
              <a:rect l="l" t="t" r="r" b="b"/>
              <a:pathLst>
                <a:path w="530" h="662" extrusionOk="0">
                  <a:moveTo>
                    <a:pt x="265" y="0"/>
                  </a:moveTo>
                  <a:lnTo>
                    <a:pt x="1" y="132"/>
                  </a:lnTo>
                  <a:lnTo>
                    <a:pt x="1" y="397"/>
                  </a:lnTo>
                  <a:lnTo>
                    <a:pt x="1" y="529"/>
                  </a:lnTo>
                  <a:lnTo>
                    <a:pt x="265" y="661"/>
                  </a:lnTo>
                  <a:lnTo>
                    <a:pt x="530" y="529"/>
                  </a:lnTo>
                  <a:lnTo>
                    <a:pt x="530" y="397"/>
                  </a:lnTo>
                  <a:lnTo>
                    <a:pt x="530" y="13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48"/>
            <p:cNvSpPr/>
            <p:nvPr/>
          </p:nvSpPr>
          <p:spPr>
            <a:xfrm>
              <a:off x="6570043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0"/>
                  </a:moveTo>
                  <a:lnTo>
                    <a:pt x="0" y="132"/>
                  </a:lnTo>
                  <a:lnTo>
                    <a:pt x="0" y="397"/>
                  </a:lnTo>
                  <a:lnTo>
                    <a:pt x="133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661" y="397"/>
                  </a:lnTo>
                  <a:lnTo>
                    <a:pt x="529" y="13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48"/>
            <p:cNvSpPr/>
            <p:nvPr/>
          </p:nvSpPr>
          <p:spPr>
            <a:xfrm>
              <a:off x="6687473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265" y="0"/>
                  </a:moveTo>
                  <a:lnTo>
                    <a:pt x="132" y="132"/>
                  </a:lnTo>
                  <a:lnTo>
                    <a:pt x="0" y="397"/>
                  </a:lnTo>
                  <a:lnTo>
                    <a:pt x="132" y="529"/>
                  </a:lnTo>
                  <a:lnTo>
                    <a:pt x="265" y="661"/>
                  </a:lnTo>
                  <a:lnTo>
                    <a:pt x="529" y="529"/>
                  </a:lnTo>
                  <a:lnTo>
                    <a:pt x="661" y="397"/>
                  </a:lnTo>
                  <a:lnTo>
                    <a:pt x="529" y="13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48"/>
            <p:cNvSpPr/>
            <p:nvPr/>
          </p:nvSpPr>
          <p:spPr>
            <a:xfrm>
              <a:off x="6804902" y="2599566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0"/>
                  </a:moveTo>
                  <a:lnTo>
                    <a:pt x="132" y="132"/>
                  </a:lnTo>
                  <a:lnTo>
                    <a:pt x="0" y="397"/>
                  </a:lnTo>
                  <a:lnTo>
                    <a:pt x="132" y="529"/>
                  </a:lnTo>
                  <a:lnTo>
                    <a:pt x="397" y="661"/>
                  </a:lnTo>
                  <a:lnTo>
                    <a:pt x="529" y="529"/>
                  </a:lnTo>
                  <a:lnTo>
                    <a:pt x="661" y="397"/>
                  </a:lnTo>
                  <a:lnTo>
                    <a:pt x="529" y="132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48"/>
            <p:cNvSpPr/>
            <p:nvPr/>
          </p:nvSpPr>
          <p:spPr>
            <a:xfrm>
              <a:off x="6572538" y="2764447"/>
              <a:ext cx="10016" cy="7521"/>
            </a:xfrm>
            <a:custGeom>
              <a:avLst/>
              <a:gdLst/>
              <a:ahLst/>
              <a:cxnLst/>
              <a:rect l="l" t="t" r="r" b="b"/>
              <a:pathLst>
                <a:path w="530" h="398" extrusionOk="0">
                  <a:moveTo>
                    <a:pt x="1" y="1"/>
                  </a:moveTo>
                  <a:lnTo>
                    <a:pt x="397" y="398"/>
                  </a:lnTo>
                  <a:lnTo>
                    <a:pt x="529" y="265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48"/>
            <p:cNvSpPr/>
            <p:nvPr/>
          </p:nvSpPr>
          <p:spPr>
            <a:xfrm>
              <a:off x="6687473" y="2764447"/>
              <a:ext cx="12510" cy="10016"/>
            </a:xfrm>
            <a:custGeom>
              <a:avLst/>
              <a:gdLst/>
              <a:ahLst/>
              <a:cxnLst/>
              <a:rect l="l" t="t" r="r" b="b"/>
              <a:pathLst>
                <a:path w="662" h="530" extrusionOk="0">
                  <a:moveTo>
                    <a:pt x="132" y="1"/>
                  </a:moveTo>
                  <a:lnTo>
                    <a:pt x="0" y="265"/>
                  </a:lnTo>
                  <a:lnTo>
                    <a:pt x="132" y="530"/>
                  </a:lnTo>
                  <a:lnTo>
                    <a:pt x="529" y="530"/>
                  </a:lnTo>
                  <a:lnTo>
                    <a:pt x="661" y="265"/>
                  </a:lnTo>
                  <a:lnTo>
                    <a:pt x="52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48"/>
            <p:cNvSpPr/>
            <p:nvPr/>
          </p:nvSpPr>
          <p:spPr>
            <a:xfrm>
              <a:off x="6804902" y="2761953"/>
              <a:ext cx="12510" cy="12510"/>
            </a:xfrm>
            <a:custGeom>
              <a:avLst/>
              <a:gdLst/>
              <a:ahLst/>
              <a:cxnLst/>
              <a:rect l="l" t="t" r="r" b="b"/>
              <a:pathLst>
                <a:path w="662" h="662" extrusionOk="0">
                  <a:moveTo>
                    <a:pt x="397" y="1"/>
                  </a:moveTo>
                  <a:lnTo>
                    <a:pt x="132" y="133"/>
                  </a:lnTo>
                  <a:lnTo>
                    <a:pt x="0" y="397"/>
                  </a:lnTo>
                  <a:lnTo>
                    <a:pt x="132" y="662"/>
                  </a:lnTo>
                  <a:lnTo>
                    <a:pt x="661" y="133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48"/>
            <p:cNvSpPr/>
            <p:nvPr/>
          </p:nvSpPr>
          <p:spPr>
            <a:xfrm>
              <a:off x="6642496" y="2612058"/>
              <a:ext cx="219872" cy="204887"/>
            </a:xfrm>
            <a:custGeom>
              <a:avLst/>
              <a:gdLst/>
              <a:ahLst/>
              <a:cxnLst/>
              <a:rect l="l" t="t" r="r" b="b"/>
              <a:pathLst>
                <a:path w="11635" h="10842" extrusionOk="0">
                  <a:moveTo>
                    <a:pt x="11503" y="0"/>
                  </a:moveTo>
                  <a:lnTo>
                    <a:pt x="7140" y="4099"/>
                  </a:lnTo>
                  <a:lnTo>
                    <a:pt x="3570" y="7272"/>
                  </a:lnTo>
                  <a:lnTo>
                    <a:pt x="0" y="10709"/>
                  </a:lnTo>
                  <a:lnTo>
                    <a:pt x="0" y="10841"/>
                  </a:lnTo>
                  <a:lnTo>
                    <a:pt x="2248" y="8990"/>
                  </a:lnTo>
                  <a:lnTo>
                    <a:pt x="4231" y="7272"/>
                  </a:lnTo>
                  <a:lnTo>
                    <a:pt x="7669" y="3967"/>
                  </a:lnTo>
                  <a:lnTo>
                    <a:pt x="1163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48"/>
            <p:cNvSpPr/>
            <p:nvPr/>
          </p:nvSpPr>
          <p:spPr>
            <a:xfrm>
              <a:off x="6532570" y="2584562"/>
              <a:ext cx="84963" cy="222386"/>
            </a:xfrm>
            <a:custGeom>
              <a:avLst/>
              <a:gdLst/>
              <a:ahLst/>
              <a:cxnLst/>
              <a:rect l="l" t="t" r="r" b="b"/>
              <a:pathLst>
                <a:path w="4496" h="11768" extrusionOk="0">
                  <a:moveTo>
                    <a:pt x="0" y="1"/>
                  </a:moveTo>
                  <a:lnTo>
                    <a:pt x="794" y="1455"/>
                  </a:lnTo>
                  <a:lnTo>
                    <a:pt x="1587" y="2777"/>
                  </a:lnTo>
                  <a:lnTo>
                    <a:pt x="2380" y="4232"/>
                  </a:lnTo>
                  <a:lnTo>
                    <a:pt x="3041" y="5818"/>
                  </a:lnTo>
                  <a:lnTo>
                    <a:pt x="3570" y="7272"/>
                  </a:lnTo>
                  <a:lnTo>
                    <a:pt x="3967" y="8727"/>
                  </a:lnTo>
                  <a:lnTo>
                    <a:pt x="4099" y="9784"/>
                  </a:lnTo>
                  <a:lnTo>
                    <a:pt x="4231" y="10578"/>
                  </a:lnTo>
                  <a:lnTo>
                    <a:pt x="4363" y="11635"/>
                  </a:lnTo>
                  <a:lnTo>
                    <a:pt x="4495" y="11768"/>
                  </a:lnTo>
                  <a:lnTo>
                    <a:pt x="4495" y="10313"/>
                  </a:lnTo>
                  <a:lnTo>
                    <a:pt x="4495" y="8991"/>
                  </a:lnTo>
                  <a:lnTo>
                    <a:pt x="4099" y="7272"/>
                  </a:lnTo>
                  <a:lnTo>
                    <a:pt x="3570" y="5686"/>
                  </a:lnTo>
                  <a:lnTo>
                    <a:pt x="3306" y="5157"/>
                  </a:lnTo>
                  <a:lnTo>
                    <a:pt x="3173" y="4893"/>
                  </a:lnTo>
                  <a:lnTo>
                    <a:pt x="3173" y="4760"/>
                  </a:lnTo>
                  <a:lnTo>
                    <a:pt x="3041" y="3703"/>
                  </a:lnTo>
                  <a:lnTo>
                    <a:pt x="2512" y="1587"/>
                  </a:lnTo>
                  <a:lnTo>
                    <a:pt x="2380" y="1587"/>
                  </a:lnTo>
                  <a:lnTo>
                    <a:pt x="2777" y="3835"/>
                  </a:lnTo>
                  <a:lnTo>
                    <a:pt x="2777" y="4232"/>
                  </a:lnTo>
                  <a:lnTo>
                    <a:pt x="1983" y="2777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48"/>
            <p:cNvSpPr/>
            <p:nvPr/>
          </p:nvSpPr>
          <p:spPr>
            <a:xfrm>
              <a:off x="6032882" y="2287266"/>
              <a:ext cx="467222" cy="219872"/>
            </a:xfrm>
            <a:custGeom>
              <a:avLst/>
              <a:gdLst/>
              <a:ahLst/>
              <a:cxnLst/>
              <a:rect l="l" t="t" r="r" b="b"/>
              <a:pathLst>
                <a:path w="24724" h="11635" extrusionOk="0">
                  <a:moveTo>
                    <a:pt x="10710" y="0"/>
                  </a:moveTo>
                  <a:lnTo>
                    <a:pt x="9520" y="132"/>
                  </a:lnTo>
                  <a:lnTo>
                    <a:pt x="7933" y="661"/>
                  </a:lnTo>
                  <a:lnTo>
                    <a:pt x="6215" y="1322"/>
                  </a:lnTo>
                  <a:lnTo>
                    <a:pt x="4628" y="2116"/>
                  </a:lnTo>
                  <a:lnTo>
                    <a:pt x="3174" y="2909"/>
                  </a:lnTo>
                  <a:lnTo>
                    <a:pt x="794" y="4363"/>
                  </a:lnTo>
                  <a:lnTo>
                    <a:pt x="1" y="5024"/>
                  </a:lnTo>
                  <a:lnTo>
                    <a:pt x="1587" y="6214"/>
                  </a:lnTo>
                  <a:lnTo>
                    <a:pt x="3306" y="7272"/>
                  </a:lnTo>
                  <a:lnTo>
                    <a:pt x="5553" y="8594"/>
                  </a:lnTo>
                  <a:lnTo>
                    <a:pt x="8065" y="9784"/>
                  </a:lnTo>
                  <a:lnTo>
                    <a:pt x="10710" y="10841"/>
                  </a:lnTo>
                  <a:lnTo>
                    <a:pt x="12032" y="11238"/>
                  </a:lnTo>
                  <a:lnTo>
                    <a:pt x="13222" y="11502"/>
                  </a:lnTo>
                  <a:lnTo>
                    <a:pt x="14411" y="11635"/>
                  </a:lnTo>
                  <a:lnTo>
                    <a:pt x="15601" y="11502"/>
                  </a:lnTo>
                  <a:lnTo>
                    <a:pt x="16659" y="11370"/>
                  </a:lnTo>
                  <a:lnTo>
                    <a:pt x="17717" y="11106"/>
                  </a:lnTo>
                  <a:lnTo>
                    <a:pt x="18642" y="10709"/>
                  </a:lnTo>
                  <a:lnTo>
                    <a:pt x="19568" y="10312"/>
                  </a:lnTo>
                  <a:lnTo>
                    <a:pt x="21022" y="9255"/>
                  </a:lnTo>
                  <a:lnTo>
                    <a:pt x="22344" y="8065"/>
                  </a:lnTo>
                  <a:lnTo>
                    <a:pt x="23402" y="6875"/>
                  </a:lnTo>
                  <a:lnTo>
                    <a:pt x="24063" y="5950"/>
                  </a:lnTo>
                  <a:lnTo>
                    <a:pt x="24724" y="5024"/>
                  </a:lnTo>
                  <a:lnTo>
                    <a:pt x="23137" y="4099"/>
                  </a:lnTo>
                  <a:lnTo>
                    <a:pt x="21418" y="3173"/>
                  </a:lnTo>
                  <a:lnTo>
                    <a:pt x="19303" y="2116"/>
                  </a:lnTo>
                  <a:lnTo>
                    <a:pt x="16923" y="1190"/>
                  </a:lnTo>
                  <a:lnTo>
                    <a:pt x="14411" y="397"/>
                  </a:lnTo>
                  <a:lnTo>
                    <a:pt x="13089" y="132"/>
                  </a:lnTo>
                  <a:lnTo>
                    <a:pt x="11899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8"/>
            <p:cNvSpPr/>
            <p:nvPr/>
          </p:nvSpPr>
          <p:spPr>
            <a:xfrm>
              <a:off x="6187785" y="2104887"/>
              <a:ext cx="177410" cy="339796"/>
            </a:xfrm>
            <a:custGeom>
              <a:avLst/>
              <a:gdLst/>
              <a:ahLst/>
              <a:cxnLst/>
              <a:rect l="l" t="t" r="r" b="b"/>
              <a:pathLst>
                <a:path w="9388" h="17981" extrusionOk="0">
                  <a:moveTo>
                    <a:pt x="1" y="0"/>
                  </a:moveTo>
                  <a:lnTo>
                    <a:pt x="265" y="6082"/>
                  </a:lnTo>
                  <a:lnTo>
                    <a:pt x="662" y="12428"/>
                  </a:lnTo>
                  <a:lnTo>
                    <a:pt x="926" y="12956"/>
                  </a:lnTo>
                  <a:lnTo>
                    <a:pt x="1455" y="13882"/>
                  </a:lnTo>
                  <a:lnTo>
                    <a:pt x="2116" y="14807"/>
                  </a:lnTo>
                  <a:lnTo>
                    <a:pt x="3041" y="15733"/>
                  </a:lnTo>
                  <a:lnTo>
                    <a:pt x="4099" y="16658"/>
                  </a:lnTo>
                  <a:lnTo>
                    <a:pt x="5289" y="17451"/>
                  </a:lnTo>
                  <a:lnTo>
                    <a:pt x="5950" y="17716"/>
                  </a:lnTo>
                  <a:lnTo>
                    <a:pt x="6479" y="17848"/>
                  </a:lnTo>
                  <a:lnTo>
                    <a:pt x="7140" y="17980"/>
                  </a:lnTo>
                  <a:lnTo>
                    <a:pt x="7801" y="17980"/>
                  </a:lnTo>
                  <a:lnTo>
                    <a:pt x="8198" y="17848"/>
                  </a:lnTo>
                  <a:lnTo>
                    <a:pt x="8330" y="17584"/>
                  </a:lnTo>
                  <a:lnTo>
                    <a:pt x="8594" y="17187"/>
                  </a:lnTo>
                  <a:lnTo>
                    <a:pt x="8726" y="16790"/>
                  </a:lnTo>
                  <a:lnTo>
                    <a:pt x="8991" y="15733"/>
                  </a:lnTo>
                  <a:lnTo>
                    <a:pt x="8991" y="14543"/>
                  </a:lnTo>
                  <a:lnTo>
                    <a:pt x="8991" y="12295"/>
                  </a:lnTo>
                  <a:lnTo>
                    <a:pt x="8859" y="11370"/>
                  </a:lnTo>
                  <a:lnTo>
                    <a:pt x="8991" y="10841"/>
                  </a:lnTo>
                  <a:lnTo>
                    <a:pt x="9387" y="42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8"/>
            <p:cNvSpPr/>
            <p:nvPr/>
          </p:nvSpPr>
          <p:spPr>
            <a:xfrm>
              <a:off x="6187785" y="2104887"/>
              <a:ext cx="177410" cy="204887"/>
            </a:xfrm>
            <a:custGeom>
              <a:avLst/>
              <a:gdLst/>
              <a:ahLst/>
              <a:cxnLst/>
              <a:rect l="l" t="t" r="r" b="b"/>
              <a:pathLst>
                <a:path w="9388" h="10842" extrusionOk="0">
                  <a:moveTo>
                    <a:pt x="1" y="0"/>
                  </a:moveTo>
                  <a:lnTo>
                    <a:pt x="133" y="4495"/>
                  </a:lnTo>
                  <a:lnTo>
                    <a:pt x="926" y="5685"/>
                  </a:lnTo>
                  <a:lnTo>
                    <a:pt x="1852" y="6743"/>
                  </a:lnTo>
                  <a:lnTo>
                    <a:pt x="2777" y="7800"/>
                  </a:lnTo>
                  <a:lnTo>
                    <a:pt x="3835" y="8594"/>
                  </a:lnTo>
                  <a:lnTo>
                    <a:pt x="5025" y="9387"/>
                  </a:lnTo>
                  <a:lnTo>
                    <a:pt x="6347" y="10048"/>
                  </a:lnTo>
                  <a:lnTo>
                    <a:pt x="7536" y="10444"/>
                  </a:lnTo>
                  <a:lnTo>
                    <a:pt x="8991" y="10841"/>
                  </a:lnTo>
                  <a:lnTo>
                    <a:pt x="9387" y="42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48"/>
            <p:cNvSpPr/>
            <p:nvPr/>
          </p:nvSpPr>
          <p:spPr>
            <a:xfrm>
              <a:off x="6142809" y="1742603"/>
              <a:ext cx="397263" cy="519700"/>
            </a:xfrm>
            <a:custGeom>
              <a:avLst/>
              <a:gdLst/>
              <a:ahLst/>
              <a:cxnLst/>
              <a:rect l="l" t="t" r="r" b="b"/>
              <a:pathLst>
                <a:path w="21022" h="27501" extrusionOk="0">
                  <a:moveTo>
                    <a:pt x="8991" y="1"/>
                  </a:moveTo>
                  <a:lnTo>
                    <a:pt x="8066" y="265"/>
                  </a:lnTo>
                  <a:lnTo>
                    <a:pt x="7008" y="397"/>
                  </a:lnTo>
                  <a:lnTo>
                    <a:pt x="6082" y="794"/>
                  </a:lnTo>
                  <a:lnTo>
                    <a:pt x="5157" y="1191"/>
                  </a:lnTo>
                  <a:lnTo>
                    <a:pt x="4364" y="1852"/>
                  </a:lnTo>
                  <a:lnTo>
                    <a:pt x="3438" y="2513"/>
                  </a:lnTo>
                  <a:lnTo>
                    <a:pt x="2777" y="3306"/>
                  </a:lnTo>
                  <a:lnTo>
                    <a:pt x="1984" y="4231"/>
                  </a:lnTo>
                  <a:lnTo>
                    <a:pt x="1455" y="5421"/>
                  </a:lnTo>
                  <a:lnTo>
                    <a:pt x="926" y="6611"/>
                  </a:lnTo>
                  <a:lnTo>
                    <a:pt x="530" y="8066"/>
                  </a:lnTo>
                  <a:lnTo>
                    <a:pt x="265" y="9652"/>
                  </a:lnTo>
                  <a:lnTo>
                    <a:pt x="1" y="11371"/>
                  </a:lnTo>
                  <a:lnTo>
                    <a:pt x="1" y="13222"/>
                  </a:lnTo>
                  <a:lnTo>
                    <a:pt x="133" y="15337"/>
                  </a:lnTo>
                  <a:lnTo>
                    <a:pt x="398" y="17452"/>
                  </a:lnTo>
                  <a:lnTo>
                    <a:pt x="794" y="19171"/>
                  </a:lnTo>
                  <a:lnTo>
                    <a:pt x="1323" y="20758"/>
                  </a:lnTo>
                  <a:lnTo>
                    <a:pt x="1852" y="22212"/>
                  </a:lnTo>
                  <a:lnTo>
                    <a:pt x="2645" y="23269"/>
                  </a:lnTo>
                  <a:lnTo>
                    <a:pt x="3438" y="24327"/>
                  </a:lnTo>
                  <a:lnTo>
                    <a:pt x="4232" y="25120"/>
                  </a:lnTo>
                  <a:lnTo>
                    <a:pt x="5157" y="25781"/>
                  </a:lnTo>
                  <a:lnTo>
                    <a:pt x="5950" y="26310"/>
                  </a:lnTo>
                  <a:lnTo>
                    <a:pt x="6876" y="26707"/>
                  </a:lnTo>
                  <a:lnTo>
                    <a:pt x="7801" y="27104"/>
                  </a:lnTo>
                  <a:lnTo>
                    <a:pt x="8594" y="27236"/>
                  </a:lnTo>
                  <a:lnTo>
                    <a:pt x="10049" y="27500"/>
                  </a:lnTo>
                  <a:lnTo>
                    <a:pt x="12296" y="27500"/>
                  </a:lnTo>
                  <a:lnTo>
                    <a:pt x="13618" y="27236"/>
                  </a:lnTo>
                  <a:lnTo>
                    <a:pt x="14412" y="26971"/>
                  </a:lnTo>
                  <a:lnTo>
                    <a:pt x="15205" y="26575"/>
                  </a:lnTo>
                  <a:lnTo>
                    <a:pt x="16130" y="26178"/>
                  </a:lnTo>
                  <a:lnTo>
                    <a:pt x="16924" y="25517"/>
                  </a:lnTo>
                  <a:lnTo>
                    <a:pt x="17585" y="24856"/>
                  </a:lnTo>
                  <a:lnTo>
                    <a:pt x="18378" y="23931"/>
                  </a:lnTo>
                  <a:lnTo>
                    <a:pt x="19039" y="22873"/>
                  </a:lnTo>
                  <a:lnTo>
                    <a:pt x="19700" y="21683"/>
                  </a:lnTo>
                  <a:lnTo>
                    <a:pt x="20097" y="20361"/>
                  </a:lnTo>
                  <a:lnTo>
                    <a:pt x="20493" y="18642"/>
                  </a:lnTo>
                  <a:lnTo>
                    <a:pt x="20890" y="16791"/>
                  </a:lnTo>
                  <a:lnTo>
                    <a:pt x="21022" y="14808"/>
                  </a:lnTo>
                  <a:lnTo>
                    <a:pt x="20890" y="12693"/>
                  </a:lnTo>
                  <a:lnTo>
                    <a:pt x="20758" y="10710"/>
                  </a:lnTo>
                  <a:lnTo>
                    <a:pt x="20493" y="9123"/>
                  </a:lnTo>
                  <a:lnTo>
                    <a:pt x="20097" y="7537"/>
                  </a:lnTo>
                  <a:lnTo>
                    <a:pt x="19568" y="6082"/>
                  </a:lnTo>
                  <a:lnTo>
                    <a:pt x="19039" y="4893"/>
                  </a:lnTo>
                  <a:lnTo>
                    <a:pt x="18246" y="3835"/>
                  </a:lnTo>
                  <a:lnTo>
                    <a:pt x="17585" y="2909"/>
                  </a:lnTo>
                  <a:lnTo>
                    <a:pt x="16659" y="2116"/>
                  </a:lnTo>
                  <a:lnTo>
                    <a:pt x="15866" y="1587"/>
                  </a:lnTo>
                  <a:lnTo>
                    <a:pt x="14940" y="1058"/>
                  </a:lnTo>
                  <a:lnTo>
                    <a:pt x="13883" y="662"/>
                  </a:lnTo>
                  <a:lnTo>
                    <a:pt x="12957" y="265"/>
                  </a:lnTo>
                  <a:lnTo>
                    <a:pt x="11900" y="133"/>
                  </a:lnTo>
                  <a:lnTo>
                    <a:pt x="10974" y="1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48"/>
            <p:cNvSpPr/>
            <p:nvPr/>
          </p:nvSpPr>
          <p:spPr>
            <a:xfrm>
              <a:off x="6447625" y="1949984"/>
              <a:ext cx="39987" cy="25001"/>
            </a:xfrm>
            <a:custGeom>
              <a:avLst/>
              <a:gdLst/>
              <a:ahLst/>
              <a:cxnLst/>
              <a:rect l="l" t="t" r="r" b="b"/>
              <a:pathLst>
                <a:path w="2116" h="1323" extrusionOk="0">
                  <a:moveTo>
                    <a:pt x="661" y="0"/>
                  </a:moveTo>
                  <a:lnTo>
                    <a:pt x="132" y="265"/>
                  </a:lnTo>
                  <a:lnTo>
                    <a:pt x="0" y="529"/>
                  </a:lnTo>
                  <a:lnTo>
                    <a:pt x="132" y="793"/>
                  </a:lnTo>
                  <a:lnTo>
                    <a:pt x="529" y="1058"/>
                  </a:lnTo>
                  <a:lnTo>
                    <a:pt x="926" y="1058"/>
                  </a:lnTo>
                  <a:lnTo>
                    <a:pt x="1719" y="1322"/>
                  </a:lnTo>
                  <a:lnTo>
                    <a:pt x="1983" y="1190"/>
                  </a:lnTo>
                  <a:lnTo>
                    <a:pt x="2116" y="926"/>
                  </a:lnTo>
                  <a:lnTo>
                    <a:pt x="2116" y="529"/>
                  </a:lnTo>
                  <a:lnTo>
                    <a:pt x="1719" y="265"/>
                  </a:lnTo>
                  <a:lnTo>
                    <a:pt x="119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48"/>
            <p:cNvSpPr/>
            <p:nvPr/>
          </p:nvSpPr>
          <p:spPr>
            <a:xfrm>
              <a:off x="6327702" y="1942481"/>
              <a:ext cx="42482" cy="22507"/>
            </a:xfrm>
            <a:custGeom>
              <a:avLst/>
              <a:gdLst/>
              <a:ahLst/>
              <a:cxnLst/>
              <a:rect l="l" t="t" r="r" b="b"/>
              <a:pathLst>
                <a:path w="2248" h="1191" extrusionOk="0">
                  <a:moveTo>
                    <a:pt x="1190" y="0"/>
                  </a:moveTo>
                  <a:lnTo>
                    <a:pt x="661" y="133"/>
                  </a:lnTo>
                  <a:lnTo>
                    <a:pt x="132" y="529"/>
                  </a:lnTo>
                  <a:lnTo>
                    <a:pt x="0" y="794"/>
                  </a:lnTo>
                  <a:lnTo>
                    <a:pt x="132" y="1190"/>
                  </a:lnTo>
                  <a:lnTo>
                    <a:pt x="1322" y="1190"/>
                  </a:lnTo>
                  <a:lnTo>
                    <a:pt x="1719" y="1058"/>
                  </a:lnTo>
                  <a:lnTo>
                    <a:pt x="2116" y="926"/>
                  </a:lnTo>
                  <a:lnTo>
                    <a:pt x="2248" y="662"/>
                  </a:lnTo>
                  <a:lnTo>
                    <a:pt x="2116" y="397"/>
                  </a:lnTo>
                  <a:lnTo>
                    <a:pt x="1719" y="133"/>
                  </a:lnTo>
                  <a:lnTo>
                    <a:pt x="119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48"/>
            <p:cNvSpPr/>
            <p:nvPr/>
          </p:nvSpPr>
          <p:spPr>
            <a:xfrm>
              <a:off x="6347677" y="2024931"/>
              <a:ext cx="15024" cy="34998"/>
            </a:xfrm>
            <a:custGeom>
              <a:avLst/>
              <a:gdLst/>
              <a:ahLst/>
              <a:cxnLst/>
              <a:rect l="l" t="t" r="r" b="b"/>
              <a:pathLst>
                <a:path w="795" h="1852" extrusionOk="0">
                  <a:moveTo>
                    <a:pt x="662" y="0"/>
                  </a:moveTo>
                  <a:lnTo>
                    <a:pt x="662" y="661"/>
                  </a:lnTo>
                  <a:lnTo>
                    <a:pt x="530" y="1190"/>
                  </a:lnTo>
                  <a:lnTo>
                    <a:pt x="265" y="1719"/>
                  </a:lnTo>
                  <a:lnTo>
                    <a:pt x="662" y="1190"/>
                  </a:lnTo>
                  <a:lnTo>
                    <a:pt x="794" y="529"/>
                  </a:lnTo>
                  <a:lnTo>
                    <a:pt x="794" y="0"/>
                  </a:lnTo>
                  <a:close/>
                  <a:moveTo>
                    <a:pt x="258" y="1723"/>
                  </a:moveTo>
                  <a:lnTo>
                    <a:pt x="1" y="1851"/>
                  </a:lnTo>
                  <a:lnTo>
                    <a:pt x="1" y="1851"/>
                  </a:lnTo>
                  <a:lnTo>
                    <a:pt x="258" y="1723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48"/>
            <p:cNvSpPr/>
            <p:nvPr/>
          </p:nvSpPr>
          <p:spPr>
            <a:xfrm>
              <a:off x="6327702" y="2007432"/>
              <a:ext cx="34998" cy="47489"/>
            </a:xfrm>
            <a:custGeom>
              <a:avLst/>
              <a:gdLst/>
              <a:ahLst/>
              <a:cxnLst/>
              <a:rect l="l" t="t" r="r" b="b"/>
              <a:pathLst>
                <a:path w="1852" h="2513" extrusionOk="0">
                  <a:moveTo>
                    <a:pt x="661" y="1"/>
                  </a:moveTo>
                  <a:lnTo>
                    <a:pt x="397" y="265"/>
                  </a:lnTo>
                  <a:lnTo>
                    <a:pt x="132" y="662"/>
                  </a:lnTo>
                  <a:lnTo>
                    <a:pt x="0" y="1191"/>
                  </a:lnTo>
                  <a:lnTo>
                    <a:pt x="0" y="1587"/>
                  </a:lnTo>
                  <a:lnTo>
                    <a:pt x="132" y="2116"/>
                  </a:lnTo>
                  <a:lnTo>
                    <a:pt x="397" y="2381"/>
                  </a:lnTo>
                  <a:lnTo>
                    <a:pt x="794" y="2513"/>
                  </a:lnTo>
                  <a:lnTo>
                    <a:pt x="1190" y="2513"/>
                  </a:lnTo>
                  <a:lnTo>
                    <a:pt x="1455" y="2248"/>
                  </a:lnTo>
                  <a:lnTo>
                    <a:pt x="1719" y="1852"/>
                  </a:lnTo>
                  <a:lnTo>
                    <a:pt x="1851" y="1323"/>
                  </a:lnTo>
                  <a:lnTo>
                    <a:pt x="1851" y="926"/>
                  </a:lnTo>
                  <a:lnTo>
                    <a:pt x="1719" y="530"/>
                  </a:lnTo>
                  <a:lnTo>
                    <a:pt x="1455" y="133"/>
                  </a:lnTo>
                  <a:lnTo>
                    <a:pt x="119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48"/>
            <p:cNvSpPr/>
            <p:nvPr/>
          </p:nvSpPr>
          <p:spPr>
            <a:xfrm>
              <a:off x="6310203" y="2004938"/>
              <a:ext cx="32504" cy="22507"/>
            </a:xfrm>
            <a:custGeom>
              <a:avLst/>
              <a:gdLst/>
              <a:ahLst/>
              <a:cxnLst/>
              <a:rect l="l" t="t" r="r" b="b"/>
              <a:pathLst>
                <a:path w="1720" h="1191" extrusionOk="0">
                  <a:moveTo>
                    <a:pt x="1" y="1"/>
                  </a:moveTo>
                  <a:lnTo>
                    <a:pt x="1" y="397"/>
                  </a:lnTo>
                  <a:lnTo>
                    <a:pt x="133" y="794"/>
                  </a:lnTo>
                  <a:lnTo>
                    <a:pt x="265" y="1058"/>
                  </a:lnTo>
                  <a:lnTo>
                    <a:pt x="662" y="1191"/>
                  </a:lnTo>
                  <a:lnTo>
                    <a:pt x="1058" y="1191"/>
                  </a:lnTo>
                  <a:lnTo>
                    <a:pt x="1323" y="1058"/>
                  </a:lnTo>
                  <a:lnTo>
                    <a:pt x="1587" y="794"/>
                  </a:lnTo>
                  <a:lnTo>
                    <a:pt x="1720" y="397"/>
                  </a:lnTo>
                  <a:lnTo>
                    <a:pt x="1720" y="265"/>
                  </a:lnTo>
                  <a:lnTo>
                    <a:pt x="1587" y="265"/>
                  </a:lnTo>
                  <a:lnTo>
                    <a:pt x="1191" y="397"/>
                  </a:lnTo>
                  <a:lnTo>
                    <a:pt x="794" y="530"/>
                  </a:lnTo>
                  <a:lnTo>
                    <a:pt x="662" y="530"/>
                  </a:lnTo>
                  <a:lnTo>
                    <a:pt x="397" y="397"/>
                  </a:lnTo>
                  <a:lnTo>
                    <a:pt x="133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48"/>
            <p:cNvSpPr/>
            <p:nvPr/>
          </p:nvSpPr>
          <p:spPr>
            <a:xfrm>
              <a:off x="6447625" y="2027426"/>
              <a:ext cx="15005" cy="42500"/>
            </a:xfrm>
            <a:custGeom>
              <a:avLst/>
              <a:gdLst/>
              <a:ahLst/>
              <a:cxnLst/>
              <a:rect l="l" t="t" r="r" b="b"/>
              <a:pathLst>
                <a:path w="794" h="2249" extrusionOk="0">
                  <a:moveTo>
                    <a:pt x="0" y="1"/>
                  </a:moveTo>
                  <a:lnTo>
                    <a:pt x="0" y="662"/>
                  </a:lnTo>
                  <a:lnTo>
                    <a:pt x="0" y="794"/>
                  </a:lnTo>
                  <a:lnTo>
                    <a:pt x="132" y="133"/>
                  </a:lnTo>
                  <a:lnTo>
                    <a:pt x="0" y="1"/>
                  </a:lnTo>
                  <a:close/>
                  <a:moveTo>
                    <a:pt x="0" y="794"/>
                  </a:moveTo>
                  <a:lnTo>
                    <a:pt x="0" y="1323"/>
                  </a:lnTo>
                  <a:lnTo>
                    <a:pt x="265" y="1851"/>
                  </a:lnTo>
                  <a:lnTo>
                    <a:pt x="529" y="2116"/>
                  </a:lnTo>
                  <a:lnTo>
                    <a:pt x="794" y="2248"/>
                  </a:lnTo>
                  <a:lnTo>
                    <a:pt x="794" y="2116"/>
                  </a:lnTo>
                  <a:lnTo>
                    <a:pt x="397" y="1851"/>
                  </a:lnTo>
                  <a:lnTo>
                    <a:pt x="132" y="1323"/>
                  </a:lnTo>
                  <a:lnTo>
                    <a:pt x="0" y="794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48"/>
            <p:cNvSpPr/>
            <p:nvPr/>
          </p:nvSpPr>
          <p:spPr>
            <a:xfrm>
              <a:off x="6447625" y="2014934"/>
              <a:ext cx="32485" cy="47489"/>
            </a:xfrm>
            <a:custGeom>
              <a:avLst/>
              <a:gdLst/>
              <a:ahLst/>
              <a:cxnLst/>
              <a:rect l="l" t="t" r="r" b="b"/>
              <a:pathLst>
                <a:path w="1719" h="2513" extrusionOk="0">
                  <a:moveTo>
                    <a:pt x="397" y="1"/>
                  </a:moveTo>
                  <a:lnTo>
                    <a:pt x="132" y="397"/>
                  </a:lnTo>
                  <a:lnTo>
                    <a:pt x="0" y="794"/>
                  </a:lnTo>
                  <a:lnTo>
                    <a:pt x="0" y="1190"/>
                  </a:lnTo>
                  <a:lnTo>
                    <a:pt x="0" y="1719"/>
                  </a:lnTo>
                  <a:lnTo>
                    <a:pt x="132" y="2116"/>
                  </a:lnTo>
                  <a:lnTo>
                    <a:pt x="397" y="2380"/>
                  </a:lnTo>
                  <a:lnTo>
                    <a:pt x="794" y="2512"/>
                  </a:lnTo>
                  <a:lnTo>
                    <a:pt x="1190" y="2380"/>
                  </a:lnTo>
                  <a:lnTo>
                    <a:pt x="1455" y="2116"/>
                  </a:lnTo>
                  <a:lnTo>
                    <a:pt x="1719" y="1719"/>
                  </a:lnTo>
                  <a:lnTo>
                    <a:pt x="1719" y="1190"/>
                  </a:lnTo>
                  <a:lnTo>
                    <a:pt x="1719" y="794"/>
                  </a:lnTo>
                  <a:lnTo>
                    <a:pt x="1455" y="397"/>
                  </a:lnTo>
                  <a:lnTo>
                    <a:pt x="1190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48"/>
            <p:cNvSpPr/>
            <p:nvPr/>
          </p:nvSpPr>
          <p:spPr>
            <a:xfrm>
              <a:off x="6470113" y="2014934"/>
              <a:ext cx="27496" cy="20012"/>
            </a:xfrm>
            <a:custGeom>
              <a:avLst/>
              <a:gdLst/>
              <a:ahLst/>
              <a:cxnLst/>
              <a:rect l="l" t="t" r="r" b="b"/>
              <a:pathLst>
                <a:path w="1455" h="1059" extrusionOk="0">
                  <a:moveTo>
                    <a:pt x="1454" y="1"/>
                  </a:moveTo>
                  <a:lnTo>
                    <a:pt x="1190" y="397"/>
                  </a:lnTo>
                  <a:lnTo>
                    <a:pt x="926" y="529"/>
                  </a:lnTo>
                  <a:lnTo>
                    <a:pt x="793" y="529"/>
                  </a:lnTo>
                  <a:lnTo>
                    <a:pt x="397" y="397"/>
                  </a:lnTo>
                  <a:lnTo>
                    <a:pt x="132" y="133"/>
                  </a:lnTo>
                  <a:lnTo>
                    <a:pt x="0" y="133"/>
                  </a:lnTo>
                  <a:lnTo>
                    <a:pt x="0" y="265"/>
                  </a:lnTo>
                  <a:lnTo>
                    <a:pt x="132" y="529"/>
                  </a:lnTo>
                  <a:lnTo>
                    <a:pt x="265" y="926"/>
                  </a:lnTo>
                  <a:lnTo>
                    <a:pt x="529" y="1058"/>
                  </a:lnTo>
                  <a:lnTo>
                    <a:pt x="793" y="1058"/>
                  </a:lnTo>
                  <a:lnTo>
                    <a:pt x="1190" y="926"/>
                  </a:lnTo>
                  <a:lnTo>
                    <a:pt x="1322" y="662"/>
                  </a:lnTo>
                  <a:lnTo>
                    <a:pt x="1454" y="397"/>
                  </a:lnTo>
                  <a:lnTo>
                    <a:pt x="145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48"/>
            <p:cNvSpPr/>
            <p:nvPr/>
          </p:nvSpPr>
          <p:spPr>
            <a:xfrm>
              <a:off x="6345182" y="2142360"/>
              <a:ext cx="27515" cy="19994"/>
            </a:xfrm>
            <a:custGeom>
              <a:avLst/>
              <a:gdLst/>
              <a:ahLst/>
              <a:cxnLst/>
              <a:rect l="l" t="t" r="r" b="b"/>
              <a:pathLst>
                <a:path w="1456" h="1058" extrusionOk="0">
                  <a:moveTo>
                    <a:pt x="1" y="0"/>
                  </a:moveTo>
                  <a:lnTo>
                    <a:pt x="133" y="529"/>
                  </a:lnTo>
                  <a:lnTo>
                    <a:pt x="397" y="926"/>
                  </a:lnTo>
                  <a:lnTo>
                    <a:pt x="926" y="1058"/>
                  </a:lnTo>
                  <a:lnTo>
                    <a:pt x="1455" y="793"/>
                  </a:lnTo>
                  <a:lnTo>
                    <a:pt x="1058" y="793"/>
                  </a:lnTo>
                  <a:lnTo>
                    <a:pt x="530" y="661"/>
                  </a:lnTo>
                  <a:lnTo>
                    <a:pt x="265" y="397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48"/>
            <p:cNvSpPr/>
            <p:nvPr/>
          </p:nvSpPr>
          <p:spPr>
            <a:xfrm>
              <a:off x="6365176" y="1949984"/>
              <a:ext cx="79974" cy="179904"/>
            </a:xfrm>
            <a:custGeom>
              <a:avLst/>
              <a:gdLst/>
              <a:ahLst/>
              <a:cxnLst/>
              <a:rect l="l" t="t" r="r" b="b"/>
              <a:pathLst>
                <a:path w="4232" h="9520" extrusionOk="0">
                  <a:moveTo>
                    <a:pt x="3173" y="0"/>
                  </a:moveTo>
                  <a:lnTo>
                    <a:pt x="3173" y="1851"/>
                  </a:lnTo>
                  <a:lnTo>
                    <a:pt x="3438" y="3834"/>
                  </a:lnTo>
                  <a:lnTo>
                    <a:pt x="3570" y="5685"/>
                  </a:lnTo>
                  <a:lnTo>
                    <a:pt x="3702" y="7536"/>
                  </a:lnTo>
                  <a:lnTo>
                    <a:pt x="3041" y="7272"/>
                  </a:lnTo>
                  <a:lnTo>
                    <a:pt x="2380" y="7139"/>
                  </a:lnTo>
                  <a:lnTo>
                    <a:pt x="2512" y="8065"/>
                  </a:lnTo>
                  <a:lnTo>
                    <a:pt x="2512" y="9122"/>
                  </a:lnTo>
                  <a:lnTo>
                    <a:pt x="1851" y="9122"/>
                  </a:lnTo>
                  <a:lnTo>
                    <a:pt x="1190" y="8858"/>
                  </a:lnTo>
                  <a:lnTo>
                    <a:pt x="661" y="8594"/>
                  </a:lnTo>
                  <a:lnTo>
                    <a:pt x="133" y="8197"/>
                  </a:lnTo>
                  <a:lnTo>
                    <a:pt x="0" y="8197"/>
                  </a:lnTo>
                  <a:lnTo>
                    <a:pt x="0" y="8329"/>
                  </a:lnTo>
                  <a:lnTo>
                    <a:pt x="661" y="8858"/>
                  </a:lnTo>
                  <a:lnTo>
                    <a:pt x="1322" y="9255"/>
                  </a:lnTo>
                  <a:lnTo>
                    <a:pt x="2116" y="9519"/>
                  </a:lnTo>
                  <a:lnTo>
                    <a:pt x="2909" y="9519"/>
                  </a:lnTo>
                  <a:lnTo>
                    <a:pt x="2909" y="8329"/>
                  </a:lnTo>
                  <a:lnTo>
                    <a:pt x="2909" y="7668"/>
                  </a:lnTo>
                  <a:lnTo>
                    <a:pt x="3702" y="8065"/>
                  </a:lnTo>
                  <a:lnTo>
                    <a:pt x="4099" y="8197"/>
                  </a:lnTo>
                  <a:lnTo>
                    <a:pt x="4099" y="8065"/>
                  </a:lnTo>
                  <a:lnTo>
                    <a:pt x="4231" y="8065"/>
                  </a:lnTo>
                  <a:lnTo>
                    <a:pt x="3967" y="3966"/>
                  </a:lnTo>
                  <a:lnTo>
                    <a:pt x="3702" y="1983"/>
                  </a:lnTo>
                  <a:lnTo>
                    <a:pt x="3306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48"/>
            <p:cNvSpPr/>
            <p:nvPr/>
          </p:nvSpPr>
          <p:spPr>
            <a:xfrm>
              <a:off x="6357673" y="2104887"/>
              <a:ext cx="47489" cy="37493"/>
            </a:xfrm>
            <a:custGeom>
              <a:avLst/>
              <a:gdLst/>
              <a:ahLst/>
              <a:cxnLst/>
              <a:rect l="l" t="t" r="r" b="b"/>
              <a:pathLst>
                <a:path w="2513" h="1984" extrusionOk="0">
                  <a:moveTo>
                    <a:pt x="530" y="0"/>
                  </a:moveTo>
                  <a:lnTo>
                    <a:pt x="133" y="661"/>
                  </a:lnTo>
                  <a:lnTo>
                    <a:pt x="1" y="1058"/>
                  </a:lnTo>
                  <a:lnTo>
                    <a:pt x="133" y="1454"/>
                  </a:lnTo>
                  <a:lnTo>
                    <a:pt x="265" y="1719"/>
                  </a:lnTo>
                  <a:lnTo>
                    <a:pt x="530" y="1851"/>
                  </a:lnTo>
                  <a:lnTo>
                    <a:pt x="926" y="1983"/>
                  </a:lnTo>
                  <a:lnTo>
                    <a:pt x="1323" y="1983"/>
                  </a:lnTo>
                  <a:lnTo>
                    <a:pt x="1984" y="1587"/>
                  </a:lnTo>
                  <a:lnTo>
                    <a:pt x="2513" y="1190"/>
                  </a:lnTo>
                  <a:lnTo>
                    <a:pt x="1984" y="1058"/>
                  </a:lnTo>
                  <a:lnTo>
                    <a:pt x="1455" y="793"/>
                  </a:lnTo>
                  <a:lnTo>
                    <a:pt x="926" y="397"/>
                  </a:lnTo>
                  <a:lnTo>
                    <a:pt x="530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48"/>
            <p:cNvSpPr/>
            <p:nvPr/>
          </p:nvSpPr>
          <p:spPr>
            <a:xfrm>
              <a:off x="6360168" y="2117378"/>
              <a:ext cx="22507" cy="25001"/>
            </a:xfrm>
            <a:custGeom>
              <a:avLst/>
              <a:gdLst/>
              <a:ahLst/>
              <a:cxnLst/>
              <a:rect l="l" t="t" r="r" b="b"/>
              <a:pathLst>
                <a:path w="1191" h="1323" extrusionOk="0">
                  <a:moveTo>
                    <a:pt x="1" y="0"/>
                  </a:moveTo>
                  <a:lnTo>
                    <a:pt x="1" y="397"/>
                  </a:lnTo>
                  <a:lnTo>
                    <a:pt x="1" y="793"/>
                  </a:lnTo>
                  <a:lnTo>
                    <a:pt x="133" y="1058"/>
                  </a:lnTo>
                  <a:lnTo>
                    <a:pt x="398" y="1190"/>
                  </a:lnTo>
                  <a:lnTo>
                    <a:pt x="794" y="1322"/>
                  </a:lnTo>
                  <a:lnTo>
                    <a:pt x="1191" y="1322"/>
                  </a:lnTo>
                  <a:lnTo>
                    <a:pt x="1059" y="793"/>
                  </a:lnTo>
                  <a:lnTo>
                    <a:pt x="794" y="529"/>
                  </a:lnTo>
                  <a:lnTo>
                    <a:pt x="530" y="26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A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48"/>
            <p:cNvSpPr/>
            <p:nvPr/>
          </p:nvSpPr>
          <p:spPr>
            <a:xfrm>
              <a:off x="6120340" y="1730111"/>
              <a:ext cx="414743" cy="317327"/>
            </a:xfrm>
            <a:custGeom>
              <a:avLst/>
              <a:gdLst/>
              <a:ahLst/>
              <a:cxnLst/>
              <a:rect l="l" t="t" r="r" b="b"/>
              <a:pathLst>
                <a:path w="21947" h="16792" extrusionOk="0">
                  <a:moveTo>
                    <a:pt x="10444" y="1"/>
                  </a:moveTo>
                  <a:lnTo>
                    <a:pt x="9387" y="133"/>
                  </a:lnTo>
                  <a:lnTo>
                    <a:pt x="8329" y="265"/>
                  </a:lnTo>
                  <a:lnTo>
                    <a:pt x="7271" y="530"/>
                  </a:lnTo>
                  <a:lnTo>
                    <a:pt x="6082" y="1058"/>
                  </a:lnTo>
                  <a:lnTo>
                    <a:pt x="5024" y="1587"/>
                  </a:lnTo>
                  <a:lnTo>
                    <a:pt x="3966" y="2381"/>
                  </a:lnTo>
                  <a:lnTo>
                    <a:pt x="3041" y="3438"/>
                  </a:lnTo>
                  <a:lnTo>
                    <a:pt x="2115" y="4628"/>
                  </a:lnTo>
                  <a:lnTo>
                    <a:pt x="1322" y="5686"/>
                  </a:lnTo>
                  <a:lnTo>
                    <a:pt x="793" y="6876"/>
                  </a:lnTo>
                  <a:lnTo>
                    <a:pt x="397" y="8065"/>
                  </a:lnTo>
                  <a:lnTo>
                    <a:pt x="132" y="9123"/>
                  </a:lnTo>
                  <a:lnTo>
                    <a:pt x="0" y="10181"/>
                  </a:lnTo>
                  <a:lnTo>
                    <a:pt x="0" y="11238"/>
                  </a:lnTo>
                  <a:lnTo>
                    <a:pt x="0" y="12164"/>
                  </a:lnTo>
                  <a:lnTo>
                    <a:pt x="132" y="13089"/>
                  </a:lnTo>
                  <a:lnTo>
                    <a:pt x="264" y="14015"/>
                  </a:lnTo>
                  <a:lnTo>
                    <a:pt x="793" y="15337"/>
                  </a:lnTo>
                  <a:lnTo>
                    <a:pt x="1454" y="16262"/>
                  </a:lnTo>
                  <a:lnTo>
                    <a:pt x="1719" y="16659"/>
                  </a:lnTo>
                  <a:lnTo>
                    <a:pt x="1983" y="16791"/>
                  </a:lnTo>
                  <a:lnTo>
                    <a:pt x="2380" y="16791"/>
                  </a:lnTo>
                  <a:lnTo>
                    <a:pt x="2776" y="16659"/>
                  </a:lnTo>
                  <a:lnTo>
                    <a:pt x="3173" y="16527"/>
                  </a:lnTo>
                  <a:lnTo>
                    <a:pt x="3437" y="16262"/>
                  </a:lnTo>
                  <a:lnTo>
                    <a:pt x="3966" y="15601"/>
                  </a:lnTo>
                  <a:lnTo>
                    <a:pt x="4495" y="14676"/>
                  </a:lnTo>
                  <a:lnTo>
                    <a:pt x="5024" y="13089"/>
                  </a:lnTo>
                  <a:lnTo>
                    <a:pt x="5288" y="12296"/>
                  </a:lnTo>
                  <a:lnTo>
                    <a:pt x="6743" y="12032"/>
                  </a:lnTo>
                  <a:lnTo>
                    <a:pt x="8329" y="11635"/>
                  </a:lnTo>
                  <a:lnTo>
                    <a:pt x="10180" y="10974"/>
                  </a:lnTo>
                  <a:lnTo>
                    <a:pt x="11105" y="10577"/>
                  </a:lnTo>
                  <a:lnTo>
                    <a:pt x="12031" y="10049"/>
                  </a:lnTo>
                  <a:lnTo>
                    <a:pt x="12956" y="9388"/>
                  </a:lnTo>
                  <a:lnTo>
                    <a:pt x="13882" y="8594"/>
                  </a:lnTo>
                  <a:lnTo>
                    <a:pt x="14675" y="7669"/>
                  </a:lnTo>
                  <a:lnTo>
                    <a:pt x="15336" y="6611"/>
                  </a:lnTo>
                  <a:lnTo>
                    <a:pt x="15865" y="5421"/>
                  </a:lnTo>
                  <a:lnTo>
                    <a:pt x="16262" y="4099"/>
                  </a:lnTo>
                  <a:lnTo>
                    <a:pt x="16658" y="5289"/>
                  </a:lnTo>
                  <a:lnTo>
                    <a:pt x="17055" y="6479"/>
                  </a:lnTo>
                  <a:lnTo>
                    <a:pt x="17716" y="7537"/>
                  </a:lnTo>
                  <a:lnTo>
                    <a:pt x="18377" y="8462"/>
                  </a:lnTo>
                  <a:lnTo>
                    <a:pt x="19170" y="9520"/>
                  </a:lnTo>
                  <a:lnTo>
                    <a:pt x="20096" y="10313"/>
                  </a:lnTo>
                  <a:lnTo>
                    <a:pt x="21021" y="11106"/>
                  </a:lnTo>
                  <a:lnTo>
                    <a:pt x="21947" y="11767"/>
                  </a:lnTo>
                  <a:lnTo>
                    <a:pt x="21947" y="10445"/>
                  </a:lnTo>
                  <a:lnTo>
                    <a:pt x="21814" y="8991"/>
                  </a:lnTo>
                  <a:lnTo>
                    <a:pt x="21418" y="7404"/>
                  </a:lnTo>
                  <a:lnTo>
                    <a:pt x="21153" y="6479"/>
                  </a:lnTo>
                  <a:lnTo>
                    <a:pt x="20757" y="5554"/>
                  </a:lnTo>
                  <a:lnTo>
                    <a:pt x="20360" y="4628"/>
                  </a:lnTo>
                  <a:lnTo>
                    <a:pt x="19699" y="3835"/>
                  </a:lnTo>
                  <a:lnTo>
                    <a:pt x="19038" y="3042"/>
                  </a:lnTo>
                  <a:lnTo>
                    <a:pt x="18245" y="2381"/>
                  </a:lnTo>
                  <a:lnTo>
                    <a:pt x="17187" y="1719"/>
                  </a:lnTo>
                  <a:lnTo>
                    <a:pt x="16129" y="1191"/>
                  </a:lnTo>
                  <a:lnTo>
                    <a:pt x="14807" y="662"/>
                  </a:lnTo>
                  <a:lnTo>
                    <a:pt x="13353" y="397"/>
                  </a:lnTo>
                  <a:lnTo>
                    <a:pt x="11502" y="133"/>
                  </a:lnTo>
                  <a:lnTo>
                    <a:pt x="10444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48"/>
            <p:cNvSpPr/>
            <p:nvPr/>
          </p:nvSpPr>
          <p:spPr>
            <a:xfrm>
              <a:off x="6090349" y="1987457"/>
              <a:ext cx="94960" cy="142430"/>
            </a:xfrm>
            <a:custGeom>
              <a:avLst/>
              <a:gdLst/>
              <a:ahLst/>
              <a:cxnLst/>
              <a:rect l="l" t="t" r="r" b="b"/>
              <a:pathLst>
                <a:path w="5025" h="7537" extrusionOk="0">
                  <a:moveTo>
                    <a:pt x="1190" y="0"/>
                  </a:moveTo>
                  <a:lnTo>
                    <a:pt x="794" y="132"/>
                  </a:lnTo>
                  <a:lnTo>
                    <a:pt x="529" y="265"/>
                  </a:lnTo>
                  <a:lnTo>
                    <a:pt x="397" y="661"/>
                  </a:lnTo>
                  <a:lnTo>
                    <a:pt x="133" y="926"/>
                  </a:lnTo>
                  <a:lnTo>
                    <a:pt x="133" y="1455"/>
                  </a:lnTo>
                  <a:lnTo>
                    <a:pt x="1" y="2512"/>
                  </a:lnTo>
                  <a:lnTo>
                    <a:pt x="265" y="3570"/>
                  </a:lnTo>
                  <a:lnTo>
                    <a:pt x="529" y="4760"/>
                  </a:lnTo>
                  <a:lnTo>
                    <a:pt x="1058" y="5817"/>
                  </a:lnTo>
                  <a:lnTo>
                    <a:pt x="1587" y="6743"/>
                  </a:lnTo>
                  <a:lnTo>
                    <a:pt x="1984" y="7007"/>
                  </a:lnTo>
                  <a:lnTo>
                    <a:pt x="2248" y="7272"/>
                  </a:lnTo>
                  <a:lnTo>
                    <a:pt x="2645" y="7404"/>
                  </a:lnTo>
                  <a:lnTo>
                    <a:pt x="3041" y="7536"/>
                  </a:lnTo>
                  <a:lnTo>
                    <a:pt x="3835" y="7536"/>
                  </a:lnTo>
                  <a:lnTo>
                    <a:pt x="4496" y="7139"/>
                  </a:lnTo>
                  <a:lnTo>
                    <a:pt x="4760" y="6875"/>
                  </a:lnTo>
                  <a:lnTo>
                    <a:pt x="5024" y="6611"/>
                  </a:lnTo>
                  <a:lnTo>
                    <a:pt x="5024" y="6478"/>
                  </a:lnTo>
                  <a:lnTo>
                    <a:pt x="4760" y="3305"/>
                  </a:lnTo>
                  <a:lnTo>
                    <a:pt x="4363" y="2644"/>
                  </a:lnTo>
                  <a:lnTo>
                    <a:pt x="3438" y="1455"/>
                  </a:lnTo>
                  <a:lnTo>
                    <a:pt x="2909" y="793"/>
                  </a:lnTo>
                  <a:lnTo>
                    <a:pt x="2248" y="265"/>
                  </a:lnTo>
                  <a:lnTo>
                    <a:pt x="1587" y="0"/>
                  </a:lnTo>
                  <a:close/>
                </a:path>
              </a:pathLst>
            </a:custGeom>
            <a:solidFill>
              <a:srgbClr val="DD6A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48"/>
            <p:cNvSpPr/>
            <p:nvPr/>
          </p:nvSpPr>
          <p:spPr>
            <a:xfrm>
              <a:off x="6115332" y="2019923"/>
              <a:ext cx="49984" cy="89971"/>
            </a:xfrm>
            <a:custGeom>
              <a:avLst/>
              <a:gdLst/>
              <a:ahLst/>
              <a:cxnLst/>
              <a:rect l="l" t="t" r="r" b="b"/>
              <a:pathLst>
                <a:path w="2645" h="4761" extrusionOk="0">
                  <a:moveTo>
                    <a:pt x="1" y="1"/>
                  </a:moveTo>
                  <a:lnTo>
                    <a:pt x="397" y="265"/>
                  </a:lnTo>
                  <a:lnTo>
                    <a:pt x="794" y="662"/>
                  </a:lnTo>
                  <a:lnTo>
                    <a:pt x="1455" y="1455"/>
                  </a:lnTo>
                  <a:lnTo>
                    <a:pt x="1852" y="2381"/>
                  </a:lnTo>
                  <a:lnTo>
                    <a:pt x="2116" y="3438"/>
                  </a:lnTo>
                  <a:lnTo>
                    <a:pt x="1852" y="3042"/>
                  </a:lnTo>
                  <a:lnTo>
                    <a:pt x="1587" y="2777"/>
                  </a:lnTo>
                  <a:lnTo>
                    <a:pt x="1190" y="2777"/>
                  </a:lnTo>
                  <a:lnTo>
                    <a:pt x="662" y="2910"/>
                  </a:lnTo>
                  <a:lnTo>
                    <a:pt x="529" y="2910"/>
                  </a:lnTo>
                  <a:lnTo>
                    <a:pt x="662" y="3042"/>
                  </a:lnTo>
                  <a:lnTo>
                    <a:pt x="1323" y="3042"/>
                  </a:lnTo>
                  <a:lnTo>
                    <a:pt x="1719" y="3306"/>
                  </a:lnTo>
                  <a:lnTo>
                    <a:pt x="1852" y="3571"/>
                  </a:lnTo>
                  <a:lnTo>
                    <a:pt x="2380" y="4760"/>
                  </a:lnTo>
                  <a:lnTo>
                    <a:pt x="2645" y="4760"/>
                  </a:lnTo>
                  <a:lnTo>
                    <a:pt x="2645" y="4628"/>
                  </a:lnTo>
                  <a:lnTo>
                    <a:pt x="2645" y="3967"/>
                  </a:lnTo>
                  <a:lnTo>
                    <a:pt x="2645" y="3174"/>
                  </a:lnTo>
                  <a:lnTo>
                    <a:pt x="2380" y="2513"/>
                  </a:lnTo>
                  <a:lnTo>
                    <a:pt x="2116" y="1852"/>
                  </a:lnTo>
                  <a:lnTo>
                    <a:pt x="1719" y="1191"/>
                  </a:lnTo>
                  <a:lnTo>
                    <a:pt x="1190" y="662"/>
                  </a:lnTo>
                  <a:lnTo>
                    <a:pt x="662" y="26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48"/>
            <p:cNvSpPr/>
            <p:nvPr/>
          </p:nvSpPr>
          <p:spPr>
            <a:xfrm>
              <a:off x="6137820" y="2104887"/>
              <a:ext cx="20012" cy="19994"/>
            </a:xfrm>
            <a:custGeom>
              <a:avLst/>
              <a:gdLst/>
              <a:ahLst/>
              <a:cxnLst/>
              <a:rect l="l" t="t" r="r" b="b"/>
              <a:pathLst>
                <a:path w="1059" h="1058" extrusionOk="0">
                  <a:moveTo>
                    <a:pt x="397" y="0"/>
                  </a:moveTo>
                  <a:lnTo>
                    <a:pt x="133" y="264"/>
                  </a:lnTo>
                  <a:lnTo>
                    <a:pt x="0" y="661"/>
                  </a:lnTo>
                  <a:lnTo>
                    <a:pt x="133" y="793"/>
                  </a:lnTo>
                  <a:lnTo>
                    <a:pt x="265" y="925"/>
                  </a:lnTo>
                  <a:lnTo>
                    <a:pt x="397" y="1058"/>
                  </a:lnTo>
                  <a:lnTo>
                    <a:pt x="794" y="1058"/>
                  </a:lnTo>
                  <a:lnTo>
                    <a:pt x="926" y="925"/>
                  </a:lnTo>
                  <a:lnTo>
                    <a:pt x="1058" y="793"/>
                  </a:lnTo>
                  <a:lnTo>
                    <a:pt x="1058" y="529"/>
                  </a:lnTo>
                  <a:lnTo>
                    <a:pt x="1058" y="264"/>
                  </a:lnTo>
                  <a:lnTo>
                    <a:pt x="926" y="132"/>
                  </a:lnTo>
                  <a:lnTo>
                    <a:pt x="662" y="132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48"/>
            <p:cNvSpPr/>
            <p:nvPr/>
          </p:nvSpPr>
          <p:spPr>
            <a:xfrm>
              <a:off x="6255249" y="1797575"/>
              <a:ext cx="174896" cy="167413"/>
            </a:xfrm>
            <a:custGeom>
              <a:avLst/>
              <a:gdLst/>
              <a:ahLst/>
              <a:cxnLst/>
              <a:rect l="l" t="t" r="r" b="b"/>
              <a:pathLst>
                <a:path w="9255" h="8859" extrusionOk="0">
                  <a:moveTo>
                    <a:pt x="9255" y="0"/>
                  </a:moveTo>
                  <a:lnTo>
                    <a:pt x="8726" y="1719"/>
                  </a:lnTo>
                  <a:lnTo>
                    <a:pt x="8329" y="2909"/>
                  </a:lnTo>
                  <a:lnTo>
                    <a:pt x="7668" y="3967"/>
                  </a:lnTo>
                  <a:lnTo>
                    <a:pt x="6875" y="5024"/>
                  </a:lnTo>
                  <a:lnTo>
                    <a:pt x="6082" y="5950"/>
                  </a:lnTo>
                  <a:lnTo>
                    <a:pt x="5421" y="6479"/>
                  </a:lnTo>
                  <a:lnTo>
                    <a:pt x="5024" y="6743"/>
                  </a:lnTo>
                  <a:lnTo>
                    <a:pt x="4628" y="7007"/>
                  </a:lnTo>
                  <a:lnTo>
                    <a:pt x="3966" y="7404"/>
                  </a:lnTo>
                  <a:lnTo>
                    <a:pt x="3173" y="7801"/>
                  </a:lnTo>
                  <a:lnTo>
                    <a:pt x="2777" y="7933"/>
                  </a:lnTo>
                  <a:lnTo>
                    <a:pt x="2380" y="8065"/>
                  </a:lnTo>
                  <a:lnTo>
                    <a:pt x="1587" y="8462"/>
                  </a:lnTo>
                  <a:lnTo>
                    <a:pt x="0" y="8858"/>
                  </a:lnTo>
                  <a:lnTo>
                    <a:pt x="1719" y="8726"/>
                  </a:lnTo>
                  <a:lnTo>
                    <a:pt x="2512" y="8462"/>
                  </a:lnTo>
                  <a:lnTo>
                    <a:pt x="2909" y="8330"/>
                  </a:lnTo>
                  <a:lnTo>
                    <a:pt x="3305" y="8197"/>
                  </a:lnTo>
                  <a:lnTo>
                    <a:pt x="4231" y="7801"/>
                  </a:lnTo>
                  <a:lnTo>
                    <a:pt x="4892" y="7404"/>
                  </a:lnTo>
                  <a:lnTo>
                    <a:pt x="5289" y="7140"/>
                  </a:lnTo>
                  <a:lnTo>
                    <a:pt x="5685" y="6875"/>
                  </a:lnTo>
                  <a:lnTo>
                    <a:pt x="6346" y="6346"/>
                  </a:lnTo>
                  <a:lnTo>
                    <a:pt x="7007" y="5685"/>
                  </a:lnTo>
                  <a:lnTo>
                    <a:pt x="7536" y="5024"/>
                  </a:lnTo>
                  <a:lnTo>
                    <a:pt x="8065" y="4231"/>
                  </a:lnTo>
                  <a:lnTo>
                    <a:pt x="8462" y="3438"/>
                  </a:lnTo>
                  <a:lnTo>
                    <a:pt x="8726" y="2645"/>
                  </a:lnTo>
                  <a:lnTo>
                    <a:pt x="8990" y="1719"/>
                  </a:lnTo>
                  <a:lnTo>
                    <a:pt x="9123" y="926"/>
                  </a:lnTo>
                  <a:lnTo>
                    <a:pt x="9255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48"/>
            <p:cNvSpPr/>
            <p:nvPr/>
          </p:nvSpPr>
          <p:spPr>
            <a:xfrm>
              <a:off x="6030388" y="1612682"/>
              <a:ext cx="172402" cy="177410"/>
            </a:xfrm>
            <a:custGeom>
              <a:avLst/>
              <a:gdLst/>
              <a:ahLst/>
              <a:cxnLst/>
              <a:rect l="l" t="t" r="r" b="b"/>
              <a:pathLst>
                <a:path w="9123" h="9388" extrusionOk="0">
                  <a:moveTo>
                    <a:pt x="3174" y="1"/>
                  </a:moveTo>
                  <a:lnTo>
                    <a:pt x="2645" y="133"/>
                  </a:lnTo>
                  <a:lnTo>
                    <a:pt x="1984" y="398"/>
                  </a:lnTo>
                  <a:lnTo>
                    <a:pt x="1455" y="662"/>
                  </a:lnTo>
                  <a:lnTo>
                    <a:pt x="1058" y="1059"/>
                  </a:lnTo>
                  <a:lnTo>
                    <a:pt x="662" y="1587"/>
                  </a:lnTo>
                  <a:lnTo>
                    <a:pt x="265" y="2116"/>
                  </a:lnTo>
                  <a:lnTo>
                    <a:pt x="133" y="2777"/>
                  </a:lnTo>
                  <a:lnTo>
                    <a:pt x="1" y="3438"/>
                  </a:lnTo>
                  <a:lnTo>
                    <a:pt x="1" y="4099"/>
                  </a:lnTo>
                  <a:lnTo>
                    <a:pt x="133" y="4893"/>
                  </a:lnTo>
                  <a:lnTo>
                    <a:pt x="397" y="5686"/>
                  </a:lnTo>
                  <a:lnTo>
                    <a:pt x="662" y="6215"/>
                  </a:lnTo>
                  <a:lnTo>
                    <a:pt x="1058" y="6744"/>
                  </a:lnTo>
                  <a:lnTo>
                    <a:pt x="1851" y="7537"/>
                  </a:lnTo>
                  <a:lnTo>
                    <a:pt x="2909" y="8198"/>
                  </a:lnTo>
                  <a:lnTo>
                    <a:pt x="4099" y="8859"/>
                  </a:lnTo>
                  <a:lnTo>
                    <a:pt x="5157" y="9256"/>
                  </a:lnTo>
                  <a:lnTo>
                    <a:pt x="6347" y="9388"/>
                  </a:lnTo>
                  <a:lnTo>
                    <a:pt x="7404" y="9388"/>
                  </a:lnTo>
                  <a:lnTo>
                    <a:pt x="8330" y="9256"/>
                  </a:lnTo>
                  <a:lnTo>
                    <a:pt x="8462" y="9123"/>
                  </a:lnTo>
                  <a:lnTo>
                    <a:pt x="8594" y="8859"/>
                  </a:lnTo>
                  <a:lnTo>
                    <a:pt x="8858" y="8198"/>
                  </a:lnTo>
                  <a:lnTo>
                    <a:pt x="9123" y="7140"/>
                  </a:lnTo>
                  <a:lnTo>
                    <a:pt x="9123" y="5950"/>
                  </a:lnTo>
                  <a:lnTo>
                    <a:pt x="8991" y="4628"/>
                  </a:lnTo>
                  <a:lnTo>
                    <a:pt x="8462" y="3306"/>
                  </a:lnTo>
                  <a:lnTo>
                    <a:pt x="8197" y="2645"/>
                  </a:lnTo>
                  <a:lnTo>
                    <a:pt x="7801" y="1984"/>
                  </a:lnTo>
                  <a:lnTo>
                    <a:pt x="7272" y="1455"/>
                  </a:lnTo>
                  <a:lnTo>
                    <a:pt x="6611" y="926"/>
                  </a:lnTo>
                  <a:lnTo>
                    <a:pt x="5950" y="530"/>
                  </a:lnTo>
                  <a:lnTo>
                    <a:pt x="5289" y="265"/>
                  </a:lnTo>
                  <a:lnTo>
                    <a:pt x="4496" y="1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48"/>
            <p:cNvSpPr/>
            <p:nvPr/>
          </p:nvSpPr>
          <p:spPr>
            <a:xfrm>
              <a:off x="6007900" y="1625192"/>
              <a:ext cx="177410" cy="174896"/>
            </a:xfrm>
            <a:custGeom>
              <a:avLst/>
              <a:gdLst/>
              <a:ahLst/>
              <a:cxnLst/>
              <a:rect l="l" t="t" r="r" b="b"/>
              <a:pathLst>
                <a:path w="9388" h="9255" extrusionOk="0">
                  <a:moveTo>
                    <a:pt x="2777" y="0"/>
                  </a:moveTo>
                  <a:lnTo>
                    <a:pt x="1984" y="529"/>
                  </a:lnTo>
                  <a:lnTo>
                    <a:pt x="1191" y="1322"/>
                  </a:lnTo>
                  <a:lnTo>
                    <a:pt x="530" y="2248"/>
                  </a:lnTo>
                  <a:lnTo>
                    <a:pt x="265" y="3305"/>
                  </a:lnTo>
                  <a:lnTo>
                    <a:pt x="1" y="4363"/>
                  </a:lnTo>
                  <a:lnTo>
                    <a:pt x="133" y="5421"/>
                  </a:lnTo>
                  <a:lnTo>
                    <a:pt x="662" y="6478"/>
                  </a:lnTo>
                  <a:lnTo>
                    <a:pt x="1323" y="7404"/>
                  </a:lnTo>
                  <a:lnTo>
                    <a:pt x="2248" y="8065"/>
                  </a:lnTo>
                  <a:lnTo>
                    <a:pt x="3174" y="8594"/>
                  </a:lnTo>
                  <a:lnTo>
                    <a:pt x="4231" y="8990"/>
                  </a:lnTo>
                  <a:lnTo>
                    <a:pt x="5289" y="9122"/>
                  </a:lnTo>
                  <a:lnTo>
                    <a:pt x="6347" y="9255"/>
                  </a:lnTo>
                  <a:lnTo>
                    <a:pt x="7404" y="9255"/>
                  </a:lnTo>
                  <a:lnTo>
                    <a:pt x="8462" y="8990"/>
                  </a:lnTo>
                  <a:lnTo>
                    <a:pt x="9387" y="8594"/>
                  </a:lnTo>
                  <a:lnTo>
                    <a:pt x="9387" y="8594"/>
                  </a:lnTo>
                  <a:lnTo>
                    <a:pt x="8462" y="8858"/>
                  </a:lnTo>
                  <a:lnTo>
                    <a:pt x="7404" y="8858"/>
                  </a:lnTo>
                  <a:lnTo>
                    <a:pt x="6347" y="8726"/>
                  </a:lnTo>
                  <a:lnTo>
                    <a:pt x="5421" y="8594"/>
                  </a:lnTo>
                  <a:lnTo>
                    <a:pt x="4364" y="8329"/>
                  </a:lnTo>
                  <a:lnTo>
                    <a:pt x="3438" y="7933"/>
                  </a:lnTo>
                  <a:lnTo>
                    <a:pt x="2645" y="7404"/>
                  </a:lnTo>
                  <a:lnTo>
                    <a:pt x="1852" y="6875"/>
                  </a:lnTo>
                  <a:lnTo>
                    <a:pt x="1191" y="6082"/>
                  </a:lnTo>
                  <a:lnTo>
                    <a:pt x="926" y="5288"/>
                  </a:lnTo>
                  <a:lnTo>
                    <a:pt x="662" y="4363"/>
                  </a:lnTo>
                  <a:lnTo>
                    <a:pt x="794" y="3437"/>
                  </a:lnTo>
                  <a:lnTo>
                    <a:pt x="1058" y="2380"/>
                  </a:lnTo>
                  <a:lnTo>
                    <a:pt x="1587" y="1454"/>
                  </a:lnTo>
                  <a:lnTo>
                    <a:pt x="2116" y="661"/>
                  </a:lnTo>
                  <a:lnTo>
                    <a:pt x="2777" y="0"/>
                  </a:lnTo>
                  <a:close/>
                </a:path>
              </a:pathLst>
            </a:custGeom>
            <a:solidFill>
              <a:srgbClr val="112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48"/>
            <p:cNvSpPr/>
            <p:nvPr/>
          </p:nvSpPr>
          <p:spPr>
            <a:xfrm>
              <a:off x="6085360" y="3653896"/>
              <a:ext cx="1044351" cy="47489"/>
            </a:xfrm>
            <a:custGeom>
              <a:avLst/>
              <a:gdLst/>
              <a:ahLst/>
              <a:cxnLst/>
              <a:rect l="l" t="t" r="r" b="b"/>
              <a:pathLst>
                <a:path w="55264" h="2513" extrusionOk="0">
                  <a:moveTo>
                    <a:pt x="0" y="0"/>
                  </a:moveTo>
                  <a:lnTo>
                    <a:pt x="0" y="2512"/>
                  </a:lnTo>
                  <a:lnTo>
                    <a:pt x="55263" y="2512"/>
                  </a:lnTo>
                  <a:lnTo>
                    <a:pt x="55263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48"/>
            <p:cNvSpPr/>
            <p:nvPr/>
          </p:nvSpPr>
          <p:spPr>
            <a:xfrm>
              <a:off x="6352684" y="3009302"/>
              <a:ext cx="1101819" cy="692083"/>
            </a:xfrm>
            <a:custGeom>
              <a:avLst/>
              <a:gdLst/>
              <a:ahLst/>
              <a:cxnLst/>
              <a:rect l="l" t="t" r="r" b="b"/>
              <a:pathLst>
                <a:path w="58305" h="36623" extrusionOk="0">
                  <a:moveTo>
                    <a:pt x="4495" y="0"/>
                  </a:moveTo>
                  <a:lnTo>
                    <a:pt x="0" y="36622"/>
                  </a:lnTo>
                  <a:lnTo>
                    <a:pt x="53809" y="36622"/>
                  </a:lnTo>
                  <a:lnTo>
                    <a:pt x="58304" y="0"/>
                  </a:lnTo>
                  <a:close/>
                </a:path>
              </a:pathLst>
            </a:custGeom>
            <a:solidFill>
              <a:srgbClr val="F9DD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48"/>
            <p:cNvSpPr/>
            <p:nvPr/>
          </p:nvSpPr>
          <p:spPr>
            <a:xfrm>
              <a:off x="6842375" y="3294125"/>
              <a:ext cx="124931" cy="122437"/>
            </a:xfrm>
            <a:custGeom>
              <a:avLst/>
              <a:gdLst/>
              <a:ahLst/>
              <a:cxnLst/>
              <a:rect l="l" t="t" r="r" b="b"/>
              <a:pathLst>
                <a:path w="6611" h="6479" extrusionOk="0">
                  <a:moveTo>
                    <a:pt x="2644" y="0"/>
                  </a:moveTo>
                  <a:lnTo>
                    <a:pt x="2115" y="265"/>
                  </a:lnTo>
                  <a:lnTo>
                    <a:pt x="1454" y="529"/>
                  </a:lnTo>
                  <a:lnTo>
                    <a:pt x="1058" y="926"/>
                  </a:lnTo>
                  <a:lnTo>
                    <a:pt x="529" y="1454"/>
                  </a:lnTo>
                  <a:lnTo>
                    <a:pt x="265" y="1983"/>
                  </a:lnTo>
                  <a:lnTo>
                    <a:pt x="132" y="2512"/>
                  </a:lnTo>
                  <a:lnTo>
                    <a:pt x="0" y="3173"/>
                  </a:lnTo>
                  <a:lnTo>
                    <a:pt x="0" y="3834"/>
                  </a:lnTo>
                  <a:lnTo>
                    <a:pt x="265" y="4495"/>
                  </a:lnTo>
                  <a:lnTo>
                    <a:pt x="529" y="5024"/>
                  </a:lnTo>
                  <a:lnTo>
                    <a:pt x="926" y="5553"/>
                  </a:lnTo>
                  <a:lnTo>
                    <a:pt x="1322" y="5949"/>
                  </a:lnTo>
                  <a:lnTo>
                    <a:pt x="1851" y="6214"/>
                  </a:lnTo>
                  <a:lnTo>
                    <a:pt x="2512" y="6478"/>
                  </a:lnTo>
                  <a:lnTo>
                    <a:pt x="3834" y="6478"/>
                  </a:lnTo>
                  <a:lnTo>
                    <a:pt x="4495" y="6214"/>
                  </a:lnTo>
                  <a:lnTo>
                    <a:pt x="5024" y="5949"/>
                  </a:lnTo>
                  <a:lnTo>
                    <a:pt x="5553" y="5553"/>
                  </a:lnTo>
                  <a:lnTo>
                    <a:pt x="5949" y="5024"/>
                  </a:lnTo>
                  <a:lnTo>
                    <a:pt x="6214" y="4495"/>
                  </a:lnTo>
                  <a:lnTo>
                    <a:pt x="6478" y="3834"/>
                  </a:lnTo>
                  <a:lnTo>
                    <a:pt x="6611" y="3173"/>
                  </a:lnTo>
                  <a:lnTo>
                    <a:pt x="6478" y="2644"/>
                  </a:lnTo>
                  <a:lnTo>
                    <a:pt x="6346" y="1983"/>
                  </a:lnTo>
                  <a:lnTo>
                    <a:pt x="6082" y="1454"/>
                  </a:lnTo>
                  <a:lnTo>
                    <a:pt x="5685" y="926"/>
                  </a:lnTo>
                  <a:lnTo>
                    <a:pt x="5156" y="529"/>
                  </a:lnTo>
                  <a:lnTo>
                    <a:pt x="4627" y="265"/>
                  </a:lnTo>
                  <a:lnTo>
                    <a:pt x="4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0" name="Google Shape;1610;p48"/>
          <p:cNvSpPr/>
          <p:nvPr/>
        </p:nvSpPr>
        <p:spPr>
          <a:xfrm rot="2700000">
            <a:off x="341904" y="45340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1" name="Google Shape;1611;p48"/>
          <p:cNvSpPr/>
          <p:nvPr/>
        </p:nvSpPr>
        <p:spPr>
          <a:xfrm rot="8100000">
            <a:off x="341911" y="45348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12" name="Google Shape;1612;p48"/>
          <p:cNvGrpSpPr/>
          <p:nvPr/>
        </p:nvGrpSpPr>
        <p:grpSpPr>
          <a:xfrm>
            <a:off x="284809" y="3333172"/>
            <a:ext cx="278329" cy="45600"/>
            <a:chOff x="284809" y="3376035"/>
            <a:chExt cx="278329" cy="45600"/>
          </a:xfrm>
        </p:grpSpPr>
        <p:sp>
          <p:nvSpPr>
            <p:cNvPr id="1613" name="Google Shape;1613;p48"/>
            <p:cNvSpPr/>
            <p:nvPr/>
          </p:nvSpPr>
          <p:spPr>
            <a:xfrm>
              <a:off x="284809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48"/>
            <p:cNvSpPr/>
            <p:nvPr/>
          </p:nvSpPr>
          <p:spPr>
            <a:xfrm>
              <a:off x="400686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48"/>
            <p:cNvSpPr/>
            <p:nvPr/>
          </p:nvSpPr>
          <p:spPr>
            <a:xfrm>
              <a:off x="516638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6" name="Google Shape;1616;p48"/>
          <p:cNvGrpSpPr/>
          <p:nvPr/>
        </p:nvGrpSpPr>
        <p:grpSpPr>
          <a:xfrm>
            <a:off x="284550" y="4160639"/>
            <a:ext cx="278848" cy="132251"/>
            <a:chOff x="395425" y="661226"/>
            <a:chExt cx="278848" cy="132251"/>
          </a:xfrm>
        </p:grpSpPr>
        <p:sp>
          <p:nvSpPr>
            <p:cNvPr id="1617" name="Google Shape;1617;p48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8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9" name="Google Shape;1619;p48"/>
          <p:cNvGrpSpPr/>
          <p:nvPr/>
        </p:nvGrpSpPr>
        <p:grpSpPr>
          <a:xfrm flipH="1">
            <a:off x="284550" y="4427339"/>
            <a:ext cx="278848" cy="132251"/>
            <a:chOff x="395425" y="661226"/>
            <a:chExt cx="278848" cy="132251"/>
          </a:xfrm>
        </p:grpSpPr>
        <p:sp>
          <p:nvSpPr>
            <p:cNvPr id="1620" name="Google Shape;1620;p48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48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2" name="Google Shape;1622;p48"/>
          <p:cNvGrpSpPr/>
          <p:nvPr/>
        </p:nvGrpSpPr>
        <p:grpSpPr>
          <a:xfrm>
            <a:off x="303960" y="3655421"/>
            <a:ext cx="240047" cy="228601"/>
            <a:chOff x="1378351" y="1703511"/>
            <a:chExt cx="343759" cy="339271"/>
          </a:xfrm>
        </p:grpSpPr>
        <p:sp>
          <p:nvSpPr>
            <p:cNvPr id="1623" name="Google Shape;1623;p48"/>
            <p:cNvSpPr/>
            <p:nvPr/>
          </p:nvSpPr>
          <p:spPr>
            <a:xfrm>
              <a:off x="1531123" y="1842676"/>
              <a:ext cx="39764" cy="39764"/>
            </a:xfrm>
            <a:custGeom>
              <a:avLst/>
              <a:gdLst/>
              <a:ahLst/>
              <a:cxnLst/>
              <a:rect l="l" t="t" r="r" b="b"/>
              <a:pathLst>
                <a:path w="2259" h="2259" extrusionOk="0">
                  <a:moveTo>
                    <a:pt x="0" y="0"/>
                  </a:moveTo>
                  <a:lnTo>
                    <a:pt x="0" y="2259"/>
                  </a:lnTo>
                  <a:lnTo>
                    <a:pt x="2259" y="2259"/>
                  </a:lnTo>
                  <a:lnTo>
                    <a:pt x="2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24" name="Google Shape;1624;p48"/>
            <p:cNvSpPr/>
            <p:nvPr/>
          </p:nvSpPr>
          <p:spPr>
            <a:xfrm>
              <a:off x="1378351" y="1703511"/>
              <a:ext cx="343759" cy="167453"/>
            </a:xfrm>
            <a:custGeom>
              <a:avLst/>
              <a:gdLst/>
              <a:ahLst/>
              <a:cxnLst/>
              <a:rect l="l" t="t" r="r" b="b"/>
              <a:pathLst>
                <a:path w="19529" h="9513" extrusionOk="0">
                  <a:moveTo>
                    <a:pt x="9821" y="0"/>
                  </a:moveTo>
                  <a:cubicBezTo>
                    <a:pt x="9559" y="0"/>
                    <a:pt x="9297" y="92"/>
                    <a:pt x="9086" y="276"/>
                  </a:cubicBezTo>
                  <a:lnTo>
                    <a:pt x="531" y="7521"/>
                  </a:lnTo>
                  <a:cubicBezTo>
                    <a:pt x="61" y="7921"/>
                    <a:pt x="1" y="8626"/>
                    <a:pt x="395" y="9099"/>
                  </a:cubicBezTo>
                  <a:cubicBezTo>
                    <a:pt x="620" y="9369"/>
                    <a:pt x="942" y="9508"/>
                    <a:pt x="1266" y="9508"/>
                  </a:cubicBezTo>
                  <a:cubicBezTo>
                    <a:pt x="1525" y="9508"/>
                    <a:pt x="1785" y="9419"/>
                    <a:pt x="1997" y="9237"/>
                  </a:cubicBezTo>
                  <a:lnTo>
                    <a:pt x="9821" y="2622"/>
                  </a:lnTo>
                  <a:lnTo>
                    <a:pt x="17544" y="9240"/>
                  </a:lnTo>
                  <a:cubicBezTo>
                    <a:pt x="17759" y="9425"/>
                    <a:pt x="18019" y="9513"/>
                    <a:pt x="18278" y="9513"/>
                  </a:cubicBezTo>
                  <a:cubicBezTo>
                    <a:pt x="18661" y="9513"/>
                    <a:pt x="19039" y="9318"/>
                    <a:pt x="19252" y="8954"/>
                  </a:cubicBezTo>
                  <a:cubicBezTo>
                    <a:pt x="19529" y="8482"/>
                    <a:pt x="19430" y="7879"/>
                    <a:pt x="19014" y="7524"/>
                  </a:cubicBezTo>
                  <a:lnTo>
                    <a:pt x="10555" y="276"/>
                  </a:lnTo>
                  <a:cubicBezTo>
                    <a:pt x="10345" y="92"/>
                    <a:pt x="10083" y="0"/>
                    <a:pt x="98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25" name="Google Shape;1625;p48"/>
            <p:cNvSpPr/>
            <p:nvPr/>
          </p:nvSpPr>
          <p:spPr>
            <a:xfrm>
              <a:off x="1419910" y="1775787"/>
              <a:ext cx="260376" cy="266995"/>
            </a:xfrm>
            <a:custGeom>
              <a:avLst/>
              <a:gdLst/>
              <a:ahLst/>
              <a:cxnLst/>
              <a:rect l="l" t="t" r="r" b="b"/>
              <a:pathLst>
                <a:path w="14792" h="15168" extrusionOk="0">
                  <a:moveTo>
                    <a:pt x="9143" y="2671"/>
                  </a:moveTo>
                  <a:cubicBezTo>
                    <a:pt x="9453" y="2671"/>
                    <a:pt x="9706" y="2924"/>
                    <a:pt x="9706" y="3237"/>
                  </a:cubicBezTo>
                  <a:lnTo>
                    <a:pt x="9706" y="6625"/>
                  </a:lnTo>
                  <a:cubicBezTo>
                    <a:pt x="9706" y="6935"/>
                    <a:pt x="9453" y="7188"/>
                    <a:pt x="9143" y="7188"/>
                  </a:cubicBezTo>
                  <a:lnTo>
                    <a:pt x="5755" y="7188"/>
                  </a:lnTo>
                  <a:cubicBezTo>
                    <a:pt x="5442" y="7188"/>
                    <a:pt x="5189" y="6935"/>
                    <a:pt x="5189" y="6625"/>
                  </a:cubicBezTo>
                  <a:lnTo>
                    <a:pt x="5189" y="3237"/>
                  </a:lnTo>
                  <a:cubicBezTo>
                    <a:pt x="5189" y="2924"/>
                    <a:pt x="5442" y="2671"/>
                    <a:pt x="5755" y="2671"/>
                  </a:cubicBezTo>
                  <a:close/>
                  <a:moveTo>
                    <a:pt x="7448" y="0"/>
                  </a:moveTo>
                  <a:lnTo>
                    <a:pt x="4" y="6291"/>
                  </a:lnTo>
                  <a:lnTo>
                    <a:pt x="4" y="14605"/>
                  </a:lnTo>
                  <a:cubicBezTo>
                    <a:pt x="1" y="14913"/>
                    <a:pt x="254" y="15168"/>
                    <a:pt x="564" y="15168"/>
                  </a:cubicBezTo>
                  <a:cubicBezTo>
                    <a:pt x="566" y="15168"/>
                    <a:pt x="568" y="15168"/>
                    <a:pt x="570" y="15168"/>
                  </a:cubicBezTo>
                  <a:lnTo>
                    <a:pt x="4060" y="15168"/>
                  </a:lnTo>
                  <a:lnTo>
                    <a:pt x="4060" y="8883"/>
                  </a:lnTo>
                  <a:cubicBezTo>
                    <a:pt x="4060" y="8570"/>
                    <a:pt x="4313" y="8317"/>
                    <a:pt x="4626" y="8317"/>
                  </a:cubicBezTo>
                  <a:lnTo>
                    <a:pt x="10272" y="8317"/>
                  </a:lnTo>
                  <a:cubicBezTo>
                    <a:pt x="10582" y="8317"/>
                    <a:pt x="10835" y="8570"/>
                    <a:pt x="10835" y="8883"/>
                  </a:cubicBezTo>
                  <a:lnTo>
                    <a:pt x="10835" y="15168"/>
                  </a:lnTo>
                  <a:lnTo>
                    <a:pt x="14223" y="15168"/>
                  </a:lnTo>
                  <a:cubicBezTo>
                    <a:pt x="14225" y="15168"/>
                    <a:pt x="14227" y="15168"/>
                    <a:pt x="14228" y="15168"/>
                  </a:cubicBezTo>
                  <a:cubicBezTo>
                    <a:pt x="14539" y="15168"/>
                    <a:pt x="14792" y="14913"/>
                    <a:pt x="14789" y="14605"/>
                  </a:cubicBezTo>
                  <a:lnTo>
                    <a:pt x="14789" y="6291"/>
                  </a:lnTo>
                  <a:lnTo>
                    <a:pt x="74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26" name="Google Shape;1626;p48"/>
            <p:cNvSpPr/>
            <p:nvPr/>
          </p:nvSpPr>
          <p:spPr>
            <a:xfrm>
              <a:off x="1511925" y="1818525"/>
              <a:ext cx="87600" cy="924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7" name="Google Shape;1627;p48">
            <a:hlinkClick r:id="" action="ppaction://hlinkshowjump?jump=firstslide"/>
          </p:cNvPr>
          <p:cNvSpPr/>
          <p:nvPr/>
        </p:nvSpPr>
        <p:spPr>
          <a:xfrm>
            <a:off x="312225" y="3660525"/>
            <a:ext cx="2235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8" name="Google Shape;1628;p48">
            <a:hlinkClick r:id="" action="ppaction://noaction"/>
          </p:cNvPr>
          <p:cNvSpPr/>
          <p:nvPr/>
        </p:nvSpPr>
        <p:spPr>
          <a:xfrm>
            <a:off x="284800" y="32658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9" name="Google Shape;1629;p48">
            <a:hlinkClick r:id="" action="ppaction://hlinkshowjump?jump=nextslide"/>
          </p:cNvPr>
          <p:cNvSpPr/>
          <p:nvPr/>
        </p:nvSpPr>
        <p:spPr>
          <a:xfrm>
            <a:off x="284625" y="41367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0" name="Google Shape;1630;p48">
            <a:hlinkClick r:id="" action="ppaction://hlinkshowjump?jump=previousslide"/>
          </p:cNvPr>
          <p:cNvSpPr/>
          <p:nvPr/>
        </p:nvSpPr>
        <p:spPr>
          <a:xfrm>
            <a:off x="284625" y="44034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" name="Google Shape;1635;p49"/>
          <p:cNvSpPr txBox="1">
            <a:spLocks noGrp="1"/>
          </p:cNvSpPr>
          <p:nvPr>
            <p:ph type="title"/>
          </p:nvPr>
        </p:nvSpPr>
        <p:spPr>
          <a:xfrm>
            <a:off x="1979712" y="2262438"/>
            <a:ext cx="4907688" cy="16939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1. Kelompok Primodialis;</a:t>
            </a:r>
            <a:br>
              <a:rPr lang="en" sz="1600" dirty="0" smtClean="0"/>
            </a:br>
            <a:r>
              <a:rPr lang="en" sz="1600" dirty="0"/>
              <a:t/>
            </a:r>
            <a:br>
              <a:rPr lang="en" sz="1600" dirty="0"/>
            </a:br>
            <a:r>
              <a:rPr lang="en" sz="1600" dirty="0" smtClean="0"/>
              <a:t>2. Kelompok Instrumentalis;</a:t>
            </a:r>
            <a:br>
              <a:rPr lang="en" sz="1600" dirty="0" smtClean="0"/>
            </a:br>
            <a:r>
              <a:rPr lang="en" sz="1600" dirty="0"/>
              <a:t/>
            </a:r>
            <a:br>
              <a:rPr lang="en" sz="1600" dirty="0"/>
            </a:br>
            <a:r>
              <a:rPr lang="en" sz="1600" dirty="0" smtClean="0"/>
              <a:t>3. Kelompok Kontruktivis </a:t>
            </a:r>
            <a:endParaRPr sz="1600" dirty="0"/>
          </a:p>
        </p:txBody>
      </p:sp>
      <p:sp>
        <p:nvSpPr>
          <p:cNvPr id="1636" name="Google Shape;1636;p49"/>
          <p:cNvSpPr txBox="1">
            <a:spLocks noGrp="1"/>
          </p:cNvSpPr>
          <p:nvPr>
            <p:ph type="subTitle" idx="1"/>
          </p:nvPr>
        </p:nvSpPr>
        <p:spPr>
          <a:xfrm>
            <a:off x="1907704" y="843558"/>
            <a:ext cx="5493900" cy="975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600" dirty="0" err="1" smtClean="0"/>
              <a:t>Tiga</a:t>
            </a:r>
            <a:r>
              <a:rPr lang="en-US" sz="1600" dirty="0" smtClean="0"/>
              <a:t>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yang </a:t>
            </a:r>
            <a:r>
              <a:rPr lang="en-US" sz="1600" dirty="0" err="1" smtClean="0"/>
              <a:t>pemikiran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berkembang</a:t>
            </a:r>
            <a:r>
              <a:rPr lang="en-US" sz="1600" dirty="0" smtClean="0"/>
              <a:t> di Indonesia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menyikapi</a:t>
            </a:r>
            <a:r>
              <a:rPr lang="en-US" sz="1600" dirty="0" smtClean="0"/>
              <a:t> </a:t>
            </a:r>
            <a:r>
              <a:rPr lang="en-US" sz="1600" dirty="0" err="1" smtClean="0"/>
              <a:t>konflik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sering</a:t>
            </a:r>
            <a:r>
              <a:rPr lang="en-US" sz="1600" dirty="0" smtClean="0"/>
              <a:t> </a:t>
            </a:r>
            <a:r>
              <a:rPr lang="en-US" sz="1600" dirty="0" err="1" smtClean="0"/>
              <a:t>muncul</a:t>
            </a:r>
            <a:r>
              <a:rPr lang="en-US" sz="1600" dirty="0" smtClean="0"/>
              <a:t>, </a:t>
            </a:r>
            <a:r>
              <a:rPr lang="en-US" sz="1600" dirty="0" err="1" smtClean="0"/>
              <a:t>yaitu</a:t>
            </a:r>
            <a:r>
              <a:rPr lang="en-US" sz="1600" dirty="0" smtClean="0"/>
              <a:t> :</a:t>
            </a:r>
            <a:endParaRPr sz="1600" dirty="0"/>
          </a:p>
        </p:txBody>
      </p:sp>
      <p:sp>
        <p:nvSpPr>
          <p:cNvPr id="1637" name="Google Shape;1637;p49">
            <a:hlinkClick r:id="rId3" action="ppaction://hlinksldjump"/>
          </p:cNvPr>
          <p:cNvSpPr/>
          <p:nvPr/>
        </p:nvSpPr>
        <p:spPr>
          <a:xfrm>
            <a:off x="369950" y="359900"/>
            <a:ext cx="2235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9">
            <a:hlinkClick r:id="rId4" action="ppaction://hlinksldjump"/>
          </p:cNvPr>
          <p:cNvSpPr txBox="1"/>
          <p:nvPr/>
        </p:nvSpPr>
        <p:spPr>
          <a:xfrm>
            <a:off x="172700" y="931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mon</a:t>
            </a:r>
            <a:endParaRPr sz="1600" b="1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39" name="Google Shape;1639;p49">
            <a:hlinkClick r:id="" action="ppaction://noaction"/>
          </p:cNvPr>
          <p:cNvSpPr txBox="1"/>
          <p:nvPr/>
        </p:nvSpPr>
        <p:spPr>
          <a:xfrm>
            <a:off x="172700" y="13749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tue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0" name="Google Shape;1640;p49">
            <a:hlinkClick r:id=""/>
          </p:cNvPr>
          <p:cNvSpPr txBox="1"/>
          <p:nvPr/>
        </p:nvSpPr>
        <p:spPr>
          <a:xfrm>
            <a:off x="172700" y="18186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wed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1" name="Google Shape;1641;p49">
            <a:hlinkClick r:id="" action="ppaction://noaction"/>
          </p:cNvPr>
          <p:cNvSpPr txBox="1"/>
          <p:nvPr/>
        </p:nvSpPr>
        <p:spPr>
          <a:xfrm>
            <a:off x="172700" y="22624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thu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2" name="Google Shape;1642;p49">
            <a:hlinkClick r:id="" action="ppaction://noaction"/>
          </p:cNvPr>
          <p:cNvSpPr txBox="1"/>
          <p:nvPr/>
        </p:nvSpPr>
        <p:spPr>
          <a:xfrm>
            <a:off x="172700" y="2706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fri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43" name="Google Shape;1643;p49"/>
          <p:cNvSpPr/>
          <p:nvPr/>
        </p:nvSpPr>
        <p:spPr>
          <a:xfrm rot="2700000">
            <a:off x="341904" y="45340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4" name="Google Shape;1644;p49"/>
          <p:cNvSpPr/>
          <p:nvPr/>
        </p:nvSpPr>
        <p:spPr>
          <a:xfrm rot="8100000">
            <a:off x="341911" y="45348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5" name="Google Shape;1645;p49"/>
          <p:cNvGrpSpPr/>
          <p:nvPr/>
        </p:nvGrpSpPr>
        <p:grpSpPr>
          <a:xfrm>
            <a:off x="284809" y="3333172"/>
            <a:ext cx="278329" cy="45600"/>
            <a:chOff x="284809" y="3376035"/>
            <a:chExt cx="278329" cy="45600"/>
          </a:xfrm>
        </p:grpSpPr>
        <p:sp>
          <p:nvSpPr>
            <p:cNvPr id="1646" name="Google Shape;1646;p49"/>
            <p:cNvSpPr/>
            <p:nvPr/>
          </p:nvSpPr>
          <p:spPr>
            <a:xfrm>
              <a:off x="284809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49"/>
            <p:cNvSpPr/>
            <p:nvPr/>
          </p:nvSpPr>
          <p:spPr>
            <a:xfrm>
              <a:off x="400686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49"/>
            <p:cNvSpPr/>
            <p:nvPr/>
          </p:nvSpPr>
          <p:spPr>
            <a:xfrm>
              <a:off x="516638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9" name="Google Shape;1649;p49"/>
          <p:cNvGrpSpPr/>
          <p:nvPr/>
        </p:nvGrpSpPr>
        <p:grpSpPr>
          <a:xfrm>
            <a:off x="284550" y="4160639"/>
            <a:ext cx="278848" cy="132251"/>
            <a:chOff x="395425" y="661226"/>
            <a:chExt cx="278848" cy="132251"/>
          </a:xfrm>
        </p:grpSpPr>
        <p:sp>
          <p:nvSpPr>
            <p:cNvPr id="1650" name="Google Shape;1650;p49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49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2" name="Google Shape;1652;p49"/>
          <p:cNvGrpSpPr/>
          <p:nvPr/>
        </p:nvGrpSpPr>
        <p:grpSpPr>
          <a:xfrm flipH="1">
            <a:off x="284550" y="4427339"/>
            <a:ext cx="278848" cy="132251"/>
            <a:chOff x="395425" y="661226"/>
            <a:chExt cx="278848" cy="132251"/>
          </a:xfrm>
        </p:grpSpPr>
        <p:sp>
          <p:nvSpPr>
            <p:cNvPr id="1653" name="Google Shape;1653;p49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9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5" name="Google Shape;1655;p49"/>
          <p:cNvGrpSpPr/>
          <p:nvPr/>
        </p:nvGrpSpPr>
        <p:grpSpPr>
          <a:xfrm>
            <a:off x="303960" y="3655421"/>
            <a:ext cx="240047" cy="228601"/>
            <a:chOff x="1378351" y="1703511"/>
            <a:chExt cx="343759" cy="339271"/>
          </a:xfrm>
        </p:grpSpPr>
        <p:sp>
          <p:nvSpPr>
            <p:cNvPr id="1656" name="Google Shape;1656;p49"/>
            <p:cNvSpPr/>
            <p:nvPr/>
          </p:nvSpPr>
          <p:spPr>
            <a:xfrm>
              <a:off x="1531123" y="1842676"/>
              <a:ext cx="39764" cy="39764"/>
            </a:xfrm>
            <a:custGeom>
              <a:avLst/>
              <a:gdLst/>
              <a:ahLst/>
              <a:cxnLst/>
              <a:rect l="l" t="t" r="r" b="b"/>
              <a:pathLst>
                <a:path w="2259" h="2259" extrusionOk="0">
                  <a:moveTo>
                    <a:pt x="0" y="0"/>
                  </a:moveTo>
                  <a:lnTo>
                    <a:pt x="0" y="2259"/>
                  </a:lnTo>
                  <a:lnTo>
                    <a:pt x="2259" y="2259"/>
                  </a:lnTo>
                  <a:lnTo>
                    <a:pt x="2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57" name="Google Shape;1657;p49"/>
            <p:cNvSpPr/>
            <p:nvPr/>
          </p:nvSpPr>
          <p:spPr>
            <a:xfrm>
              <a:off x="1378351" y="1703511"/>
              <a:ext cx="343759" cy="167453"/>
            </a:xfrm>
            <a:custGeom>
              <a:avLst/>
              <a:gdLst/>
              <a:ahLst/>
              <a:cxnLst/>
              <a:rect l="l" t="t" r="r" b="b"/>
              <a:pathLst>
                <a:path w="19529" h="9513" extrusionOk="0">
                  <a:moveTo>
                    <a:pt x="9821" y="0"/>
                  </a:moveTo>
                  <a:cubicBezTo>
                    <a:pt x="9559" y="0"/>
                    <a:pt x="9297" y="92"/>
                    <a:pt x="9086" y="276"/>
                  </a:cubicBezTo>
                  <a:lnTo>
                    <a:pt x="531" y="7521"/>
                  </a:lnTo>
                  <a:cubicBezTo>
                    <a:pt x="61" y="7921"/>
                    <a:pt x="1" y="8626"/>
                    <a:pt x="395" y="9099"/>
                  </a:cubicBezTo>
                  <a:cubicBezTo>
                    <a:pt x="620" y="9369"/>
                    <a:pt x="942" y="9508"/>
                    <a:pt x="1266" y="9508"/>
                  </a:cubicBezTo>
                  <a:cubicBezTo>
                    <a:pt x="1525" y="9508"/>
                    <a:pt x="1785" y="9419"/>
                    <a:pt x="1997" y="9237"/>
                  </a:cubicBezTo>
                  <a:lnTo>
                    <a:pt x="9821" y="2622"/>
                  </a:lnTo>
                  <a:lnTo>
                    <a:pt x="17544" y="9240"/>
                  </a:lnTo>
                  <a:cubicBezTo>
                    <a:pt x="17759" y="9425"/>
                    <a:pt x="18019" y="9513"/>
                    <a:pt x="18278" y="9513"/>
                  </a:cubicBezTo>
                  <a:cubicBezTo>
                    <a:pt x="18661" y="9513"/>
                    <a:pt x="19039" y="9318"/>
                    <a:pt x="19252" y="8954"/>
                  </a:cubicBezTo>
                  <a:cubicBezTo>
                    <a:pt x="19529" y="8482"/>
                    <a:pt x="19430" y="7879"/>
                    <a:pt x="19014" y="7524"/>
                  </a:cubicBezTo>
                  <a:lnTo>
                    <a:pt x="10555" y="276"/>
                  </a:lnTo>
                  <a:cubicBezTo>
                    <a:pt x="10345" y="92"/>
                    <a:pt x="10083" y="0"/>
                    <a:pt x="98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58" name="Google Shape;1658;p49"/>
            <p:cNvSpPr/>
            <p:nvPr/>
          </p:nvSpPr>
          <p:spPr>
            <a:xfrm>
              <a:off x="1419910" y="1775787"/>
              <a:ext cx="260376" cy="266995"/>
            </a:xfrm>
            <a:custGeom>
              <a:avLst/>
              <a:gdLst/>
              <a:ahLst/>
              <a:cxnLst/>
              <a:rect l="l" t="t" r="r" b="b"/>
              <a:pathLst>
                <a:path w="14792" h="15168" extrusionOk="0">
                  <a:moveTo>
                    <a:pt x="9143" y="2671"/>
                  </a:moveTo>
                  <a:cubicBezTo>
                    <a:pt x="9453" y="2671"/>
                    <a:pt x="9706" y="2924"/>
                    <a:pt x="9706" y="3237"/>
                  </a:cubicBezTo>
                  <a:lnTo>
                    <a:pt x="9706" y="6625"/>
                  </a:lnTo>
                  <a:cubicBezTo>
                    <a:pt x="9706" y="6935"/>
                    <a:pt x="9453" y="7188"/>
                    <a:pt x="9143" y="7188"/>
                  </a:cubicBezTo>
                  <a:lnTo>
                    <a:pt x="5755" y="7188"/>
                  </a:lnTo>
                  <a:cubicBezTo>
                    <a:pt x="5442" y="7188"/>
                    <a:pt x="5189" y="6935"/>
                    <a:pt x="5189" y="6625"/>
                  </a:cubicBezTo>
                  <a:lnTo>
                    <a:pt x="5189" y="3237"/>
                  </a:lnTo>
                  <a:cubicBezTo>
                    <a:pt x="5189" y="2924"/>
                    <a:pt x="5442" y="2671"/>
                    <a:pt x="5755" y="2671"/>
                  </a:cubicBezTo>
                  <a:close/>
                  <a:moveTo>
                    <a:pt x="7448" y="0"/>
                  </a:moveTo>
                  <a:lnTo>
                    <a:pt x="4" y="6291"/>
                  </a:lnTo>
                  <a:lnTo>
                    <a:pt x="4" y="14605"/>
                  </a:lnTo>
                  <a:cubicBezTo>
                    <a:pt x="1" y="14913"/>
                    <a:pt x="254" y="15168"/>
                    <a:pt x="564" y="15168"/>
                  </a:cubicBezTo>
                  <a:cubicBezTo>
                    <a:pt x="566" y="15168"/>
                    <a:pt x="568" y="15168"/>
                    <a:pt x="570" y="15168"/>
                  </a:cubicBezTo>
                  <a:lnTo>
                    <a:pt x="4060" y="15168"/>
                  </a:lnTo>
                  <a:lnTo>
                    <a:pt x="4060" y="8883"/>
                  </a:lnTo>
                  <a:cubicBezTo>
                    <a:pt x="4060" y="8570"/>
                    <a:pt x="4313" y="8317"/>
                    <a:pt x="4626" y="8317"/>
                  </a:cubicBezTo>
                  <a:lnTo>
                    <a:pt x="10272" y="8317"/>
                  </a:lnTo>
                  <a:cubicBezTo>
                    <a:pt x="10582" y="8317"/>
                    <a:pt x="10835" y="8570"/>
                    <a:pt x="10835" y="8883"/>
                  </a:cubicBezTo>
                  <a:lnTo>
                    <a:pt x="10835" y="15168"/>
                  </a:lnTo>
                  <a:lnTo>
                    <a:pt x="14223" y="15168"/>
                  </a:lnTo>
                  <a:cubicBezTo>
                    <a:pt x="14225" y="15168"/>
                    <a:pt x="14227" y="15168"/>
                    <a:pt x="14228" y="15168"/>
                  </a:cubicBezTo>
                  <a:cubicBezTo>
                    <a:pt x="14539" y="15168"/>
                    <a:pt x="14792" y="14913"/>
                    <a:pt x="14789" y="14605"/>
                  </a:cubicBezTo>
                  <a:lnTo>
                    <a:pt x="14789" y="6291"/>
                  </a:lnTo>
                  <a:lnTo>
                    <a:pt x="74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59" name="Google Shape;1659;p49"/>
            <p:cNvSpPr/>
            <p:nvPr/>
          </p:nvSpPr>
          <p:spPr>
            <a:xfrm>
              <a:off x="1511925" y="1818525"/>
              <a:ext cx="87600" cy="924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0" name="Google Shape;1660;p49">
            <a:hlinkClick r:id="" action="ppaction://hlinkshowjump?jump=firstslide"/>
          </p:cNvPr>
          <p:cNvSpPr/>
          <p:nvPr/>
        </p:nvSpPr>
        <p:spPr>
          <a:xfrm>
            <a:off x="312225" y="3660525"/>
            <a:ext cx="2235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1" name="Google Shape;1661;p49">
            <a:hlinkClick r:id="" action="ppaction://noaction"/>
          </p:cNvPr>
          <p:cNvSpPr/>
          <p:nvPr/>
        </p:nvSpPr>
        <p:spPr>
          <a:xfrm>
            <a:off x="284800" y="32658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2" name="Google Shape;1662;p49">
            <a:hlinkClick r:id="" action="ppaction://hlinkshowjump?jump=nextslide"/>
          </p:cNvPr>
          <p:cNvSpPr/>
          <p:nvPr/>
        </p:nvSpPr>
        <p:spPr>
          <a:xfrm>
            <a:off x="284625" y="41367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3" name="Google Shape;1663;p49">
            <a:hlinkClick r:id="" action="ppaction://hlinkshowjump?jump=previousslide"/>
          </p:cNvPr>
          <p:cNvSpPr/>
          <p:nvPr/>
        </p:nvSpPr>
        <p:spPr>
          <a:xfrm>
            <a:off x="284625" y="44034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8" name="Google Shape;1668;p50"/>
          <p:cNvSpPr txBox="1">
            <a:spLocks noGrp="1"/>
          </p:cNvSpPr>
          <p:nvPr>
            <p:ph type="title" idx="2"/>
          </p:nvPr>
        </p:nvSpPr>
        <p:spPr>
          <a:xfrm>
            <a:off x="1187624" y="2971875"/>
            <a:ext cx="8064896" cy="9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TERIMA KASIH</a:t>
            </a:r>
            <a:endParaRPr dirty="0"/>
          </a:p>
        </p:txBody>
      </p:sp>
      <p:sp>
        <p:nvSpPr>
          <p:cNvPr id="1672" name="Google Shape;1672;p50"/>
          <p:cNvSpPr/>
          <p:nvPr/>
        </p:nvSpPr>
        <p:spPr>
          <a:xfrm flipH="1">
            <a:off x="3377261" y="1417795"/>
            <a:ext cx="306627" cy="451222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3" name="Google Shape;1673;p50"/>
          <p:cNvSpPr/>
          <p:nvPr/>
        </p:nvSpPr>
        <p:spPr>
          <a:xfrm flipH="1">
            <a:off x="6517137" y="1417795"/>
            <a:ext cx="306627" cy="451222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74" name="Google Shape;1674;p50"/>
          <p:cNvCxnSpPr/>
          <p:nvPr/>
        </p:nvCxnSpPr>
        <p:spPr>
          <a:xfrm>
            <a:off x="3638475" y="1876425"/>
            <a:ext cx="2952900" cy="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675" name="Google Shape;1675;p50">
            <a:hlinkClick r:id="rId3" action="ppaction://hlinksldjump"/>
          </p:cNvPr>
          <p:cNvSpPr/>
          <p:nvPr/>
        </p:nvSpPr>
        <p:spPr>
          <a:xfrm>
            <a:off x="369950" y="359900"/>
            <a:ext cx="2235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6" name="Google Shape;1676;p50">
            <a:hlinkClick r:id="rId4" action="ppaction://hlinksldjump"/>
          </p:cNvPr>
          <p:cNvSpPr txBox="1"/>
          <p:nvPr/>
        </p:nvSpPr>
        <p:spPr>
          <a:xfrm>
            <a:off x="172700" y="931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mon</a:t>
            </a:r>
            <a:endParaRPr sz="1600" b="1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77" name="Google Shape;1677;p50">
            <a:hlinkClick r:id="" action="ppaction://noaction"/>
          </p:cNvPr>
          <p:cNvSpPr txBox="1"/>
          <p:nvPr/>
        </p:nvSpPr>
        <p:spPr>
          <a:xfrm>
            <a:off x="172700" y="13749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tue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78" name="Google Shape;1678;p50">
            <a:hlinkClick r:id=""/>
          </p:cNvPr>
          <p:cNvSpPr txBox="1"/>
          <p:nvPr/>
        </p:nvSpPr>
        <p:spPr>
          <a:xfrm>
            <a:off x="172700" y="18186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wed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79" name="Google Shape;1679;p50">
            <a:hlinkClick r:id="" action="ppaction://noaction"/>
          </p:cNvPr>
          <p:cNvSpPr txBox="1"/>
          <p:nvPr/>
        </p:nvSpPr>
        <p:spPr>
          <a:xfrm>
            <a:off x="172700" y="226243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thu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80" name="Google Shape;1680;p50">
            <a:hlinkClick r:id="" action="ppaction://noaction"/>
          </p:cNvPr>
          <p:cNvSpPr txBox="1"/>
          <p:nvPr/>
        </p:nvSpPr>
        <p:spPr>
          <a:xfrm>
            <a:off x="172700" y="2706188"/>
            <a:ext cx="618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fri</a:t>
            </a:r>
            <a:endParaRPr sz="1600" b="1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681" name="Google Shape;1681;p50"/>
          <p:cNvSpPr/>
          <p:nvPr/>
        </p:nvSpPr>
        <p:spPr>
          <a:xfrm rot="2700000">
            <a:off x="341904" y="45340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2" name="Google Shape;1682;p50"/>
          <p:cNvSpPr/>
          <p:nvPr/>
        </p:nvSpPr>
        <p:spPr>
          <a:xfrm rot="8100000">
            <a:off x="341911" y="453481"/>
            <a:ext cx="279590" cy="36487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3" name="Google Shape;1683;p50"/>
          <p:cNvGrpSpPr/>
          <p:nvPr/>
        </p:nvGrpSpPr>
        <p:grpSpPr>
          <a:xfrm>
            <a:off x="284809" y="3333172"/>
            <a:ext cx="278329" cy="45600"/>
            <a:chOff x="284809" y="3376035"/>
            <a:chExt cx="278329" cy="45600"/>
          </a:xfrm>
        </p:grpSpPr>
        <p:sp>
          <p:nvSpPr>
            <p:cNvPr id="1684" name="Google Shape;1684;p50"/>
            <p:cNvSpPr/>
            <p:nvPr/>
          </p:nvSpPr>
          <p:spPr>
            <a:xfrm>
              <a:off x="284809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0"/>
            <p:cNvSpPr/>
            <p:nvPr/>
          </p:nvSpPr>
          <p:spPr>
            <a:xfrm>
              <a:off x="400686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0"/>
            <p:cNvSpPr/>
            <p:nvPr/>
          </p:nvSpPr>
          <p:spPr>
            <a:xfrm>
              <a:off x="516638" y="3376035"/>
              <a:ext cx="46500" cy="45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0"/>
          <p:cNvGrpSpPr/>
          <p:nvPr/>
        </p:nvGrpSpPr>
        <p:grpSpPr>
          <a:xfrm>
            <a:off x="284550" y="4160639"/>
            <a:ext cx="278848" cy="132251"/>
            <a:chOff x="395425" y="661226"/>
            <a:chExt cx="278848" cy="132251"/>
          </a:xfrm>
        </p:grpSpPr>
        <p:sp>
          <p:nvSpPr>
            <p:cNvPr id="1688" name="Google Shape;1688;p50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0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0" name="Google Shape;1690;p50"/>
          <p:cNvGrpSpPr/>
          <p:nvPr/>
        </p:nvGrpSpPr>
        <p:grpSpPr>
          <a:xfrm flipH="1">
            <a:off x="284550" y="4427339"/>
            <a:ext cx="278848" cy="132251"/>
            <a:chOff x="395425" y="661226"/>
            <a:chExt cx="278848" cy="132251"/>
          </a:xfrm>
        </p:grpSpPr>
        <p:sp>
          <p:nvSpPr>
            <p:cNvPr id="1691" name="Google Shape;1691;p50"/>
            <p:cNvSpPr/>
            <p:nvPr/>
          </p:nvSpPr>
          <p:spPr>
            <a:xfrm>
              <a:off x="484199" y="661226"/>
              <a:ext cx="190074" cy="132251"/>
            </a:xfrm>
            <a:custGeom>
              <a:avLst/>
              <a:gdLst/>
              <a:ahLst/>
              <a:cxnLst/>
              <a:rect l="l" t="t" r="r" b="b"/>
              <a:pathLst>
                <a:path w="2756" h="1918" extrusionOk="0">
                  <a:moveTo>
                    <a:pt x="1757" y="0"/>
                  </a:moveTo>
                  <a:cubicBezTo>
                    <a:pt x="1693" y="0"/>
                    <a:pt x="1630" y="25"/>
                    <a:pt x="1580" y="75"/>
                  </a:cubicBezTo>
                  <a:cubicBezTo>
                    <a:pt x="1479" y="176"/>
                    <a:pt x="1479" y="335"/>
                    <a:pt x="1580" y="436"/>
                  </a:cubicBezTo>
                  <a:lnTo>
                    <a:pt x="1768" y="623"/>
                  </a:lnTo>
                  <a:cubicBezTo>
                    <a:pt x="1797" y="652"/>
                    <a:pt x="1775" y="702"/>
                    <a:pt x="1739" y="702"/>
                  </a:cubicBezTo>
                  <a:lnTo>
                    <a:pt x="253" y="702"/>
                  </a:lnTo>
                  <a:cubicBezTo>
                    <a:pt x="116" y="702"/>
                    <a:pt x="1" y="818"/>
                    <a:pt x="1" y="962"/>
                  </a:cubicBezTo>
                  <a:cubicBezTo>
                    <a:pt x="1" y="1099"/>
                    <a:pt x="116" y="1215"/>
                    <a:pt x="253" y="1215"/>
                  </a:cubicBezTo>
                  <a:lnTo>
                    <a:pt x="1739" y="1215"/>
                  </a:lnTo>
                  <a:cubicBezTo>
                    <a:pt x="1775" y="1215"/>
                    <a:pt x="1797" y="1265"/>
                    <a:pt x="1768" y="1294"/>
                  </a:cubicBezTo>
                  <a:lnTo>
                    <a:pt x="1580" y="1481"/>
                  </a:lnTo>
                  <a:cubicBezTo>
                    <a:pt x="1479" y="1582"/>
                    <a:pt x="1479" y="1741"/>
                    <a:pt x="1580" y="1842"/>
                  </a:cubicBezTo>
                  <a:cubicBezTo>
                    <a:pt x="1631" y="1892"/>
                    <a:pt x="1696" y="1918"/>
                    <a:pt x="1760" y="1918"/>
                  </a:cubicBezTo>
                  <a:cubicBezTo>
                    <a:pt x="1825" y="1918"/>
                    <a:pt x="1890" y="1892"/>
                    <a:pt x="1941" y="1842"/>
                  </a:cubicBezTo>
                  <a:lnTo>
                    <a:pt x="2676" y="1106"/>
                  </a:lnTo>
                  <a:cubicBezTo>
                    <a:pt x="2756" y="1027"/>
                    <a:pt x="2756" y="897"/>
                    <a:pt x="2676" y="811"/>
                  </a:cubicBezTo>
                  <a:lnTo>
                    <a:pt x="1941" y="82"/>
                  </a:lnTo>
                  <a:cubicBezTo>
                    <a:pt x="1889" y="27"/>
                    <a:pt x="1823" y="0"/>
                    <a:pt x="17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0"/>
            <p:cNvSpPr/>
            <p:nvPr/>
          </p:nvSpPr>
          <p:spPr>
            <a:xfrm>
              <a:off x="395425" y="709050"/>
              <a:ext cx="258300" cy="36600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3" name="Google Shape;1693;p50"/>
          <p:cNvGrpSpPr/>
          <p:nvPr/>
        </p:nvGrpSpPr>
        <p:grpSpPr>
          <a:xfrm>
            <a:off x="303960" y="3655421"/>
            <a:ext cx="240047" cy="228601"/>
            <a:chOff x="1378351" y="1703511"/>
            <a:chExt cx="343759" cy="339271"/>
          </a:xfrm>
        </p:grpSpPr>
        <p:sp>
          <p:nvSpPr>
            <p:cNvPr id="1694" name="Google Shape;1694;p50"/>
            <p:cNvSpPr/>
            <p:nvPr/>
          </p:nvSpPr>
          <p:spPr>
            <a:xfrm>
              <a:off x="1531123" y="1842676"/>
              <a:ext cx="39764" cy="39764"/>
            </a:xfrm>
            <a:custGeom>
              <a:avLst/>
              <a:gdLst/>
              <a:ahLst/>
              <a:cxnLst/>
              <a:rect l="l" t="t" r="r" b="b"/>
              <a:pathLst>
                <a:path w="2259" h="2259" extrusionOk="0">
                  <a:moveTo>
                    <a:pt x="0" y="0"/>
                  </a:moveTo>
                  <a:lnTo>
                    <a:pt x="0" y="2259"/>
                  </a:lnTo>
                  <a:lnTo>
                    <a:pt x="2259" y="2259"/>
                  </a:lnTo>
                  <a:lnTo>
                    <a:pt x="22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95" name="Google Shape;1695;p50"/>
            <p:cNvSpPr/>
            <p:nvPr/>
          </p:nvSpPr>
          <p:spPr>
            <a:xfrm>
              <a:off x="1378351" y="1703511"/>
              <a:ext cx="343759" cy="167453"/>
            </a:xfrm>
            <a:custGeom>
              <a:avLst/>
              <a:gdLst/>
              <a:ahLst/>
              <a:cxnLst/>
              <a:rect l="l" t="t" r="r" b="b"/>
              <a:pathLst>
                <a:path w="19529" h="9513" extrusionOk="0">
                  <a:moveTo>
                    <a:pt x="9821" y="0"/>
                  </a:moveTo>
                  <a:cubicBezTo>
                    <a:pt x="9559" y="0"/>
                    <a:pt x="9297" y="92"/>
                    <a:pt x="9086" y="276"/>
                  </a:cubicBezTo>
                  <a:lnTo>
                    <a:pt x="531" y="7521"/>
                  </a:lnTo>
                  <a:cubicBezTo>
                    <a:pt x="61" y="7921"/>
                    <a:pt x="1" y="8626"/>
                    <a:pt x="395" y="9099"/>
                  </a:cubicBezTo>
                  <a:cubicBezTo>
                    <a:pt x="620" y="9369"/>
                    <a:pt x="942" y="9508"/>
                    <a:pt x="1266" y="9508"/>
                  </a:cubicBezTo>
                  <a:cubicBezTo>
                    <a:pt x="1525" y="9508"/>
                    <a:pt x="1785" y="9419"/>
                    <a:pt x="1997" y="9237"/>
                  </a:cubicBezTo>
                  <a:lnTo>
                    <a:pt x="9821" y="2622"/>
                  </a:lnTo>
                  <a:lnTo>
                    <a:pt x="17544" y="9240"/>
                  </a:lnTo>
                  <a:cubicBezTo>
                    <a:pt x="17759" y="9425"/>
                    <a:pt x="18019" y="9513"/>
                    <a:pt x="18278" y="9513"/>
                  </a:cubicBezTo>
                  <a:cubicBezTo>
                    <a:pt x="18661" y="9513"/>
                    <a:pt x="19039" y="9318"/>
                    <a:pt x="19252" y="8954"/>
                  </a:cubicBezTo>
                  <a:cubicBezTo>
                    <a:pt x="19529" y="8482"/>
                    <a:pt x="19430" y="7879"/>
                    <a:pt x="19014" y="7524"/>
                  </a:cubicBezTo>
                  <a:lnTo>
                    <a:pt x="10555" y="276"/>
                  </a:lnTo>
                  <a:cubicBezTo>
                    <a:pt x="10345" y="92"/>
                    <a:pt x="10083" y="0"/>
                    <a:pt x="98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96" name="Google Shape;1696;p50"/>
            <p:cNvSpPr/>
            <p:nvPr/>
          </p:nvSpPr>
          <p:spPr>
            <a:xfrm>
              <a:off x="1419910" y="1775787"/>
              <a:ext cx="260376" cy="266995"/>
            </a:xfrm>
            <a:custGeom>
              <a:avLst/>
              <a:gdLst/>
              <a:ahLst/>
              <a:cxnLst/>
              <a:rect l="l" t="t" r="r" b="b"/>
              <a:pathLst>
                <a:path w="14792" h="15168" extrusionOk="0">
                  <a:moveTo>
                    <a:pt x="9143" y="2671"/>
                  </a:moveTo>
                  <a:cubicBezTo>
                    <a:pt x="9453" y="2671"/>
                    <a:pt x="9706" y="2924"/>
                    <a:pt x="9706" y="3237"/>
                  </a:cubicBezTo>
                  <a:lnTo>
                    <a:pt x="9706" y="6625"/>
                  </a:lnTo>
                  <a:cubicBezTo>
                    <a:pt x="9706" y="6935"/>
                    <a:pt x="9453" y="7188"/>
                    <a:pt x="9143" y="7188"/>
                  </a:cubicBezTo>
                  <a:lnTo>
                    <a:pt x="5755" y="7188"/>
                  </a:lnTo>
                  <a:cubicBezTo>
                    <a:pt x="5442" y="7188"/>
                    <a:pt x="5189" y="6935"/>
                    <a:pt x="5189" y="6625"/>
                  </a:cubicBezTo>
                  <a:lnTo>
                    <a:pt x="5189" y="3237"/>
                  </a:lnTo>
                  <a:cubicBezTo>
                    <a:pt x="5189" y="2924"/>
                    <a:pt x="5442" y="2671"/>
                    <a:pt x="5755" y="2671"/>
                  </a:cubicBezTo>
                  <a:close/>
                  <a:moveTo>
                    <a:pt x="7448" y="0"/>
                  </a:moveTo>
                  <a:lnTo>
                    <a:pt x="4" y="6291"/>
                  </a:lnTo>
                  <a:lnTo>
                    <a:pt x="4" y="14605"/>
                  </a:lnTo>
                  <a:cubicBezTo>
                    <a:pt x="1" y="14913"/>
                    <a:pt x="254" y="15168"/>
                    <a:pt x="564" y="15168"/>
                  </a:cubicBezTo>
                  <a:cubicBezTo>
                    <a:pt x="566" y="15168"/>
                    <a:pt x="568" y="15168"/>
                    <a:pt x="570" y="15168"/>
                  </a:cubicBezTo>
                  <a:lnTo>
                    <a:pt x="4060" y="15168"/>
                  </a:lnTo>
                  <a:lnTo>
                    <a:pt x="4060" y="8883"/>
                  </a:lnTo>
                  <a:cubicBezTo>
                    <a:pt x="4060" y="8570"/>
                    <a:pt x="4313" y="8317"/>
                    <a:pt x="4626" y="8317"/>
                  </a:cubicBezTo>
                  <a:lnTo>
                    <a:pt x="10272" y="8317"/>
                  </a:lnTo>
                  <a:cubicBezTo>
                    <a:pt x="10582" y="8317"/>
                    <a:pt x="10835" y="8570"/>
                    <a:pt x="10835" y="8883"/>
                  </a:cubicBezTo>
                  <a:lnTo>
                    <a:pt x="10835" y="15168"/>
                  </a:lnTo>
                  <a:lnTo>
                    <a:pt x="14223" y="15168"/>
                  </a:lnTo>
                  <a:cubicBezTo>
                    <a:pt x="14225" y="15168"/>
                    <a:pt x="14227" y="15168"/>
                    <a:pt x="14228" y="15168"/>
                  </a:cubicBezTo>
                  <a:cubicBezTo>
                    <a:pt x="14539" y="15168"/>
                    <a:pt x="14792" y="14913"/>
                    <a:pt x="14789" y="14605"/>
                  </a:cubicBezTo>
                  <a:lnTo>
                    <a:pt x="14789" y="6291"/>
                  </a:lnTo>
                  <a:lnTo>
                    <a:pt x="74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97" name="Google Shape;1697;p50"/>
            <p:cNvSpPr/>
            <p:nvPr/>
          </p:nvSpPr>
          <p:spPr>
            <a:xfrm>
              <a:off x="1511925" y="1818525"/>
              <a:ext cx="87600" cy="924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8" name="Google Shape;1698;p50">
            <a:hlinkClick r:id="" action="ppaction://hlinkshowjump?jump=firstslide"/>
          </p:cNvPr>
          <p:cNvSpPr/>
          <p:nvPr/>
        </p:nvSpPr>
        <p:spPr>
          <a:xfrm>
            <a:off x="312225" y="3660525"/>
            <a:ext cx="2235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9" name="Google Shape;1699;p50">
            <a:hlinkClick r:id="" action="ppaction://noaction"/>
          </p:cNvPr>
          <p:cNvSpPr/>
          <p:nvPr/>
        </p:nvSpPr>
        <p:spPr>
          <a:xfrm>
            <a:off x="284800" y="32658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0" name="Google Shape;1700;p50">
            <a:hlinkClick r:id="" action="ppaction://hlinkshowjump?jump=nextslide"/>
          </p:cNvPr>
          <p:cNvSpPr/>
          <p:nvPr/>
        </p:nvSpPr>
        <p:spPr>
          <a:xfrm>
            <a:off x="284625" y="41367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1" name="Google Shape;1701;p50">
            <a:hlinkClick r:id="" action="ppaction://hlinkshowjump?jump=previousslide"/>
          </p:cNvPr>
          <p:cNvSpPr/>
          <p:nvPr/>
        </p:nvSpPr>
        <p:spPr>
          <a:xfrm>
            <a:off x="284625" y="4403475"/>
            <a:ext cx="2787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lent Weekly Planner by Slidesgo">
  <a:themeElements>
    <a:clrScheme name="Simple Light">
      <a:dk1>
        <a:srgbClr val="112925"/>
      </a:dk1>
      <a:lt1>
        <a:srgbClr val="FFFAF7"/>
      </a:lt1>
      <a:dk2>
        <a:srgbClr val="22514A"/>
      </a:dk2>
      <a:lt2>
        <a:srgbClr val="F9DDC5"/>
      </a:lt2>
      <a:accent1>
        <a:srgbClr val="E6AA35"/>
      </a:accent1>
      <a:accent2>
        <a:srgbClr val="DD6A57"/>
      </a:accent2>
      <a:accent3>
        <a:srgbClr val="FCC9B4"/>
      </a:accent3>
      <a:accent4>
        <a:srgbClr val="99584F"/>
      </a:accent4>
      <a:accent5>
        <a:srgbClr val="193D37"/>
      </a:accent5>
      <a:accent6>
        <a:srgbClr val="DBC2AC"/>
      </a:accent6>
      <a:hlink>
        <a:srgbClr val="1129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415</Words>
  <Application>Microsoft Office PowerPoint</Application>
  <PresentationFormat>On-screen Show (16:9)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Salent Weekly Planner by Slidesgo</vt:lpstr>
      <vt:lpstr>Karakteristik Problematika Multikultural Indonesia</vt:lpstr>
      <vt:lpstr>Pengertian Karakteristik</vt:lpstr>
      <vt:lpstr>Karakteristik individu digolongkan ke dalam tiga kelompok, yaitu :</vt:lpstr>
      <vt:lpstr>Neto menyebutkan tujuh karakteristik pendidikan Islam multikultural, sebagai berikut :</vt:lpstr>
      <vt:lpstr>Pengertian Problematika</vt:lpstr>
      <vt:lpstr>Macam – macam Problematika pendidikan multikultural di Indonesia   problematika pendidikan multikultural di Indonesia terjadi, dari berbagai kekerasan antarkelompok yang bergejolak, seperti persoalan Suku, Agama, Ras dan antar golongan (SARA).</vt:lpstr>
      <vt:lpstr>1. Kelompok Primodialis;  2. Kelompok Instrumentalis;  3. Kelompok Kontruktivis 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Karakteristik Problematika Multikultural Indonesia</dc:title>
  <cp:lastModifiedBy>DASA KOMPUTER</cp:lastModifiedBy>
  <cp:revision>6</cp:revision>
  <dcterms:modified xsi:type="dcterms:W3CDTF">2021-09-07T04:09:42Z</dcterms:modified>
</cp:coreProperties>
</file>