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2"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93"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94"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95"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96"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97"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104858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048583" name="Date Placeholder 3"/>
          <p:cNvSpPr>
            <a:spLocks noGrp="1"/>
          </p:cNvSpPr>
          <p:nvPr>
            <p:ph type="dt" sz="half" idx="10"/>
          </p:nvPr>
        </p:nvSpPr>
        <p:spPr/>
        <p:txBody>
          <a:bodyPr/>
          <a:lstStyle/>
          <a:p>
            <a:fld id="{740EE869-18C7-44A2-A828-0E42EE68D4C8}" type="datetimeFigureOut">
              <a:rPr lang="en-GB"/>
              <a:t>23/09/2021</a:t>
            </a:fld>
            <a:endParaRPr lang="en-GB"/>
          </a:p>
        </p:txBody>
      </p:sp>
      <p:sp>
        <p:nvSpPr>
          <p:cNvPr id="1048584" name="Footer Placeholder 4"/>
          <p:cNvSpPr>
            <a:spLocks noGrp="1"/>
          </p:cNvSpPr>
          <p:nvPr>
            <p:ph type="ftr" sz="quarter" idx="11"/>
          </p:nvPr>
        </p:nvSpPr>
        <p:spPr/>
        <p:txBody>
          <a:bodyPr/>
          <a:lstStyle/>
          <a:p>
            <a:endParaRPr lang="en-GB"/>
          </a:p>
        </p:txBody>
      </p:sp>
      <p:sp>
        <p:nvSpPr>
          <p:cNvPr id="1048585" name="Slide Number Placeholder 5"/>
          <p:cNvSpPr>
            <a:spLocks noGrp="1"/>
          </p:cNvSpPr>
          <p:nvPr>
            <p:ph type="sldNum" sz="quarter" idx="12"/>
          </p:nvPr>
        </p:nvSpPr>
        <p:spPr/>
        <p:txBody>
          <a:bodyPr/>
          <a:lstStyle/>
          <a:p>
            <a:fld id="{97B61FED-9935-43D3-A7FB-E500F4336710}"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59" name="Title 1"/>
          <p:cNvSpPr>
            <a:spLocks noGrp="1"/>
          </p:cNvSpPr>
          <p:nvPr>
            <p:ph type="title"/>
          </p:nvPr>
        </p:nvSpPr>
        <p:spPr/>
        <p:txBody>
          <a:bodyPr/>
          <a:lstStyle/>
          <a:p>
            <a:r>
              <a:rPr lang="en-US"/>
              <a:t>Click to edit Master title style</a:t>
            </a:r>
            <a:endParaRPr lang="en-GB"/>
          </a:p>
        </p:txBody>
      </p:sp>
      <p:sp>
        <p:nvSpPr>
          <p:cNvPr id="1048660"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61" name="Date Placeholder 3"/>
          <p:cNvSpPr>
            <a:spLocks noGrp="1"/>
          </p:cNvSpPr>
          <p:nvPr>
            <p:ph type="dt" sz="half" idx="10"/>
          </p:nvPr>
        </p:nvSpPr>
        <p:spPr/>
        <p:txBody>
          <a:bodyPr/>
          <a:lstStyle/>
          <a:p>
            <a:fld id="{ACB4038B-B5BE-469C-9B45-B72636DEBCA3}" type="datetimeFigureOut">
              <a:rPr lang="en-GB"/>
              <a:t>23/09/2021</a:t>
            </a:fld>
            <a:endParaRPr lang="en-GB"/>
          </a:p>
        </p:txBody>
      </p:sp>
      <p:sp>
        <p:nvSpPr>
          <p:cNvPr id="1048662" name="Footer Placeholder 4"/>
          <p:cNvSpPr>
            <a:spLocks noGrp="1"/>
          </p:cNvSpPr>
          <p:nvPr>
            <p:ph type="ftr" sz="quarter" idx="11"/>
          </p:nvPr>
        </p:nvSpPr>
        <p:spPr/>
        <p:txBody>
          <a:bodyPr/>
          <a:lstStyle/>
          <a:p>
            <a:endParaRPr lang="en-GB"/>
          </a:p>
        </p:txBody>
      </p:sp>
      <p:sp>
        <p:nvSpPr>
          <p:cNvPr id="1048663" name="Slide Number Placeholder 5"/>
          <p:cNvSpPr>
            <a:spLocks noGrp="1"/>
          </p:cNvSpPr>
          <p:nvPr>
            <p:ph type="sldNum" sz="quarter" idx="12"/>
          </p:nvPr>
        </p:nvSpPr>
        <p:spPr/>
        <p:txBody>
          <a:bodyPr/>
          <a:lstStyle/>
          <a:p>
            <a:fld id="{2E1E6A80-56EF-43BF-87D5-E94ECF14ACB6}"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48"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1048649"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50" name="Date Placeholder 3"/>
          <p:cNvSpPr>
            <a:spLocks noGrp="1"/>
          </p:cNvSpPr>
          <p:nvPr>
            <p:ph type="dt" sz="half" idx="10"/>
          </p:nvPr>
        </p:nvSpPr>
        <p:spPr/>
        <p:txBody>
          <a:bodyPr/>
          <a:lstStyle/>
          <a:p>
            <a:fld id="{1F9B1A5B-92B6-43EE-8FBA-FD5E77010AE3}" type="datetimeFigureOut">
              <a:rPr lang="en-GB"/>
              <a:t>23/09/2021</a:t>
            </a:fld>
            <a:endParaRPr lang="en-GB"/>
          </a:p>
        </p:txBody>
      </p:sp>
      <p:sp>
        <p:nvSpPr>
          <p:cNvPr id="1048651" name="Footer Placeholder 4"/>
          <p:cNvSpPr>
            <a:spLocks noGrp="1"/>
          </p:cNvSpPr>
          <p:nvPr>
            <p:ph type="ftr" sz="quarter" idx="11"/>
          </p:nvPr>
        </p:nvSpPr>
        <p:spPr/>
        <p:txBody>
          <a:bodyPr/>
          <a:lstStyle/>
          <a:p>
            <a:endParaRPr lang="en-GB"/>
          </a:p>
        </p:txBody>
      </p:sp>
      <p:sp>
        <p:nvSpPr>
          <p:cNvPr id="1048652" name="Slide Number Placeholder 5"/>
          <p:cNvSpPr>
            <a:spLocks noGrp="1"/>
          </p:cNvSpPr>
          <p:nvPr>
            <p:ph type="sldNum" sz="quarter" idx="12"/>
          </p:nvPr>
        </p:nvSpPr>
        <p:spPr/>
        <p:txBody>
          <a:bodyPr/>
          <a:lstStyle/>
          <a:p>
            <a:fld id="{5B645A07-0026-4C48-8188-974A280CB361}"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9" name="Title 1"/>
          <p:cNvSpPr>
            <a:spLocks noGrp="1"/>
          </p:cNvSpPr>
          <p:nvPr>
            <p:ph type="title"/>
          </p:nvPr>
        </p:nvSpPr>
        <p:spPr/>
        <p:txBody>
          <a:bodyPr/>
          <a:lstStyle/>
          <a:p>
            <a:r>
              <a:rPr lang="en-US"/>
              <a:t>Click to edit Master title style</a:t>
            </a:r>
            <a:endParaRPr lang="en-GB"/>
          </a:p>
        </p:txBody>
      </p:sp>
      <p:sp>
        <p:nvSpPr>
          <p:cNvPr id="1048590"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591" name="Date Placeholder 3"/>
          <p:cNvSpPr>
            <a:spLocks noGrp="1"/>
          </p:cNvSpPr>
          <p:nvPr>
            <p:ph type="dt" sz="half" idx="10"/>
          </p:nvPr>
        </p:nvSpPr>
        <p:spPr/>
        <p:txBody>
          <a:bodyPr/>
          <a:lstStyle/>
          <a:p>
            <a:fld id="{20032FC0-C7DA-4F4E-A429-6BA241A975FD}" type="datetimeFigureOut">
              <a:rPr lang="en-GB"/>
              <a:t>23/09/2021</a:t>
            </a:fld>
            <a:endParaRPr lang="en-GB"/>
          </a:p>
        </p:txBody>
      </p:sp>
      <p:sp>
        <p:nvSpPr>
          <p:cNvPr id="1048592" name="Footer Placeholder 4"/>
          <p:cNvSpPr>
            <a:spLocks noGrp="1"/>
          </p:cNvSpPr>
          <p:nvPr>
            <p:ph type="ftr" sz="quarter" idx="11"/>
          </p:nvPr>
        </p:nvSpPr>
        <p:spPr/>
        <p:txBody>
          <a:bodyPr/>
          <a:lstStyle/>
          <a:p>
            <a:endParaRPr lang="en-GB"/>
          </a:p>
        </p:txBody>
      </p:sp>
      <p:sp>
        <p:nvSpPr>
          <p:cNvPr id="1048593" name="Slide Number Placeholder 5"/>
          <p:cNvSpPr>
            <a:spLocks noGrp="1"/>
          </p:cNvSpPr>
          <p:nvPr>
            <p:ph type="sldNum" sz="quarter" idx="12"/>
          </p:nvPr>
        </p:nvSpPr>
        <p:spPr/>
        <p:txBody>
          <a:bodyPr/>
          <a:lstStyle/>
          <a:p>
            <a:fld id="{5B18D904-4CE5-4A76-AF49-829905060497}"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64"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1048665"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48666" name="Date Placeholder 3"/>
          <p:cNvSpPr>
            <a:spLocks noGrp="1"/>
          </p:cNvSpPr>
          <p:nvPr>
            <p:ph type="dt" sz="half" idx="10"/>
          </p:nvPr>
        </p:nvSpPr>
        <p:spPr/>
        <p:txBody>
          <a:bodyPr/>
          <a:lstStyle/>
          <a:p>
            <a:fld id="{524BCAC2-110E-497C-A846-2788CB983321}" type="datetimeFigureOut">
              <a:rPr lang="en-GB"/>
              <a:t>23/09/2021</a:t>
            </a:fld>
            <a:endParaRPr lang="en-GB"/>
          </a:p>
        </p:txBody>
      </p:sp>
      <p:sp>
        <p:nvSpPr>
          <p:cNvPr id="1048667" name="Footer Placeholder 4"/>
          <p:cNvSpPr>
            <a:spLocks noGrp="1"/>
          </p:cNvSpPr>
          <p:nvPr>
            <p:ph type="ftr" sz="quarter" idx="11"/>
          </p:nvPr>
        </p:nvSpPr>
        <p:spPr/>
        <p:txBody>
          <a:bodyPr/>
          <a:lstStyle/>
          <a:p>
            <a:endParaRPr lang="en-GB"/>
          </a:p>
        </p:txBody>
      </p:sp>
      <p:sp>
        <p:nvSpPr>
          <p:cNvPr id="1048668" name="Slide Number Placeholder 5"/>
          <p:cNvSpPr>
            <a:spLocks noGrp="1"/>
          </p:cNvSpPr>
          <p:nvPr>
            <p:ph type="sldNum" sz="quarter" idx="12"/>
          </p:nvPr>
        </p:nvSpPr>
        <p:spPr/>
        <p:txBody>
          <a:bodyPr/>
          <a:lstStyle/>
          <a:p>
            <a:fld id="{79E66DB7-0970-4851-976C-F6AFA7EB1982}"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69" name="Title 1"/>
          <p:cNvSpPr>
            <a:spLocks noGrp="1"/>
          </p:cNvSpPr>
          <p:nvPr>
            <p:ph type="title"/>
          </p:nvPr>
        </p:nvSpPr>
        <p:spPr/>
        <p:txBody>
          <a:bodyPr/>
          <a:lstStyle/>
          <a:p>
            <a:r>
              <a:rPr lang="en-US"/>
              <a:t>Click to edit Master title style</a:t>
            </a:r>
            <a:endParaRPr lang="en-GB"/>
          </a:p>
        </p:txBody>
      </p:sp>
      <p:sp>
        <p:nvSpPr>
          <p:cNvPr id="1048670"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71"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72" name="Date Placeholder 3"/>
          <p:cNvSpPr>
            <a:spLocks noGrp="1"/>
          </p:cNvSpPr>
          <p:nvPr>
            <p:ph type="dt" sz="half" idx="10"/>
          </p:nvPr>
        </p:nvSpPr>
        <p:spPr/>
        <p:txBody>
          <a:bodyPr/>
          <a:lstStyle/>
          <a:p>
            <a:fld id="{78AF4A6D-B3EC-4F96-91BD-93E0B52591E6}" type="datetimeFigureOut">
              <a:rPr lang="en-GB"/>
              <a:t>23/09/2021</a:t>
            </a:fld>
            <a:endParaRPr lang="en-GB"/>
          </a:p>
        </p:txBody>
      </p:sp>
      <p:sp>
        <p:nvSpPr>
          <p:cNvPr id="1048673" name="Footer Placeholder 4"/>
          <p:cNvSpPr>
            <a:spLocks noGrp="1"/>
          </p:cNvSpPr>
          <p:nvPr>
            <p:ph type="ftr" sz="quarter" idx="11"/>
          </p:nvPr>
        </p:nvSpPr>
        <p:spPr/>
        <p:txBody>
          <a:bodyPr/>
          <a:lstStyle/>
          <a:p>
            <a:endParaRPr lang="en-GB"/>
          </a:p>
        </p:txBody>
      </p:sp>
      <p:sp>
        <p:nvSpPr>
          <p:cNvPr id="1048674" name="Slide Number Placeholder 5"/>
          <p:cNvSpPr>
            <a:spLocks noGrp="1"/>
          </p:cNvSpPr>
          <p:nvPr>
            <p:ph type="sldNum" sz="quarter" idx="12"/>
          </p:nvPr>
        </p:nvSpPr>
        <p:spPr/>
        <p:txBody>
          <a:bodyPr/>
          <a:lstStyle/>
          <a:p>
            <a:fld id="{0536805E-D141-49EA-AD8D-B33769B207C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75"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1048676"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77"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78"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79"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80" name="Date Placeholder 3"/>
          <p:cNvSpPr>
            <a:spLocks noGrp="1"/>
          </p:cNvSpPr>
          <p:nvPr>
            <p:ph type="dt" sz="half" idx="10"/>
          </p:nvPr>
        </p:nvSpPr>
        <p:spPr/>
        <p:txBody>
          <a:bodyPr/>
          <a:lstStyle/>
          <a:p>
            <a:fld id="{9E33CEB8-AC1A-4B10-8633-C7C5B9A5159D}" type="datetimeFigureOut">
              <a:rPr lang="en-GB"/>
              <a:t>23/09/2021</a:t>
            </a:fld>
            <a:endParaRPr lang="en-GB"/>
          </a:p>
        </p:txBody>
      </p:sp>
      <p:sp>
        <p:nvSpPr>
          <p:cNvPr id="1048681" name="Footer Placeholder 4"/>
          <p:cNvSpPr>
            <a:spLocks noGrp="1"/>
          </p:cNvSpPr>
          <p:nvPr>
            <p:ph type="ftr" sz="quarter" idx="11"/>
          </p:nvPr>
        </p:nvSpPr>
        <p:spPr/>
        <p:txBody>
          <a:bodyPr/>
          <a:lstStyle/>
          <a:p>
            <a:endParaRPr lang="en-GB"/>
          </a:p>
        </p:txBody>
      </p:sp>
      <p:sp>
        <p:nvSpPr>
          <p:cNvPr id="1048682" name="Slide Number Placeholder 5"/>
          <p:cNvSpPr>
            <a:spLocks noGrp="1"/>
          </p:cNvSpPr>
          <p:nvPr>
            <p:ph type="sldNum" sz="quarter" idx="12"/>
          </p:nvPr>
        </p:nvSpPr>
        <p:spPr/>
        <p:txBody>
          <a:bodyPr/>
          <a:lstStyle/>
          <a:p>
            <a:fld id="{D2AC35FB-577C-4998-BC4D-B91B7C700BCF}"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44" name="Title 1"/>
          <p:cNvSpPr>
            <a:spLocks noGrp="1"/>
          </p:cNvSpPr>
          <p:nvPr>
            <p:ph type="title"/>
          </p:nvPr>
        </p:nvSpPr>
        <p:spPr/>
        <p:txBody>
          <a:bodyPr/>
          <a:lstStyle/>
          <a:p>
            <a:r>
              <a:rPr lang="en-US"/>
              <a:t>Click to edit Master title style</a:t>
            </a:r>
            <a:endParaRPr lang="en-GB"/>
          </a:p>
        </p:txBody>
      </p:sp>
      <p:sp>
        <p:nvSpPr>
          <p:cNvPr id="1048645" name="Date Placeholder 3"/>
          <p:cNvSpPr>
            <a:spLocks noGrp="1"/>
          </p:cNvSpPr>
          <p:nvPr>
            <p:ph type="dt" sz="half" idx="10"/>
          </p:nvPr>
        </p:nvSpPr>
        <p:spPr/>
        <p:txBody>
          <a:bodyPr/>
          <a:lstStyle/>
          <a:p>
            <a:fld id="{AED6F82B-DEAE-471B-8EFF-3E36EDC9BDF8}" type="datetimeFigureOut">
              <a:rPr lang="en-GB"/>
              <a:t>23/09/2021</a:t>
            </a:fld>
            <a:endParaRPr lang="en-GB"/>
          </a:p>
        </p:txBody>
      </p:sp>
      <p:sp>
        <p:nvSpPr>
          <p:cNvPr id="1048646" name="Footer Placeholder 4"/>
          <p:cNvSpPr>
            <a:spLocks noGrp="1"/>
          </p:cNvSpPr>
          <p:nvPr>
            <p:ph type="ftr" sz="quarter" idx="11"/>
          </p:nvPr>
        </p:nvSpPr>
        <p:spPr/>
        <p:txBody>
          <a:bodyPr/>
          <a:lstStyle/>
          <a:p>
            <a:endParaRPr lang="en-GB"/>
          </a:p>
        </p:txBody>
      </p:sp>
      <p:sp>
        <p:nvSpPr>
          <p:cNvPr id="1048647" name="Slide Number Placeholder 5"/>
          <p:cNvSpPr>
            <a:spLocks noGrp="1"/>
          </p:cNvSpPr>
          <p:nvPr>
            <p:ph type="sldNum" sz="quarter" idx="12"/>
          </p:nvPr>
        </p:nvSpPr>
        <p:spPr/>
        <p:txBody>
          <a:bodyPr/>
          <a:lstStyle/>
          <a:p>
            <a:fld id="{7F340BA1-074C-47CD-BE9A-8EF83B7B17FA}"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83" name="Date Placeholder 3"/>
          <p:cNvSpPr>
            <a:spLocks noGrp="1"/>
          </p:cNvSpPr>
          <p:nvPr>
            <p:ph type="dt" sz="half" idx="10"/>
          </p:nvPr>
        </p:nvSpPr>
        <p:spPr/>
        <p:txBody>
          <a:bodyPr/>
          <a:lstStyle/>
          <a:p>
            <a:fld id="{5446CC4D-23E5-4B06-88C2-05108969E050}" type="datetimeFigureOut">
              <a:rPr lang="en-GB"/>
              <a:t>23/09/2021</a:t>
            </a:fld>
            <a:endParaRPr lang="en-GB"/>
          </a:p>
        </p:txBody>
      </p:sp>
      <p:sp>
        <p:nvSpPr>
          <p:cNvPr id="1048684" name="Footer Placeholder 4"/>
          <p:cNvSpPr>
            <a:spLocks noGrp="1"/>
          </p:cNvSpPr>
          <p:nvPr>
            <p:ph type="ftr" sz="quarter" idx="11"/>
          </p:nvPr>
        </p:nvSpPr>
        <p:spPr/>
        <p:txBody>
          <a:bodyPr/>
          <a:lstStyle/>
          <a:p>
            <a:endParaRPr lang="en-GB"/>
          </a:p>
        </p:txBody>
      </p:sp>
      <p:sp>
        <p:nvSpPr>
          <p:cNvPr id="1048685" name="Slide Number Placeholder 5"/>
          <p:cNvSpPr>
            <a:spLocks noGrp="1"/>
          </p:cNvSpPr>
          <p:nvPr>
            <p:ph type="sldNum" sz="quarter" idx="12"/>
          </p:nvPr>
        </p:nvSpPr>
        <p:spPr/>
        <p:txBody>
          <a:bodyPr/>
          <a:lstStyle/>
          <a:p>
            <a:fld id="{F87AAA81-7DE3-4459-B9E9-C71417B7A08F}"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86"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1048687"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688"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89" name="Date Placeholder 3"/>
          <p:cNvSpPr>
            <a:spLocks noGrp="1"/>
          </p:cNvSpPr>
          <p:nvPr>
            <p:ph type="dt" sz="half" idx="10"/>
          </p:nvPr>
        </p:nvSpPr>
        <p:spPr/>
        <p:txBody>
          <a:bodyPr/>
          <a:lstStyle/>
          <a:p>
            <a:fld id="{5C12931A-C17C-46FD-9A94-5AFF5ABD0AA4}" type="datetimeFigureOut">
              <a:rPr lang="en-GB"/>
              <a:t>23/09/2021</a:t>
            </a:fld>
            <a:endParaRPr lang="en-GB"/>
          </a:p>
        </p:txBody>
      </p:sp>
      <p:sp>
        <p:nvSpPr>
          <p:cNvPr id="1048690" name="Footer Placeholder 4"/>
          <p:cNvSpPr>
            <a:spLocks noGrp="1"/>
          </p:cNvSpPr>
          <p:nvPr>
            <p:ph type="ftr" sz="quarter" idx="11"/>
          </p:nvPr>
        </p:nvSpPr>
        <p:spPr/>
        <p:txBody>
          <a:bodyPr/>
          <a:lstStyle/>
          <a:p>
            <a:endParaRPr lang="en-GB"/>
          </a:p>
        </p:txBody>
      </p:sp>
      <p:sp>
        <p:nvSpPr>
          <p:cNvPr id="1048691" name="Slide Number Placeholder 5"/>
          <p:cNvSpPr>
            <a:spLocks noGrp="1"/>
          </p:cNvSpPr>
          <p:nvPr>
            <p:ph type="sldNum" sz="quarter" idx="12"/>
          </p:nvPr>
        </p:nvSpPr>
        <p:spPr/>
        <p:txBody>
          <a:bodyPr/>
          <a:lstStyle/>
          <a:p>
            <a:fld id="{B6D43263-511E-4337-8269-C44233339F88}"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53"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1048654"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1048655"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56" name="Date Placeholder 3"/>
          <p:cNvSpPr>
            <a:spLocks noGrp="1"/>
          </p:cNvSpPr>
          <p:nvPr>
            <p:ph type="dt" sz="half" idx="10"/>
          </p:nvPr>
        </p:nvSpPr>
        <p:spPr/>
        <p:txBody>
          <a:bodyPr/>
          <a:lstStyle/>
          <a:p>
            <a:fld id="{956FC76C-98DB-4F44-90F4-EBDB2ADABE8D}" type="datetimeFigureOut">
              <a:rPr lang="en-GB"/>
              <a:t>23/09/2021</a:t>
            </a:fld>
            <a:endParaRPr lang="en-GB"/>
          </a:p>
        </p:txBody>
      </p:sp>
      <p:sp>
        <p:nvSpPr>
          <p:cNvPr id="1048657" name="Footer Placeholder 4"/>
          <p:cNvSpPr>
            <a:spLocks noGrp="1"/>
          </p:cNvSpPr>
          <p:nvPr>
            <p:ph type="ftr" sz="quarter" idx="11"/>
          </p:nvPr>
        </p:nvSpPr>
        <p:spPr/>
        <p:txBody>
          <a:bodyPr/>
          <a:lstStyle/>
          <a:p>
            <a:endParaRPr lang="en-GB"/>
          </a:p>
        </p:txBody>
      </p:sp>
      <p:sp>
        <p:nvSpPr>
          <p:cNvPr id="1048658" name="Slide Number Placeholder 5"/>
          <p:cNvSpPr>
            <a:spLocks noGrp="1"/>
          </p:cNvSpPr>
          <p:nvPr>
            <p:ph type="sldNum" sz="quarter" idx="12"/>
          </p:nvPr>
        </p:nvSpPr>
        <p:spPr/>
        <p:txBody>
          <a:bodyPr/>
          <a:lstStyle/>
          <a:p>
            <a:fld id="{31569692-F2B6-4E1B-BC87-C739428716A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noChangeArrowheads="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48577" name="Text Placeholder 2"/>
          <p:cNvSpPr>
            <a:spLocks noGrp="1" noChangeArrowheads="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578"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fld id="{1B01356E-A3B4-43B5-A2ED-FBFF84F7E952}" type="datetimeFigureOut">
              <a:rPr lang="en-GB"/>
              <a:t>23/09/2021</a:t>
            </a:fld>
            <a:endParaRPr lang="en-GB"/>
          </a:p>
        </p:txBody>
      </p:sp>
      <p:sp>
        <p:nvSpPr>
          <p:cNvPr id="1048579"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en-GB"/>
          </a:p>
        </p:txBody>
      </p:sp>
      <p:sp>
        <p:nvSpPr>
          <p:cNvPr id="1048580"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fld id="{DE53C6FC-A8E5-465B-A21F-45388F6EDF24}"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586" name="Rectangle 7"/>
          <p:cNvSpPr>
            <a:spLocks noGrp="1" noRot="1" noChangeAspect="1" noMove="1" noResize="1" noEditPoints="1" noAdjustHandles="1" noChangeArrowheads="1" noChangeShapeType="1" noTextEdit="1"/>
          </p:cNvSpPr>
          <p:nvPr/>
        </p:nvSpPr>
        <p:spPr>
          <a:xfrm>
            <a:off x="476250" y="0"/>
            <a:ext cx="1090930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en-US"/>
          </a:p>
        </p:txBody>
      </p:sp>
      <p:pic>
        <p:nvPicPr>
          <p:cNvPr id="2097152" name="Picture 9"/>
          <p:cNvPicPr>
            <a:picLocks noGrp="1" noRot="1" noChangeAspect="1" noMove="1" noResize="1" noEditPoints="1" noAdjustHandles="1" noChangeArrowheads="1" noChangeShapeType="1" noCrop="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048587" name="Title 1"/>
          <p:cNvSpPr>
            <a:spLocks noGrp="1" noChangeArrowheads="1"/>
          </p:cNvSpPr>
          <p:nvPr>
            <p:ph type="ctrTitle"/>
          </p:nvPr>
        </p:nvSpPr>
        <p:spPr>
          <a:xfrm>
            <a:off x="3044825" y="2381250"/>
            <a:ext cx="6105525" cy="601663"/>
          </a:xfrm>
        </p:spPr>
        <p:txBody>
          <a:bodyPr/>
          <a:lstStyle/>
          <a:p>
            <a:pPr eaLnBrk="1" hangingPunct="1"/>
            <a:r>
              <a:rPr lang="en-GB" sz="2800" dirty="0" err="1">
                <a:solidFill>
                  <a:srgbClr val="FFFFFF"/>
                </a:solidFill>
                <a:latin typeface="Arial Black" pitchFamily="34" charset="0"/>
              </a:rPr>
              <a:t>Perbandingan</a:t>
            </a:r>
            <a:r>
              <a:rPr lang="en-GB" sz="2800" dirty="0">
                <a:solidFill>
                  <a:srgbClr val="FFFFFF"/>
                </a:solidFill>
                <a:latin typeface="Arial Black" pitchFamily="34" charset="0"/>
              </a:rPr>
              <a:t> Hukum </a:t>
            </a:r>
            <a:r>
              <a:rPr lang="en-GB" sz="2800" dirty="0" err="1">
                <a:solidFill>
                  <a:srgbClr val="FFFFFF"/>
                </a:solidFill>
                <a:latin typeface="Arial Black" pitchFamily="34" charset="0"/>
              </a:rPr>
              <a:t>Pidana</a:t>
            </a:r>
            <a:endParaRPr lang="en-GB" sz="2800" dirty="0">
              <a:solidFill>
                <a:srgbClr val="FFFFFF"/>
              </a:solidFill>
              <a:latin typeface="Arial Black" pitchFamily="34" charset="0"/>
            </a:endParaRPr>
          </a:p>
        </p:txBody>
      </p:sp>
      <p:sp>
        <p:nvSpPr>
          <p:cNvPr id="1048588" name="Subtitle 2"/>
          <p:cNvSpPr>
            <a:spLocks noGrp="1" noChangeArrowheads="1"/>
          </p:cNvSpPr>
          <p:nvPr>
            <p:ph type="subTitle" idx="1"/>
          </p:nvPr>
        </p:nvSpPr>
        <p:spPr>
          <a:xfrm>
            <a:off x="3044825" y="3221038"/>
            <a:ext cx="6373495" cy="1111250"/>
          </a:xfrm>
        </p:spPr>
        <p:txBody>
          <a:bodyPr/>
          <a:lstStyle/>
          <a:p>
            <a:pPr algn="l" eaLnBrk="1" hangingPunct="1"/>
            <a:r>
              <a:rPr lang="en-GB" dirty="0">
                <a:solidFill>
                  <a:srgbClr val="FFFFFF"/>
                </a:solidFill>
                <a:latin typeface="Calibri" panose="020F0502020204030204" pitchFamily="34" charset="0"/>
                <a:cs typeface="Calibri" panose="020F0502020204030204" pitchFamily="34" charset="0"/>
              </a:rPr>
              <a:t>Danu </a:t>
            </a:r>
            <a:r>
              <a:rPr lang="en-GB" dirty="0" err="1">
                <a:solidFill>
                  <a:srgbClr val="FFFFFF"/>
                </a:solidFill>
                <a:latin typeface="Calibri" panose="020F0502020204030204" pitchFamily="34" charset="0"/>
                <a:cs typeface="Calibri" panose="020F0502020204030204" pitchFamily="34" charset="0"/>
              </a:rPr>
              <a:t>Hartawan</a:t>
            </a:r>
            <a:r>
              <a:rPr lang="en-GB" dirty="0">
                <a:solidFill>
                  <a:srgbClr val="FFFFFF"/>
                </a:solidFill>
                <a:latin typeface="Calibri" panose="020F0502020204030204" pitchFamily="34" charset="0"/>
                <a:cs typeface="Calibri" panose="020F0502020204030204" pitchFamily="34" charset="0"/>
              </a:rPr>
              <a:t> Razak 	NPM. 1712011113</a:t>
            </a:r>
          </a:p>
          <a:p>
            <a:pPr algn="l" eaLnBrk="1" hangingPunct="1"/>
            <a:r>
              <a:rPr lang="en-GB" dirty="0" err="1">
                <a:solidFill>
                  <a:srgbClr val="FFFFFF"/>
                </a:solidFill>
                <a:latin typeface="Calibri" panose="020F0502020204030204" pitchFamily="34" charset="0"/>
                <a:cs typeface="Calibri" panose="020F0502020204030204" pitchFamily="34" charset="0"/>
              </a:rPr>
              <a:t>Pesta</a:t>
            </a:r>
            <a:r>
              <a:rPr lang="en-GB" dirty="0">
                <a:solidFill>
                  <a:srgbClr val="FFFFFF"/>
                </a:solidFill>
                <a:latin typeface="Calibri" panose="020F0502020204030204" pitchFamily="34" charset="0"/>
                <a:cs typeface="Calibri" panose="020F0502020204030204" pitchFamily="34" charset="0"/>
              </a:rPr>
              <a:t> </a:t>
            </a:r>
            <a:r>
              <a:rPr lang="en-GB" dirty="0" err="1">
                <a:solidFill>
                  <a:srgbClr val="FFFFFF"/>
                </a:solidFill>
                <a:latin typeface="Calibri" panose="020F0502020204030204" pitchFamily="34" charset="0"/>
                <a:cs typeface="Calibri" panose="020F0502020204030204" pitchFamily="34" charset="0"/>
              </a:rPr>
              <a:t>Pariama</a:t>
            </a:r>
            <a:r>
              <a:rPr lang="en-GB" dirty="0">
                <a:solidFill>
                  <a:srgbClr val="FFFFFF"/>
                </a:solidFill>
                <a:latin typeface="Calibri" panose="020F0502020204030204" pitchFamily="34" charset="0"/>
                <a:cs typeface="Calibri" panose="020F0502020204030204" pitchFamily="34" charset="0"/>
              </a:rPr>
              <a:t> P.M		NPM. 1652011083</a:t>
            </a:r>
          </a:p>
          <a:p>
            <a:pPr algn="l" eaLnBrk="1" hangingPunct="1"/>
            <a:r>
              <a:rPr lang="en-US" dirty="0">
                <a:solidFill>
                  <a:srgbClr val="FFFFFF"/>
                </a:solidFill>
                <a:latin typeface="Calibri" panose="020F0502020204030204" pitchFamily="34" charset="0"/>
                <a:cs typeface="Calibri" panose="020F0502020204030204" pitchFamily="34" charset="0"/>
              </a:rPr>
              <a:t>M Rizki </a:t>
            </a:r>
            <a:r>
              <a:rPr lang="en-US" dirty="0" err="1">
                <a:solidFill>
                  <a:srgbClr val="FFFFFF"/>
                </a:solidFill>
                <a:latin typeface="Calibri" panose="020F0502020204030204" pitchFamily="34" charset="0"/>
                <a:cs typeface="Calibri" panose="020F0502020204030204" pitchFamily="34" charset="0"/>
              </a:rPr>
              <a:t>Nurdiyanto</a:t>
            </a:r>
            <a:r>
              <a:rPr lang="en-US" dirty="0">
                <a:solidFill>
                  <a:srgbClr val="FFFFFF"/>
                </a:solidFill>
                <a:latin typeface="Calibri" panose="020F0502020204030204" pitchFamily="34" charset="0"/>
                <a:cs typeface="Calibri" panose="020F0502020204030204" pitchFamily="34" charset="0"/>
              </a:rPr>
              <a:t>                   NPM. 1652011185</a:t>
            </a:r>
          </a:p>
          <a:p>
            <a:pPr algn="l" eaLnBrk="1" hangingPunct="1"/>
            <a:r>
              <a:rPr lang="en-US" dirty="0">
                <a:solidFill>
                  <a:srgbClr val="FFFFFF"/>
                </a:solidFill>
                <a:latin typeface="Calibri" panose="020F0502020204030204" pitchFamily="34" charset="0"/>
                <a:cs typeface="Calibri" panose="020F0502020204030204" pitchFamily="34" charset="0"/>
              </a:rPr>
              <a:t>Rico Antonius </a:t>
            </a:r>
            <a:r>
              <a:rPr lang="en-US" dirty="0" err="1">
                <a:solidFill>
                  <a:srgbClr val="FFFFFF"/>
                </a:solidFill>
                <a:latin typeface="Calibri" panose="020F0502020204030204" pitchFamily="34" charset="0"/>
                <a:cs typeface="Calibri" panose="020F0502020204030204" pitchFamily="34" charset="0"/>
              </a:rPr>
              <a:t>Fauzi</a:t>
            </a:r>
            <a:r>
              <a:rPr lang="en-US" dirty="0">
                <a:solidFill>
                  <a:srgbClr val="FFFFFF"/>
                </a:solidFill>
                <a:latin typeface="Calibri" panose="020F0502020204030204" pitchFamily="34" charset="0"/>
                <a:cs typeface="Calibri" panose="020F0502020204030204" pitchFamily="34" charset="0"/>
              </a:rPr>
              <a:t> S		NPM. </a:t>
            </a:r>
            <a:r>
              <a:rPr lang="en-US">
                <a:solidFill>
                  <a:srgbClr val="FFFFFF"/>
                </a:solidFill>
                <a:latin typeface="Calibri" panose="020F0502020204030204" pitchFamily="34" charset="0"/>
                <a:cs typeface="Calibri" panose="020F0502020204030204" pitchFamily="34" charset="0"/>
              </a:rPr>
              <a:t>1652011142</a:t>
            </a:r>
            <a:endParaRPr lang="en-GB" dirty="0">
              <a:solidFill>
                <a:srgbClr val="FFFFFF"/>
              </a:solidFill>
              <a:latin typeface="Calibri" panose="020F0502020204030204" pitchFamily="34" charset="0"/>
              <a:cs typeface="Calibri" panose="020F0502020204030204" pitchFamily="34" charset="0"/>
            </a:endParaRPr>
          </a:p>
          <a:p>
            <a:pPr algn="just" eaLnBrk="1" hangingPunct="1"/>
            <a:endParaRPr lang="en-GB" dirty="0">
              <a:solidFill>
                <a:srgbClr val="FFFFFF"/>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Title 1"/>
          <p:cNvSpPr>
            <a:spLocks noGrp="1" noChangeArrowheads="1"/>
          </p:cNvSpPr>
          <p:nvPr>
            <p:ph type="title"/>
          </p:nvPr>
        </p:nvSpPr>
        <p:spPr/>
        <p:txBody>
          <a:bodyPr/>
          <a:lstStyle/>
          <a:p>
            <a:pPr eaLnBrk="1" hangingPunct="1"/>
            <a:endParaRPr lang="en-GB"/>
          </a:p>
        </p:txBody>
      </p:sp>
      <p:pic>
        <p:nvPicPr>
          <p:cNvPr id="2097161" name="Content Placeholder 4"/>
          <p:cNvPicPr>
            <a:picLocks noGrp="1" noChangeAspect="1" noChangeArrowheads="1"/>
          </p:cNvPicPr>
          <p:nvPr>
            <p:ph idx="1"/>
          </p:nvPr>
        </p:nvPicPr>
        <p:blipFill>
          <a:blip r:embed="rId2"/>
          <a:srcRect/>
          <a:stretch>
            <a:fillRect/>
          </a:stretch>
        </p:blipFill>
        <p:spPr>
          <a:xfrm>
            <a:off x="0" y="0"/>
            <a:ext cx="12192000" cy="6858000"/>
          </a:xfrm>
        </p:spPr>
      </p:pic>
      <p:sp>
        <p:nvSpPr>
          <p:cNvPr id="1048627" name="Rectangle 1"/>
          <p:cNvSpPr/>
          <p:nvPr/>
        </p:nvSpPr>
        <p:spPr>
          <a:xfrm>
            <a:off x="287383" y="174171"/>
            <a:ext cx="5421086"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28" name="Rectangle 2"/>
          <p:cNvSpPr/>
          <p:nvPr/>
        </p:nvSpPr>
        <p:spPr>
          <a:xfrm>
            <a:off x="3474645" y="1155110"/>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1048629" name="Rectangle 6"/>
          <p:cNvSpPr/>
          <p:nvPr/>
        </p:nvSpPr>
        <p:spPr>
          <a:xfrm>
            <a:off x="1981198" y="1980962"/>
            <a:ext cx="7837521" cy="4586764"/>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400" dirty="0">
                <a:solidFill>
                  <a:schemeClr val="tx1"/>
                </a:solidFill>
                <a:latin typeface="Times New Roman" panose="02020603050405020304" pitchFamily="18" charset="0"/>
                <a:cs typeface="Times New Roman" panose="02020603050405020304" pitchFamily="18" charset="0"/>
              </a:rPr>
              <a:t>3.Sumber hukum yang digunakan adalah undang-undang. Undang-undang ini dibentuk oleh kekuasaan legislatif yang disahkan eksekutif. Sehingga, ada kerja sama yang baik antar pemegang kekuasaan dalam pembentukan undang-undang.</a:t>
            </a:r>
          </a:p>
          <a:p>
            <a:pPr algn="just"/>
            <a:r>
              <a:rPr lang="id-ID" sz="2400" dirty="0">
                <a:solidFill>
                  <a:schemeClr val="tx1"/>
                </a:solidFill>
                <a:latin typeface="Times New Roman" panose="02020603050405020304" pitchFamily="18" charset="0"/>
                <a:cs typeface="Times New Roman" panose="02020603050405020304" pitchFamily="18" charset="0"/>
              </a:rPr>
              <a:t>4.Adanya penggolongan sistem hukum Eropa Kontinental dalam 2 bidang, yaitu hukum privat dan hukum publik. Sehingga lebih mudah untuk menyelesaikan sebuah perkara. Jika perkara antara  masyarakt dan negara maka termasuk hukum publik. Dan jika pertentangan antar individu di masyarakat, maka termasuk dalam bidang hukum privat.</a:t>
            </a:r>
          </a:p>
          <a:p>
            <a:pPr algn="just" eaLnBrk="1" fontAlgn="auto" hangingPunct="1">
              <a:spcBef>
                <a:spcPts val="0"/>
              </a:spcBef>
              <a:spcAft>
                <a:spcPts val="0"/>
              </a:spcAft>
            </a:pPr>
            <a:endParaRPr lang="id-ID" sz="20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
          <p:cNvSpPr>
            <a:spLocks noGrp="1" noChangeArrowheads="1"/>
          </p:cNvSpPr>
          <p:nvPr>
            <p:ph type="title"/>
          </p:nvPr>
        </p:nvSpPr>
        <p:spPr/>
        <p:txBody>
          <a:bodyPr/>
          <a:lstStyle/>
          <a:p>
            <a:pPr eaLnBrk="1" hangingPunct="1"/>
            <a:endParaRPr lang="en-GB"/>
          </a:p>
        </p:txBody>
      </p:sp>
      <p:pic>
        <p:nvPicPr>
          <p:cNvPr id="2097162" name="Content Placeholder 4"/>
          <p:cNvPicPr>
            <a:picLocks noGrp="1" noChangeAspect="1" noChangeArrowheads="1"/>
          </p:cNvPicPr>
          <p:nvPr>
            <p:ph idx="1"/>
          </p:nvPr>
        </p:nvPicPr>
        <p:blipFill>
          <a:blip r:embed="rId2"/>
          <a:srcRect/>
          <a:stretch>
            <a:fillRect/>
          </a:stretch>
        </p:blipFill>
        <p:spPr>
          <a:xfrm>
            <a:off x="0" y="0"/>
            <a:ext cx="12192000" cy="6858000"/>
          </a:xfrm>
        </p:spPr>
      </p:pic>
      <p:sp>
        <p:nvSpPr>
          <p:cNvPr id="1048631" name="Rectangle 1"/>
          <p:cNvSpPr/>
          <p:nvPr/>
        </p:nvSpPr>
        <p:spPr>
          <a:xfrm>
            <a:off x="287383" y="174171"/>
            <a:ext cx="5421086"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32" name="Rectangle 2"/>
          <p:cNvSpPr/>
          <p:nvPr/>
        </p:nvSpPr>
        <p:spPr>
          <a:xfrm>
            <a:off x="3474645" y="1155110"/>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1048633" name="Rectangle 6"/>
          <p:cNvSpPr/>
          <p:nvPr/>
        </p:nvSpPr>
        <p:spPr>
          <a:xfrm>
            <a:off x="1981198" y="1980962"/>
            <a:ext cx="7837521" cy="4586764"/>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400" dirty="0">
                <a:solidFill>
                  <a:schemeClr val="tx1"/>
                </a:solidFill>
                <a:latin typeface="Times New Roman" panose="02020603050405020304" pitchFamily="18" charset="0"/>
                <a:cs typeface="Times New Roman" panose="02020603050405020304" pitchFamily="18" charset="0"/>
              </a:rPr>
              <a:t>5.Adanya pembuatan undang-undang baru yang menyesuaikan perkembangan masyarakat. Suatu contoh adalh undang-undang tipikor (tindak pidana korupsi) di Indonesia. Dengan adanya undang-undang yang baru akan lebih memudahkan penyelesaian perkara yang bersangkutan.</a:t>
            </a:r>
          </a:p>
          <a:p>
            <a:pPr algn="just"/>
            <a:r>
              <a:rPr lang="id-ID" sz="2400" dirty="0">
                <a:solidFill>
                  <a:schemeClr val="tx1"/>
                </a:solidFill>
                <a:latin typeface="Times New Roman" panose="02020603050405020304" pitchFamily="18" charset="0"/>
                <a:cs typeface="Times New Roman" panose="02020603050405020304" pitchFamily="18" charset="0"/>
              </a:rPr>
              <a:t>6.Penyelesaian sebuah perkara akan selalu berpegang teguh pada undang-undang. Sehingga putusan-putusan diharapkan bersifat obyektif.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Title 1"/>
          <p:cNvSpPr>
            <a:spLocks noGrp="1" noChangeArrowheads="1"/>
          </p:cNvSpPr>
          <p:nvPr>
            <p:ph type="title"/>
          </p:nvPr>
        </p:nvSpPr>
        <p:spPr/>
        <p:txBody>
          <a:bodyPr/>
          <a:lstStyle/>
          <a:p>
            <a:pPr eaLnBrk="1" hangingPunct="1"/>
            <a:endParaRPr lang="en-GB"/>
          </a:p>
        </p:txBody>
      </p:sp>
      <p:sp>
        <p:nvSpPr>
          <p:cNvPr id="1048635" name="Content Placeholder 3"/>
          <p:cNvSpPr>
            <a:spLocks noGrp="1"/>
          </p:cNvSpPr>
          <p:nvPr>
            <p:ph idx="1"/>
          </p:nvPr>
        </p:nvSpPr>
        <p:spPr/>
        <p:txBody>
          <a:bodyPr/>
          <a:lstStyle/>
          <a:p>
            <a:pPr eaLnBrk="1" hangingPunct="1"/>
            <a:endParaRPr lang="id-ID"/>
          </a:p>
        </p:txBody>
      </p:sp>
      <p:pic>
        <p:nvPicPr>
          <p:cNvPr id="2097163" name="Content Placeholder 4"/>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048636" name="Rectangle 1"/>
          <p:cNvSpPr/>
          <p:nvPr/>
        </p:nvSpPr>
        <p:spPr>
          <a:xfrm>
            <a:off x="274320" y="365125"/>
            <a:ext cx="5464629" cy="542108"/>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a:latin typeface="Times New Roman" panose="02020603050405020304" pitchFamily="18" charset="0"/>
                <a:cs typeface="Times New Roman" panose="02020603050405020304" pitchFamily="18" charset="0"/>
              </a:rPr>
              <a:t>Kesimpulan</a:t>
            </a:r>
            <a:endParaRPr lang="id-ID" b="1" dirty="0">
              <a:latin typeface="Times New Roman" panose="02020603050405020304" pitchFamily="18" charset="0"/>
              <a:cs typeface="Times New Roman" panose="02020603050405020304" pitchFamily="18" charset="0"/>
            </a:endParaRPr>
          </a:p>
        </p:txBody>
      </p:sp>
      <p:sp>
        <p:nvSpPr>
          <p:cNvPr id="1048637" name="Rectangle 2"/>
          <p:cNvSpPr/>
          <p:nvPr/>
        </p:nvSpPr>
        <p:spPr>
          <a:xfrm>
            <a:off x="613954" y="1097281"/>
            <a:ext cx="9339943" cy="5355770"/>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2000" dirty="0">
                <a:solidFill>
                  <a:schemeClr val="tx1"/>
                </a:solidFill>
                <a:latin typeface="Times New Roman" panose="02020603050405020304" pitchFamily="18" charset="0"/>
                <a:cs typeface="Times New Roman" panose="02020603050405020304" pitchFamily="18" charset="0"/>
              </a:rPr>
              <a:t>INGGRIS</a:t>
            </a:r>
          </a:p>
          <a:p>
            <a:r>
              <a:rPr lang="en-US" sz="2000" dirty="0" err="1">
                <a:solidFill>
                  <a:schemeClr val="tx1"/>
                </a:solidFill>
                <a:latin typeface="Times New Roman" panose="02020603050405020304" pitchFamily="18" charset="0"/>
                <a:cs typeface="Times New Roman" panose="02020603050405020304" pitchFamily="18" charset="0"/>
              </a:rPr>
              <a:t>Sistem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Inggris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setiap</a:t>
            </a:r>
            <a:r>
              <a:rPr lang="en-US" sz="2000" dirty="0">
                <a:solidFill>
                  <a:schemeClr val="tx1"/>
                </a:solidFill>
                <a:latin typeface="Times New Roman" panose="02020603050405020304" pitchFamily="18" charset="0"/>
                <a:cs typeface="Times New Roman" panose="02020603050405020304" pitchFamily="18" charset="0"/>
              </a:rPr>
              <a:t> orang yang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pelanggaran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terhadap</a:t>
            </a:r>
            <a:r>
              <a:rPr lang="en-US" sz="2000" dirty="0">
                <a:solidFill>
                  <a:schemeClr val="tx1"/>
                </a:solidFill>
                <a:latin typeface="Times New Roman" panose="02020603050405020304" pitchFamily="18" charset="0"/>
                <a:cs typeface="Times New Roman" panose="02020603050405020304" pitchFamily="18" charset="0"/>
              </a:rPr>
              <a:t> UU </a:t>
            </a:r>
            <a:r>
              <a:rPr lang="en-US" sz="2000" dirty="0" err="1">
                <a:solidFill>
                  <a:schemeClr val="tx1"/>
                </a:solidFill>
                <a:latin typeface="Times New Roman" panose="02020603050405020304" pitchFamily="18" charset="0"/>
                <a:cs typeface="Times New Roman" panose="02020603050405020304" pitchFamily="18" charset="0"/>
              </a:rPr>
              <a:t>Pidana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harus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memenuhi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unsur</a:t>
            </a:r>
            <a:r>
              <a:rPr lang="en-US" sz="2000" dirty="0">
                <a:solidFill>
                  <a:schemeClr val="tx1"/>
                </a:solidFill>
                <a:latin typeface="Times New Roman" panose="02020603050405020304" pitchFamily="18" charset="0"/>
                <a:cs typeface="Times New Roman" panose="02020603050405020304" pitchFamily="18" charset="0"/>
              </a:rPr>
              <a:t> – </a:t>
            </a:r>
            <a:r>
              <a:rPr lang="en-US" sz="2000" dirty="0" err="1">
                <a:solidFill>
                  <a:schemeClr val="tx1"/>
                </a:solidFill>
                <a:latin typeface="Times New Roman" panose="02020603050405020304" pitchFamily="18" charset="0"/>
                <a:cs typeface="Times New Roman" panose="02020603050405020304" pitchFamily="18" charset="0"/>
              </a:rPr>
              <a:t>unsur</a:t>
            </a:r>
            <a:r>
              <a:rPr lang="en-US" sz="2000" dirty="0">
                <a:solidFill>
                  <a:schemeClr val="tx1"/>
                </a:solidFill>
                <a:latin typeface="Times New Roman" panose="02020603050405020304" pitchFamily="18" charset="0"/>
                <a:cs typeface="Times New Roman" panose="02020603050405020304" pitchFamily="18" charset="0"/>
              </a:rPr>
              <a:t>: - </a:t>
            </a:r>
            <a:r>
              <a:rPr lang="en-US" sz="2000" dirty="0" err="1">
                <a:solidFill>
                  <a:schemeClr val="tx1"/>
                </a:solidFill>
                <a:latin typeface="Times New Roman" panose="02020603050405020304" pitchFamily="18" charset="0"/>
                <a:cs typeface="Times New Roman" panose="02020603050405020304" pitchFamily="18" charset="0"/>
              </a:rPr>
              <a:t>Tertuduh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telah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suatu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perbuatan</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telah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dituduhkan</a:t>
            </a:r>
            <a:r>
              <a:rPr lang="en-US" sz="2000" dirty="0">
                <a:solidFill>
                  <a:schemeClr val="tx1"/>
                </a:solidFill>
                <a:latin typeface="Times New Roman" panose="02020603050405020304" pitchFamily="18" charset="0"/>
                <a:cs typeface="Times New Roman" panose="02020603050405020304" pitchFamily="18" charset="0"/>
              </a:rPr>
              <a:t> - </a:t>
            </a:r>
            <a:r>
              <a:rPr lang="en-US" sz="2000" dirty="0" err="1">
                <a:solidFill>
                  <a:schemeClr val="tx1"/>
                </a:solidFill>
                <a:latin typeface="Times New Roman" panose="02020603050405020304" pitchFamily="18" charset="0"/>
                <a:cs typeface="Times New Roman" panose="02020603050405020304" pitchFamily="18" charset="0"/>
              </a:rPr>
              <a:t>Tertuduh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pelanggaran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terhadap</a:t>
            </a:r>
            <a:r>
              <a:rPr lang="en-US" sz="2000" dirty="0">
                <a:solidFill>
                  <a:schemeClr val="tx1"/>
                </a:solidFill>
                <a:latin typeface="Times New Roman" panose="02020603050405020304" pitchFamily="18" charset="0"/>
                <a:cs typeface="Times New Roman" panose="02020603050405020304" pitchFamily="18" charset="0"/>
              </a:rPr>
              <a:t> UU </a:t>
            </a:r>
            <a:r>
              <a:rPr lang="en-US" sz="2000" dirty="0" err="1">
                <a:solidFill>
                  <a:schemeClr val="tx1"/>
                </a:solidFill>
                <a:latin typeface="Times New Roman" panose="02020603050405020304" pitchFamily="18" charset="0"/>
                <a:cs typeface="Times New Roman" panose="02020603050405020304" pitchFamily="18" charset="0"/>
              </a:rPr>
              <a:t>dengan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disertai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niat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jahat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Pertanggungjawaban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pidana</a:t>
            </a:r>
            <a:r>
              <a:rPr lang="en-US" sz="2000" dirty="0">
                <a:solidFill>
                  <a:schemeClr val="tx1"/>
                </a:solidFill>
                <a:latin typeface="Times New Roman" panose="02020603050405020304" pitchFamily="18" charset="0"/>
                <a:cs typeface="Times New Roman" panose="02020603050405020304" pitchFamily="18" charset="0"/>
              </a:rPr>
              <a:t> di </a:t>
            </a:r>
            <a:r>
              <a:rPr lang="en-US" sz="2000" dirty="0" err="1">
                <a:solidFill>
                  <a:schemeClr val="tx1"/>
                </a:solidFill>
                <a:latin typeface="Times New Roman" panose="02020603050405020304" pitchFamily="18" charset="0"/>
                <a:cs typeface="Times New Roman" panose="02020603050405020304" pitchFamily="18" charset="0"/>
              </a:rPr>
              <a:t>Inggris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berdasarkan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pada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kesalahan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yaitu</a:t>
            </a:r>
            <a:r>
              <a:rPr lang="en-US" sz="2000" dirty="0">
                <a:solidFill>
                  <a:schemeClr val="tx1"/>
                </a:solidFill>
                <a:latin typeface="Times New Roman" panose="02020603050405020304" pitchFamily="18" charset="0"/>
                <a:cs typeface="Times New Roman" panose="02020603050405020304" pitchFamily="18" charset="0"/>
              </a:rPr>
              <a:t> Intent (</a:t>
            </a:r>
            <a:r>
              <a:rPr lang="en-US" sz="2000" dirty="0" err="1">
                <a:solidFill>
                  <a:schemeClr val="tx1"/>
                </a:solidFill>
                <a:latin typeface="Times New Roman" panose="02020603050405020304" pitchFamily="18" charset="0"/>
                <a:cs typeface="Times New Roman" panose="02020603050405020304" pitchFamily="18" charset="0"/>
              </a:rPr>
              <a:t>Kesengajaan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Recklesness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Kesembronoan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dan</a:t>
            </a:r>
            <a:r>
              <a:rPr lang="en-US" sz="2000" dirty="0">
                <a:solidFill>
                  <a:schemeClr val="tx1"/>
                </a:solidFill>
                <a:latin typeface="Times New Roman" panose="02020603050405020304" pitchFamily="18" charset="0"/>
                <a:cs typeface="Times New Roman" panose="02020603050405020304" pitchFamily="18" charset="0"/>
              </a:rPr>
              <a:t> Negligence (</a:t>
            </a:r>
            <a:r>
              <a:rPr lang="en-US" sz="2000" dirty="0" err="1">
                <a:solidFill>
                  <a:schemeClr val="tx1"/>
                </a:solidFill>
                <a:latin typeface="Times New Roman" panose="02020603050405020304" pitchFamily="18" charset="0"/>
                <a:cs typeface="Times New Roman" panose="02020603050405020304" pitchFamily="18" charset="0"/>
              </a:rPr>
              <a:t>Kealpaan</a:t>
            </a:r>
            <a:r>
              <a:rPr lang="en-US" sz="2000" dirty="0">
                <a:solidFill>
                  <a:schemeClr val="tx1"/>
                </a:solidFill>
                <a:latin typeface="Times New Roman" panose="02020603050405020304" pitchFamily="18" charset="0"/>
                <a:cs typeface="Times New Roman" panose="02020603050405020304" pitchFamily="18" charset="0"/>
              </a:rPr>
              <a:t>).</a:t>
            </a:r>
          </a:p>
          <a:p>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err="1">
                <a:solidFill>
                  <a:schemeClr val="tx1"/>
                </a:solidFill>
                <a:latin typeface="Times New Roman" panose="02020603050405020304" pitchFamily="18" charset="0"/>
                <a:cs typeface="Times New Roman" panose="02020603050405020304" pitchFamily="18" charset="0"/>
              </a:rPr>
              <a:t>Tidak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ada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jaminan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kepastian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hukumnya</a:t>
            </a:r>
            <a:r>
              <a:rPr lang="en-US" sz="2000" dirty="0">
                <a:solidFill>
                  <a:schemeClr val="tx1"/>
                </a:solidFill>
                <a:latin typeface="Times New Roman" panose="02020603050405020304" pitchFamily="18" charset="0"/>
                <a:cs typeface="Times New Roman" panose="02020603050405020304" pitchFamily="18" charset="0"/>
              </a:rPr>
              <a:t> ,hakim </a:t>
            </a:r>
            <a:r>
              <a:rPr lang="en-US" sz="2000" dirty="0" err="1">
                <a:solidFill>
                  <a:schemeClr val="tx1"/>
                </a:solidFill>
                <a:latin typeface="Times New Roman" panose="02020603050405020304" pitchFamily="18" charset="0"/>
                <a:cs typeface="Times New Roman" panose="02020603050405020304" pitchFamily="18" charset="0"/>
              </a:rPr>
              <a:t>diberi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kebebasan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untuk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penciptaan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dikhawatirkan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ada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unsur</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subjektifnya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Juri-lah</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menentukan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apakah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terdakwa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atau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tertuduh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itu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bersalah</a:t>
            </a:r>
            <a:r>
              <a:rPr lang="en-US" sz="2000" dirty="0">
                <a:solidFill>
                  <a:schemeClr val="tx1"/>
                </a:solidFill>
                <a:latin typeface="Times New Roman" panose="02020603050405020304" pitchFamily="18" charset="0"/>
                <a:cs typeface="Times New Roman" panose="02020603050405020304" pitchFamily="18" charset="0"/>
              </a:rPr>
              <a:t> (guilty) </a:t>
            </a:r>
            <a:r>
              <a:rPr lang="en-US" sz="2000" dirty="0" err="1">
                <a:solidFill>
                  <a:schemeClr val="tx1"/>
                </a:solidFill>
                <a:latin typeface="Times New Roman" panose="02020603050405020304" pitchFamily="18" charset="0"/>
                <a:cs typeface="Times New Roman" panose="02020603050405020304" pitchFamily="18" charset="0"/>
              </a:rPr>
              <a:t>atau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tidak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bersalah</a:t>
            </a:r>
            <a:r>
              <a:rPr lang="en-US" sz="2000" dirty="0">
                <a:solidFill>
                  <a:schemeClr val="tx1"/>
                </a:solidFill>
                <a:latin typeface="Times New Roman" panose="02020603050405020304" pitchFamily="18" charset="0"/>
                <a:cs typeface="Times New Roman" panose="02020603050405020304" pitchFamily="18" charset="0"/>
              </a:rPr>
              <a:t> (not guilty) </a:t>
            </a:r>
            <a:r>
              <a:rPr lang="en-US" sz="2000" dirty="0" err="1">
                <a:solidFill>
                  <a:schemeClr val="tx1"/>
                </a:solidFill>
                <a:latin typeface="Times New Roman" panose="02020603050405020304" pitchFamily="18" charset="0"/>
                <a:cs typeface="Times New Roman" panose="02020603050405020304" pitchFamily="18" charset="0"/>
              </a:rPr>
              <a:t>setelah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pemeriksaan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selesai</a:t>
            </a:r>
            <a:r>
              <a:rPr lang="en-US" sz="2000" dirty="0">
                <a:solidFill>
                  <a:schemeClr val="tx1"/>
                </a:solidFill>
                <a:latin typeface="Times New Roman" panose="02020603050405020304" pitchFamily="18" charset="0"/>
                <a:cs typeface="Times New Roman" panose="02020603050405020304" pitchFamily="18" charset="0"/>
              </a:rPr>
              <a:t>.</a:t>
            </a:r>
          </a:p>
          <a:p>
            <a:r>
              <a:rPr lang="en-US" sz="2000" dirty="0" err="1">
                <a:solidFill>
                  <a:schemeClr val="tx1"/>
                </a:solidFill>
                <a:latin typeface="Times New Roman" panose="02020603050405020304" pitchFamily="18" charset="0"/>
                <a:cs typeface="Times New Roman" panose="02020603050405020304" pitchFamily="18" charset="0"/>
              </a:rPr>
              <a:t>Juri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ditunjuk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oleh</a:t>
            </a:r>
            <a:r>
              <a:rPr lang="en-US" sz="2000" dirty="0">
                <a:solidFill>
                  <a:schemeClr val="tx1"/>
                </a:solidFill>
                <a:latin typeface="Times New Roman" panose="02020603050405020304" pitchFamily="18" charset="0"/>
                <a:cs typeface="Times New Roman" panose="02020603050405020304" pitchFamily="18" charset="0"/>
              </a:rPr>
              <a:t> Negara </a:t>
            </a:r>
            <a:r>
              <a:rPr lang="en-US" sz="2000" dirty="0" err="1">
                <a:solidFill>
                  <a:schemeClr val="tx1"/>
                </a:solidFill>
                <a:latin typeface="Times New Roman" panose="02020603050405020304" pitchFamily="18" charset="0"/>
                <a:cs typeface="Times New Roman" panose="02020603050405020304" pitchFamily="18" charset="0"/>
              </a:rPr>
              <a:t>secara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acak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seharusnya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adalah</a:t>
            </a:r>
            <a:r>
              <a:rPr lang="en-US" sz="2000" dirty="0">
                <a:solidFill>
                  <a:schemeClr val="tx1"/>
                </a:solidFill>
                <a:latin typeface="Times New Roman" panose="02020603050405020304" pitchFamily="18" charset="0"/>
                <a:cs typeface="Times New Roman" panose="02020603050405020304" pitchFamily="18" charset="0"/>
              </a:rPr>
              <a:t> orang-orang yang </a:t>
            </a:r>
            <a:r>
              <a:rPr lang="en-US" sz="2000" dirty="0" err="1">
                <a:solidFill>
                  <a:schemeClr val="tx1"/>
                </a:solidFill>
                <a:latin typeface="Times New Roman" panose="02020603050405020304" pitchFamily="18" charset="0"/>
                <a:cs typeface="Times New Roman" panose="02020603050405020304" pitchFamily="18" charset="0"/>
              </a:rPr>
              <a:t>kedudukannya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sangat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netral</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dengan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asumsi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juri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adalah</a:t>
            </a:r>
            <a:r>
              <a:rPr lang="en-US" sz="2000" dirty="0">
                <a:solidFill>
                  <a:schemeClr val="tx1"/>
                </a:solidFill>
                <a:latin typeface="Times New Roman" panose="02020603050405020304" pitchFamily="18" charset="0"/>
                <a:cs typeface="Times New Roman" panose="02020603050405020304" pitchFamily="18" charset="0"/>
              </a:rPr>
              <a:t> orang </a:t>
            </a:r>
            <a:r>
              <a:rPr lang="en-US" sz="2000" dirty="0" err="1">
                <a:solidFill>
                  <a:schemeClr val="tx1"/>
                </a:solidFill>
                <a:latin typeface="Times New Roman" panose="02020603050405020304" pitchFamily="18" charset="0"/>
                <a:cs typeface="Times New Roman" panose="02020603050405020304" pitchFamily="18" charset="0"/>
              </a:rPr>
              <a:t>awam</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tidak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mengetahui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sama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sekali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latar</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belakang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perkara</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disidangkan</a:t>
            </a:r>
            <a:r>
              <a:rPr lang="en-US" sz="2000" dirty="0">
                <a:solidFill>
                  <a:schemeClr val="tx1"/>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Title 1"/>
          <p:cNvSpPr>
            <a:spLocks noGrp="1" noChangeArrowheads="1"/>
          </p:cNvSpPr>
          <p:nvPr>
            <p:ph type="title"/>
          </p:nvPr>
        </p:nvSpPr>
        <p:spPr/>
        <p:txBody>
          <a:bodyPr/>
          <a:lstStyle/>
          <a:p>
            <a:pPr eaLnBrk="1" hangingPunct="1"/>
            <a:endParaRPr lang="en-GB"/>
          </a:p>
        </p:txBody>
      </p:sp>
      <p:sp>
        <p:nvSpPr>
          <p:cNvPr id="1048639" name="Content Placeholder 3"/>
          <p:cNvSpPr>
            <a:spLocks noGrp="1"/>
          </p:cNvSpPr>
          <p:nvPr>
            <p:ph idx="1"/>
          </p:nvPr>
        </p:nvSpPr>
        <p:spPr/>
        <p:txBody>
          <a:bodyPr/>
          <a:lstStyle/>
          <a:p>
            <a:pPr eaLnBrk="1" hangingPunct="1"/>
            <a:endParaRPr lang="id-ID"/>
          </a:p>
        </p:txBody>
      </p:sp>
      <p:pic>
        <p:nvPicPr>
          <p:cNvPr id="2097164" name="Content Placeholder 4"/>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1048640" name="Rectangle 1"/>
          <p:cNvSpPr/>
          <p:nvPr/>
        </p:nvSpPr>
        <p:spPr>
          <a:xfrm>
            <a:off x="274320" y="365125"/>
            <a:ext cx="5464629" cy="542108"/>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a:latin typeface="Times New Roman" panose="02020603050405020304" pitchFamily="18" charset="0"/>
                <a:cs typeface="Times New Roman" panose="02020603050405020304" pitchFamily="18" charset="0"/>
              </a:rPr>
              <a:t>Kesimpulan</a:t>
            </a:r>
            <a:endParaRPr lang="id-ID" b="1" dirty="0">
              <a:latin typeface="Times New Roman" panose="02020603050405020304" pitchFamily="18" charset="0"/>
              <a:cs typeface="Times New Roman" panose="02020603050405020304" pitchFamily="18" charset="0"/>
            </a:endParaRPr>
          </a:p>
        </p:txBody>
      </p:sp>
      <p:sp>
        <p:nvSpPr>
          <p:cNvPr id="1048641" name="Rectangle 2"/>
          <p:cNvSpPr/>
          <p:nvPr/>
        </p:nvSpPr>
        <p:spPr>
          <a:xfrm>
            <a:off x="646611" y="1201556"/>
            <a:ext cx="9339943" cy="5355770"/>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2000" dirty="0">
                <a:solidFill>
                  <a:schemeClr val="tx1"/>
                </a:solidFill>
                <a:latin typeface="Times New Roman" panose="02020603050405020304" pitchFamily="18" charset="0"/>
                <a:cs typeface="Times New Roman" panose="02020603050405020304" pitchFamily="18" charset="0"/>
              </a:rPr>
              <a:t>INDONESIA</a:t>
            </a:r>
          </a:p>
          <a:p>
            <a:r>
              <a:rPr lang="en-US" sz="2000" dirty="0" err="1">
                <a:solidFill>
                  <a:schemeClr val="tx1"/>
                </a:solidFill>
                <a:latin typeface="Times New Roman" panose="02020603050405020304" pitchFamily="18" charset="0"/>
                <a:cs typeface="Times New Roman" panose="02020603050405020304" pitchFamily="18" charset="0"/>
              </a:rPr>
              <a:t>Sistem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Indonesia, </a:t>
            </a:r>
            <a:r>
              <a:rPr lang="en-US" sz="2000" dirty="0" err="1">
                <a:solidFill>
                  <a:schemeClr val="tx1"/>
                </a:solidFill>
                <a:latin typeface="Times New Roman" panose="02020603050405020304" pitchFamily="18" charset="0"/>
                <a:cs typeface="Times New Roman" panose="02020603050405020304" pitchFamily="18" charset="0"/>
              </a:rPr>
              <a:t>setiap</a:t>
            </a:r>
            <a:r>
              <a:rPr lang="en-US" sz="2000" dirty="0">
                <a:solidFill>
                  <a:schemeClr val="tx1"/>
                </a:solidFill>
                <a:latin typeface="Times New Roman" panose="02020603050405020304" pitchFamily="18" charset="0"/>
                <a:cs typeface="Times New Roman" panose="02020603050405020304" pitchFamily="18" charset="0"/>
              </a:rPr>
              <a:t> orang yang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pelanggaran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terhadap</a:t>
            </a:r>
            <a:r>
              <a:rPr lang="en-US" sz="2000" dirty="0">
                <a:solidFill>
                  <a:schemeClr val="tx1"/>
                </a:solidFill>
                <a:latin typeface="Times New Roman" panose="02020603050405020304" pitchFamily="18" charset="0"/>
                <a:cs typeface="Times New Roman" panose="02020603050405020304" pitchFamily="18" charset="0"/>
              </a:rPr>
              <a:t> UU </a:t>
            </a:r>
            <a:r>
              <a:rPr lang="en-US" sz="2000" dirty="0" err="1">
                <a:solidFill>
                  <a:schemeClr val="tx1"/>
                </a:solidFill>
                <a:latin typeface="Times New Roman" panose="02020603050405020304" pitchFamily="18" charset="0"/>
                <a:cs typeface="Times New Roman" panose="02020603050405020304" pitchFamily="18" charset="0"/>
              </a:rPr>
              <a:t>Pidana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harus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memenuhi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Unsur-unsur</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tindak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pidana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menurut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Moeljatno</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terdiri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dari</a:t>
            </a:r>
            <a:r>
              <a:rPr lang="en-US" sz="2000" dirty="0">
                <a:solidFill>
                  <a:schemeClr val="tx1"/>
                </a:solidFill>
                <a:latin typeface="Times New Roman" panose="02020603050405020304" pitchFamily="18" charset="0"/>
                <a:cs typeface="Times New Roman" panose="02020603050405020304" pitchFamily="18" charset="0"/>
              </a:rPr>
              <a:t> : a. </a:t>
            </a:r>
            <a:r>
              <a:rPr lang="en-US" sz="2000" dirty="0" err="1">
                <a:solidFill>
                  <a:schemeClr val="tx1"/>
                </a:solidFill>
                <a:latin typeface="Times New Roman" panose="02020603050405020304" pitchFamily="18" charset="0"/>
                <a:cs typeface="Times New Roman" panose="02020603050405020304" pitchFamily="18" charset="0"/>
              </a:rPr>
              <a:t>Kelakuan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akibat</a:t>
            </a:r>
            <a:r>
              <a:rPr lang="en-US" sz="2000" dirty="0">
                <a:solidFill>
                  <a:schemeClr val="tx1"/>
                </a:solidFill>
                <a:latin typeface="Times New Roman" panose="02020603050405020304" pitchFamily="18" charset="0"/>
                <a:cs typeface="Times New Roman" panose="02020603050405020304" pitchFamily="18" charset="0"/>
              </a:rPr>
              <a:t> </a:t>
            </a:r>
          </a:p>
          <a:p>
            <a:r>
              <a:rPr lang="en-US" sz="2000" dirty="0">
                <a:solidFill>
                  <a:schemeClr val="tx1"/>
                </a:solidFill>
                <a:latin typeface="Times New Roman" panose="02020603050405020304" pitchFamily="18" charset="0"/>
                <a:cs typeface="Times New Roman" panose="02020603050405020304" pitchFamily="18" charset="0"/>
              </a:rPr>
              <a:t>b. Hal </a:t>
            </a:r>
            <a:r>
              <a:rPr lang="en-US" sz="2000" dirty="0" err="1">
                <a:solidFill>
                  <a:schemeClr val="tx1"/>
                </a:solidFill>
                <a:latin typeface="Times New Roman" panose="02020603050405020304" pitchFamily="18" charset="0"/>
                <a:cs typeface="Times New Roman" panose="02020603050405020304" pitchFamily="18" charset="0"/>
              </a:rPr>
              <a:t>ikhwal</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atau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keadaan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tertentu</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menyertai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perbuatan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Pertanggungjawaban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pidana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hanya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dapat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terjadi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jika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sebelumnya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seseorang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telah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melakukan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tindakan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pidana</a:t>
            </a:r>
            <a:endParaRPr lang="en-US" sz="2000" dirty="0">
              <a:solidFill>
                <a:schemeClr val="tx1"/>
              </a:solidFill>
              <a:latin typeface="Times New Roman" panose="02020603050405020304" pitchFamily="18" charset="0"/>
              <a:cs typeface="Times New Roman" panose="02020603050405020304" pitchFamily="18" charset="0"/>
            </a:endParaRPr>
          </a:p>
          <a:p>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Sistemnya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terlalu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kaku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tidak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bisa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mengikuti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perkembangan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zaman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karena</a:t>
            </a:r>
            <a:r>
              <a:rPr lang="en-US" sz="2000" dirty="0">
                <a:solidFill>
                  <a:schemeClr val="tx1"/>
                </a:solidFill>
                <a:latin typeface="Times New Roman" panose="02020603050405020304" pitchFamily="18" charset="0"/>
                <a:cs typeface="Times New Roman" panose="02020603050405020304" pitchFamily="18" charset="0"/>
              </a:rPr>
              <a:t> hakim </a:t>
            </a:r>
            <a:r>
              <a:rPr lang="en-US" sz="2000" dirty="0" err="1">
                <a:solidFill>
                  <a:schemeClr val="tx1"/>
                </a:solidFill>
                <a:latin typeface="Times New Roman" panose="02020603050405020304" pitchFamily="18" charset="0"/>
                <a:cs typeface="Times New Roman" panose="02020603050405020304" pitchFamily="18" charset="0"/>
              </a:rPr>
              <a:t>harus</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tunduk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terhadap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perundang-undang</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sudah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berlaku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positif</a:t>
            </a:r>
            <a:r>
              <a:rPr lang="en-US" sz="2000" dirty="0">
                <a:solidFill>
                  <a:schemeClr val="tx1"/>
                </a:solidFill>
                <a:latin typeface="Times New Roman" panose="02020603050405020304" pitchFamily="18" charset="0"/>
                <a:cs typeface="Times New Roman" panose="02020603050405020304" pitchFamily="18" charset="0"/>
              </a:rPr>
              <a:t>). </a:t>
            </a:r>
          </a:p>
          <a:p>
            <a:r>
              <a:rPr lang="en-US" sz="2000" dirty="0" err="1">
                <a:solidFill>
                  <a:schemeClr val="tx1"/>
                </a:solidFill>
                <a:latin typeface="Times New Roman" panose="02020603050405020304" pitchFamily="18" charset="0"/>
                <a:cs typeface="Times New Roman" panose="02020603050405020304" pitchFamily="18" charset="0"/>
              </a:rPr>
              <a:t>Prinsisp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utama</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menjadi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dasar</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sistem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memperoleh</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kekuatan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mengikat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karena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diwujudkan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dalam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peraturan-peraturan</a:t>
            </a:r>
            <a:r>
              <a:rPr lang="en-US" sz="2000" dirty="0">
                <a:solidFill>
                  <a:schemeClr val="tx1"/>
                </a:solidFill>
                <a:latin typeface="Times New Roman" panose="02020603050405020304" pitchFamily="18" charset="0"/>
                <a:cs typeface="Times New Roman" panose="02020603050405020304" pitchFamily="18" charset="0"/>
              </a:rPr>
              <a:t> yang </a:t>
            </a:r>
            <a:r>
              <a:rPr lang="en-US" sz="2000" dirty="0" err="1">
                <a:solidFill>
                  <a:schemeClr val="tx1"/>
                </a:solidFill>
                <a:latin typeface="Times New Roman" panose="02020603050405020304" pitchFamily="18" charset="0"/>
                <a:cs typeface="Times New Roman" panose="02020603050405020304" pitchFamily="18" charset="0"/>
              </a:rPr>
              <a:t>berbentuk</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undang-undang</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tersusun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secara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sistemik</a:t>
            </a:r>
            <a:r>
              <a:rPr lang="en-US" sz="2000" dirty="0">
                <a:solidFill>
                  <a:schemeClr val="tx1"/>
                </a:solidFill>
                <a:latin typeface="Times New Roman" panose="02020603050405020304" pitchFamily="18" charset="0"/>
                <a:cs typeface="Times New Roman" panose="02020603050405020304" pitchFamily="18" charset="0"/>
              </a:rPr>
              <a:t> di </a:t>
            </a:r>
            <a:r>
              <a:rPr lang="en-US" sz="2000" dirty="0" err="1">
                <a:solidFill>
                  <a:schemeClr val="tx1"/>
                </a:solidFill>
                <a:latin typeface="Times New Roman" panose="02020603050405020304" pitchFamily="18" charset="0"/>
                <a:cs typeface="Times New Roman" panose="02020603050405020304" pitchFamily="18" charset="0"/>
              </a:rPr>
              <a:t>dalam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kodifikasi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atau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kompilasi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tertentu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Prinsip</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dasar</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dianut</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karena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ingin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mencapai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tujuan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yaitu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kepastian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hukum</a:t>
            </a:r>
            <a:r>
              <a:rPr lang="en-US" sz="2000"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noChangeArrowheads="1"/>
          </p:cNvSpPr>
          <p:nvPr>
            <p:ph type="title"/>
          </p:nvPr>
        </p:nvSpPr>
        <p:spPr/>
        <p:txBody>
          <a:bodyPr/>
          <a:lstStyle/>
          <a:p>
            <a:pPr eaLnBrk="1" hangingPunct="1"/>
            <a:endParaRPr lang="en-GB"/>
          </a:p>
        </p:txBody>
      </p:sp>
      <p:pic>
        <p:nvPicPr>
          <p:cNvPr id="2097165" name="Content Placeholder 4"/>
          <p:cNvPicPr>
            <a:picLocks noGrp="1" noChangeAspect="1" noChangeArrowheads="1"/>
          </p:cNvPicPr>
          <p:nvPr>
            <p:ph idx="1"/>
          </p:nvPr>
        </p:nvPicPr>
        <p:blipFill>
          <a:blip r:embed="rId2"/>
          <a:srcRect/>
          <a:stretch>
            <a:fillRect/>
          </a:stretch>
        </p:blipFill>
        <p:spPr>
          <a:xfrm>
            <a:off x="0" y="0"/>
            <a:ext cx="12192000" cy="6858000"/>
          </a:xfrm>
        </p:spPr>
      </p:pic>
      <p:sp>
        <p:nvSpPr>
          <p:cNvPr id="1048643" name="Rectangle 4"/>
          <p:cNvSpPr/>
          <p:nvPr/>
        </p:nvSpPr>
        <p:spPr>
          <a:xfrm>
            <a:off x="2220913" y="1071563"/>
            <a:ext cx="7693025" cy="4610100"/>
          </a:xfrm>
          <a:prstGeom prst="rect">
            <a:avLst/>
          </a:prstGeom>
          <a:noFill/>
          <a:ln>
            <a:noFill/>
          </a:ln>
          <a:effectLst>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id-ID" sz="9600" b="1" dirty="0">
                <a:solidFill>
                  <a:schemeClr val="tx1"/>
                </a:solidFill>
                <a:latin typeface="Times New Roman" panose="02020603050405020304" pitchFamily="18" charset="0"/>
                <a:cs typeface="Times New Roman" panose="02020603050405020304" pitchFamily="18"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6"/>
          <p:cNvPicPr>
            <a:picLocks noChangeAspect="1" noChangeArrowheads="1"/>
          </p:cNvPicPr>
          <p:nvPr/>
        </p:nvPicPr>
        <p:blipFill>
          <a:blip r:embed="rId2"/>
          <a:srcRect/>
          <a:stretch>
            <a:fillRect/>
          </a:stretch>
        </p:blipFill>
        <p:spPr bwMode="auto">
          <a:xfrm>
            <a:off x="0" y="0"/>
            <a:ext cx="12192000" cy="6884988"/>
          </a:xfrm>
          <a:prstGeom prst="rect">
            <a:avLst/>
          </a:prstGeom>
          <a:noFill/>
          <a:ln w="9525">
            <a:noFill/>
            <a:miter lim="800000"/>
            <a:headEnd/>
            <a:tailEnd/>
          </a:ln>
        </p:spPr>
      </p:pic>
      <p:sp>
        <p:nvSpPr>
          <p:cNvPr id="1048594" name="Rectangle 7"/>
          <p:cNvSpPr/>
          <p:nvPr/>
        </p:nvSpPr>
        <p:spPr>
          <a:xfrm>
            <a:off x="1062491" y="2166052"/>
            <a:ext cx="4968151" cy="4520201"/>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1" fontAlgn="auto" hangingPunct="1">
              <a:spcBef>
                <a:spcPts val="0"/>
              </a:spcBef>
              <a:spcAft>
                <a:spcPts val="0"/>
              </a:spcAft>
              <a:buFont typeface="+mj-lt"/>
              <a:buAutoNum type="arabicPeriod"/>
            </a:pPr>
            <a:r>
              <a:rPr lang="en-GB" dirty="0" err="1">
                <a:solidFill>
                  <a:schemeClr val="tx1"/>
                </a:solidFill>
              </a:rPr>
              <a:t>Inggris</a:t>
            </a:r>
            <a:r>
              <a:rPr lang="en-GB" dirty="0">
                <a:solidFill>
                  <a:schemeClr val="tx1"/>
                </a:solidFill>
              </a:rPr>
              <a:t> </a:t>
            </a:r>
            <a:r>
              <a:rPr lang="en-GB" dirty="0" err="1">
                <a:solidFill>
                  <a:schemeClr val="tx1"/>
                </a:solidFill>
              </a:rPr>
              <a:t>bertitik</a:t>
            </a:r>
            <a:r>
              <a:rPr lang="en-GB" dirty="0">
                <a:solidFill>
                  <a:schemeClr val="tx1"/>
                </a:solidFill>
              </a:rPr>
              <a:t> </a:t>
            </a:r>
            <a:r>
              <a:rPr lang="en-GB" dirty="0" err="1">
                <a:solidFill>
                  <a:schemeClr val="tx1"/>
                </a:solidFill>
              </a:rPr>
              <a:t>tolak</a:t>
            </a:r>
            <a:r>
              <a:rPr lang="en-GB" dirty="0">
                <a:solidFill>
                  <a:schemeClr val="tx1"/>
                </a:solidFill>
              </a:rPr>
              <a:t> dan </a:t>
            </a:r>
            <a:r>
              <a:rPr lang="en-GB" dirty="0" err="1">
                <a:solidFill>
                  <a:schemeClr val="tx1"/>
                </a:solidFill>
              </a:rPr>
              <a:t>tergantung</a:t>
            </a:r>
            <a:r>
              <a:rPr lang="en-GB" dirty="0">
                <a:solidFill>
                  <a:schemeClr val="tx1"/>
                </a:solidFill>
              </a:rPr>
              <a:t> </a:t>
            </a:r>
            <a:r>
              <a:rPr lang="en-GB" dirty="0" err="1">
                <a:solidFill>
                  <a:schemeClr val="tx1"/>
                </a:solidFill>
              </a:rPr>
              <a:t>dari</a:t>
            </a:r>
            <a:r>
              <a:rPr lang="en-GB" dirty="0">
                <a:solidFill>
                  <a:schemeClr val="tx1"/>
                </a:solidFill>
              </a:rPr>
              <a:t> </a:t>
            </a:r>
            <a:r>
              <a:rPr lang="en-GB" dirty="0" err="1">
                <a:solidFill>
                  <a:schemeClr val="tx1"/>
                </a:solidFill>
              </a:rPr>
              <a:t>hirarki</a:t>
            </a:r>
            <a:r>
              <a:rPr lang="en-GB" dirty="0">
                <a:solidFill>
                  <a:schemeClr val="tx1"/>
                </a:solidFill>
              </a:rPr>
              <a:t> </a:t>
            </a:r>
            <a:r>
              <a:rPr lang="en-GB" dirty="0" err="1">
                <a:solidFill>
                  <a:schemeClr val="tx1"/>
                </a:solidFill>
              </a:rPr>
              <a:t>pengadilannya</a:t>
            </a:r>
            <a:r>
              <a:rPr lang="en-GB" dirty="0"/>
              <a:t>.</a:t>
            </a:r>
          </a:p>
          <a:p>
            <a:pPr marL="342900" indent="-342900" algn="just" eaLnBrk="1" fontAlgn="auto" hangingPunct="1">
              <a:spcBef>
                <a:spcPts val="0"/>
              </a:spcBef>
              <a:spcAft>
                <a:spcPts val="0"/>
              </a:spcAft>
              <a:buFont typeface="+mj-lt"/>
              <a:buAutoNum type="arabicPeriod"/>
            </a:pPr>
            <a:r>
              <a:rPr lang="en-GB" dirty="0" err="1">
                <a:solidFill>
                  <a:schemeClr val="tx1"/>
                </a:solidFill>
              </a:rPr>
              <a:t>Sistem</a:t>
            </a:r>
            <a:r>
              <a:rPr lang="en-GB" dirty="0">
                <a:solidFill>
                  <a:schemeClr val="tx1"/>
                </a:solidFill>
              </a:rPr>
              <a:t> </a:t>
            </a:r>
            <a:r>
              <a:rPr lang="en-GB" dirty="0" err="1">
                <a:solidFill>
                  <a:schemeClr val="tx1"/>
                </a:solidFill>
              </a:rPr>
              <a:t>hukum</a:t>
            </a:r>
            <a:r>
              <a:rPr lang="en-GB" dirty="0">
                <a:solidFill>
                  <a:schemeClr val="tx1"/>
                </a:solidFill>
              </a:rPr>
              <a:t> </a:t>
            </a:r>
            <a:r>
              <a:rPr lang="en-GB" dirty="0" err="1">
                <a:solidFill>
                  <a:schemeClr val="tx1"/>
                </a:solidFill>
              </a:rPr>
              <a:t>Inggris</a:t>
            </a:r>
            <a:r>
              <a:rPr lang="en-GB" dirty="0">
                <a:solidFill>
                  <a:schemeClr val="tx1"/>
                </a:solidFill>
              </a:rPr>
              <a:t>, </a:t>
            </a:r>
            <a:r>
              <a:rPr lang="en-GB" dirty="0" err="1">
                <a:solidFill>
                  <a:schemeClr val="tx1"/>
                </a:solidFill>
              </a:rPr>
              <a:t>setiap</a:t>
            </a:r>
            <a:r>
              <a:rPr lang="en-GB" dirty="0">
                <a:solidFill>
                  <a:schemeClr val="tx1"/>
                </a:solidFill>
              </a:rPr>
              <a:t> orang yang </a:t>
            </a:r>
            <a:r>
              <a:rPr lang="en-GB" dirty="0" err="1">
                <a:solidFill>
                  <a:schemeClr val="tx1"/>
                </a:solidFill>
              </a:rPr>
              <a:t>melakukan</a:t>
            </a:r>
            <a:r>
              <a:rPr lang="en-GB" dirty="0">
                <a:solidFill>
                  <a:schemeClr val="tx1"/>
                </a:solidFill>
              </a:rPr>
              <a:t> </a:t>
            </a:r>
            <a:r>
              <a:rPr lang="en-GB" dirty="0" err="1">
                <a:solidFill>
                  <a:schemeClr val="tx1"/>
                </a:solidFill>
              </a:rPr>
              <a:t>pelanggaran</a:t>
            </a:r>
            <a:r>
              <a:rPr lang="en-GB" dirty="0">
                <a:solidFill>
                  <a:schemeClr val="tx1"/>
                </a:solidFill>
              </a:rPr>
              <a:t> </a:t>
            </a:r>
            <a:r>
              <a:rPr lang="en-GB" dirty="0" err="1">
                <a:solidFill>
                  <a:schemeClr val="tx1"/>
                </a:solidFill>
              </a:rPr>
              <a:t>terhadap</a:t>
            </a:r>
            <a:r>
              <a:rPr lang="en-GB" dirty="0">
                <a:solidFill>
                  <a:schemeClr val="tx1"/>
                </a:solidFill>
              </a:rPr>
              <a:t> UU </a:t>
            </a:r>
            <a:r>
              <a:rPr lang="en-GB" dirty="0" err="1">
                <a:solidFill>
                  <a:schemeClr val="tx1"/>
                </a:solidFill>
              </a:rPr>
              <a:t>Pidana</a:t>
            </a:r>
            <a:r>
              <a:rPr lang="en-GB" dirty="0">
                <a:solidFill>
                  <a:schemeClr val="tx1"/>
                </a:solidFill>
              </a:rPr>
              <a:t> </a:t>
            </a:r>
            <a:r>
              <a:rPr lang="en-GB" dirty="0" err="1">
                <a:solidFill>
                  <a:schemeClr val="tx1"/>
                </a:solidFill>
              </a:rPr>
              <a:t>harus</a:t>
            </a:r>
            <a:r>
              <a:rPr lang="en-GB" dirty="0">
                <a:solidFill>
                  <a:schemeClr val="tx1"/>
                </a:solidFill>
              </a:rPr>
              <a:t> </a:t>
            </a:r>
            <a:r>
              <a:rPr lang="en-GB" dirty="0" err="1">
                <a:solidFill>
                  <a:schemeClr val="tx1"/>
                </a:solidFill>
              </a:rPr>
              <a:t>memenuhi</a:t>
            </a:r>
            <a:r>
              <a:rPr lang="en-GB" dirty="0">
                <a:solidFill>
                  <a:schemeClr val="tx1"/>
                </a:solidFill>
              </a:rPr>
              <a:t> </a:t>
            </a:r>
            <a:r>
              <a:rPr lang="en-GB" dirty="0" err="1">
                <a:solidFill>
                  <a:schemeClr val="tx1"/>
                </a:solidFill>
              </a:rPr>
              <a:t>unsur</a:t>
            </a:r>
            <a:r>
              <a:rPr lang="en-GB" dirty="0">
                <a:solidFill>
                  <a:schemeClr val="tx1"/>
                </a:solidFill>
              </a:rPr>
              <a:t> – </a:t>
            </a:r>
            <a:r>
              <a:rPr lang="en-GB" dirty="0" err="1">
                <a:solidFill>
                  <a:schemeClr val="tx1"/>
                </a:solidFill>
              </a:rPr>
              <a:t>unsur</a:t>
            </a:r>
            <a:r>
              <a:rPr lang="en-GB" dirty="0">
                <a:solidFill>
                  <a:schemeClr val="tx1"/>
                </a:solidFill>
              </a:rPr>
              <a:t>: </a:t>
            </a:r>
          </a:p>
          <a:p>
            <a:pPr algn="just"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      - </a:t>
            </a:r>
            <a:r>
              <a:rPr lang="en-GB" dirty="0" err="1">
                <a:solidFill>
                  <a:schemeClr val="tx1"/>
                </a:solidFill>
              </a:rPr>
              <a:t>Tertuduh</a:t>
            </a:r>
            <a:r>
              <a:rPr lang="en-GB" dirty="0">
                <a:solidFill>
                  <a:schemeClr val="tx1"/>
                </a:solidFill>
              </a:rPr>
              <a:t> </a:t>
            </a:r>
            <a:r>
              <a:rPr lang="en-GB" dirty="0" err="1">
                <a:solidFill>
                  <a:schemeClr val="tx1"/>
                </a:solidFill>
              </a:rPr>
              <a:t>telah</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suatu</a:t>
            </a:r>
            <a:endParaRPr lang="en-GB" dirty="0">
              <a:solidFill>
                <a:schemeClr val="tx1"/>
              </a:solidFill>
            </a:endParaRPr>
          </a:p>
          <a:p>
            <a:pPr algn="just" eaLnBrk="1" fontAlgn="auto" hangingPunct="1">
              <a:spcBef>
                <a:spcPts val="0"/>
              </a:spcBef>
              <a:spcAft>
                <a:spcPts val="0"/>
              </a:spcAft>
            </a:pPr>
            <a:r>
              <a:rPr lang="en-GB" dirty="0">
                <a:solidFill>
                  <a:schemeClr val="tx1"/>
                </a:solidFill>
              </a:rPr>
              <a:t>         </a:t>
            </a:r>
            <a:r>
              <a:rPr lang="en-GB" dirty="0" err="1">
                <a:solidFill>
                  <a:schemeClr val="tx1"/>
                </a:solidFill>
              </a:rPr>
              <a:t>perbuatan</a:t>
            </a:r>
            <a:r>
              <a:rPr lang="en-GB" dirty="0">
                <a:solidFill>
                  <a:schemeClr val="tx1"/>
                </a:solidFill>
              </a:rPr>
              <a:t> yang </a:t>
            </a:r>
            <a:r>
              <a:rPr lang="en-GB" dirty="0" err="1">
                <a:solidFill>
                  <a:schemeClr val="tx1"/>
                </a:solidFill>
              </a:rPr>
              <a:t>telah</a:t>
            </a:r>
            <a:r>
              <a:rPr lang="en-GB" dirty="0">
                <a:solidFill>
                  <a:schemeClr val="tx1"/>
                </a:solidFill>
              </a:rPr>
              <a:t> </a:t>
            </a:r>
            <a:r>
              <a:rPr lang="en-GB" dirty="0" err="1">
                <a:solidFill>
                  <a:schemeClr val="tx1"/>
                </a:solidFill>
              </a:rPr>
              <a:t>dituduhkan</a:t>
            </a:r>
            <a:endParaRPr lang="en-GB" dirty="0">
              <a:solidFill>
                <a:schemeClr val="tx1"/>
              </a:solidFill>
            </a:endParaRPr>
          </a:p>
          <a:p>
            <a:pPr algn="just" eaLnBrk="1" fontAlgn="auto" hangingPunct="1">
              <a:spcBef>
                <a:spcPts val="0"/>
              </a:spcBef>
              <a:spcAft>
                <a:spcPts val="0"/>
              </a:spcAft>
            </a:pPr>
            <a:r>
              <a:rPr lang="en-GB" dirty="0">
                <a:solidFill>
                  <a:schemeClr val="tx1"/>
                </a:solidFill>
              </a:rPr>
              <a:t>      - </a:t>
            </a:r>
            <a:r>
              <a:rPr lang="en-GB" dirty="0" err="1">
                <a:solidFill>
                  <a:schemeClr val="tx1"/>
                </a:solidFill>
              </a:rPr>
              <a:t>Tertuduh</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pelanggaran</a:t>
            </a:r>
            <a:endParaRPr lang="en-GB" dirty="0">
              <a:solidFill>
                <a:schemeClr val="tx1"/>
              </a:solidFill>
            </a:endParaRPr>
          </a:p>
          <a:p>
            <a:pPr algn="just" eaLnBrk="1" fontAlgn="auto" hangingPunct="1">
              <a:spcBef>
                <a:spcPts val="0"/>
              </a:spcBef>
              <a:spcAft>
                <a:spcPts val="0"/>
              </a:spcAft>
            </a:pPr>
            <a:r>
              <a:rPr lang="en-GB" dirty="0">
                <a:solidFill>
                  <a:schemeClr val="tx1"/>
                </a:solidFill>
              </a:rPr>
              <a:t>        </a:t>
            </a:r>
            <a:r>
              <a:rPr lang="en-GB" dirty="0" err="1">
                <a:solidFill>
                  <a:schemeClr val="tx1"/>
                </a:solidFill>
              </a:rPr>
              <a:t>terhadap</a:t>
            </a:r>
            <a:r>
              <a:rPr lang="en-GB" dirty="0">
                <a:solidFill>
                  <a:schemeClr val="tx1"/>
                </a:solidFill>
              </a:rPr>
              <a:t> UU </a:t>
            </a:r>
            <a:r>
              <a:rPr lang="en-GB" dirty="0" err="1">
                <a:solidFill>
                  <a:schemeClr val="tx1"/>
                </a:solidFill>
              </a:rPr>
              <a:t>dengan</a:t>
            </a:r>
            <a:r>
              <a:rPr lang="en-GB" dirty="0">
                <a:solidFill>
                  <a:schemeClr val="tx1"/>
                </a:solidFill>
              </a:rPr>
              <a:t> </a:t>
            </a:r>
            <a:r>
              <a:rPr lang="en-GB" dirty="0" err="1">
                <a:solidFill>
                  <a:schemeClr val="tx1"/>
                </a:solidFill>
              </a:rPr>
              <a:t>disertai</a:t>
            </a:r>
            <a:r>
              <a:rPr lang="en-GB" dirty="0">
                <a:solidFill>
                  <a:schemeClr val="tx1"/>
                </a:solidFill>
              </a:rPr>
              <a:t> </a:t>
            </a:r>
            <a:r>
              <a:rPr lang="en-GB" dirty="0" err="1">
                <a:solidFill>
                  <a:schemeClr val="tx1"/>
                </a:solidFill>
              </a:rPr>
              <a:t>niat</a:t>
            </a:r>
            <a:r>
              <a:rPr lang="en-GB" dirty="0">
                <a:solidFill>
                  <a:schemeClr val="tx1"/>
                </a:solidFill>
              </a:rPr>
              <a:t> </a:t>
            </a:r>
            <a:r>
              <a:rPr lang="en-GB" dirty="0" err="1">
                <a:solidFill>
                  <a:schemeClr val="tx1"/>
                </a:solidFill>
              </a:rPr>
              <a:t>jahat</a:t>
            </a:r>
            <a:endParaRPr lang="en-GB" dirty="0">
              <a:solidFill>
                <a:schemeClr val="tx1"/>
              </a:solidFill>
            </a:endParaRPr>
          </a:p>
          <a:p>
            <a:pPr marL="342900" indent="-342900" algn="just" eaLnBrk="1" fontAlgn="auto" hangingPunct="1">
              <a:spcBef>
                <a:spcPts val="0"/>
              </a:spcBef>
              <a:spcAft>
                <a:spcPts val="0"/>
              </a:spcAft>
              <a:buFont typeface="+mj-lt"/>
              <a:buAutoNum type="arabicPeriod" startAt="3"/>
            </a:pPr>
            <a:r>
              <a:rPr lang="en-GB" dirty="0" err="1">
                <a:solidFill>
                  <a:schemeClr val="tx1"/>
                </a:solidFill>
              </a:rPr>
              <a:t>Pertanggungjawaban</a:t>
            </a:r>
            <a:r>
              <a:rPr lang="en-GB" dirty="0">
                <a:solidFill>
                  <a:schemeClr val="tx1"/>
                </a:solidFill>
              </a:rPr>
              <a:t> </a:t>
            </a:r>
            <a:r>
              <a:rPr lang="en-GB" dirty="0" err="1">
                <a:solidFill>
                  <a:schemeClr val="tx1"/>
                </a:solidFill>
              </a:rPr>
              <a:t>pidana</a:t>
            </a:r>
            <a:r>
              <a:rPr lang="en-GB" dirty="0">
                <a:solidFill>
                  <a:schemeClr val="tx1"/>
                </a:solidFill>
              </a:rPr>
              <a:t> di </a:t>
            </a:r>
            <a:r>
              <a:rPr lang="en-GB" dirty="0" err="1">
                <a:solidFill>
                  <a:schemeClr val="tx1"/>
                </a:solidFill>
              </a:rPr>
              <a:t>Inggris</a:t>
            </a:r>
            <a:r>
              <a:rPr lang="en-GB" dirty="0">
                <a:solidFill>
                  <a:schemeClr val="tx1"/>
                </a:solidFill>
              </a:rPr>
              <a:t> </a:t>
            </a:r>
            <a:r>
              <a:rPr lang="en-GB" dirty="0" err="1">
                <a:solidFill>
                  <a:schemeClr val="tx1"/>
                </a:solidFill>
              </a:rPr>
              <a:t>berdasarkan</a:t>
            </a:r>
            <a:r>
              <a:rPr lang="en-GB" dirty="0">
                <a:solidFill>
                  <a:schemeClr val="tx1"/>
                </a:solidFill>
              </a:rPr>
              <a:t> pada </a:t>
            </a:r>
            <a:r>
              <a:rPr lang="en-GB" dirty="0" err="1">
                <a:solidFill>
                  <a:schemeClr val="tx1"/>
                </a:solidFill>
              </a:rPr>
              <a:t>kesalahan</a:t>
            </a:r>
            <a:r>
              <a:rPr lang="en-GB" dirty="0">
                <a:solidFill>
                  <a:schemeClr val="tx1"/>
                </a:solidFill>
              </a:rPr>
              <a:t>, </a:t>
            </a:r>
            <a:r>
              <a:rPr lang="en-GB" dirty="0" err="1">
                <a:solidFill>
                  <a:schemeClr val="tx1"/>
                </a:solidFill>
              </a:rPr>
              <a:t>yaitu</a:t>
            </a:r>
            <a:r>
              <a:rPr lang="en-GB" dirty="0">
                <a:solidFill>
                  <a:schemeClr val="tx1"/>
                </a:solidFill>
              </a:rPr>
              <a:t> Intent (</a:t>
            </a:r>
            <a:r>
              <a:rPr lang="en-GB" dirty="0" err="1">
                <a:solidFill>
                  <a:schemeClr val="tx1"/>
                </a:solidFill>
              </a:rPr>
              <a:t>Kesengajaan</a:t>
            </a:r>
            <a:r>
              <a:rPr lang="en-GB" dirty="0">
                <a:solidFill>
                  <a:schemeClr val="tx1"/>
                </a:solidFill>
              </a:rPr>
              <a:t>), </a:t>
            </a:r>
            <a:r>
              <a:rPr lang="en-GB" dirty="0" err="1">
                <a:solidFill>
                  <a:schemeClr val="tx1"/>
                </a:solidFill>
              </a:rPr>
              <a:t>Recklesness</a:t>
            </a:r>
            <a:r>
              <a:rPr lang="en-GB" dirty="0">
                <a:solidFill>
                  <a:schemeClr val="tx1"/>
                </a:solidFill>
              </a:rPr>
              <a:t> (</a:t>
            </a:r>
            <a:r>
              <a:rPr lang="en-GB" dirty="0" err="1">
                <a:solidFill>
                  <a:schemeClr val="tx1"/>
                </a:solidFill>
              </a:rPr>
              <a:t>Kesembronoan</a:t>
            </a:r>
            <a:r>
              <a:rPr lang="en-GB" dirty="0">
                <a:solidFill>
                  <a:schemeClr val="tx1"/>
                </a:solidFill>
              </a:rPr>
              <a:t>), dan Negligence (</a:t>
            </a:r>
            <a:r>
              <a:rPr lang="en-GB" dirty="0" err="1">
                <a:solidFill>
                  <a:schemeClr val="tx1"/>
                </a:solidFill>
              </a:rPr>
              <a:t>Kealpaan</a:t>
            </a:r>
            <a:r>
              <a:rPr lang="en-GB" dirty="0">
                <a:solidFill>
                  <a:schemeClr val="tx1"/>
                </a:solidFill>
              </a:rPr>
              <a:t>)</a:t>
            </a:r>
            <a:endParaRPr lang="en-GB" dirty="0">
              <a:solidFill>
                <a:schemeClr val="tx1"/>
              </a:solidFill>
              <a:latin typeface="Times New Roman" panose="02020603050405020304" pitchFamily="18" charset="0"/>
              <a:cs typeface="Times New Roman" panose="02020603050405020304" pitchFamily="18" charset="0"/>
            </a:endParaRPr>
          </a:p>
          <a:p>
            <a:pPr marL="342900" indent="-342900" algn="just" eaLnBrk="1" fontAlgn="auto" hangingPunct="1">
              <a:spcBef>
                <a:spcPts val="0"/>
              </a:spcBef>
              <a:spcAft>
                <a:spcPts val="0"/>
              </a:spcAft>
              <a:buFont typeface="+mj-lt"/>
              <a:buAutoNum type="arabicPeriod" startAt="3"/>
            </a:pPr>
            <a:endParaRPr lang="en-GB" dirty="0">
              <a:solidFill>
                <a:schemeClr val="tx1"/>
              </a:solidFill>
            </a:endParaRPr>
          </a:p>
        </p:txBody>
      </p:sp>
      <p:sp>
        <p:nvSpPr>
          <p:cNvPr id="1048595" name="Rectangle 3"/>
          <p:cNvSpPr/>
          <p:nvPr/>
        </p:nvSpPr>
        <p:spPr>
          <a:xfrm>
            <a:off x="559525" y="279661"/>
            <a:ext cx="6818812"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id-ID" sz="2000" dirty="0">
                <a:latin typeface="Times New Roman" panose="02020603050405020304" pitchFamily="18" charset="0"/>
                <a:cs typeface="Times New Roman" panose="02020603050405020304" pitchFamily="18" charset="0"/>
              </a:rPr>
              <a:t>Per</a:t>
            </a:r>
            <a:r>
              <a:rPr lang="en-GB" sz="2000" dirty="0" err="1">
                <a:latin typeface="Times New Roman" panose="02020603050405020304" pitchFamily="18" charset="0"/>
                <a:cs typeface="Times New Roman" panose="02020603050405020304" pitchFamily="18" charset="0"/>
              </a:rPr>
              <a:t>bedaan</a:t>
            </a:r>
            <a:r>
              <a:rPr lang="en-GB" sz="2000" dirty="0">
                <a:latin typeface="Times New Roman" panose="02020603050405020304" pitchFamily="18" charset="0"/>
                <a:cs typeface="Times New Roman" panose="02020603050405020304" pitchFamily="18" charset="0"/>
              </a:rPr>
              <a:t> KUHP </a:t>
            </a:r>
            <a:r>
              <a:rPr lang="en-GB" sz="2000" dirty="0" err="1">
                <a:latin typeface="Times New Roman" panose="02020603050405020304" pitchFamily="18" charset="0"/>
                <a:cs typeface="Times New Roman" panose="02020603050405020304" pitchFamily="18" charset="0"/>
              </a:rPr>
              <a:t>Inggris</a:t>
            </a:r>
            <a:r>
              <a:rPr lang="en-GB" sz="2000" dirty="0">
                <a:latin typeface="Times New Roman" panose="02020603050405020304" pitchFamily="18" charset="0"/>
                <a:cs typeface="Times New Roman" panose="02020603050405020304" pitchFamily="18" charset="0"/>
              </a:rPr>
              <a:t> dan KUHP Indonesia</a:t>
            </a:r>
            <a:endParaRPr lang="id-ID" sz="2000" dirty="0">
              <a:latin typeface="Times New Roman" panose="02020603050405020304" pitchFamily="18" charset="0"/>
              <a:cs typeface="Times New Roman" panose="02020603050405020304" pitchFamily="18" charset="0"/>
            </a:endParaRPr>
          </a:p>
        </p:txBody>
      </p:sp>
      <p:sp>
        <p:nvSpPr>
          <p:cNvPr id="1048596" name="Rectangle 1"/>
          <p:cNvSpPr/>
          <p:nvPr/>
        </p:nvSpPr>
        <p:spPr>
          <a:xfrm>
            <a:off x="6278879" y="2155577"/>
            <a:ext cx="4850629" cy="4520201"/>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1" fontAlgn="auto" hangingPunct="1">
              <a:spcBef>
                <a:spcPts val="0"/>
              </a:spcBef>
              <a:spcAft>
                <a:spcPts val="0"/>
              </a:spcAft>
              <a:buFont typeface="+mj-lt"/>
              <a:buAutoNum type="arabicPeriod"/>
            </a:pPr>
            <a:r>
              <a:rPr lang="en-US" dirty="0">
                <a:solidFill>
                  <a:schemeClr val="tx1"/>
                </a:solidFill>
                <a:latin typeface="Times New Roman" panose="02020603050405020304" pitchFamily="18" charset="0"/>
                <a:ea typeface="Microsoft Himalaya" pitchFamily="2" charset="0"/>
                <a:cs typeface="Times New Roman" panose="02020603050405020304" pitchFamily="18" charset="0"/>
              </a:rPr>
              <a:t>Indonesia </a:t>
            </a:r>
            <a:r>
              <a:rPr lang="en-US" dirty="0" err="1">
                <a:solidFill>
                  <a:schemeClr val="tx1"/>
                </a:solidFill>
                <a:latin typeface="Times New Roman" panose="02020603050405020304" pitchFamily="18" charset="0"/>
                <a:ea typeface="Microsoft Himalaya" pitchFamily="2" charset="0"/>
                <a:cs typeface="Times New Roman" panose="02020603050405020304" pitchFamily="18" charset="0"/>
              </a:rPr>
              <a:t>berdasarkan</a:t>
            </a:r>
            <a:r>
              <a:rPr lang="en-US" dirty="0">
                <a:solidFill>
                  <a:schemeClr val="tx1"/>
                </a:solidFill>
                <a:latin typeface="Times New Roman" panose="02020603050405020304" pitchFamily="18" charset="0"/>
                <a:ea typeface="Microsoft Himalaya" pitchFamily="2" charset="0"/>
                <a:cs typeface="Times New Roman" panose="02020603050405020304" pitchFamily="18" charset="0"/>
              </a:rPr>
              <a:t> </a:t>
            </a:r>
            <a:r>
              <a:rPr lang="en-US" dirty="0" err="1">
                <a:solidFill>
                  <a:schemeClr val="tx1"/>
                </a:solidFill>
                <a:latin typeface="Times New Roman" panose="02020603050405020304" pitchFamily="18" charset="0"/>
                <a:ea typeface="Microsoft Himalaya" pitchFamily="2" charset="0"/>
                <a:cs typeface="Times New Roman" panose="02020603050405020304" pitchFamily="18" charset="0"/>
              </a:rPr>
              <a:t>Kejahatan</a:t>
            </a:r>
            <a:r>
              <a:rPr lang="en-US" dirty="0">
                <a:solidFill>
                  <a:schemeClr val="tx1"/>
                </a:solidFill>
                <a:latin typeface="Times New Roman" panose="02020603050405020304" pitchFamily="18" charset="0"/>
                <a:ea typeface="Microsoft Himalaya" pitchFamily="2" charset="0"/>
                <a:cs typeface="Times New Roman" panose="02020603050405020304" pitchFamily="18" charset="0"/>
              </a:rPr>
              <a:t> dan Tingkat </a:t>
            </a:r>
            <a:r>
              <a:rPr lang="en-US" dirty="0" err="1">
                <a:solidFill>
                  <a:schemeClr val="tx1"/>
                </a:solidFill>
                <a:latin typeface="Times New Roman" panose="02020603050405020304" pitchFamily="18" charset="0"/>
                <a:ea typeface="Microsoft Himalaya" pitchFamily="2" charset="0"/>
                <a:cs typeface="Times New Roman" panose="02020603050405020304" pitchFamily="18" charset="0"/>
              </a:rPr>
              <a:t>Pelanggarannya</a:t>
            </a:r>
            <a:r>
              <a:rPr lang="en-US" dirty="0">
                <a:solidFill>
                  <a:schemeClr val="tx1"/>
                </a:solidFill>
                <a:latin typeface="Times New Roman" panose="02020603050405020304" pitchFamily="18" charset="0"/>
                <a:ea typeface="Microsoft Himalaya" pitchFamily="2" charset="0"/>
                <a:cs typeface="Times New Roman" panose="02020603050405020304" pitchFamily="18" charset="0"/>
              </a:rPr>
              <a:t>.</a:t>
            </a:r>
          </a:p>
          <a:p>
            <a:pPr marL="342900" indent="-342900" algn="just" eaLnBrk="1" fontAlgn="auto" hangingPunct="1">
              <a:spcBef>
                <a:spcPts val="0"/>
              </a:spcBef>
              <a:spcAft>
                <a:spcPts val="0"/>
              </a:spcAft>
              <a:buFont typeface="+mj-lt"/>
              <a:buAutoNum type="arabicPeriod"/>
            </a:pPr>
            <a:r>
              <a:rPr lang="en-GB" dirty="0" err="1">
                <a:solidFill>
                  <a:schemeClr val="tx1"/>
                </a:solidFill>
              </a:rPr>
              <a:t>Sistem</a:t>
            </a:r>
            <a:r>
              <a:rPr lang="en-GB" dirty="0">
                <a:solidFill>
                  <a:schemeClr val="tx1"/>
                </a:solidFill>
              </a:rPr>
              <a:t> </a:t>
            </a:r>
            <a:r>
              <a:rPr lang="en-GB" dirty="0" err="1">
                <a:solidFill>
                  <a:schemeClr val="tx1"/>
                </a:solidFill>
              </a:rPr>
              <a:t>hukum</a:t>
            </a:r>
            <a:r>
              <a:rPr lang="en-GB" dirty="0">
                <a:solidFill>
                  <a:schemeClr val="tx1"/>
                </a:solidFill>
              </a:rPr>
              <a:t> Indonesia, </a:t>
            </a:r>
            <a:r>
              <a:rPr lang="en-GB" dirty="0" err="1">
                <a:solidFill>
                  <a:schemeClr val="tx1"/>
                </a:solidFill>
              </a:rPr>
              <a:t>setiap</a:t>
            </a:r>
            <a:r>
              <a:rPr lang="en-GB" dirty="0">
                <a:solidFill>
                  <a:schemeClr val="tx1"/>
                </a:solidFill>
              </a:rPr>
              <a:t> orang yang </a:t>
            </a:r>
            <a:r>
              <a:rPr lang="en-GB" dirty="0" err="1">
                <a:solidFill>
                  <a:schemeClr val="tx1"/>
                </a:solidFill>
              </a:rPr>
              <a:t>melakukan</a:t>
            </a:r>
            <a:r>
              <a:rPr lang="en-GB" dirty="0">
                <a:solidFill>
                  <a:schemeClr val="tx1"/>
                </a:solidFill>
              </a:rPr>
              <a:t> </a:t>
            </a:r>
            <a:r>
              <a:rPr lang="en-GB" dirty="0" err="1">
                <a:solidFill>
                  <a:schemeClr val="tx1"/>
                </a:solidFill>
              </a:rPr>
              <a:t>pelanggaran</a:t>
            </a:r>
            <a:r>
              <a:rPr lang="en-GB" dirty="0">
                <a:solidFill>
                  <a:schemeClr val="tx1"/>
                </a:solidFill>
              </a:rPr>
              <a:t> </a:t>
            </a:r>
            <a:r>
              <a:rPr lang="en-GB" dirty="0" err="1">
                <a:solidFill>
                  <a:schemeClr val="tx1"/>
                </a:solidFill>
              </a:rPr>
              <a:t>terhadap</a:t>
            </a:r>
            <a:r>
              <a:rPr lang="en-GB" dirty="0">
                <a:solidFill>
                  <a:schemeClr val="tx1"/>
                </a:solidFill>
              </a:rPr>
              <a:t> UU </a:t>
            </a:r>
            <a:r>
              <a:rPr lang="en-GB" dirty="0" err="1">
                <a:solidFill>
                  <a:schemeClr val="tx1"/>
                </a:solidFill>
              </a:rPr>
              <a:t>Pidana</a:t>
            </a:r>
            <a:r>
              <a:rPr lang="en-GB" dirty="0">
                <a:solidFill>
                  <a:schemeClr val="tx1"/>
                </a:solidFill>
              </a:rPr>
              <a:t> </a:t>
            </a:r>
            <a:r>
              <a:rPr lang="en-GB" dirty="0" err="1">
                <a:solidFill>
                  <a:schemeClr val="tx1"/>
                </a:solidFill>
              </a:rPr>
              <a:t>harus</a:t>
            </a:r>
            <a:r>
              <a:rPr lang="en-GB" dirty="0">
                <a:solidFill>
                  <a:schemeClr val="tx1"/>
                </a:solidFill>
              </a:rPr>
              <a:t> </a:t>
            </a:r>
            <a:r>
              <a:rPr lang="en-GB" dirty="0" err="1">
                <a:solidFill>
                  <a:schemeClr val="tx1"/>
                </a:solidFill>
              </a:rPr>
              <a:t>memenuhi</a:t>
            </a:r>
            <a:r>
              <a:rPr lang="en-GB" dirty="0">
                <a:solidFill>
                  <a:schemeClr val="tx1"/>
                </a:solidFill>
              </a:rPr>
              <a:t> </a:t>
            </a:r>
            <a:r>
              <a:rPr lang="en-GB" dirty="0" err="1">
                <a:solidFill>
                  <a:schemeClr val="tx1"/>
                </a:solidFill>
              </a:rPr>
              <a:t>Unsur-unsur</a:t>
            </a:r>
            <a:r>
              <a:rPr lang="en-GB" dirty="0">
                <a:solidFill>
                  <a:schemeClr val="tx1"/>
                </a:solidFill>
              </a:rPr>
              <a:t> </a:t>
            </a:r>
            <a:r>
              <a:rPr lang="en-GB" dirty="0" err="1">
                <a:solidFill>
                  <a:schemeClr val="tx1"/>
                </a:solidFill>
              </a:rPr>
              <a:t>tindak</a:t>
            </a:r>
            <a:r>
              <a:rPr lang="en-GB" dirty="0">
                <a:solidFill>
                  <a:schemeClr val="tx1"/>
                </a:solidFill>
              </a:rPr>
              <a:t> </a:t>
            </a:r>
            <a:r>
              <a:rPr lang="en-GB" dirty="0" err="1">
                <a:solidFill>
                  <a:schemeClr val="tx1"/>
                </a:solidFill>
              </a:rPr>
              <a:t>pidana</a:t>
            </a:r>
            <a:r>
              <a:rPr lang="en-GB" dirty="0">
                <a:solidFill>
                  <a:schemeClr val="tx1"/>
                </a:solidFill>
              </a:rPr>
              <a:t> </a:t>
            </a:r>
            <a:r>
              <a:rPr lang="en-GB" dirty="0" err="1">
                <a:solidFill>
                  <a:schemeClr val="tx1"/>
                </a:solidFill>
              </a:rPr>
              <a:t>menurut</a:t>
            </a:r>
            <a:r>
              <a:rPr lang="en-GB" dirty="0">
                <a:solidFill>
                  <a:schemeClr val="tx1"/>
                </a:solidFill>
              </a:rPr>
              <a:t> </a:t>
            </a:r>
            <a:r>
              <a:rPr lang="en-GB" dirty="0" err="1">
                <a:solidFill>
                  <a:schemeClr val="tx1"/>
                </a:solidFill>
              </a:rPr>
              <a:t>Moeljatno</a:t>
            </a:r>
            <a:r>
              <a:rPr lang="en-GB" dirty="0">
                <a:solidFill>
                  <a:schemeClr val="tx1"/>
                </a:solidFill>
              </a:rPr>
              <a:t> </a:t>
            </a:r>
            <a:r>
              <a:rPr lang="en-GB" dirty="0" err="1">
                <a:solidFill>
                  <a:schemeClr val="tx1"/>
                </a:solidFill>
              </a:rPr>
              <a:t>terdiri</a:t>
            </a:r>
            <a:r>
              <a:rPr lang="en-GB" dirty="0">
                <a:solidFill>
                  <a:schemeClr val="tx1"/>
                </a:solidFill>
              </a:rPr>
              <a:t> </a:t>
            </a:r>
            <a:r>
              <a:rPr lang="en-GB" dirty="0" err="1">
                <a:solidFill>
                  <a:schemeClr val="tx1"/>
                </a:solidFill>
              </a:rPr>
              <a:t>dari</a:t>
            </a:r>
            <a:r>
              <a:rPr lang="en-GB" dirty="0">
                <a:solidFill>
                  <a:schemeClr val="tx1"/>
                </a:solidFill>
              </a:rPr>
              <a:t> : </a:t>
            </a:r>
          </a:p>
          <a:p>
            <a:pPr algn="just" eaLnBrk="1" fontAlgn="auto" hangingPunct="1">
              <a:spcBef>
                <a:spcPts val="0"/>
              </a:spcBef>
              <a:spcAft>
                <a:spcPts val="0"/>
              </a:spcAft>
            </a:pPr>
            <a:r>
              <a:rPr lang="en-GB" dirty="0">
                <a:solidFill>
                  <a:schemeClr val="tx1"/>
                </a:solidFill>
              </a:rPr>
              <a:t>       a. </a:t>
            </a:r>
            <a:r>
              <a:rPr lang="en-GB" dirty="0" err="1">
                <a:solidFill>
                  <a:schemeClr val="tx1"/>
                </a:solidFill>
              </a:rPr>
              <a:t>Kelakuan</a:t>
            </a:r>
            <a:r>
              <a:rPr lang="en-GB" dirty="0">
                <a:solidFill>
                  <a:schemeClr val="tx1"/>
                </a:solidFill>
              </a:rPr>
              <a:t> dan </a:t>
            </a:r>
            <a:r>
              <a:rPr lang="en-GB" dirty="0" err="1">
                <a:solidFill>
                  <a:schemeClr val="tx1"/>
                </a:solidFill>
              </a:rPr>
              <a:t>akibat</a:t>
            </a:r>
            <a:r>
              <a:rPr lang="en-GB" dirty="0">
                <a:solidFill>
                  <a:schemeClr val="tx1"/>
                </a:solidFill>
              </a:rPr>
              <a:t> </a:t>
            </a:r>
          </a:p>
          <a:p>
            <a:pPr algn="just" eaLnBrk="1" fontAlgn="auto" hangingPunct="1">
              <a:spcBef>
                <a:spcPts val="0"/>
              </a:spcBef>
              <a:spcAft>
                <a:spcPts val="0"/>
              </a:spcAft>
            </a:pPr>
            <a:r>
              <a:rPr lang="en-GB" dirty="0">
                <a:solidFill>
                  <a:schemeClr val="tx1"/>
                </a:solidFill>
              </a:rPr>
              <a:t>       b. Hal </a:t>
            </a:r>
            <a:r>
              <a:rPr lang="en-GB" dirty="0" err="1">
                <a:solidFill>
                  <a:schemeClr val="tx1"/>
                </a:solidFill>
              </a:rPr>
              <a:t>ikhwal</a:t>
            </a:r>
            <a:r>
              <a:rPr lang="en-GB" dirty="0">
                <a:solidFill>
                  <a:schemeClr val="tx1"/>
                </a:solidFill>
              </a:rPr>
              <a:t> </a:t>
            </a:r>
            <a:r>
              <a:rPr lang="en-GB" dirty="0" err="1">
                <a:solidFill>
                  <a:schemeClr val="tx1"/>
                </a:solidFill>
              </a:rPr>
              <a:t>atau</a:t>
            </a:r>
            <a:r>
              <a:rPr lang="en-GB" dirty="0">
                <a:solidFill>
                  <a:schemeClr val="tx1"/>
                </a:solidFill>
              </a:rPr>
              <a:t> </a:t>
            </a:r>
            <a:r>
              <a:rPr lang="en-GB" dirty="0" err="1">
                <a:solidFill>
                  <a:schemeClr val="tx1"/>
                </a:solidFill>
              </a:rPr>
              <a:t>keadaan</a:t>
            </a:r>
            <a:r>
              <a:rPr lang="en-GB" dirty="0">
                <a:solidFill>
                  <a:schemeClr val="tx1"/>
                </a:solidFill>
              </a:rPr>
              <a:t> </a:t>
            </a:r>
            <a:r>
              <a:rPr lang="en-GB" dirty="0" err="1">
                <a:solidFill>
                  <a:schemeClr val="tx1"/>
                </a:solidFill>
              </a:rPr>
              <a:t>tertentu</a:t>
            </a:r>
            <a:r>
              <a:rPr lang="en-GB" dirty="0">
                <a:solidFill>
                  <a:schemeClr val="tx1"/>
                </a:solidFill>
              </a:rPr>
              <a:t> yang</a:t>
            </a:r>
          </a:p>
          <a:p>
            <a:pPr algn="just" eaLnBrk="1" fontAlgn="auto" hangingPunct="1">
              <a:spcBef>
                <a:spcPts val="0"/>
              </a:spcBef>
              <a:spcAft>
                <a:spcPts val="0"/>
              </a:spcAft>
            </a:pPr>
            <a:r>
              <a:rPr lang="en-GB" dirty="0">
                <a:solidFill>
                  <a:schemeClr val="tx1"/>
                </a:solidFill>
              </a:rPr>
              <a:t>           </a:t>
            </a:r>
            <a:r>
              <a:rPr lang="en-GB" dirty="0" err="1">
                <a:solidFill>
                  <a:schemeClr val="tx1"/>
                </a:solidFill>
              </a:rPr>
              <a:t>menyertai</a:t>
            </a:r>
            <a:r>
              <a:rPr lang="en-GB" dirty="0">
                <a:solidFill>
                  <a:schemeClr val="tx1"/>
                </a:solidFill>
              </a:rPr>
              <a:t> </a:t>
            </a:r>
            <a:r>
              <a:rPr lang="en-GB" dirty="0" err="1">
                <a:solidFill>
                  <a:schemeClr val="tx1"/>
                </a:solidFill>
              </a:rPr>
              <a:t>perbuatan</a:t>
            </a:r>
            <a:r>
              <a:rPr lang="en-GB" dirty="0"/>
              <a:t>,</a:t>
            </a:r>
          </a:p>
          <a:p>
            <a:pPr marL="342900" indent="-342900" algn="just" eaLnBrk="1" fontAlgn="auto" hangingPunct="1">
              <a:spcBef>
                <a:spcPts val="0"/>
              </a:spcBef>
              <a:spcAft>
                <a:spcPts val="0"/>
              </a:spcAft>
              <a:buFont typeface="+mj-lt"/>
              <a:buAutoNum type="arabicPeriod" startAt="3"/>
            </a:pPr>
            <a:r>
              <a:rPr lang="en-GB" dirty="0" err="1">
                <a:solidFill>
                  <a:schemeClr val="tx1"/>
                </a:solidFill>
              </a:rPr>
              <a:t>Pertanggungjawaban</a:t>
            </a:r>
            <a:r>
              <a:rPr lang="en-GB" dirty="0">
                <a:solidFill>
                  <a:schemeClr val="tx1"/>
                </a:solidFill>
              </a:rPr>
              <a:t> </a:t>
            </a:r>
            <a:r>
              <a:rPr lang="en-GB" dirty="0" err="1">
                <a:solidFill>
                  <a:schemeClr val="tx1"/>
                </a:solidFill>
              </a:rPr>
              <a:t>pidana</a:t>
            </a:r>
            <a:r>
              <a:rPr lang="en-GB" dirty="0">
                <a:solidFill>
                  <a:schemeClr val="tx1"/>
                </a:solidFill>
              </a:rPr>
              <a:t> </a:t>
            </a:r>
            <a:r>
              <a:rPr lang="en-GB" dirty="0" err="1">
                <a:solidFill>
                  <a:schemeClr val="tx1"/>
                </a:solidFill>
              </a:rPr>
              <a:t>hanya</a:t>
            </a:r>
            <a:r>
              <a:rPr lang="en-GB" dirty="0">
                <a:solidFill>
                  <a:schemeClr val="tx1"/>
                </a:solidFill>
              </a:rPr>
              <a:t> </a:t>
            </a:r>
            <a:r>
              <a:rPr lang="en-GB" dirty="0" err="1">
                <a:solidFill>
                  <a:schemeClr val="tx1"/>
                </a:solidFill>
              </a:rPr>
              <a:t>dapat</a:t>
            </a:r>
            <a:r>
              <a:rPr lang="en-GB" dirty="0">
                <a:solidFill>
                  <a:schemeClr val="tx1"/>
                </a:solidFill>
              </a:rPr>
              <a:t> </a:t>
            </a:r>
            <a:r>
              <a:rPr lang="en-GB" dirty="0" err="1">
                <a:solidFill>
                  <a:schemeClr val="tx1"/>
                </a:solidFill>
              </a:rPr>
              <a:t>terjadi</a:t>
            </a:r>
            <a:r>
              <a:rPr lang="en-GB" dirty="0">
                <a:solidFill>
                  <a:schemeClr val="tx1"/>
                </a:solidFill>
              </a:rPr>
              <a:t> </a:t>
            </a:r>
            <a:r>
              <a:rPr lang="en-GB" dirty="0" err="1">
                <a:solidFill>
                  <a:schemeClr val="tx1"/>
                </a:solidFill>
              </a:rPr>
              <a:t>jika</a:t>
            </a:r>
            <a:r>
              <a:rPr lang="en-GB" dirty="0">
                <a:solidFill>
                  <a:schemeClr val="tx1"/>
                </a:solidFill>
              </a:rPr>
              <a:t> </a:t>
            </a:r>
            <a:r>
              <a:rPr lang="en-GB" dirty="0" err="1">
                <a:solidFill>
                  <a:schemeClr val="tx1"/>
                </a:solidFill>
              </a:rPr>
              <a:t>sebelumnya</a:t>
            </a:r>
            <a:r>
              <a:rPr lang="en-GB" dirty="0">
                <a:solidFill>
                  <a:schemeClr val="tx1"/>
                </a:solidFill>
              </a:rPr>
              <a:t> </a:t>
            </a:r>
            <a:r>
              <a:rPr lang="en-GB" dirty="0" err="1">
                <a:solidFill>
                  <a:schemeClr val="tx1"/>
                </a:solidFill>
              </a:rPr>
              <a:t>seseorang</a:t>
            </a:r>
            <a:r>
              <a:rPr lang="en-GB" dirty="0">
                <a:solidFill>
                  <a:schemeClr val="tx1"/>
                </a:solidFill>
              </a:rPr>
              <a:t> </a:t>
            </a:r>
            <a:r>
              <a:rPr lang="en-GB" dirty="0" err="1">
                <a:solidFill>
                  <a:schemeClr val="tx1"/>
                </a:solidFill>
              </a:rPr>
              <a:t>telah</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tindakan</a:t>
            </a:r>
            <a:r>
              <a:rPr lang="en-GB" dirty="0">
                <a:solidFill>
                  <a:schemeClr val="tx1"/>
                </a:solidFill>
              </a:rPr>
              <a:t> </a:t>
            </a:r>
            <a:r>
              <a:rPr lang="en-GB" dirty="0" err="1">
                <a:solidFill>
                  <a:schemeClr val="tx1"/>
                </a:solidFill>
              </a:rPr>
              <a:t>pidana</a:t>
            </a:r>
            <a:r>
              <a:rPr lang="en-GB" dirty="0">
                <a:solidFill>
                  <a:schemeClr val="tx1"/>
                </a:solidFill>
              </a:rPr>
              <a:t>. </a:t>
            </a:r>
            <a:r>
              <a:rPr lang="en-GB" dirty="0" err="1">
                <a:solidFill>
                  <a:schemeClr val="tx1"/>
                </a:solidFill>
              </a:rPr>
              <a:t>Moeljatno</a:t>
            </a:r>
            <a:r>
              <a:rPr lang="en-GB" dirty="0">
                <a:solidFill>
                  <a:schemeClr val="tx1"/>
                </a:solidFill>
              </a:rPr>
              <a:t> </a:t>
            </a:r>
            <a:r>
              <a:rPr lang="en-GB" dirty="0" err="1">
                <a:solidFill>
                  <a:schemeClr val="tx1"/>
                </a:solidFill>
              </a:rPr>
              <a:t>mengatakan</a:t>
            </a:r>
            <a:r>
              <a:rPr lang="en-GB" dirty="0">
                <a:solidFill>
                  <a:schemeClr val="tx1"/>
                </a:solidFill>
              </a:rPr>
              <a:t>, orang </a:t>
            </a:r>
            <a:r>
              <a:rPr lang="en-GB" dirty="0" err="1">
                <a:solidFill>
                  <a:schemeClr val="tx1"/>
                </a:solidFill>
              </a:rPr>
              <a:t>tidak</a:t>
            </a:r>
            <a:r>
              <a:rPr lang="en-GB" dirty="0">
                <a:solidFill>
                  <a:schemeClr val="tx1"/>
                </a:solidFill>
              </a:rPr>
              <a:t> </a:t>
            </a:r>
            <a:r>
              <a:rPr lang="en-GB" dirty="0" err="1">
                <a:solidFill>
                  <a:schemeClr val="tx1"/>
                </a:solidFill>
              </a:rPr>
              <a:t>mungkin</a:t>
            </a:r>
            <a:r>
              <a:rPr lang="en-GB" dirty="0">
                <a:solidFill>
                  <a:schemeClr val="tx1"/>
                </a:solidFill>
              </a:rPr>
              <a:t> </a:t>
            </a:r>
            <a:r>
              <a:rPr lang="en-GB" dirty="0" err="1">
                <a:solidFill>
                  <a:schemeClr val="tx1"/>
                </a:solidFill>
              </a:rPr>
              <a:t>dipertanggungjawabkan</a:t>
            </a:r>
            <a:r>
              <a:rPr lang="en-GB" dirty="0">
                <a:solidFill>
                  <a:schemeClr val="tx1"/>
                </a:solidFill>
              </a:rPr>
              <a:t> (</a:t>
            </a:r>
            <a:r>
              <a:rPr lang="en-GB" dirty="0" err="1">
                <a:solidFill>
                  <a:schemeClr val="tx1"/>
                </a:solidFill>
              </a:rPr>
              <a:t>dijatuhi</a:t>
            </a:r>
            <a:r>
              <a:rPr lang="en-GB" dirty="0">
                <a:solidFill>
                  <a:schemeClr val="tx1"/>
                </a:solidFill>
              </a:rPr>
              <a:t> </a:t>
            </a:r>
            <a:r>
              <a:rPr lang="en-GB" dirty="0" err="1">
                <a:solidFill>
                  <a:schemeClr val="tx1"/>
                </a:solidFill>
              </a:rPr>
              <a:t>pidana</a:t>
            </a:r>
            <a:r>
              <a:rPr lang="en-GB" dirty="0">
                <a:solidFill>
                  <a:schemeClr val="tx1"/>
                </a:solidFill>
              </a:rPr>
              <a:t>) </a:t>
            </a:r>
            <a:r>
              <a:rPr lang="en-GB" dirty="0" err="1">
                <a:solidFill>
                  <a:schemeClr val="tx1"/>
                </a:solidFill>
              </a:rPr>
              <a:t>kalau</a:t>
            </a:r>
            <a:r>
              <a:rPr lang="en-GB" dirty="0">
                <a:solidFill>
                  <a:schemeClr val="tx1"/>
                </a:solidFill>
              </a:rPr>
              <a:t> </a:t>
            </a:r>
            <a:r>
              <a:rPr lang="en-GB" dirty="0" err="1">
                <a:solidFill>
                  <a:schemeClr val="tx1"/>
                </a:solidFill>
              </a:rPr>
              <a:t>tidak</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perbuatan</a:t>
            </a:r>
            <a:r>
              <a:rPr lang="en-GB" dirty="0">
                <a:solidFill>
                  <a:schemeClr val="tx1"/>
                </a:solidFill>
              </a:rPr>
              <a:t> </a:t>
            </a:r>
            <a:r>
              <a:rPr lang="en-GB" dirty="0" err="1">
                <a:solidFill>
                  <a:schemeClr val="tx1"/>
                </a:solidFill>
              </a:rPr>
              <a:t>pidana</a:t>
            </a:r>
            <a:r>
              <a:rPr lang="en-GB" dirty="0">
                <a:solidFill>
                  <a:schemeClr val="tx1"/>
                </a:solidFill>
              </a:rPr>
              <a:t>.</a:t>
            </a:r>
            <a:endParaRPr lang="en-US" dirty="0">
              <a:solidFill>
                <a:schemeClr val="tx1"/>
              </a:solidFill>
              <a:latin typeface="Times New Roman" panose="02020603050405020304" pitchFamily="18" charset="0"/>
              <a:ea typeface="Microsoft Himalaya" pitchFamily="2" charset="0"/>
              <a:cs typeface="Times New Roman" panose="02020603050405020304" pitchFamily="18" charset="0"/>
            </a:endParaRPr>
          </a:p>
          <a:p>
            <a:pPr marL="342900" indent="-342900" algn="just" eaLnBrk="1" fontAlgn="auto" hangingPunct="1">
              <a:spcBef>
                <a:spcPts val="0"/>
              </a:spcBef>
              <a:spcAft>
                <a:spcPts val="0"/>
              </a:spcAft>
              <a:buFont typeface="+mj-lt"/>
              <a:buAutoNum type="arabicPeriod" startAt="3"/>
            </a:pPr>
            <a:endParaRPr lang="id-ID" dirty="0">
              <a:solidFill>
                <a:schemeClr val="tx1"/>
              </a:solidFill>
              <a:latin typeface="Times New Roman" panose="02020603050405020304" pitchFamily="18" charset="0"/>
              <a:cs typeface="Times New Roman" panose="02020603050405020304" pitchFamily="18" charset="0"/>
            </a:endParaRPr>
          </a:p>
        </p:txBody>
      </p:sp>
      <p:sp>
        <p:nvSpPr>
          <p:cNvPr id="1048597" name="Rectangle 2"/>
          <p:cNvSpPr/>
          <p:nvPr/>
        </p:nvSpPr>
        <p:spPr>
          <a:xfrm>
            <a:off x="1062491" y="1458275"/>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
        <p:nvSpPr>
          <p:cNvPr id="1048598" name="Rectangle 5"/>
          <p:cNvSpPr/>
          <p:nvPr/>
        </p:nvSpPr>
        <p:spPr>
          <a:xfrm>
            <a:off x="6278880" y="1458275"/>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itle 1"/>
          <p:cNvSpPr>
            <a:spLocks noGrp="1" noChangeArrowheads="1"/>
          </p:cNvSpPr>
          <p:nvPr>
            <p:ph type="title"/>
          </p:nvPr>
        </p:nvSpPr>
        <p:spPr/>
        <p:txBody>
          <a:bodyPr/>
          <a:lstStyle/>
          <a:p>
            <a:pPr eaLnBrk="1" hangingPunct="1"/>
            <a:endParaRPr lang="en-GB"/>
          </a:p>
        </p:txBody>
      </p:sp>
      <p:pic>
        <p:nvPicPr>
          <p:cNvPr id="2097154" name="Content Placeholder 8"/>
          <p:cNvPicPr>
            <a:picLocks noGrp="1" noChangeAspect="1" noChangeArrowheads="1"/>
          </p:cNvPicPr>
          <p:nvPr>
            <p:ph idx="1"/>
          </p:nvPr>
        </p:nvPicPr>
        <p:blipFill>
          <a:blip r:embed="rId2"/>
          <a:srcRect/>
          <a:stretch>
            <a:fillRect/>
          </a:stretch>
        </p:blipFill>
        <p:spPr>
          <a:xfrm>
            <a:off x="0" y="-12700"/>
            <a:ext cx="12192000" cy="6858000"/>
          </a:xfrm>
        </p:spPr>
      </p:pic>
      <p:sp>
        <p:nvSpPr>
          <p:cNvPr id="1048600" name="Rectangle 1"/>
          <p:cNvSpPr/>
          <p:nvPr/>
        </p:nvSpPr>
        <p:spPr>
          <a:xfrm>
            <a:off x="415834" y="375784"/>
            <a:ext cx="6818812"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id-ID" sz="2000" dirty="0">
                <a:latin typeface="Times New Roman" panose="02020603050405020304" pitchFamily="18" charset="0"/>
                <a:cs typeface="Times New Roman" panose="02020603050405020304" pitchFamily="18" charset="0"/>
              </a:rPr>
              <a:t>Per</a:t>
            </a:r>
            <a:r>
              <a:rPr lang="en-GB" sz="2000" dirty="0" err="1">
                <a:latin typeface="Times New Roman" panose="02020603050405020304" pitchFamily="18" charset="0"/>
                <a:cs typeface="Times New Roman" panose="02020603050405020304" pitchFamily="18" charset="0"/>
              </a:rPr>
              <a:t>bedaan</a:t>
            </a:r>
            <a:r>
              <a:rPr lang="en-GB" sz="2000" dirty="0">
                <a:latin typeface="Times New Roman" panose="02020603050405020304" pitchFamily="18" charset="0"/>
                <a:cs typeface="Times New Roman" panose="02020603050405020304" pitchFamily="18" charset="0"/>
              </a:rPr>
              <a:t> KUHP </a:t>
            </a:r>
            <a:r>
              <a:rPr lang="en-GB" sz="2000" dirty="0" err="1">
                <a:latin typeface="Times New Roman" panose="02020603050405020304" pitchFamily="18" charset="0"/>
                <a:cs typeface="Times New Roman" panose="02020603050405020304" pitchFamily="18" charset="0"/>
              </a:rPr>
              <a:t>Inggris</a:t>
            </a:r>
            <a:r>
              <a:rPr lang="en-GB" sz="2000" dirty="0">
                <a:latin typeface="Times New Roman" panose="02020603050405020304" pitchFamily="18" charset="0"/>
                <a:cs typeface="Times New Roman" panose="02020603050405020304" pitchFamily="18" charset="0"/>
              </a:rPr>
              <a:t> dan KUHP Indonesia</a:t>
            </a:r>
            <a:endParaRPr lang="id-ID" sz="2000" dirty="0">
              <a:latin typeface="Times New Roman" panose="02020603050405020304" pitchFamily="18" charset="0"/>
              <a:cs typeface="Times New Roman" panose="02020603050405020304" pitchFamily="18" charset="0"/>
            </a:endParaRPr>
          </a:p>
        </p:txBody>
      </p:sp>
      <p:sp>
        <p:nvSpPr>
          <p:cNvPr id="1048601" name="Rectangle 2"/>
          <p:cNvSpPr/>
          <p:nvPr/>
        </p:nvSpPr>
        <p:spPr>
          <a:xfrm>
            <a:off x="1062491" y="1458275"/>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
        <p:nvSpPr>
          <p:cNvPr id="1048602" name="Rectangle 6"/>
          <p:cNvSpPr/>
          <p:nvPr/>
        </p:nvSpPr>
        <p:spPr>
          <a:xfrm>
            <a:off x="1062491" y="2166052"/>
            <a:ext cx="4968151" cy="4520201"/>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1" fontAlgn="auto" hangingPunct="1">
              <a:spcBef>
                <a:spcPts val="0"/>
              </a:spcBef>
              <a:spcAft>
                <a:spcPts val="0"/>
              </a:spcAft>
              <a:buFont typeface="+mj-lt"/>
              <a:buAutoNum type="arabicPeriod" startAt="4"/>
            </a:pPr>
            <a:r>
              <a:rPr lang="en-GB" dirty="0" err="1">
                <a:solidFill>
                  <a:schemeClr val="tx1"/>
                </a:solidFill>
              </a:rPr>
              <a:t>Berdasarkan</a:t>
            </a:r>
            <a:r>
              <a:rPr lang="en-GB" dirty="0">
                <a:solidFill>
                  <a:schemeClr val="tx1"/>
                </a:solidFill>
              </a:rPr>
              <a:t> </a:t>
            </a:r>
            <a:r>
              <a:rPr lang="en-GB" dirty="0" err="1">
                <a:solidFill>
                  <a:schemeClr val="tx1"/>
                </a:solidFill>
              </a:rPr>
              <a:t>penyertaannya</a:t>
            </a:r>
            <a:r>
              <a:rPr lang="en-GB" dirty="0">
                <a:solidFill>
                  <a:schemeClr val="tx1"/>
                </a:solidFill>
              </a:rPr>
              <a:t>, Hukum </a:t>
            </a:r>
            <a:r>
              <a:rPr lang="en-GB" dirty="0" err="1">
                <a:solidFill>
                  <a:schemeClr val="tx1"/>
                </a:solidFill>
              </a:rPr>
              <a:t>Inggris</a:t>
            </a:r>
            <a:r>
              <a:rPr lang="en-GB" dirty="0">
                <a:solidFill>
                  <a:schemeClr val="tx1"/>
                </a:solidFill>
              </a:rPr>
              <a:t> </a:t>
            </a:r>
            <a:r>
              <a:rPr lang="en-GB" dirty="0" err="1">
                <a:solidFill>
                  <a:schemeClr val="tx1"/>
                </a:solidFill>
              </a:rPr>
              <a:t>Sebelum</a:t>
            </a:r>
            <a:r>
              <a:rPr lang="en-GB" dirty="0">
                <a:solidFill>
                  <a:schemeClr val="tx1"/>
                </a:solidFill>
              </a:rPr>
              <a:t> </a:t>
            </a:r>
            <a:r>
              <a:rPr lang="en-GB" dirty="0" err="1">
                <a:solidFill>
                  <a:schemeClr val="tx1"/>
                </a:solidFill>
              </a:rPr>
              <a:t>dikeluarkannya</a:t>
            </a:r>
            <a:r>
              <a:rPr lang="en-GB" dirty="0">
                <a:solidFill>
                  <a:schemeClr val="tx1"/>
                </a:solidFill>
              </a:rPr>
              <a:t> “the criminal law act”, </a:t>
            </a:r>
            <a:r>
              <a:rPr lang="en-GB" dirty="0" err="1">
                <a:solidFill>
                  <a:schemeClr val="tx1"/>
                </a:solidFill>
              </a:rPr>
              <a:t>penyertaan</a:t>
            </a:r>
            <a:r>
              <a:rPr lang="en-GB" dirty="0">
                <a:solidFill>
                  <a:schemeClr val="tx1"/>
                </a:solidFill>
              </a:rPr>
              <a:t> </a:t>
            </a:r>
            <a:r>
              <a:rPr lang="en-GB" dirty="0" err="1">
                <a:solidFill>
                  <a:schemeClr val="tx1"/>
                </a:solidFill>
              </a:rPr>
              <a:t>terdiri</a:t>
            </a:r>
            <a:r>
              <a:rPr lang="en-GB" dirty="0">
                <a:solidFill>
                  <a:schemeClr val="tx1"/>
                </a:solidFill>
              </a:rPr>
              <a:t> </a:t>
            </a:r>
            <a:r>
              <a:rPr lang="en-GB" dirty="0" err="1">
                <a:solidFill>
                  <a:schemeClr val="tx1"/>
                </a:solidFill>
              </a:rPr>
              <a:t>dari</a:t>
            </a:r>
            <a:r>
              <a:rPr lang="en-GB" dirty="0"/>
              <a:t>:</a:t>
            </a:r>
            <a:r>
              <a:rPr lang="en-US" dirty="0">
                <a:solidFill>
                  <a:schemeClr val="tx1"/>
                </a:solidFill>
              </a:rPr>
              <a:t>A principal the first degree, A principal the second degree, </a:t>
            </a:r>
            <a:r>
              <a:rPr lang="en-GB" dirty="0">
                <a:solidFill>
                  <a:schemeClr val="tx1"/>
                </a:solidFill>
              </a:rPr>
              <a:t>An </a:t>
            </a:r>
            <a:r>
              <a:rPr lang="en-GB" dirty="0" err="1">
                <a:solidFill>
                  <a:schemeClr val="tx1"/>
                </a:solidFill>
              </a:rPr>
              <a:t>accesories</a:t>
            </a:r>
            <a:r>
              <a:rPr lang="en-GB" dirty="0">
                <a:solidFill>
                  <a:schemeClr val="tx1"/>
                </a:solidFill>
              </a:rPr>
              <a:t> before the.</a:t>
            </a:r>
          </a:p>
          <a:p>
            <a:pPr marL="342900" indent="-342900" algn="just" eaLnBrk="1" fontAlgn="auto" hangingPunct="1">
              <a:spcBef>
                <a:spcPts val="0"/>
              </a:spcBef>
              <a:spcAft>
                <a:spcPts val="0"/>
              </a:spcAft>
              <a:buFont typeface="+mj-lt"/>
              <a:buAutoNum type="arabicPeriod" startAt="4"/>
            </a:pPr>
            <a:r>
              <a:rPr lang="en-GB" dirty="0">
                <a:solidFill>
                  <a:schemeClr val="tx1"/>
                </a:solidFill>
              </a:rPr>
              <a:t> </a:t>
            </a:r>
            <a:r>
              <a:rPr lang="en-GB" dirty="0" err="1">
                <a:solidFill>
                  <a:schemeClr val="tx1"/>
                </a:solidFill>
              </a:rPr>
              <a:t>Berdasarkan</a:t>
            </a:r>
            <a:r>
              <a:rPr lang="en-GB" dirty="0">
                <a:solidFill>
                  <a:schemeClr val="tx1"/>
                </a:solidFill>
              </a:rPr>
              <a:t> </a:t>
            </a:r>
            <a:r>
              <a:rPr lang="en-GB" dirty="0" err="1">
                <a:solidFill>
                  <a:schemeClr val="tx1"/>
                </a:solidFill>
              </a:rPr>
              <a:t>percobaannya</a:t>
            </a:r>
            <a:r>
              <a:rPr lang="en-GB" dirty="0">
                <a:solidFill>
                  <a:schemeClr val="tx1"/>
                </a:solidFill>
              </a:rPr>
              <a:t> </a:t>
            </a:r>
            <a:r>
              <a:rPr lang="en-GB" dirty="0" err="1">
                <a:solidFill>
                  <a:schemeClr val="tx1"/>
                </a:solidFill>
              </a:rPr>
              <a:t>dalam</a:t>
            </a:r>
            <a:r>
              <a:rPr lang="en-GB" dirty="0">
                <a:solidFill>
                  <a:schemeClr val="tx1"/>
                </a:solidFill>
              </a:rPr>
              <a:t> </a:t>
            </a:r>
            <a:r>
              <a:rPr lang="en-GB" dirty="0" err="1">
                <a:solidFill>
                  <a:schemeClr val="tx1"/>
                </a:solidFill>
              </a:rPr>
              <a:t>hukum</a:t>
            </a:r>
            <a:r>
              <a:rPr lang="en-GB" dirty="0">
                <a:solidFill>
                  <a:schemeClr val="tx1"/>
                </a:solidFill>
              </a:rPr>
              <a:t> </a:t>
            </a:r>
            <a:r>
              <a:rPr lang="en-GB" dirty="0" err="1">
                <a:solidFill>
                  <a:schemeClr val="tx1"/>
                </a:solidFill>
              </a:rPr>
              <a:t>pidana</a:t>
            </a:r>
            <a:r>
              <a:rPr lang="en-GB" dirty="0">
                <a:solidFill>
                  <a:schemeClr val="tx1"/>
                </a:solidFill>
              </a:rPr>
              <a:t> </a:t>
            </a:r>
            <a:r>
              <a:rPr lang="en-GB" dirty="0" err="1">
                <a:solidFill>
                  <a:schemeClr val="tx1"/>
                </a:solidFill>
              </a:rPr>
              <a:t>Inggris</a:t>
            </a:r>
            <a:r>
              <a:rPr lang="en-GB" dirty="0">
                <a:solidFill>
                  <a:schemeClr val="tx1"/>
                </a:solidFill>
              </a:rPr>
              <a:t> </a:t>
            </a:r>
            <a:r>
              <a:rPr lang="en-GB" dirty="0" err="1">
                <a:solidFill>
                  <a:schemeClr val="tx1"/>
                </a:solidFill>
              </a:rPr>
              <a:t>dipandang</a:t>
            </a:r>
            <a:r>
              <a:rPr lang="en-GB" dirty="0">
                <a:solidFill>
                  <a:schemeClr val="tx1"/>
                </a:solidFill>
              </a:rPr>
              <a:t> </a:t>
            </a:r>
            <a:r>
              <a:rPr lang="en-GB" dirty="0" err="1">
                <a:solidFill>
                  <a:schemeClr val="tx1"/>
                </a:solidFill>
              </a:rPr>
              <a:t>sebagai</a:t>
            </a:r>
            <a:r>
              <a:rPr lang="en-GB" dirty="0">
                <a:solidFill>
                  <a:schemeClr val="tx1"/>
                </a:solidFill>
              </a:rPr>
              <a:t> </a:t>
            </a:r>
            <a:r>
              <a:rPr lang="en-GB" dirty="0" err="1">
                <a:solidFill>
                  <a:schemeClr val="tx1"/>
                </a:solidFill>
              </a:rPr>
              <a:t>suatu</a:t>
            </a:r>
            <a:r>
              <a:rPr lang="en-GB" dirty="0">
                <a:solidFill>
                  <a:schemeClr val="tx1"/>
                </a:solidFill>
              </a:rPr>
              <a:t> </a:t>
            </a:r>
            <a:r>
              <a:rPr lang="en-GB" dirty="0" err="1">
                <a:solidFill>
                  <a:schemeClr val="tx1"/>
                </a:solidFill>
              </a:rPr>
              <a:t>misdemeanor</a:t>
            </a:r>
            <a:r>
              <a:rPr lang="en-GB" dirty="0">
                <a:solidFill>
                  <a:schemeClr val="tx1"/>
                </a:solidFill>
              </a:rPr>
              <a:t> (</a:t>
            </a:r>
            <a:r>
              <a:rPr lang="en-GB" dirty="0" err="1">
                <a:solidFill>
                  <a:schemeClr val="tx1"/>
                </a:solidFill>
              </a:rPr>
              <a:t>pelanggaran</a:t>
            </a:r>
            <a:r>
              <a:rPr lang="en-GB" dirty="0">
                <a:solidFill>
                  <a:schemeClr val="tx1"/>
                </a:solidFill>
              </a:rPr>
              <a:t> </a:t>
            </a:r>
            <a:r>
              <a:rPr lang="en-GB" dirty="0" err="1">
                <a:solidFill>
                  <a:schemeClr val="tx1"/>
                </a:solidFill>
              </a:rPr>
              <a:t>hukum</a:t>
            </a:r>
            <a:r>
              <a:rPr lang="en-GB" dirty="0">
                <a:solidFill>
                  <a:schemeClr val="tx1"/>
                </a:solidFill>
              </a:rPr>
              <a:t> </a:t>
            </a:r>
            <a:r>
              <a:rPr lang="en-GB" dirty="0" err="1">
                <a:solidFill>
                  <a:schemeClr val="tx1"/>
                </a:solidFill>
              </a:rPr>
              <a:t>ringan</a:t>
            </a:r>
            <a:r>
              <a:rPr lang="en-GB" dirty="0">
                <a:solidFill>
                  <a:schemeClr val="tx1"/>
                </a:solidFill>
              </a:rPr>
              <a:t>). </a:t>
            </a:r>
            <a:r>
              <a:rPr lang="en-GB" dirty="0" err="1">
                <a:solidFill>
                  <a:schemeClr val="tx1"/>
                </a:solidFill>
              </a:rPr>
              <a:t>Untuk</a:t>
            </a:r>
            <a:r>
              <a:rPr lang="en-GB" dirty="0">
                <a:solidFill>
                  <a:schemeClr val="tx1"/>
                </a:solidFill>
              </a:rPr>
              <a:t> </a:t>
            </a:r>
            <a:r>
              <a:rPr lang="en-GB" dirty="0" err="1">
                <a:solidFill>
                  <a:schemeClr val="tx1"/>
                </a:solidFill>
              </a:rPr>
              <a:t>dapat</a:t>
            </a:r>
            <a:r>
              <a:rPr lang="en-GB" dirty="0">
                <a:solidFill>
                  <a:schemeClr val="tx1"/>
                </a:solidFill>
              </a:rPr>
              <a:t> </a:t>
            </a:r>
            <a:r>
              <a:rPr lang="en-GB" dirty="0" err="1">
                <a:solidFill>
                  <a:schemeClr val="tx1"/>
                </a:solidFill>
              </a:rPr>
              <a:t>dipidananya</a:t>
            </a:r>
            <a:r>
              <a:rPr lang="en-GB" dirty="0">
                <a:solidFill>
                  <a:schemeClr val="tx1"/>
                </a:solidFill>
              </a:rPr>
              <a:t> </a:t>
            </a:r>
            <a:r>
              <a:rPr lang="en-GB" dirty="0" err="1">
                <a:solidFill>
                  <a:schemeClr val="tx1"/>
                </a:solidFill>
              </a:rPr>
              <a:t>percobaan</a:t>
            </a:r>
            <a:r>
              <a:rPr lang="en-GB" dirty="0">
                <a:solidFill>
                  <a:schemeClr val="tx1"/>
                </a:solidFill>
              </a:rPr>
              <a:t> </a:t>
            </a:r>
            <a:r>
              <a:rPr lang="en-GB" dirty="0" err="1">
                <a:solidFill>
                  <a:schemeClr val="tx1"/>
                </a:solidFill>
              </a:rPr>
              <a:t>diperlukan</a:t>
            </a:r>
            <a:r>
              <a:rPr lang="en-GB" dirty="0">
                <a:solidFill>
                  <a:schemeClr val="tx1"/>
                </a:solidFill>
              </a:rPr>
              <a:t> </a:t>
            </a:r>
            <a:r>
              <a:rPr lang="en-GB" dirty="0" err="1">
                <a:solidFill>
                  <a:schemeClr val="tx1"/>
                </a:solidFill>
              </a:rPr>
              <a:t>pembuktian</a:t>
            </a:r>
            <a:r>
              <a:rPr lang="en-GB" dirty="0">
                <a:solidFill>
                  <a:schemeClr val="tx1"/>
                </a:solidFill>
              </a:rPr>
              <a:t> </a:t>
            </a:r>
            <a:r>
              <a:rPr lang="en-GB" dirty="0" err="1">
                <a:solidFill>
                  <a:schemeClr val="tx1"/>
                </a:solidFill>
              </a:rPr>
              <a:t>bahwa</a:t>
            </a:r>
            <a:r>
              <a:rPr lang="en-GB" dirty="0">
                <a:solidFill>
                  <a:schemeClr val="tx1"/>
                </a:solidFill>
              </a:rPr>
              <a:t> </a:t>
            </a:r>
            <a:r>
              <a:rPr lang="en-GB" dirty="0" err="1">
                <a:solidFill>
                  <a:schemeClr val="tx1"/>
                </a:solidFill>
              </a:rPr>
              <a:t>terdakwa</a:t>
            </a:r>
            <a:r>
              <a:rPr lang="en-GB" dirty="0">
                <a:solidFill>
                  <a:schemeClr val="tx1"/>
                </a:solidFill>
              </a:rPr>
              <a:t> </a:t>
            </a:r>
            <a:r>
              <a:rPr lang="en-GB" dirty="0" err="1">
                <a:solidFill>
                  <a:schemeClr val="tx1"/>
                </a:solidFill>
              </a:rPr>
              <a:t>telah</a:t>
            </a:r>
            <a:r>
              <a:rPr lang="en-GB" dirty="0">
                <a:solidFill>
                  <a:schemeClr val="tx1"/>
                </a:solidFill>
              </a:rPr>
              <a:t> </a:t>
            </a:r>
            <a:r>
              <a:rPr lang="en-GB" dirty="0" err="1">
                <a:solidFill>
                  <a:schemeClr val="tx1"/>
                </a:solidFill>
              </a:rPr>
              <a:t>berniat</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perbuatan</a:t>
            </a:r>
            <a:r>
              <a:rPr lang="en-GB" dirty="0">
                <a:solidFill>
                  <a:schemeClr val="tx1"/>
                </a:solidFill>
              </a:rPr>
              <a:t> </a:t>
            </a:r>
            <a:r>
              <a:rPr lang="en-GB" dirty="0" err="1">
                <a:solidFill>
                  <a:schemeClr val="tx1"/>
                </a:solidFill>
              </a:rPr>
              <a:t>melanggar</a:t>
            </a:r>
            <a:r>
              <a:rPr lang="en-GB" dirty="0">
                <a:solidFill>
                  <a:schemeClr val="tx1"/>
                </a:solidFill>
              </a:rPr>
              <a:t> </a:t>
            </a:r>
            <a:r>
              <a:rPr lang="en-GB" dirty="0" err="1">
                <a:solidFill>
                  <a:schemeClr val="tx1"/>
                </a:solidFill>
              </a:rPr>
              <a:t>hukum</a:t>
            </a:r>
            <a:r>
              <a:rPr lang="en-GB" dirty="0">
                <a:solidFill>
                  <a:schemeClr val="tx1"/>
                </a:solidFill>
              </a:rPr>
              <a:t> dan </a:t>
            </a:r>
            <a:r>
              <a:rPr lang="en-GB" dirty="0" err="1">
                <a:solidFill>
                  <a:schemeClr val="tx1"/>
                </a:solidFill>
              </a:rPr>
              <a:t>ia</a:t>
            </a:r>
            <a:r>
              <a:rPr lang="en-GB" dirty="0">
                <a:solidFill>
                  <a:schemeClr val="tx1"/>
                </a:solidFill>
              </a:rPr>
              <a:t> </a:t>
            </a:r>
            <a:r>
              <a:rPr lang="en-GB" dirty="0" err="1">
                <a:solidFill>
                  <a:schemeClr val="tx1"/>
                </a:solidFill>
              </a:rPr>
              <a:t>telah</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beberapa</a:t>
            </a:r>
            <a:r>
              <a:rPr lang="en-GB" dirty="0">
                <a:solidFill>
                  <a:schemeClr val="tx1"/>
                </a:solidFill>
              </a:rPr>
              <a:t> </a:t>
            </a:r>
            <a:r>
              <a:rPr lang="en-GB" dirty="0" err="1">
                <a:solidFill>
                  <a:schemeClr val="tx1"/>
                </a:solidFill>
              </a:rPr>
              <a:t>tindakan</a:t>
            </a:r>
            <a:r>
              <a:rPr lang="en-GB" dirty="0">
                <a:solidFill>
                  <a:schemeClr val="tx1"/>
                </a:solidFill>
              </a:rPr>
              <a:t> yang </a:t>
            </a:r>
            <a:r>
              <a:rPr lang="en-GB" dirty="0" err="1">
                <a:solidFill>
                  <a:schemeClr val="tx1"/>
                </a:solidFill>
              </a:rPr>
              <a:t>membentuk</a:t>
            </a:r>
            <a:r>
              <a:rPr lang="en-GB" dirty="0">
                <a:solidFill>
                  <a:schemeClr val="tx1"/>
                </a:solidFill>
              </a:rPr>
              <a:t> actus reus </a:t>
            </a:r>
            <a:r>
              <a:rPr lang="en-GB" dirty="0" err="1">
                <a:solidFill>
                  <a:schemeClr val="tx1"/>
                </a:solidFill>
              </a:rPr>
              <a:t>dari</a:t>
            </a:r>
            <a:r>
              <a:rPr lang="en-GB" dirty="0">
                <a:solidFill>
                  <a:schemeClr val="tx1"/>
                </a:solidFill>
              </a:rPr>
              <a:t> </a:t>
            </a:r>
            <a:r>
              <a:rPr lang="en-GB" dirty="0" err="1">
                <a:solidFill>
                  <a:schemeClr val="tx1"/>
                </a:solidFill>
              </a:rPr>
              <a:t>percobaan</a:t>
            </a:r>
            <a:r>
              <a:rPr lang="en-GB" dirty="0">
                <a:solidFill>
                  <a:schemeClr val="tx1"/>
                </a:solidFill>
              </a:rPr>
              <a:t> </a:t>
            </a:r>
            <a:r>
              <a:rPr lang="en-GB" dirty="0" err="1">
                <a:solidFill>
                  <a:schemeClr val="tx1"/>
                </a:solidFill>
              </a:rPr>
              <a:t>jahat</a:t>
            </a:r>
            <a:r>
              <a:rPr lang="en-GB" dirty="0">
                <a:solidFill>
                  <a:schemeClr val="tx1"/>
                </a:solidFill>
              </a:rPr>
              <a:t> yang </a:t>
            </a:r>
            <a:r>
              <a:rPr lang="en-GB" dirty="0" err="1">
                <a:solidFill>
                  <a:schemeClr val="tx1"/>
                </a:solidFill>
              </a:rPr>
              <a:t>dapat</a:t>
            </a:r>
            <a:r>
              <a:rPr lang="en-GB" dirty="0">
                <a:solidFill>
                  <a:schemeClr val="tx1"/>
                </a:solidFill>
              </a:rPr>
              <a:t> </a:t>
            </a:r>
            <a:r>
              <a:rPr lang="en-GB" dirty="0" err="1">
                <a:solidFill>
                  <a:schemeClr val="tx1"/>
                </a:solidFill>
              </a:rPr>
              <a:t>dipidana</a:t>
            </a:r>
            <a:r>
              <a:rPr lang="en-GB" dirty="0">
                <a:solidFill>
                  <a:schemeClr val="tx1"/>
                </a:solidFill>
              </a:rPr>
              <a:t>.</a:t>
            </a:r>
          </a:p>
          <a:p>
            <a:pPr marL="342900" indent="-342900" algn="just" eaLnBrk="1" fontAlgn="auto" hangingPunct="1">
              <a:spcBef>
                <a:spcPts val="0"/>
              </a:spcBef>
              <a:spcAft>
                <a:spcPts val="0"/>
              </a:spcAft>
              <a:buFont typeface="+mj-lt"/>
              <a:buAutoNum type="arabicPeriod" startAt="4"/>
            </a:pPr>
            <a:endParaRPr lang="en-GB" dirty="0">
              <a:solidFill>
                <a:schemeClr val="tx1"/>
              </a:solidFill>
            </a:endParaRPr>
          </a:p>
        </p:txBody>
      </p:sp>
      <p:sp>
        <p:nvSpPr>
          <p:cNvPr id="1048603" name="Rectangle 8"/>
          <p:cNvSpPr/>
          <p:nvPr/>
        </p:nvSpPr>
        <p:spPr>
          <a:xfrm>
            <a:off x="6278880" y="1458275"/>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1048604" name="Rectangle 10"/>
          <p:cNvSpPr/>
          <p:nvPr/>
        </p:nvSpPr>
        <p:spPr>
          <a:xfrm>
            <a:off x="6278879" y="2155577"/>
            <a:ext cx="4850629" cy="4520201"/>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eaLnBrk="1" fontAlgn="auto" hangingPunct="1">
              <a:spcBef>
                <a:spcPts val="0"/>
              </a:spcBef>
              <a:spcAft>
                <a:spcPts val="0"/>
              </a:spcAft>
              <a:buFont typeface="+mj-lt"/>
              <a:buAutoNum type="arabicPeriod" startAt="4"/>
            </a:pPr>
            <a:r>
              <a:rPr lang="en-GB" dirty="0" err="1">
                <a:solidFill>
                  <a:schemeClr val="tx1"/>
                </a:solidFill>
              </a:rPr>
              <a:t>Pembagian</a:t>
            </a:r>
            <a:r>
              <a:rPr lang="en-GB" dirty="0">
                <a:solidFill>
                  <a:schemeClr val="tx1"/>
                </a:solidFill>
              </a:rPr>
              <a:t> </a:t>
            </a:r>
            <a:r>
              <a:rPr lang="en-GB" dirty="0" err="1">
                <a:solidFill>
                  <a:schemeClr val="tx1"/>
                </a:solidFill>
              </a:rPr>
              <a:t>penyertaan</a:t>
            </a:r>
            <a:r>
              <a:rPr lang="en-GB" dirty="0">
                <a:solidFill>
                  <a:schemeClr val="tx1"/>
                </a:solidFill>
              </a:rPr>
              <a:t> </a:t>
            </a:r>
            <a:r>
              <a:rPr lang="en-GB" dirty="0" err="1">
                <a:solidFill>
                  <a:schemeClr val="tx1"/>
                </a:solidFill>
              </a:rPr>
              <a:t>menurut</a:t>
            </a:r>
            <a:r>
              <a:rPr lang="en-GB" dirty="0">
                <a:solidFill>
                  <a:schemeClr val="tx1"/>
                </a:solidFill>
              </a:rPr>
              <a:t> KUHP Indonesia </a:t>
            </a:r>
            <a:r>
              <a:rPr lang="en-GB" dirty="0" err="1">
                <a:solidFill>
                  <a:schemeClr val="tx1"/>
                </a:solidFill>
              </a:rPr>
              <a:t>adalah</a:t>
            </a:r>
            <a:r>
              <a:rPr lang="en-GB" dirty="0">
                <a:solidFill>
                  <a:schemeClr val="tx1"/>
                </a:solidFill>
              </a:rPr>
              <a:t> : 1) </a:t>
            </a:r>
            <a:r>
              <a:rPr lang="en-GB" dirty="0" err="1">
                <a:solidFill>
                  <a:schemeClr val="tx1"/>
                </a:solidFill>
              </a:rPr>
              <a:t>Pembuat</a:t>
            </a:r>
            <a:r>
              <a:rPr lang="en-GB" dirty="0">
                <a:solidFill>
                  <a:schemeClr val="tx1"/>
                </a:solidFill>
              </a:rPr>
              <a:t>/</a:t>
            </a:r>
            <a:r>
              <a:rPr lang="en-GB" dirty="0" err="1">
                <a:solidFill>
                  <a:schemeClr val="tx1"/>
                </a:solidFill>
              </a:rPr>
              <a:t>dader</a:t>
            </a:r>
            <a:r>
              <a:rPr lang="en-GB" dirty="0">
                <a:solidFill>
                  <a:schemeClr val="tx1"/>
                </a:solidFill>
              </a:rPr>
              <a:t> (</a:t>
            </a:r>
            <a:r>
              <a:rPr lang="en-GB" dirty="0" err="1">
                <a:solidFill>
                  <a:schemeClr val="tx1"/>
                </a:solidFill>
              </a:rPr>
              <a:t>pasal</a:t>
            </a:r>
            <a:r>
              <a:rPr lang="en-GB" dirty="0">
                <a:solidFill>
                  <a:schemeClr val="tx1"/>
                </a:solidFill>
              </a:rPr>
              <a:t> 55) yang </a:t>
            </a:r>
            <a:r>
              <a:rPr lang="en-GB" dirty="0" err="1">
                <a:solidFill>
                  <a:schemeClr val="tx1"/>
                </a:solidFill>
              </a:rPr>
              <a:t>terdiri</a:t>
            </a:r>
            <a:r>
              <a:rPr lang="en-GB" dirty="0">
                <a:solidFill>
                  <a:schemeClr val="tx1"/>
                </a:solidFill>
              </a:rPr>
              <a:t> </a:t>
            </a:r>
            <a:r>
              <a:rPr lang="en-GB" dirty="0" err="1">
                <a:solidFill>
                  <a:schemeClr val="tx1"/>
                </a:solidFill>
              </a:rPr>
              <a:t>dari</a:t>
            </a:r>
            <a:r>
              <a:rPr lang="en-GB" dirty="0">
                <a:solidFill>
                  <a:schemeClr val="tx1"/>
                </a:solidFill>
              </a:rPr>
              <a:t> : a) </a:t>
            </a:r>
            <a:r>
              <a:rPr lang="en-GB" dirty="0" err="1">
                <a:solidFill>
                  <a:schemeClr val="tx1"/>
                </a:solidFill>
              </a:rPr>
              <a:t>Pelaku</a:t>
            </a:r>
            <a:r>
              <a:rPr lang="en-GB" dirty="0">
                <a:solidFill>
                  <a:schemeClr val="tx1"/>
                </a:solidFill>
              </a:rPr>
              <a:t> (</a:t>
            </a:r>
            <a:r>
              <a:rPr lang="en-GB" dirty="0" err="1">
                <a:solidFill>
                  <a:schemeClr val="tx1"/>
                </a:solidFill>
              </a:rPr>
              <a:t>pleger</a:t>
            </a:r>
            <a:r>
              <a:rPr lang="en-GB" dirty="0">
                <a:solidFill>
                  <a:schemeClr val="tx1"/>
                </a:solidFill>
              </a:rPr>
              <a:t>) b) yang </a:t>
            </a:r>
            <a:r>
              <a:rPr lang="en-GB" dirty="0" err="1">
                <a:solidFill>
                  <a:schemeClr val="tx1"/>
                </a:solidFill>
              </a:rPr>
              <a:t>menyuruh</a:t>
            </a:r>
            <a:r>
              <a:rPr lang="en-GB" dirty="0">
                <a:solidFill>
                  <a:schemeClr val="tx1"/>
                </a:solidFill>
              </a:rPr>
              <a:t> </a:t>
            </a:r>
            <a:r>
              <a:rPr lang="en-GB" dirty="0" err="1">
                <a:solidFill>
                  <a:schemeClr val="tx1"/>
                </a:solidFill>
              </a:rPr>
              <a:t>lakukan</a:t>
            </a:r>
            <a:r>
              <a:rPr lang="en-GB" dirty="0">
                <a:solidFill>
                  <a:schemeClr val="tx1"/>
                </a:solidFill>
              </a:rPr>
              <a:t> (</a:t>
            </a:r>
            <a:r>
              <a:rPr lang="en-GB" dirty="0" err="1">
                <a:solidFill>
                  <a:schemeClr val="tx1"/>
                </a:solidFill>
              </a:rPr>
              <a:t>doenpleger</a:t>
            </a:r>
            <a:r>
              <a:rPr lang="en-GB" dirty="0">
                <a:solidFill>
                  <a:schemeClr val="tx1"/>
                </a:solidFill>
              </a:rPr>
              <a:t>) c) </a:t>
            </a:r>
            <a:r>
              <a:rPr lang="en-GB" dirty="0" err="1">
                <a:solidFill>
                  <a:schemeClr val="tx1"/>
                </a:solidFill>
              </a:rPr>
              <a:t>ang</a:t>
            </a:r>
            <a:r>
              <a:rPr lang="en-GB" dirty="0">
                <a:solidFill>
                  <a:schemeClr val="tx1"/>
                </a:solidFill>
              </a:rPr>
              <a:t> </a:t>
            </a:r>
            <a:r>
              <a:rPr lang="en-GB" dirty="0" err="1">
                <a:solidFill>
                  <a:schemeClr val="tx1"/>
                </a:solidFill>
              </a:rPr>
              <a:t>turut</a:t>
            </a:r>
            <a:r>
              <a:rPr lang="en-GB" dirty="0">
                <a:solidFill>
                  <a:schemeClr val="tx1"/>
                </a:solidFill>
              </a:rPr>
              <a:t> </a:t>
            </a:r>
            <a:r>
              <a:rPr lang="en-GB" dirty="0" err="1">
                <a:solidFill>
                  <a:schemeClr val="tx1"/>
                </a:solidFill>
              </a:rPr>
              <a:t>serta</a:t>
            </a:r>
            <a:r>
              <a:rPr lang="en-GB" dirty="0">
                <a:solidFill>
                  <a:schemeClr val="tx1"/>
                </a:solidFill>
              </a:rPr>
              <a:t> (</a:t>
            </a:r>
            <a:r>
              <a:rPr lang="en-GB" dirty="0" err="1">
                <a:solidFill>
                  <a:schemeClr val="tx1"/>
                </a:solidFill>
              </a:rPr>
              <a:t>medepleger</a:t>
            </a:r>
            <a:r>
              <a:rPr lang="en-GB" dirty="0">
                <a:solidFill>
                  <a:schemeClr val="tx1"/>
                </a:solidFill>
              </a:rPr>
              <a:t>) d) </a:t>
            </a:r>
            <a:r>
              <a:rPr lang="en-GB" dirty="0" err="1">
                <a:solidFill>
                  <a:schemeClr val="tx1"/>
                </a:solidFill>
              </a:rPr>
              <a:t>Penganjur</a:t>
            </a:r>
            <a:r>
              <a:rPr lang="en-GB" dirty="0">
                <a:solidFill>
                  <a:schemeClr val="tx1"/>
                </a:solidFill>
              </a:rPr>
              <a:t> (</a:t>
            </a:r>
            <a:r>
              <a:rPr lang="en-GB" dirty="0" err="1">
                <a:solidFill>
                  <a:schemeClr val="tx1"/>
                </a:solidFill>
              </a:rPr>
              <a:t>uitlokker</a:t>
            </a:r>
            <a:r>
              <a:rPr lang="en-GB" dirty="0">
                <a:solidFill>
                  <a:schemeClr val="tx1"/>
                </a:solidFill>
              </a:rPr>
              <a:t>) 2) </a:t>
            </a:r>
            <a:r>
              <a:rPr lang="en-GB" dirty="0" err="1">
                <a:solidFill>
                  <a:schemeClr val="tx1"/>
                </a:solidFill>
              </a:rPr>
              <a:t>Pembantu</a:t>
            </a:r>
            <a:r>
              <a:rPr lang="en-GB" dirty="0">
                <a:solidFill>
                  <a:schemeClr val="tx1"/>
                </a:solidFill>
              </a:rPr>
              <a:t> / </a:t>
            </a:r>
            <a:r>
              <a:rPr lang="en-GB" dirty="0" err="1">
                <a:solidFill>
                  <a:schemeClr val="tx1"/>
                </a:solidFill>
              </a:rPr>
              <a:t>mendeplichtige</a:t>
            </a:r>
            <a:r>
              <a:rPr lang="en-GB" dirty="0">
                <a:solidFill>
                  <a:schemeClr val="tx1"/>
                </a:solidFill>
              </a:rPr>
              <a:t> (</a:t>
            </a:r>
            <a:r>
              <a:rPr lang="en-GB" dirty="0" err="1">
                <a:solidFill>
                  <a:schemeClr val="tx1"/>
                </a:solidFill>
              </a:rPr>
              <a:t>pasal</a:t>
            </a:r>
            <a:r>
              <a:rPr lang="en-GB" dirty="0">
                <a:solidFill>
                  <a:schemeClr val="tx1"/>
                </a:solidFill>
              </a:rPr>
              <a:t> 56) yang </a:t>
            </a:r>
            <a:r>
              <a:rPr lang="en-GB" dirty="0" err="1">
                <a:solidFill>
                  <a:schemeClr val="tx1"/>
                </a:solidFill>
              </a:rPr>
              <a:t>terdiri</a:t>
            </a:r>
            <a:r>
              <a:rPr lang="en-GB" dirty="0">
                <a:solidFill>
                  <a:schemeClr val="tx1"/>
                </a:solidFill>
              </a:rPr>
              <a:t> </a:t>
            </a:r>
            <a:r>
              <a:rPr lang="en-GB" dirty="0" err="1">
                <a:solidFill>
                  <a:schemeClr val="tx1"/>
                </a:solidFill>
              </a:rPr>
              <a:t>dari</a:t>
            </a:r>
            <a:r>
              <a:rPr lang="en-GB" dirty="0">
                <a:solidFill>
                  <a:schemeClr val="tx1"/>
                </a:solidFill>
              </a:rPr>
              <a:t> : a) </a:t>
            </a:r>
            <a:r>
              <a:rPr lang="en-GB" dirty="0" err="1">
                <a:solidFill>
                  <a:schemeClr val="tx1"/>
                </a:solidFill>
              </a:rPr>
              <a:t>Pembantu</a:t>
            </a:r>
            <a:r>
              <a:rPr lang="en-GB" dirty="0">
                <a:solidFill>
                  <a:schemeClr val="tx1"/>
                </a:solidFill>
              </a:rPr>
              <a:t> </a:t>
            </a:r>
            <a:r>
              <a:rPr lang="en-GB" dirty="0" err="1">
                <a:solidFill>
                  <a:schemeClr val="tx1"/>
                </a:solidFill>
              </a:rPr>
              <a:t>pada</a:t>
            </a:r>
            <a:r>
              <a:rPr lang="en-GB" dirty="0">
                <a:solidFill>
                  <a:schemeClr val="tx1"/>
                </a:solidFill>
              </a:rPr>
              <a:t> </a:t>
            </a:r>
            <a:r>
              <a:rPr lang="en-GB" dirty="0" err="1">
                <a:solidFill>
                  <a:schemeClr val="tx1"/>
                </a:solidFill>
              </a:rPr>
              <a:t>saat</a:t>
            </a:r>
            <a:r>
              <a:rPr lang="en-GB" dirty="0">
                <a:solidFill>
                  <a:schemeClr val="tx1"/>
                </a:solidFill>
              </a:rPr>
              <a:t> </a:t>
            </a:r>
            <a:r>
              <a:rPr lang="en-GB" dirty="0" err="1">
                <a:solidFill>
                  <a:schemeClr val="tx1"/>
                </a:solidFill>
              </a:rPr>
              <a:t>kejahatan</a:t>
            </a:r>
            <a:r>
              <a:rPr lang="en-GB" dirty="0">
                <a:solidFill>
                  <a:schemeClr val="tx1"/>
                </a:solidFill>
              </a:rPr>
              <a:t> </a:t>
            </a:r>
            <a:r>
              <a:rPr lang="en-GB" dirty="0" err="1">
                <a:solidFill>
                  <a:schemeClr val="tx1"/>
                </a:solidFill>
              </a:rPr>
              <a:t>dilakukan</a:t>
            </a:r>
            <a:r>
              <a:rPr lang="en-GB" dirty="0">
                <a:solidFill>
                  <a:schemeClr val="tx1"/>
                </a:solidFill>
              </a:rPr>
              <a:t> b) </a:t>
            </a:r>
            <a:r>
              <a:rPr lang="en-GB" dirty="0" err="1">
                <a:solidFill>
                  <a:schemeClr val="tx1"/>
                </a:solidFill>
              </a:rPr>
              <a:t>Pembantu</a:t>
            </a:r>
            <a:r>
              <a:rPr lang="en-GB" dirty="0">
                <a:solidFill>
                  <a:schemeClr val="tx1"/>
                </a:solidFill>
              </a:rPr>
              <a:t> </a:t>
            </a:r>
            <a:r>
              <a:rPr lang="en-GB" dirty="0" err="1">
                <a:solidFill>
                  <a:schemeClr val="tx1"/>
                </a:solidFill>
              </a:rPr>
              <a:t>pada</a:t>
            </a:r>
            <a:r>
              <a:rPr lang="en-GB" dirty="0">
                <a:solidFill>
                  <a:schemeClr val="tx1"/>
                </a:solidFill>
              </a:rPr>
              <a:t> </a:t>
            </a:r>
            <a:r>
              <a:rPr lang="en-GB" dirty="0" err="1">
                <a:solidFill>
                  <a:schemeClr val="tx1"/>
                </a:solidFill>
              </a:rPr>
              <a:t>saat</a:t>
            </a:r>
            <a:r>
              <a:rPr lang="en-GB" dirty="0">
                <a:solidFill>
                  <a:schemeClr val="tx1"/>
                </a:solidFill>
              </a:rPr>
              <a:t> </a:t>
            </a:r>
            <a:r>
              <a:rPr lang="en-GB" dirty="0" err="1">
                <a:solidFill>
                  <a:schemeClr val="tx1"/>
                </a:solidFill>
              </a:rPr>
              <a:t>kejahatan</a:t>
            </a:r>
            <a:r>
              <a:rPr lang="en-GB" dirty="0">
                <a:solidFill>
                  <a:schemeClr val="tx1"/>
                </a:solidFill>
              </a:rPr>
              <a:t> </a:t>
            </a:r>
            <a:r>
              <a:rPr lang="en-GB" dirty="0" err="1">
                <a:solidFill>
                  <a:schemeClr val="tx1"/>
                </a:solidFill>
              </a:rPr>
              <a:t>belum</a:t>
            </a:r>
            <a:r>
              <a:rPr lang="en-GB" dirty="0">
                <a:solidFill>
                  <a:schemeClr val="tx1"/>
                </a:solidFill>
              </a:rPr>
              <a:t> </a:t>
            </a:r>
            <a:r>
              <a:rPr lang="en-GB" dirty="0" err="1">
                <a:solidFill>
                  <a:schemeClr val="tx1"/>
                </a:solidFill>
              </a:rPr>
              <a:t>dilakukan</a:t>
            </a:r>
            <a:r>
              <a:rPr lang="en-GB" dirty="0">
                <a:solidFill>
                  <a:schemeClr val="tx1"/>
                </a:solidFill>
              </a:rPr>
              <a:t>.</a:t>
            </a:r>
          </a:p>
          <a:p>
            <a:pPr marL="342900" indent="-342900" algn="just" eaLnBrk="1" fontAlgn="auto" hangingPunct="1">
              <a:spcBef>
                <a:spcPts val="0"/>
              </a:spcBef>
              <a:spcAft>
                <a:spcPts val="0"/>
              </a:spcAft>
              <a:buFont typeface="+mj-lt"/>
              <a:buAutoNum type="arabicPeriod" startAt="4"/>
            </a:pPr>
            <a:r>
              <a:rPr lang="en-GB" dirty="0" err="1">
                <a:solidFill>
                  <a:schemeClr val="tx1"/>
                </a:solidFill>
              </a:rPr>
              <a:t>Berdasarkan</a:t>
            </a:r>
            <a:r>
              <a:rPr lang="en-GB" dirty="0">
                <a:solidFill>
                  <a:schemeClr val="tx1"/>
                </a:solidFill>
              </a:rPr>
              <a:t> </a:t>
            </a:r>
            <a:r>
              <a:rPr lang="en-GB" dirty="0" err="1">
                <a:solidFill>
                  <a:schemeClr val="tx1"/>
                </a:solidFill>
              </a:rPr>
              <a:t>percobaannya</a:t>
            </a:r>
            <a:r>
              <a:rPr lang="en-GB" dirty="0">
                <a:solidFill>
                  <a:schemeClr val="tx1"/>
                </a:solidFill>
              </a:rPr>
              <a:t> </a:t>
            </a:r>
            <a:r>
              <a:rPr lang="en-GB" dirty="0" err="1">
                <a:solidFill>
                  <a:schemeClr val="tx1"/>
                </a:solidFill>
              </a:rPr>
              <a:t>dalam</a:t>
            </a:r>
            <a:r>
              <a:rPr lang="en-GB" dirty="0">
                <a:solidFill>
                  <a:schemeClr val="tx1"/>
                </a:solidFill>
              </a:rPr>
              <a:t> </a:t>
            </a:r>
            <a:r>
              <a:rPr lang="en-GB" dirty="0" err="1">
                <a:solidFill>
                  <a:schemeClr val="tx1"/>
                </a:solidFill>
              </a:rPr>
              <a:t>hukum</a:t>
            </a:r>
            <a:r>
              <a:rPr lang="en-GB" dirty="0">
                <a:solidFill>
                  <a:schemeClr val="tx1"/>
                </a:solidFill>
              </a:rPr>
              <a:t> </a:t>
            </a:r>
            <a:r>
              <a:rPr lang="en-GB" dirty="0" err="1">
                <a:solidFill>
                  <a:schemeClr val="tx1"/>
                </a:solidFill>
              </a:rPr>
              <a:t>pidana</a:t>
            </a:r>
            <a:r>
              <a:rPr lang="en-GB" dirty="0">
                <a:solidFill>
                  <a:schemeClr val="tx1"/>
                </a:solidFill>
              </a:rPr>
              <a:t> Indonesia. </a:t>
            </a:r>
            <a:r>
              <a:rPr lang="en-GB" dirty="0" err="1">
                <a:solidFill>
                  <a:schemeClr val="tx1"/>
                </a:solidFill>
              </a:rPr>
              <a:t>Percobaan</a:t>
            </a:r>
            <a:r>
              <a:rPr lang="en-GB" dirty="0">
                <a:solidFill>
                  <a:schemeClr val="tx1"/>
                </a:solidFill>
              </a:rPr>
              <a:t> </a:t>
            </a:r>
            <a:r>
              <a:rPr lang="en-GB" dirty="0" err="1">
                <a:solidFill>
                  <a:schemeClr val="tx1"/>
                </a:solidFill>
              </a:rPr>
              <a:t>melakukan</a:t>
            </a:r>
            <a:r>
              <a:rPr lang="en-GB" dirty="0">
                <a:solidFill>
                  <a:schemeClr val="tx1"/>
                </a:solidFill>
              </a:rPr>
              <a:t> </a:t>
            </a:r>
            <a:r>
              <a:rPr lang="en-GB" dirty="0" err="1">
                <a:solidFill>
                  <a:schemeClr val="tx1"/>
                </a:solidFill>
              </a:rPr>
              <a:t>kejahatan</a:t>
            </a:r>
            <a:r>
              <a:rPr lang="en-GB" dirty="0">
                <a:solidFill>
                  <a:schemeClr val="tx1"/>
                </a:solidFill>
              </a:rPr>
              <a:t> </a:t>
            </a:r>
            <a:r>
              <a:rPr lang="en-GB" dirty="0" err="1">
                <a:solidFill>
                  <a:schemeClr val="tx1"/>
                </a:solidFill>
              </a:rPr>
              <a:t>diatur</a:t>
            </a:r>
            <a:r>
              <a:rPr lang="en-GB" dirty="0">
                <a:solidFill>
                  <a:schemeClr val="tx1"/>
                </a:solidFill>
              </a:rPr>
              <a:t> </a:t>
            </a:r>
            <a:r>
              <a:rPr lang="en-GB" dirty="0" err="1">
                <a:solidFill>
                  <a:schemeClr val="tx1"/>
                </a:solidFill>
              </a:rPr>
              <a:t>dalam</a:t>
            </a:r>
            <a:r>
              <a:rPr lang="en-GB" dirty="0">
                <a:solidFill>
                  <a:schemeClr val="tx1"/>
                </a:solidFill>
              </a:rPr>
              <a:t> </a:t>
            </a:r>
            <a:r>
              <a:rPr lang="en-GB" dirty="0" err="1">
                <a:solidFill>
                  <a:schemeClr val="tx1"/>
                </a:solidFill>
              </a:rPr>
              <a:t>Buku</a:t>
            </a:r>
            <a:r>
              <a:rPr lang="en-GB" dirty="0">
                <a:solidFill>
                  <a:schemeClr val="tx1"/>
                </a:solidFill>
              </a:rPr>
              <a:t> </a:t>
            </a:r>
            <a:r>
              <a:rPr lang="en-GB" dirty="0" err="1">
                <a:solidFill>
                  <a:schemeClr val="tx1"/>
                </a:solidFill>
              </a:rPr>
              <a:t>ke</a:t>
            </a:r>
            <a:r>
              <a:rPr lang="en-GB" dirty="0">
                <a:solidFill>
                  <a:schemeClr val="tx1"/>
                </a:solidFill>
              </a:rPr>
              <a:t> </a:t>
            </a:r>
            <a:r>
              <a:rPr lang="en-GB" dirty="0" err="1">
                <a:solidFill>
                  <a:schemeClr val="tx1"/>
                </a:solidFill>
              </a:rPr>
              <a:t>satu</a:t>
            </a:r>
            <a:r>
              <a:rPr lang="en-GB" dirty="0">
                <a:solidFill>
                  <a:schemeClr val="tx1"/>
                </a:solidFill>
              </a:rPr>
              <a:t> </a:t>
            </a:r>
            <a:r>
              <a:rPr lang="en-GB" dirty="0" err="1">
                <a:solidFill>
                  <a:schemeClr val="tx1"/>
                </a:solidFill>
              </a:rPr>
              <a:t>tentang</a:t>
            </a:r>
            <a:r>
              <a:rPr lang="en-GB" dirty="0">
                <a:solidFill>
                  <a:schemeClr val="tx1"/>
                </a:solidFill>
              </a:rPr>
              <a:t> </a:t>
            </a:r>
            <a:r>
              <a:rPr lang="en-GB" dirty="0" err="1">
                <a:solidFill>
                  <a:schemeClr val="tx1"/>
                </a:solidFill>
              </a:rPr>
              <a:t>Aturan</a:t>
            </a:r>
            <a:r>
              <a:rPr lang="en-GB" dirty="0">
                <a:solidFill>
                  <a:schemeClr val="tx1"/>
                </a:solidFill>
              </a:rPr>
              <a:t> </a:t>
            </a:r>
            <a:r>
              <a:rPr lang="en-GB" dirty="0" err="1">
                <a:solidFill>
                  <a:schemeClr val="tx1"/>
                </a:solidFill>
              </a:rPr>
              <a:t>Umum</a:t>
            </a:r>
            <a:r>
              <a:rPr lang="en-GB" dirty="0">
                <a:solidFill>
                  <a:schemeClr val="tx1"/>
                </a:solidFill>
              </a:rPr>
              <a:t>, Bab 1V </a:t>
            </a:r>
            <a:r>
              <a:rPr lang="en-GB" dirty="0" err="1">
                <a:solidFill>
                  <a:schemeClr val="tx1"/>
                </a:solidFill>
              </a:rPr>
              <a:t>pasal</a:t>
            </a:r>
            <a:r>
              <a:rPr lang="en-GB" dirty="0">
                <a:solidFill>
                  <a:schemeClr val="tx1"/>
                </a:solidFill>
              </a:rPr>
              <a:t> 53 </a:t>
            </a:r>
            <a:r>
              <a:rPr lang="en-GB" dirty="0" err="1">
                <a:solidFill>
                  <a:schemeClr val="tx1"/>
                </a:solidFill>
              </a:rPr>
              <a:t>dan</a:t>
            </a:r>
            <a:r>
              <a:rPr lang="en-GB" dirty="0">
                <a:solidFill>
                  <a:schemeClr val="tx1"/>
                </a:solidFill>
              </a:rPr>
              <a:t> 54 KUHP. </a:t>
            </a:r>
            <a:r>
              <a:rPr lang="en-GB" dirty="0" err="1">
                <a:solidFill>
                  <a:schemeClr val="tx1"/>
                </a:solidFill>
              </a:rPr>
              <a:t>Adapun</a:t>
            </a:r>
            <a:r>
              <a:rPr lang="en-GB" dirty="0">
                <a:solidFill>
                  <a:schemeClr val="tx1"/>
                </a:solidFill>
              </a:rPr>
              <a:t> </a:t>
            </a:r>
            <a:r>
              <a:rPr lang="en-GB" dirty="0" err="1">
                <a:solidFill>
                  <a:schemeClr val="tx1"/>
                </a:solidFill>
              </a:rPr>
              <a:t>bunyi</a:t>
            </a:r>
            <a:r>
              <a:rPr lang="en-GB" dirty="0">
                <a:solidFill>
                  <a:schemeClr val="tx1"/>
                </a:solidFill>
              </a:rPr>
              <a:t> </a:t>
            </a:r>
            <a:r>
              <a:rPr lang="en-GB" dirty="0" err="1">
                <a:solidFill>
                  <a:schemeClr val="tx1"/>
                </a:solidFill>
              </a:rPr>
              <a:t>dari</a:t>
            </a:r>
            <a:r>
              <a:rPr lang="en-GB" dirty="0">
                <a:solidFill>
                  <a:schemeClr val="tx1"/>
                </a:solidFill>
              </a:rPr>
              <a:t> </a:t>
            </a:r>
            <a:r>
              <a:rPr lang="en-GB" dirty="0" err="1">
                <a:solidFill>
                  <a:schemeClr val="tx1"/>
                </a:solidFill>
              </a:rPr>
              <a:t>pasal</a:t>
            </a:r>
            <a:r>
              <a:rPr lang="en-GB" dirty="0">
                <a:solidFill>
                  <a:schemeClr val="tx1"/>
                </a:solidFill>
              </a:rPr>
              <a:t> 53 </a:t>
            </a:r>
            <a:r>
              <a:rPr lang="en-GB" dirty="0" err="1">
                <a:solidFill>
                  <a:schemeClr val="tx1"/>
                </a:solidFill>
              </a:rPr>
              <a:t>dan</a:t>
            </a:r>
            <a:r>
              <a:rPr lang="en-GB" dirty="0">
                <a:solidFill>
                  <a:schemeClr val="tx1"/>
                </a:solidFill>
              </a:rPr>
              <a:t> 54 KUHP </a:t>
            </a:r>
            <a:r>
              <a:rPr lang="en-GB" dirty="0" err="1">
                <a:solidFill>
                  <a:schemeClr val="tx1"/>
                </a:solidFill>
              </a:rPr>
              <a:t>berdasarkan</a:t>
            </a:r>
            <a:r>
              <a:rPr lang="en-GB" dirty="0">
                <a:solidFill>
                  <a:schemeClr val="tx1"/>
                </a:solidFill>
              </a:rPr>
              <a:t> </a:t>
            </a:r>
            <a:r>
              <a:rPr lang="en-GB" dirty="0" err="1">
                <a:solidFill>
                  <a:schemeClr val="tx1"/>
                </a:solidFill>
              </a:rPr>
              <a:t>terjemahan</a:t>
            </a:r>
            <a:r>
              <a:rPr lang="en-GB" dirty="0">
                <a:solidFill>
                  <a:schemeClr val="tx1"/>
                </a:solidFill>
              </a:rPr>
              <a:t> </a:t>
            </a:r>
            <a:r>
              <a:rPr lang="en-GB" dirty="0" err="1">
                <a:solidFill>
                  <a:schemeClr val="tx1"/>
                </a:solidFill>
              </a:rPr>
              <a:t>Badan</a:t>
            </a:r>
            <a:r>
              <a:rPr lang="en-GB" dirty="0">
                <a:solidFill>
                  <a:schemeClr val="tx1"/>
                </a:solidFill>
              </a:rPr>
              <a:t> </a:t>
            </a:r>
            <a:r>
              <a:rPr lang="en-GB" dirty="0" err="1">
                <a:solidFill>
                  <a:schemeClr val="tx1"/>
                </a:solidFill>
              </a:rPr>
              <a:t>Pembina</a:t>
            </a:r>
            <a:r>
              <a:rPr lang="en-GB" dirty="0">
                <a:solidFill>
                  <a:schemeClr val="tx1"/>
                </a:solidFill>
              </a:rPr>
              <a:t> </a:t>
            </a:r>
            <a:r>
              <a:rPr lang="en-GB" dirty="0" err="1">
                <a:solidFill>
                  <a:schemeClr val="tx1"/>
                </a:solidFill>
              </a:rPr>
              <a:t>Hukum</a:t>
            </a:r>
            <a:r>
              <a:rPr lang="en-GB" dirty="0">
                <a:solidFill>
                  <a:schemeClr val="tx1"/>
                </a:solidFill>
              </a:rPr>
              <a:t> </a:t>
            </a:r>
            <a:r>
              <a:rPr lang="en-GB" dirty="0" err="1">
                <a:solidFill>
                  <a:schemeClr val="tx1"/>
                </a:solidFill>
              </a:rPr>
              <a:t>Nasional</a:t>
            </a:r>
            <a:r>
              <a:rPr lang="en-GB" dirty="0">
                <a:solidFill>
                  <a:schemeClr val="tx1"/>
                </a:solidFill>
              </a:rPr>
              <a:t> </a:t>
            </a:r>
            <a:r>
              <a:rPr lang="en-GB" dirty="0" err="1">
                <a:solidFill>
                  <a:schemeClr val="tx1"/>
                </a:solidFill>
              </a:rPr>
              <a:t>Departemen</a:t>
            </a:r>
            <a:r>
              <a:rPr lang="en-GB" dirty="0">
                <a:solidFill>
                  <a:schemeClr val="tx1"/>
                </a:solidFill>
              </a:rPr>
              <a:t> </a:t>
            </a:r>
            <a:r>
              <a:rPr lang="en-GB" dirty="0" err="1">
                <a:solidFill>
                  <a:schemeClr val="tx1"/>
                </a:solidFill>
              </a:rPr>
              <a:t>Kehakiman</a:t>
            </a:r>
            <a:r>
              <a:rPr lang="en-GB" dirty="0">
                <a:solidFill>
                  <a:schemeClr val="tx1"/>
                </a:solidFill>
              </a:rPr>
              <a:t>.</a:t>
            </a:r>
          </a:p>
          <a:p>
            <a:pPr marL="342900" indent="-342900" algn="just" eaLnBrk="1" fontAlgn="auto" hangingPunct="1">
              <a:spcBef>
                <a:spcPts val="0"/>
              </a:spcBef>
              <a:spcAft>
                <a:spcPts val="0"/>
              </a:spcAft>
              <a:buFont typeface="+mj-lt"/>
              <a:buAutoNum type="arabicPeriod" startAt="4"/>
            </a:pPr>
            <a:endParaRPr lang="id-ID"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
          <p:cNvSpPr>
            <a:spLocks noGrp="1" noChangeArrowheads="1"/>
          </p:cNvSpPr>
          <p:nvPr>
            <p:ph type="title"/>
          </p:nvPr>
        </p:nvSpPr>
        <p:spPr/>
        <p:txBody>
          <a:bodyPr/>
          <a:lstStyle/>
          <a:p>
            <a:pPr eaLnBrk="1" hangingPunct="1"/>
            <a:endParaRPr lang="en-GB"/>
          </a:p>
        </p:txBody>
      </p:sp>
      <p:pic>
        <p:nvPicPr>
          <p:cNvPr id="2097155" name="Content Placeholder 4"/>
          <p:cNvPicPr>
            <a:picLocks noGrp="1" noChangeAspect="1" noChangeArrowheads="1"/>
          </p:cNvPicPr>
          <p:nvPr>
            <p:ph idx="1"/>
          </p:nvPr>
        </p:nvPicPr>
        <p:blipFill>
          <a:blip r:embed="rId2"/>
          <a:srcRect/>
          <a:stretch>
            <a:fillRect/>
          </a:stretch>
        </p:blipFill>
        <p:spPr>
          <a:xfrm>
            <a:off x="4161" y="0"/>
            <a:ext cx="12192000" cy="6858000"/>
          </a:xfrm>
        </p:spPr>
      </p:pic>
      <p:sp>
        <p:nvSpPr>
          <p:cNvPr id="1048606" name="Rectangle 3"/>
          <p:cNvSpPr/>
          <p:nvPr/>
        </p:nvSpPr>
        <p:spPr>
          <a:xfrm>
            <a:off x="287383" y="204651"/>
            <a:ext cx="5421086"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Kelemahan</a:t>
            </a:r>
            <a:endParaRPr lang="id-ID" b="1" dirty="0">
              <a:latin typeface="Times New Roman" panose="02020603050405020304" pitchFamily="18" charset="0"/>
              <a:cs typeface="Times New Roman" panose="02020603050405020304" pitchFamily="18" charset="0"/>
            </a:endParaRPr>
          </a:p>
        </p:txBody>
      </p:sp>
      <p:sp>
        <p:nvSpPr>
          <p:cNvPr id="1048607" name="Rectangle 4"/>
          <p:cNvSpPr/>
          <p:nvPr/>
        </p:nvSpPr>
        <p:spPr>
          <a:xfrm>
            <a:off x="3261360" y="1690688"/>
            <a:ext cx="7822281" cy="4664392"/>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000" dirty="0">
                <a:solidFill>
                  <a:schemeClr val="tx1"/>
                </a:solidFill>
                <a:latin typeface="Times New Roman" panose="02020603050405020304" pitchFamily="18" charset="0"/>
                <a:cs typeface="Times New Roman" panose="02020603050405020304" pitchFamily="18" charset="0"/>
              </a:rPr>
              <a:t>1.Tidak ada jaminan kepastian hukumnya. Jika hakim diberi kebebasan untuk melakukan penciptaan hukum dikhawatirkan ada unsur subjektifnya. Kecuali hakim tersebut sudah dibekali dengan integritas dan rasa keadilan yang tinggi. Untuk negara-negara berkembang yang tingkat korupsinya tinggi tentunya sistem hukum anglo saxon kurang tepat dianut.</a:t>
            </a:r>
            <a:endParaRPr lang="en-GB" sz="2000" dirty="0">
              <a:solidFill>
                <a:schemeClr val="tx1"/>
              </a:solidFill>
              <a:latin typeface="Times New Roman" panose="02020603050405020304" pitchFamily="18" charset="0"/>
              <a:cs typeface="Times New Roman" panose="02020603050405020304" pitchFamily="18" charset="0"/>
            </a:endParaRPr>
          </a:p>
          <a:p>
            <a:pPr algn="just"/>
            <a:endParaRPr lang="id-ID" sz="2000" dirty="0">
              <a:solidFill>
                <a:schemeClr val="tx1"/>
              </a:solidFill>
              <a:latin typeface="Times New Roman" panose="02020603050405020304" pitchFamily="18" charset="0"/>
              <a:cs typeface="Times New Roman" panose="02020603050405020304" pitchFamily="18" charset="0"/>
            </a:endParaRPr>
          </a:p>
          <a:p>
            <a:pPr algn="just"/>
            <a:r>
              <a:rPr lang="id-ID" sz="2000" dirty="0">
                <a:solidFill>
                  <a:schemeClr val="tx1"/>
                </a:solidFill>
                <a:latin typeface="Times New Roman" panose="02020603050405020304" pitchFamily="18" charset="0"/>
                <a:cs typeface="Times New Roman" panose="02020603050405020304" pitchFamily="18" charset="0"/>
              </a:rPr>
              <a:t>2.Hakim terlalu diberi kekuasaan yang amat besar dalam menentukan hukuman. Sehingga terkadang faktor subyek dapat terjadi. Karena hakim juga manusia yang terkadang ada rasa sungkan dan juga ada gejolak untuk melakukan tindakan-tindakan curang. Suatu contoh, akhir-akhir ini ada berita yang mencuat mengenai hakim yang salah membei putusan hukum mati pada terdakwa pada tahun 1991. Setelah diselidiki lebih lanjut, kini terbukti terdakwa yang dihukum mati tersebut tidak bersalah sama sekali.</a:t>
            </a:r>
          </a:p>
          <a:p>
            <a:pPr algn="just" eaLnBrk="1" fontAlgn="auto" hangingPunct="1">
              <a:spcBef>
                <a:spcPts val="0"/>
              </a:spcBef>
              <a:spcAft>
                <a:spcPts val="0"/>
              </a:spcAft>
            </a:pPr>
            <a:endParaRPr lang="id-ID" sz="1600" dirty="0">
              <a:solidFill>
                <a:schemeClr val="tx1"/>
              </a:solidFill>
              <a:latin typeface="Times New Roman" panose="02020603050405020304" pitchFamily="18" charset="0"/>
              <a:cs typeface="Times New Roman" panose="02020603050405020304" pitchFamily="18" charset="0"/>
            </a:endParaRPr>
          </a:p>
        </p:txBody>
      </p:sp>
      <p:sp>
        <p:nvSpPr>
          <p:cNvPr id="1048608" name="Rectangle 1"/>
          <p:cNvSpPr/>
          <p:nvPr/>
        </p:nvSpPr>
        <p:spPr>
          <a:xfrm>
            <a:off x="4688425" y="976108"/>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a:spLocks noGrp="1" noChangeArrowheads="1"/>
          </p:cNvSpPr>
          <p:nvPr>
            <p:ph type="title"/>
          </p:nvPr>
        </p:nvSpPr>
        <p:spPr/>
        <p:txBody>
          <a:bodyPr/>
          <a:lstStyle/>
          <a:p>
            <a:pPr eaLnBrk="1" hangingPunct="1"/>
            <a:endParaRPr lang="en-GB"/>
          </a:p>
        </p:txBody>
      </p:sp>
      <p:pic>
        <p:nvPicPr>
          <p:cNvPr id="2097156" name="Content Placeholder 4"/>
          <p:cNvPicPr>
            <a:picLocks noGrp="1" noChangeAspect="1" noChangeArrowheads="1"/>
          </p:cNvPicPr>
          <p:nvPr>
            <p:ph idx="1"/>
          </p:nvPr>
        </p:nvPicPr>
        <p:blipFill>
          <a:blip r:embed="rId2"/>
          <a:srcRect/>
          <a:stretch>
            <a:fillRect/>
          </a:stretch>
        </p:blipFill>
        <p:spPr>
          <a:xfrm>
            <a:off x="0" y="0"/>
            <a:ext cx="12192000" cy="6858000"/>
          </a:xfrm>
        </p:spPr>
      </p:pic>
      <p:sp>
        <p:nvSpPr>
          <p:cNvPr id="1048610" name="Rectangle 1"/>
          <p:cNvSpPr/>
          <p:nvPr/>
        </p:nvSpPr>
        <p:spPr>
          <a:xfrm>
            <a:off x="6351814" y="349884"/>
            <a:ext cx="5421086"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Kelemahan</a:t>
            </a:r>
            <a:endParaRPr lang="id-ID" b="1" dirty="0">
              <a:latin typeface="Times New Roman" panose="02020603050405020304" pitchFamily="18" charset="0"/>
              <a:cs typeface="Times New Roman" panose="02020603050405020304" pitchFamily="18" charset="0"/>
            </a:endParaRPr>
          </a:p>
        </p:txBody>
      </p:sp>
      <p:sp>
        <p:nvSpPr>
          <p:cNvPr id="1048611" name="Rectangle 2"/>
          <p:cNvSpPr/>
          <p:nvPr/>
        </p:nvSpPr>
        <p:spPr>
          <a:xfrm>
            <a:off x="396240" y="2055813"/>
            <a:ext cx="7822281" cy="4664392"/>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400" dirty="0">
                <a:solidFill>
                  <a:schemeClr val="tx1"/>
                </a:solidFill>
                <a:latin typeface="Times New Roman" panose="02020603050405020304" pitchFamily="18" charset="0"/>
                <a:cs typeface="Times New Roman" panose="02020603050405020304" pitchFamily="18" charset="0"/>
              </a:rPr>
              <a:t>1.Sistemnya terlalu kaku, tidak bisa mengikuti perkembangan zaman karena hakim harus tunduk terhadap perundang-undang yang sudah berlaku (hukum positif). Padahal untuk mencapai keadilan masyarakat hukum harus dinamis, menyesuaikan perkembangan masyarakat</a:t>
            </a:r>
          </a:p>
          <a:p>
            <a:pPr algn="just"/>
            <a:r>
              <a:rPr lang="id-ID" sz="2400" dirty="0">
                <a:solidFill>
                  <a:schemeClr val="tx1"/>
                </a:solidFill>
                <a:latin typeface="Times New Roman" panose="02020603050405020304" pitchFamily="18" charset="0"/>
                <a:cs typeface="Times New Roman" panose="02020603050405020304" pitchFamily="18" charset="0"/>
              </a:rPr>
              <a:t>2.Hakim hanya berfungsi menetapkan dan menafsirkan peraturan-peraturan dalam batas-batas wewenangnya. Putusan seorang hakim dalam suatu perkara hanya mengikat para pihak yang berperkara saja. Sehingga dalam penyelesaian perkara yang sama di lain waktu, seorang hakim harus menetapkan dan menafsirkan perundang-undaangan kembali.</a:t>
            </a:r>
          </a:p>
        </p:txBody>
      </p:sp>
      <p:sp>
        <p:nvSpPr>
          <p:cNvPr id="1048612" name="Rectangle 7"/>
          <p:cNvSpPr/>
          <p:nvPr/>
        </p:nvSpPr>
        <p:spPr>
          <a:xfrm>
            <a:off x="1752600" y="1250586"/>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7" name="Content Placeholder 4"/>
          <p:cNvPicPr>
            <a:picLocks noGrp="1" noChangeAspect="1" noChangeArrowheads="1"/>
          </p:cNvPicPr>
          <p:nvPr>
            <p:ph idx="1"/>
          </p:nvPr>
        </p:nvPicPr>
        <p:blipFill>
          <a:blip r:embed="rId2"/>
          <a:srcRect l="17999"/>
          <a:stretch>
            <a:fillRect/>
          </a:stretch>
        </p:blipFill>
        <p:spPr>
          <a:xfrm>
            <a:off x="0" y="971550"/>
            <a:ext cx="8181975" cy="5611813"/>
          </a:xfrm>
        </p:spPr>
      </p:pic>
      <p:sp>
        <p:nvSpPr>
          <p:cNvPr id="1048613" name="Rectangle 1"/>
          <p:cNvSpPr/>
          <p:nvPr/>
        </p:nvSpPr>
        <p:spPr>
          <a:xfrm>
            <a:off x="243840" y="137161"/>
            <a:ext cx="5464629" cy="542108"/>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14" name="Rectangle 2"/>
          <p:cNvSpPr/>
          <p:nvPr/>
        </p:nvSpPr>
        <p:spPr>
          <a:xfrm>
            <a:off x="3215640" y="1706880"/>
            <a:ext cx="7868001" cy="4648200"/>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000" dirty="0">
                <a:solidFill>
                  <a:schemeClr val="tx1"/>
                </a:solidFill>
                <a:latin typeface="Times New Roman" panose="02020603050405020304" pitchFamily="18" charset="0"/>
                <a:cs typeface="Times New Roman" panose="02020603050405020304" pitchFamily="18" charset="0"/>
              </a:rPr>
              <a:t>1.Sistem hukum Anglo Saxon, penerapannya lebih mudah terutama pada masyarakat di negara-negara berkembang karena sesuai dengan perkembangan zaman. Pendapat para ahli dan prakitisi hukum lebih menonjol digunakan oleh hakim , dalam memutus perkara.</a:t>
            </a:r>
          </a:p>
          <a:p>
            <a:pPr algn="just"/>
            <a:r>
              <a:rPr lang="id-ID" sz="2000" dirty="0">
                <a:solidFill>
                  <a:schemeClr val="tx1"/>
                </a:solidFill>
                <a:latin typeface="Times New Roman" panose="02020603050405020304" pitchFamily="18" charset="0"/>
                <a:cs typeface="Times New Roman" panose="02020603050405020304" pitchFamily="18" charset="0"/>
              </a:rPr>
              <a:t>2.Sumber-sumber hukum terdiri dari putusan-putusan hakim, kebiasaan-kebiasaan,serta peraturan-peraturan tertulis undang-undang dan peraturan administrasi negara, walaupun banyak landasan bagi terbentuknya kebiasaan dan peraturan tertulis itu berasal dari putusan-putusan dalam pengadilan. Sehingga, sumber hukum yang ada telah teruji dalam menyelesaikan suatu perkara sebelumnya.</a:t>
            </a:r>
          </a:p>
          <a:p>
            <a:pPr algn="just" eaLnBrk="1" fontAlgn="auto" hangingPunct="1">
              <a:spcBef>
                <a:spcPts val="0"/>
              </a:spcBef>
              <a:spcAft>
                <a:spcPts val="0"/>
              </a:spcAft>
            </a:pPr>
            <a:endParaRPr lang="id-ID" sz="2200" dirty="0">
              <a:solidFill>
                <a:schemeClr val="tx1"/>
              </a:solidFill>
              <a:latin typeface="Arabic Typesetting" pitchFamily="66" charset="-78"/>
              <a:cs typeface="Arabic Typesetting" pitchFamily="66" charset="-78"/>
            </a:endParaRPr>
          </a:p>
        </p:txBody>
      </p:sp>
      <p:sp>
        <p:nvSpPr>
          <p:cNvPr id="1048615" name="Rectangle 7"/>
          <p:cNvSpPr/>
          <p:nvPr/>
        </p:nvSpPr>
        <p:spPr>
          <a:xfrm>
            <a:off x="4688425" y="976108"/>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8" name="Content Placeholder 4"/>
          <p:cNvPicPr>
            <a:picLocks noGrp="1" noChangeAspect="1" noChangeArrowheads="1"/>
          </p:cNvPicPr>
          <p:nvPr>
            <p:ph idx="1"/>
          </p:nvPr>
        </p:nvPicPr>
        <p:blipFill>
          <a:blip r:embed="rId2"/>
          <a:srcRect l="17999"/>
          <a:stretch>
            <a:fillRect/>
          </a:stretch>
        </p:blipFill>
        <p:spPr>
          <a:xfrm>
            <a:off x="0" y="971550"/>
            <a:ext cx="8181975" cy="5611813"/>
          </a:xfrm>
        </p:spPr>
      </p:pic>
      <p:sp>
        <p:nvSpPr>
          <p:cNvPr id="1048616" name="Rectangle 1"/>
          <p:cNvSpPr/>
          <p:nvPr/>
        </p:nvSpPr>
        <p:spPr>
          <a:xfrm>
            <a:off x="243840" y="137161"/>
            <a:ext cx="5464629" cy="542108"/>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17" name="Rectangle 2"/>
          <p:cNvSpPr/>
          <p:nvPr/>
        </p:nvSpPr>
        <p:spPr>
          <a:xfrm>
            <a:off x="3215640" y="1706880"/>
            <a:ext cx="7868001" cy="4648200"/>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fontAlgn="auto" hangingPunct="1">
              <a:spcBef>
                <a:spcPts val="0"/>
              </a:spcBef>
              <a:spcAft>
                <a:spcPts val="0"/>
              </a:spcAft>
            </a:pPr>
            <a:r>
              <a:rPr lang="id-ID" dirty="0">
                <a:solidFill>
                  <a:schemeClr val="tx1"/>
                </a:solidFill>
                <a:latin typeface="Times New Roman" panose="02020603050405020304" pitchFamily="18" charset="0"/>
                <a:cs typeface="Times New Roman" panose="02020603050405020304" pitchFamily="18" charset="0"/>
              </a:rPr>
              <a:t>3.Kepastian hukum lebih dihargai lagi bila dilihat dari sistem pelaksanaan peradilan di negara-negara Anglo Saxon yaitu sistem Juri. Menurut sistem ini dalam suatu persidangan perkara pidana para Juri-lah yang menentukan apakah terdakwa atau tertuduh itu bersalah (guilty) atau tidak bersalah (not guilty) setelah pemeriksaan selesai. Jika Juri menentukan bersalah barulah Hakim (biasanya tunggal) berperan menentukan berat ringannya pidana atau jenis pidananya. Bila Juri menentukan tidak bersalah maka Hakim membebaskan terdakwa (tertuduh).</a:t>
            </a:r>
            <a:endParaRPr lang="en-GB" dirty="0">
              <a:solidFill>
                <a:schemeClr val="tx1"/>
              </a:solidFill>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pPr>
            <a:endParaRPr lang="en-GB" dirty="0">
              <a:solidFill>
                <a:schemeClr val="tx1"/>
              </a:solidFill>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pPr>
            <a:r>
              <a:rPr lang="id-ID" dirty="0">
                <a:solidFill>
                  <a:schemeClr val="tx1"/>
                </a:solidFill>
                <a:latin typeface="Times New Roman" panose="02020603050405020304" pitchFamily="18" charset="0"/>
                <a:cs typeface="Times New Roman" panose="02020603050405020304" pitchFamily="18" charset="0"/>
              </a:rPr>
              <a:t>4.Juri yang digunakan dalam sistem hukum ini adalah orang-orang sipil yang mendapatkan tugas dari Negara untuk berperan sebagai juri dalam sidang perkara. Juri ditunjuk oleh Negara secara acak dan seharusnya adalah orang-orang yang kedudukannya sangat netral dengan asumsi juri adalah orang awam yang tidak mengetahui sama sekali latar belakang perkara yang disidangkan. Kedua pihak dalam perkara kemudian diberi kesempatan untuk mewawancara dan menentukan juri pilihannya. Sehingga kenetralan dan keadilan dapat lebih terlihat nyata</a:t>
            </a:r>
            <a:r>
              <a:rPr lang="id-ID" sz="1400" dirty="0">
                <a:solidFill>
                  <a:schemeClr val="tx1"/>
                </a:solidFill>
                <a:latin typeface="Times New Roman" panose="02020603050405020304" pitchFamily="18" charset="0"/>
                <a:cs typeface="Times New Roman" panose="02020603050405020304" pitchFamily="18" charset="0"/>
              </a:rPr>
              <a:t>.</a:t>
            </a:r>
            <a:endParaRPr lang="id-ID" sz="2000" dirty="0">
              <a:solidFill>
                <a:schemeClr val="tx1"/>
              </a:solidFill>
              <a:latin typeface="Times New Roman" panose="02020603050405020304" pitchFamily="18" charset="0"/>
              <a:cs typeface="Times New Roman" panose="02020603050405020304" pitchFamily="18" charset="0"/>
            </a:endParaRPr>
          </a:p>
        </p:txBody>
      </p:sp>
      <p:sp>
        <p:nvSpPr>
          <p:cNvPr id="1048618" name="Rectangle 7"/>
          <p:cNvSpPr/>
          <p:nvPr/>
        </p:nvSpPr>
        <p:spPr>
          <a:xfrm>
            <a:off x="4688425" y="976108"/>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9" name="Content Placeholder 4"/>
          <p:cNvPicPr>
            <a:picLocks noGrp="1" noChangeAspect="1" noChangeArrowheads="1"/>
          </p:cNvPicPr>
          <p:nvPr>
            <p:ph idx="1"/>
          </p:nvPr>
        </p:nvPicPr>
        <p:blipFill>
          <a:blip r:embed="rId2"/>
          <a:srcRect l="17999"/>
          <a:stretch>
            <a:fillRect/>
          </a:stretch>
        </p:blipFill>
        <p:spPr>
          <a:xfrm>
            <a:off x="0" y="971550"/>
            <a:ext cx="8181975" cy="5611813"/>
          </a:xfrm>
        </p:spPr>
      </p:pic>
      <p:sp>
        <p:nvSpPr>
          <p:cNvPr id="1048619" name="Rectangle 1"/>
          <p:cNvSpPr/>
          <p:nvPr/>
        </p:nvSpPr>
        <p:spPr>
          <a:xfrm>
            <a:off x="243840" y="137161"/>
            <a:ext cx="5464629" cy="542108"/>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20" name="Rectangle 2"/>
          <p:cNvSpPr/>
          <p:nvPr/>
        </p:nvSpPr>
        <p:spPr>
          <a:xfrm>
            <a:off x="3215640" y="1706880"/>
            <a:ext cx="7868001" cy="4648200"/>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id-ID" sz="2000" dirty="0">
                <a:solidFill>
                  <a:schemeClr val="tx1"/>
                </a:solidFill>
                <a:latin typeface="Times New Roman" panose="02020603050405020304" pitchFamily="18" charset="0"/>
                <a:cs typeface="Times New Roman" panose="02020603050405020304" pitchFamily="18" charset="0"/>
              </a:rPr>
              <a:t>5.Hakim memiliki peran yang sangat besar dalam membentuk seluruh tata kehidupan masyarakat. Karena hekim memiliki wewnang yang sangat luas untuk menafsirkan peraturan hukum yang berlaku. Selain itu, menciptakan prinsip-prinsip hukum baru yang akan menjadi pegangan bagi hakim-hakim lain untuk memutuskan perkara yang sejenis.</a:t>
            </a:r>
          </a:p>
          <a:p>
            <a:pPr algn="just"/>
            <a:r>
              <a:rPr lang="id-ID" sz="2000" dirty="0">
                <a:solidFill>
                  <a:schemeClr val="tx1"/>
                </a:solidFill>
                <a:latin typeface="Times New Roman" panose="02020603050405020304" pitchFamily="18" charset="0"/>
                <a:cs typeface="Times New Roman" panose="02020603050405020304" pitchFamily="18" charset="0"/>
              </a:rPr>
              <a:t>6.Jika ada suatu putusan yang sudah dianggap tidak sesuai lagi dengan perkembangan zaman, hakim dapat menetapkan putusan baru berdasarkan nilai-nilai keadilan, kebenaran, dan akal sehat (common sense). Sehingga putusan-putusan yang ada benar-benar sesuai kenyataan dan menyesuaikan perkembangan masyarakat.</a:t>
            </a:r>
          </a:p>
        </p:txBody>
      </p:sp>
      <p:sp>
        <p:nvSpPr>
          <p:cNvPr id="1048621" name="Rectangle 7"/>
          <p:cNvSpPr/>
          <p:nvPr/>
        </p:nvSpPr>
        <p:spPr>
          <a:xfrm>
            <a:off x="4688425" y="976108"/>
            <a:ext cx="4968150"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sz="2000" dirty="0" err="1">
                <a:solidFill>
                  <a:schemeClr val="tx1"/>
                </a:solidFill>
                <a:latin typeface="Times New Roman" panose="02020603050405020304" pitchFamily="18" charset="0"/>
                <a:cs typeface="Times New Roman" panose="02020603050405020304" pitchFamily="18" charset="0"/>
              </a:rPr>
              <a:t>Inggris</a:t>
            </a:r>
            <a:endParaRPr lang="id-ID" sz="20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Title 1"/>
          <p:cNvSpPr>
            <a:spLocks noGrp="1" noChangeArrowheads="1"/>
          </p:cNvSpPr>
          <p:nvPr>
            <p:ph type="title"/>
          </p:nvPr>
        </p:nvSpPr>
        <p:spPr/>
        <p:txBody>
          <a:bodyPr/>
          <a:lstStyle/>
          <a:p>
            <a:pPr eaLnBrk="1" hangingPunct="1"/>
            <a:endParaRPr lang="en-GB"/>
          </a:p>
        </p:txBody>
      </p:sp>
      <p:pic>
        <p:nvPicPr>
          <p:cNvPr id="2097160" name="Content Placeholder 4"/>
          <p:cNvPicPr>
            <a:picLocks noGrp="1" noChangeAspect="1" noChangeArrowheads="1"/>
          </p:cNvPicPr>
          <p:nvPr>
            <p:ph idx="1"/>
          </p:nvPr>
        </p:nvPicPr>
        <p:blipFill>
          <a:blip r:embed="rId2"/>
          <a:srcRect/>
          <a:stretch>
            <a:fillRect/>
          </a:stretch>
        </p:blipFill>
        <p:spPr>
          <a:xfrm>
            <a:off x="0" y="0"/>
            <a:ext cx="12192000" cy="6858000"/>
          </a:xfrm>
        </p:spPr>
      </p:pic>
      <p:sp>
        <p:nvSpPr>
          <p:cNvPr id="1048623" name="Rectangle 1"/>
          <p:cNvSpPr/>
          <p:nvPr/>
        </p:nvSpPr>
        <p:spPr>
          <a:xfrm>
            <a:off x="287383" y="174171"/>
            <a:ext cx="5421086" cy="535577"/>
          </a:xfrm>
          <a:prstGeom prst="rect">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b="1" dirty="0" err="1">
                <a:latin typeface="Times New Roman" panose="02020603050405020304" pitchFamily="18" charset="0"/>
                <a:cs typeface="Times New Roman" panose="02020603050405020304" pitchFamily="18" charset="0"/>
              </a:rPr>
              <a:t>Kelebihan</a:t>
            </a:r>
            <a:endParaRPr lang="id-ID" b="1" dirty="0">
              <a:latin typeface="Times New Roman" panose="02020603050405020304" pitchFamily="18" charset="0"/>
              <a:cs typeface="Times New Roman" panose="02020603050405020304" pitchFamily="18" charset="0"/>
            </a:endParaRPr>
          </a:p>
        </p:txBody>
      </p:sp>
      <p:sp>
        <p:nvSpPr>
          <p:cNvPr id="1048624" name="Rectangle 2"/>
          <p:cNvSpPr/>
          <p:nvPr/>
        </p:nvSpPr>
        <p:spPr>
          <a:xfrm>
            <a:off x="3474645" y="1155110"/>
            <a:ext cx="4850629" cy="535578"/>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GB" dirty="0">
                <a:solidFill>
                  <a:schemeClr val="tx1"/>
                </a:solidFill>
                <a:latin typeface="Times New Roman" panose="02020603050405020304" pitchFamily="18" charset="0"/>
                <a:cs typeface="Times New Roman" panose="02020603050405020304" pitchFamily="18" charset="0"/>
              </a:rPr>
              <a:t>Indonesia</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1048625" name="Rectangle 6"/>
          <p:cNvSpPr/>
          <p:nvPr/>
        </p:nvSpPr>
        <p:spPr>
          <a:xfrm>
            <a:off x="1981198" y="1980962"/>
            <a:ext cx="7837521" cy="4586764"/>
          </a:xfrm>
          <a:prstGeom prst="rect">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fontAlgn="auto" hangingPunct="1">
              <a:spcBef>
                <a:spcPts val="0"/>
              </a:spcBef>
              <a:spcAft>
                <a:spcPts val="0"/>
              </a:spcAft>
            </a:pPr>
            <a:r>
              <a:rPr lang="id-ID" sz="2000" dirty="0">
                <a:solidFill>
                  <a:schemeClr val="tx1"/>
                </a:solidFill>
                <a:latin typeface="Times New Roman" panose="02020603050405020304" pitchFamily="18" charset="0"/>
                <a:cs typeface="Times New Roman" panose="02020603050405020304" pitchFamily="18" charset="0"/>
              </a:rPr>
              <a:t>1.Sistem hukumnya tertulis dan terkodifikasi, sehingga ketentuan yang berlaku dengan mudah dapat diketahui dan digunakan untuk menyelesaikan setiap terjadi peristiwa hukum (kepastian hukum yang lebih ditonjolkan). Contoh tata hukum pidana yang sudah dikodifikasikan (KUHP), jika terjadi pelanggaran tehadap hukum pidana maka dapat dilihat dalam KUHP yang sudah dikodifikasikan tersebut.</a:t>
            </a:r>
            <a:endParaRPr lang="en-GB" sz="2000" dirty="0">
              <a:solidFill>
                <a:schemeClr val="tx1"/>
              </a:solidFill>
              <a:latin typeface="Times New Roman" panose="02020603050405020304" pitchFamily="18" charset="0"/>
              <a:cs typeface="Times New Roman" panose="02020603050405020304" pitchFamily="18" charset="0"/>
            </a:endParaRPr>
          </a:p>
          <a:p>
            <a:pPr algn="just" eaLnBrk="1" fontAlgn="auto" hangingPunct="1">
              <a:spcBef>
                <a:spcPts val="0"/>
              </a:spcBef>
              <a:spcAft>
                <a:spcPts val="0"/>
              </a:spcAft>
            </a:pPr>
            <a:r>
              <a:rPr lang="id-ID" sz="2000" dirty="0">
                <a:solidFill>
                  <a:schemeClr val="tx1"/>
                </a:solidFill>
                <a:latin typeface="Times New Roman" panose="02020603050405020304" pitchFamily="18" charset="0"/>
                <a:cs typeface="Times New Roman" panose="02020603050405020304" pitchFamily="18" charset="0"/>
              </a:rPr>
              <a:t>2.Prinsisp utama yang menjadi dasar sistem hukum Eropa Komtinental itu adalah “hukum memperoleh kekuatan mengikat, karena diwujudkan dalam peraturan-peraturan yang berbentuk undang-undang dan tersusun secara sistemik di dalam kodifikasi atau kompilasi tertentu.” Prinsip dasar ini dianut karena ingin mencapai tujuan hukum yaitu ”kepastian hukum.” Sehingga kepastiam hukum di sistem hukum Eropa Kontinental ini sangat diperhatikan dan dijamin.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1496</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Arabic Typesetting</vt:lpstr>
      <vt:lpstr>Arial</vt:lpstr>
      <vt:lpstr>Arial Black</vt:lpstr>
      <vt:lpstr>Calibri</vt:lpstr>
      <vt:lpstr>Calibri Light</vt:lpstr>
      <vt:lpstr>Times New Roman</vt:lpstr>
      <vt:lpstr>Office Theme</vt:lpstr>
      <vt:lpstr>Perbandingan Hukum Pidana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Pidana Internasional</dc:title>
  <dc:creator>ASUS</dc:creator>
  <cp:lastModifiedBy>ASUS</cp:lastModifiedBy>
  <cp:revision>1</cp:revision>
  <dcterms:created xsi:type="dcterms:W3CDTF">2020-10-09T18:20:39Z</dcterms:created>
  <dcterms:modified xsi:type="dcterms:W3CDTF">2021-09-23T10:38:49Z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014998d5502f40f2a6fd230700d54777</vt:lpwstr>
  </property>
</Properties>
</file>