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10"/>
  </p:notesMasterIdLst>
  <p:sldIdLst>
    <p:sldId id="256" r:id="rId2"/>
    <p:sldId id="257" r:id="rId3"/>
    <p:sldId id="262" r:id="rId4"/>
    <p:sldId id="266" r:id="rId5"/>
    <p:sldId id="260" r:id="rId6"/>
    <p:sldId id="267" r:id="rId7"/>
    <p:sldId id="281" r:id="rId8"/>
    <p:sldId id="270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447E4E-F8A8-4EC0-8D4D-556C6A9317E3}">
  <a:tblStyle styleId="{41447E4E-F8A8-4EC0-8D4D-556C6A9317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 snapToGrid="0">
      <p:cViewPr varScale="1">
        <p:scale>
          <a:sx n="90" d="100"/>
          <a:sy n="90" d="100"/>
        </p:scale>
        <p:origin x="8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52d32caf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52d32caf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52d32caf4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52d32caf4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52d32caf4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52d32caf4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52d32caf4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52d32caf4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52d32caf4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52d32caf4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52d32caf41_0_1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52d32caf41_0_1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52d32caf41_0_1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52d32caf41_0_1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797875" y="652375"/>
            <a:ext cx="5688401" cy="3992938"/>
          </a:xfrm>
          <a:custGeom>
            <a:avLst/>
            <a:gdLst/>
            <a:ahLst/>
            <a:cxnLst/>
            <a:rect l="l" t="t" r="r" b="b"/>
            <a:pathLst>
              <a:path w="13796" h="14030" extrusionOk="0">
                <a:moveTo>
                  <a:pt x="11018" y="1"/>
                </a:moveTo>
                <a:lnTo>
                  <a:pt x="0" y="3021"/>
                </a:lnTo>
                <a:lnTo>
                  <a:pt x="2769" y="14030"/>
                </a:lnTo>
                <a:cubicBezTo>
                  <a:pt x="5639" y="13612"/>
                  <a:pt x="8500" y="13135"/>
                  <a:pt x="11353" y="12608"/>
                </a:cubicBezTo>
                <a:cubicBezTo>
                  <a:pt x="11294" y="11771"/>
                  <a:pt x="11244" y="10935"/>
                  <a:pt x="11202" y="10098"/>
                </a:cubicBezTo>
                <a:cubicBezTo>
                  <a:pt x="12064" y="9789"/>
                  <a:pt x="12925" y="9504"/>
                  <a:pt x="13795" y="9245"/>
                </a:cubicBezTo>
                <a:cubicBezTo>
                  <a:pt x="12917" y="9128"/>
                  <a:pt x="12039" y="9036"/>
                  <a:pt x="11152" y="8985"/>
                </a:cubicBezTo>
                <a:cubicBezTo>
                  <a:pt x="11018" y="5999"/>
                  <a:pt x="10976" y="3004"/>
                  <a:pt x="110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243661" y="709114"/>
            <a:ext cx="5467809" cy="3684842"/>
          </a:xfrm>
          <a:custGeom>
            <a:avLst/>
            <a:gdLst/>
            <a:ahLst/>
            <a:cxnLst/>
            <a:rect l="l" t="t" r="r" b="b"/>
            <a:pathLst>
              <a:path w="13261" h="13189" extrusionOk="0">
                <a:moveTo>
                  <a:pt x="11288" y="337"/>
                </a:moveTo>
                <a:cubicBezTo>
                  <a:pt x="10886" y="3230"/>
                  <a:pt x="10563" y="6138"/>
                  <a:pt x="10326" y="9047"/>
                </a:cubicBezTo>
                <a:lnTo>
                  <a:pt x="10326" y="9047"/>
                </a:lnTo>
                <a:cubicBezTo>
                  <a:pt x="10302" y="9119"/>
                  <a:pt x="10324" y="9201"/>
                  <a:pt x="10411" y="9227"/>
                </a:cubicBezTo>
                <a:lnTo>
                  <a:pt x="10411" y="9227"/>
                </a:lnTo>
                <a:cubicBezTo>
                  <a:pt x="10424" y="9231"/>
                  <a:pt x="10437" y="9234"/>
                  <a:pt x="10451" y="9235"/>
                </a:cubicBezTo>
                <a:lnTo>
                  <a:pt x="10451" y="9235"/>
                </a:lnTo>
                <a:cubicBezTo>
                  <a:pt x="11077" y="9356"/>
                  <a:pt x="11699" y="9489"/>
                  <a:pt x="12316" y="9639"/>
                </a:cubicBezTo>
                <a:lnTo>
                  <a:pt x="12316" y="9639"/>
                </a:lnTo>
                <a:cubicBezTo>
                  <a:pt x="11658" y="9760"/>
                  <a:pt x="11003" y="9893"/>
                  <a:pt x="10349" y="10035"/>
                </a:cubicBezTo>
                <a:cubicBezTo>
                  <a:pt x="10282" y="10060"/>
                  <a:pt x="10232" y="10118"/>
                  <a:pt x="10232" y="10194"/>
                </a:cubicBezTo>
                <a:cubicBezTo>
                  <a:pt x="10177" y="10980"/>
                  <a:pt x="10122" y="11767"/>
                  <a:pt x="10073" y="12553"/>
                </a:cubicBezTo>
                <a:lnTo>
                  <a:pt x="10073" y="12553"/>
                </a:lnTo>
                <a:cubicBezTo>
                  <a:pt x="7267" y="12713"/>
                  <a:pt x="4468" y="12818"/>
                  <a:pt x="1662" y="12876"/>
                </a:cubicBezTo>
                <a:lnTo>
                  <a:pt x="1662" y="12876"/>
                </a:lnTo>
                <a:cubicBezTo>
                  <a:pt x="1214" y="9210"/>
                  <a:pt x="774" y="5551"/>
                  <a:pt x="334" y="1893"/>
                </a:cubicBezTo>
                <a:lnTo>
                  <a:pt x="334" y="1893"/>
                </a:lnTo>
                <a:lnTo>
                  <a:pt x="11288" y="337"/>
                </a:lnTo>
                <a:close/>
                <a:moveTo>
                  <a:pt x="11464" y="0"/>
                </a:moveTo>
                <a:cubicBezTo>
                  <a:pt x="11452" y="0"/>
                  <a:pt x="11440" y="1"/>
                  <a:pt x="11428" y="4"/>
                </a:cubicBezTo>
                <a:lnTo>
                  <a:pt x="117" y="1610"/>
                </a:lnTo>
                <a:cubicBezTo>
                  <a:pt x="50" y="1627"/>
                  <a:pt x="0" y="1686"/>
                  <a:pt x="9" y="1761"/>
                </a:cubicBezTo>
                <a:cubicBezTo>
                  <a:pt x="460" y="5517"/>
                  <a:pt x="912" y="9273"/>
                  <a:pt x="1364" y="13038"/>
                </a:cubicBezTo>
                <a:cubicBezTo>
                  <a:pt x="1364" y="13122"/>
                  <a:pt x="1439" y="13189"/>
                  <a:pt x="1523" y="13189"/>
                </a:cubicBezTo>
                <a:cubicBezTo>
                  <a:pt x="4426" y="13130"/>
                  <a:pt x="7320" y="13021"/>
                  <a:pt x="10223" y="12854"/>
                </a:cubicBezTo>
                <a:cubicBezTo>
                  <a:pt x="10307" y="12854"/>
                  <a:pt x="10374" y="12787"/>
                  <a:pt x="10374" y="12703"/>
                </a:cubicBezTo>
                <a:cubicBezTo>
                  <a:pt x="10421" y="11909"/>
                  <a:pt x="10477" y="11116"/>
                  <a:pt x="10532" y="10322"/>
                </a:cubicBezTo>
                <a:lnTo>
                  <a:pt x="10532" y="10322"/>
                </a:lnTo>
                <a:cubicBezTo>
                  <a:pt x="11386" y="10130"/>
                  <a:pt x="12240" y="9962"/>
                  <a:pt x="13101" y="9817"/>
                </a:cubicBezTo>
                <a:cubicBezTo>
                  <a:pt x="13260" y="9792"/>
                  <a:pt x="13243" y="9549"/>
                  <a:pt x="13101" y="9516"/>
                </a:cubicBezTo>
                <a:cubicBezTo>
                  <a:pt x="12290" y="9301"/>
                  <a:pt x="11471" y="9117"/>
                  <a:pt x="10645" y="8955"/>
                </a:cubicBezTo>
                <a:lnTo>
                  <a:pt x="10645" y="8955"/>
                </a:lnTo>
                <a:cubicBezTo>
                  <a:pt x="10894" y="6022"/>
                  <a:pt x="11217" y="3105"/>
                  <a:pt x="11629" y="197"/>
                </a:cubicBezTo>
                <a:cubicBezTo>
                  <a:pt x="11651" y="92"/>
                  <a:pt x="11566" y="0"/>
                  <a:pt x="114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flipH="1">
            <a:off x="3326150" y="3427650"/>
            <a:ext cx="24963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135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5400000">
            <a:off x="51826" y="196600"/>
            <a:ext cx="1888761" cy="1762891"/>
            <a:chOff x="7280351" y="0"/>
            <a:chExt cx="1888761" cy="1762891"/>
          </a:xfrm>
        </p:grpSpPr>
        <p:sp>
          <p:nvSpPr>
            <p:cNvPr id="13" name="Google Shape;13;p2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912751" y="260115"/>
              <a:ext cx="239069" cy="169069"/>
            </a:xfrm>
            <a:custGeom>
              <a:avLst/>
              <a:gdLst/>
              <a:ahLst/>
              <a:cxnLst/>
              <a:rect l="l" t="t" r="r" b="b"/>
              <a:pathLst>
                <a:path w="3487" h="2466" extrusionOk="0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33846" y="241741"/>
              <a:ext cx="256414" cy="192105"/>
            </a:xfrm>
            <a:custGeom>
              <a:avLst/>
              <a:gdLst/>
              <a:ahLst/>
              <a:cxnLst/>
              <a:rect l="l" t="t" r="r" b="b"/>
              <a:pathLst>
                <a:path w="3740" h="2802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7121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 rot="5400000">
            <a:off x="7105176" y="3084900"/>
            <a:ext cx="1888761" cy="1762891"/>
            <a:chOff x="7280351" y="0"/>
            <a:chExt cx="1888761" cy="1762891"/>
          </a:xfrm>
        </p:grpSpPr>
        <p:sp>
          <p:nvSpPr>
            <p:cNvPr id="48" name="Google Shape;48;p2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912751" y="260115"/>
              <a:ext cx="239069" cy="169069"/>
            </a:xfrm>
            <a:custGeom>
              <a:avLst/>
              <a:gdLst/>
              <a:ahLst/>
              <a:cxnLst/>
              <a:rect l="l" t="t" r="r" b="b"/>
              <a:pathLst>
                <a:path w="3487" h="2466" extrusionOk="0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333846" y="241741"/>
              <a:ext cx="256414" cy="192105"/>
            </a:xfrm>
            <a:custGeom>
              <a:avLst/>
              <a:gdLst/>
              <a:ahLst/>
              <a:cxnLst/>
              <a:rect l="l" t="t" r="r" b="b"/>
              <a:pathLst>
                <a:path w="3740" h="2802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7121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2" name="Google Shape;82;p2"/>
          <p:cNvSpPr/>
          <p:nvPr/>
        </p:nvSpPr>
        <p:spPr>
          <a:xfrm rot="7631413">
            <a:off x="7610830" y="197792"/>
            <a:ext cx="1087435" cy="811204"/>
          </a:xfrm>
          <a:custGeom>
            <a:avLst/>
            <a:gdLst/>
            <a:ahLst/>
            <a:cxnLst/>
            <a:rect l="l" t="t" r="r" b="b"/>
            <a:pathLst>
              <a:path w="3740" h="2790" extrusionOk="0">
                <a:moveTo>
                  <a:pt x="1666" y="1"/>
                </a:moveTo>
                <a:cubicBezTo>
                  <a:pt x="1534" y="1"/>
                  <a:pt x="1401" y="88"/>
                  <a:pt x="1395" y="262"/>
                </a:cubicBezTo>
                <a:cubicBezTo>
                  <a:pt x="1383" y="370"/>
                  <a:pt x="1383" y="478"/>
                  <a:pt x="1383" y="587"/>
                </a:cubicBezTo>
                <a:cubicBezTo>
                  <a:pt x="987" y="599"/>
                  <a:pt x="590" y="623"/>
                  <a:pt x="217" y="683"/>
                </a:cubicBezTo>
                <a:cubicBezTo>
                  <a:pt x="1" y="707"/>
                  <a:pt x="1" y="983"/>
                  <a:pt x="217" y="1007"/>
                </a:cubicBezTo>
                <a:cubicBezTo>
                  <a:pt x="590" y="1055"/>
                  <a:pt x="987" y="1079"/>
                  <a:pt x="1383" y="1091"/>
                </a:cubicBezTo>
                <a:cubicBezTo>
                  <a:pt x="1395" y="1596"/>
                  <a:pt x="1431" y="2089"/>
                  <a:pt x="1455" y="2582"/>
                </a:cubicBezTo>
                <a:cubicBezTo>
                  <a:pt x="1461" y="2720"/>
                  <a:pt x="1564" y="2789"/>
                  <a:pt x="1666" y="2789"/>
                </a:cubicBezTo>
                <a:cubicBezTo>
                  <a:pt x="1768" y="2789"/>
                  <a:pt x="1870" y="2720"/>
                  <a:pt x="1876" y="2582"/>
                </a:cubicBezTo>
                <a:cubicBezTo>
                  <a:pt x="1900" y="2101"/>
                  <a:pt x="1936" y="1596"/>
                  <a:pt x="1948" y="1103"/>
                </a:cubicBezTo>
                <a:cubicBezTo>
                  <a:pt x="2441" y="1103"/>
                  <a:pt x="2934" y="1091"/>
                  <a:pt x="3415" y="1091"/>
                </a:cubicBezTo>
                <a:cubicBezTo>
                  <a:pt x="3419" y="1092"/>
                  <a:pt x="3422" y="1092"/>
                  <a:pt x="3426" y="1092"/>
                </a:cubicBezTo>
                <a:cubicBezTo>
                  <a:pt x="3739" y="1092"/>
                  <a:pt x="3736" y="587"/>
                  <a:pt x="3415" y="587"/>
                </a:cubicBezTo>
                <a:lnTo>
                  <a:pt x="1948" y="587"/>
                </a:lnTo>
                <a:cubicBezTo>
                  <a:pt x="1948" y="478"/>
                  <a:pt x="1948" y="370"/>
                  <a:pt x="1936" y="262"/>
                </a:cubicBezTo>
                <a:cubicBezTo>
                  <a:pt x="1930" y="88"/>
                  <a:pt x="1798" y="1"/>
                  <a:pt x="16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 flipH="1">
            <a:off x="2867275" y="1514975"/>
            <a:ext cx="3414300" cy="17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Font typeface="Pacifico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84" name="Google Shape;84;p2"/>
          <p:cNvGrpSpPr/>
          <p:nvPr/>
        </p:nvGrpSpPr>
        <p:grpSpPr>
          <a:xfrm>
            <a:off x="-110838" y="3995083"/>
            <a:ext cx="2217087" cy="796455"/>
            <a:chOff x="7591575" y="960850"/>
            <a:chExt cx="2263950" cy="470301"/>
          </a:xfrm>
        </p:grpSpPr>
        <p:sp>
          <p:nvSpPr>
            <p:cNvPr id="85" name="Google Shape;85;p2"/>
            <p:cNvSpPr/>
            <p:nvPr/>
          </p:nvSpPr>
          <p:spPr>
            <a:xfrm>
              <a:off x="7592364" y="960850"/>
              <a:ext cx="514794" cy="32804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591575" y="1040377"/>
              <a:ext cx="1049388" cy="48815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593154" y="1355805"/>
              <a:ext cx="2262372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90" name="Google Shape;90;p2"/>
          <p:cNvSpPr/>
          <p:nvPr/>
        </p:nvSpPr>
        <p:spPr>
          <a:xfrm>
            <a:off x="3095226" y="3246276"/>
            <a:ext cx="2391554" cy="108050"/>
          </a:xfrm>
          <a:custGeom>
            <a:avLst/>
            <a:gdLst/>
            <a:ahLst/>
            <a:cxnLst/>
            <a:rect l="l" t="t" r="r" b="b"/>
            <a:pathLst>
              <a:path w="15953" h="747" extrusionOk="0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91" name="Google Shape;91;p2"/>
          <p:cNvSpPr/>
          <p:nvPr/>
        </p:nvSpPr>
        <p:spPr>
          <a:xfrm rot="7631436">
            <a:off x="8198706" y="885440"/>
            <a:ext cx="726647" cy="542071"/>
          </a:xfrm>
          <a:custGeom>
            <a:avLst/>
            <a:gdLst/>
            <a:ahLst/>
            <a:cxnLst/>
            <a:rect l="l" t="t" r="r" b="b"/>
            <a:pathLst>
              <a:path w="3740" h="2790" extrusionOk="0">
                <a:moveTo>
                  <a:pt x="1666" y="1"/>
                </a:moveTo>
                <a:cubicBezTo>
                  <a:pt x="1534" y="1"/>
                  <a:pt x="1401" y="88"/>
                  <a:pt x="1395" y="262"/>
                </a:cubicBezTo>
                <a:cubicBezTo>
                  <a:pt x="1383" y="370"/>
                  <a:pt x="1383" y="478"/>
                  <a:pt x="1383" y="587"/>
                </a:cubicBezTo>
                <a:cubicBezTo>
                  <a:pt x="987" y="599"/>
                  <a:pt x="590" y="623"/>
                  <a:pt x="217" y="683"/>
                </a:cubicBezTo>
                <a:cubicBezTo>
                  <a:pt x="1" y="707"/>
                  <a:pt x="1" y="983"/>
                  <a:pt x="217" y="1007"/>
                </a:cubicBezTo>
                <a:cubicBezTo>
                  <a:pt x="590" y="1055"/>
                  <a:pt x="987" y="1079"/>
                  <a:pt x="1383" y="1091"/>
                </a:cubicBezTo>
                <a:cubicBezTo>
                  <a:pt x="1395" y="1596"/>
                  <a:pt x="1431" y="2089"/>
                  <a:pt x="1455" y="2582"/>
                </a:cubicBezTo>
                <a:cubicBezTo>
                  <a:pt x="1461" y="2720"/>
                  <a:pt x="1564" y="2789"/>
                  <a:pt x="1666" y="2789"/>
                </a:cubicBezTo>
                <a:cubicBezTo>
                  <a:pt x="1768" y="2789"/>
                  <a:pt x="1870" y="2720"/>
                  <a:pt x="1876" y="2582"/>
                </a:cubicBezTo>
                <a:cubicBezTo>
                  <a:pt x="1900" y="2101"/>
                  <a:pt x="1936" y="1596"/>
                  <a:pt x="1948" y="1103"/>
                </a:cubicBezTo>
                <a:cubicBezTo>
                  <a:pt x="2441" y="1103"/>
                  <a:pt x="2934" y="1091"/>
                  <a:pt x="3415" y="1091"/>
                </a:cubicBezTo>
                <a:cubicBezTo>
                  <a:pt x="3419" y="1092"/>
                  <a:pt x="3422" y="1092"/>
                  <a:pt x="3426" y="1092"/>
                </a:cubicBezTo>
                <a:cubicBezTo>
                  <a:pt x="3739" y="1092"/>
                  <a:pt x="3736" y="587"/>
                  <a:pt x="3415" y="587"/>
                </a:cubicBezTo>
                <a:lnTo>
                  <a:pt x="1948" y="587"/>
                </a:lnTo>
                <a:cubicBezTo>
                  <a:pt x="1948" y="478"/>
                  <a:pt x="1948" y="370"/>
                  <a:pt x="1936" y="262"/>
                </a:cubicBezTo>
                <a:cubicBezTo>
                  <a:pt x="1930" y="88"/>
                  <a:pt x="1798" y="1"/>
                  <a:pt x="16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accent2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825" y="-19325"/>
            <a:ext cx="9165672" cy="518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accent2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600003">
            <a:off x="-3096929" y="-19325"/>
            <a:ext cx="9165672" cy="518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600003">
            <a:off x="2997646" y="-19325"/>
            <a:ext cx="9165672" cy="51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425" y="-39345"/>
            <a:ext cx="9174869" cy="518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CUSTOM_13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" name="Google Shape;481;p26"/>
          <p:cNvGrpSpPr/>
          <p:nvPr/>
        </p:nvGrpSpPr>
        <p:grpSpPr>
          <a:xfrm rot="10800000">
            <a:off x="6500314" y="402880"/>
            <a:ext cx="2710401" cy="913972"/>
            <a:chOff x="7591575" y="1014633"/>
            <a:chExt cx="2263950" cy="645096"/>
          </a:xfrm>
        </p:grpSpPr>
        <p:sp>
          <p:nvSpPr>
            <p:cNvPr id="482" name="Google Shape;482;p26"/>
            <p:cNvSpPr/>
            <p:nvPr/>
          </p:nvSpPr>
          <p:spPr>
            <a:xfrm>
              <a:off x="7592364" y="1014633"/>
              <a:ext cx="514794" cy="32804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7591575" y="1094160"/>
              <a:ext cx="1049388" cy="48815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7592562" y="1506211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7593154" y="1584384"/>
              <a:ext cx="2262372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</p:grpSp>
      <p:sp>
        <p:nvSpPr>
          <p:cNvPr id="487" name="Google Shape;487;p26"/>
          <p:cNvSpPr txBox="1">
            <a:spLocks noGrp="1"/>
          </p:cNvSpPr>
          <p:nvPr>
            <p:ph type="title"/>
          </p:nvPr>
        </p:nvSpPr>
        <p:spPr>
          <a:xfrm>
            <a:off x="607863" y="431217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825" y="-19325"/>
            <a:ext cx="9165672" cy="518215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/>
          <p:nvPr/>
        </p:nvSpPr>
        <p:spPr>
          <a:xfrm>
            <a:off x="2441768" y="673303"/>
            <a:ext cx="4529561" cy="4071505"/>
          </a:xfrm>
          <a:custGeom>
            <a:avLst/>
            <a:gdLst/>
            <a:ahLst/>
            <a:cxnLst/>
            <a:rect l="l" t="t" r="r" b="b"/>
            <a:pathLst>
              <a:path w="14122" h="12694" extrusionOk="0">
                <a:moveTo>
                  <a:pt x="9279" y="1"/>
                </a:moveTo>
                <a:cubicBezTo>
                  <a:pt x="9077" y="1"/>
                  <a:pt x="8875" y="5"/>
                  <a:pt x="8675" y="12"/>
                </a:cubicBezTo>
                <a:cubicBezTo>
                  <a:pt x="7278" y="54"/>
                  <a:pt x="5873" y="179"/>
                  <a:pt x="4543" y="606"/>
                </a:cubicBezTo>
                <a:cubicBezTo>
                  <a:pt x="3221" y="1033"/>
                  <a:pt x="1974" y="1794"/>
                  <a:pt x="1163" y="2915"/>
                </a:cubicBezTo>
                <a:cubicBezTo>
                  <a:pt x="301" y="4111"/>
                  <a:pt x="0" y="5617"/>
                  <a:pt x="59" y="7081"/>
                </a:cubicBezTo>
                <a:cubicBezTo>
                  <a:pt x="134" y="8980"/>
                  <a:pt x="912" y="10996"/>
                  <a:pt x="2593" y="11916"/>
                </a:cubicBezTo>
                <a:cubicBezTo>
                  <a:pt x="3346" y="12326"/>
                  <a:pt x="4200" y="12485"/>
                  <a:pt x="5045" y="12586"/>
                </a:cubicBezTo>
                <a:cubicBezTo>
                  <a:pt x="5544" y="12650"/>
                  <a:pt x="6051" y="12694"/>
                  <a:pt x="6554" y="12694"/>
                </a:cubicBezTo>
                <a:cubicBezTo>
                  <a:pt x="7163" y="12694"/>
                  <a:pt x="7767" y="12630"/>
                  <a:pt x="8349" y="12460"/>
                </a:cubicBezTo>
                <a:cubicBezTo>
                  <a:pt x="9370" y="12159"/>
                  <a:pt x="10323" y="11473"/>
                  <a:pt x="10725" y="10503"/>
                </a:cubicBezTo>
                <a:lnTo>
                  <a:pt x="12139" y="12209"/>
                </a:lnTo>
                <a:lnTo>
                  <a:pt x="11720" y="9959"/>
                </a:lnTo>
                <a:lnTo>
                  <a:pt x="11812" y="9950"/>
                </a:lnTo>
                <a:cubicBezTo>
                  <a:pt x="12641" y="9800"/>
                  <a:pt x="13293" y="9131"/>
                  <a:pt x="13636" y="8378"/>
                </a:cubicBezTo>
                <a:cubicBezTo>
                  <a:pt x="13979" y="7625"/>
                  <a:pt x="14055" y="6771"/>
                  <a:pt x="14080" y="5935"/>
                </a:cubicBezTo>
                <a:cubicBezTo>
                  <a:pt x="14121" y="4964"/>
                  <a:pt x="14105" y="3977"/>
                  <a:pt x="13837" y="3040"/>
                </a:cubicBezTo>
                <a:cubicBezTo>
                  <a:pt x="13578" y="2103"/>
                  <a:pt x="13042" y="1217"/>
                  <a:pt x="12222" y="681"/>
                </a:cubicBezTo>
                <a:cubicBezTo>
                  <a:pt x="11368" y="121"/>
                  <a:pt x="10315" y="1"/>
                  <a:pt x="92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2041800" y="551100"/>
            <a:ext cx="4744139" cy="4171898"/>
          </a:xfrm>
          <a:custGeom>
            <a:avLst/>
            <a:gdLst/>
            <a:ahLst/>
            <a:cxnLst/>
            <a:rect l="l" t="t" r="r" b="b"/>
            <a:pathLst>
              <a:path w="14791" h="13007" extrusionOk="0">
                <a:moveTo>
                  <a:pt x="9649" y="299"/>
                </a:moveTo>
                <a:cubicBezTo>
                  <a:pt x="10334" y="299"/>
                  <a:pt x="11018" y="360"/>
                  <a:pt x="11662" y="569"/>
                </a:cubicBezTo>
                <a:cubicBezTo>
                  <a:pt x="12917" y="970"/>
                  <a:pt x="13695" y="2008"/>
                  <a:pt x="14055" y="3237"/>
                </a:cubicBezTo>
                <a:cubicBezTo>
                  <a:pt x="14398" y="4542"/>
                  <a:pt x="14415" y="6048"/>
                  <a:pt x="14181" y="7378"/>
                </a:cubicBezTo>
                <a:cubicBezTo>
                  <a:pt x="13996" y="8458"/>
                  <a:pt x="13344" y="9830"/>
                  <a:pt x="12089" y="9955"/>
                </a:cubicBezTo>
                <a:cubicBezTo>
                  <a:pt x="11989" y="9955"/>
                  <a:pt x="11913" y="10047"/>
                  <a:pt x="11938" y="10147"/>
                </a:cubicBezTo>
                <a:lnTo>
                  <a:pt x="12243" y="11787"/>
                </a:lnTo>
                <a:lnTo>
                  <a:pt x="12243" y="11787"/>
                </a:lnTo>
                <a:lnTo>
                  <a:pt x="11211" y="10541"/>
                </a:lnTo>
                <a:cubicBezTo>
                  <a:pt x="11179" y="10513"/>
                  <a:pt x="11141" y="10499"/>
                  <a:pt x="11102" y="10499"/>
                </a:cubicBezTo>
                <a:cubicBezTo>
                  <a:pt x="11048" y="10499"/>
                  <a:pt x="10994" y="10525"/>
                  <a:pt x="10960" y="10574"/>
                </a:cubicBezTo>
                <a:cubicBezTo>
                  <a:pt x="10218" y="12222"/>
                  <a:pt x="8517" y="12677"/>
                  <a:pt x="6840" y="12677"/>
                </a:cubicBezTo>
                <a:cubicBezTo>
                  <a:pt x="6209" y="12677"/>
                  <a:pt x="5583" y="12612"/>
                  <a:pt x="5012" y="12523"/>
                </a:cubicBezTo>
                <a:cubicBezTo>
                  <a:pt x="3941" y="12364"/>
                  <a:pt x="2912" y="12030"/>
                  <a:pt x="2134" y="11243"/>
                </a:cubicBezTo>
                <a:cubicBezTo>
                  <a:pt x="1465" y="10566"/>
                  <a:pt x="1046" y="9671"/>
                  <a:pt x="812" y="8767"/>
                </a:cubicBezTo>
                <a:cubicBezTo>
                  <a:pt x="285" y="6717"/>
                  <a:pt x="586" y="4258"/>
                  <a:pt x="2067" y="2668"/>
                </a:cubicBezTo>
                <a:cubicBezTo>
                  <a:pt x="3598" y="1020"/>
                  <a:pt x="5932" y="510"/>
                  <a:pt x="8090" y="368"/>
                </a:cubicBezTo>
                <a:cubicBezTo>
                  <a:pt x="8599" y="335"/>
                  <a:pt x="9124" y="299"/>
                  <a:pt x="9649" y="299"/>
                </a:cubicBezTo>
                <a:close/>
                <a:moveTo>
                  <a:pt x="9700" y="0"/>
                </a:moveTo>
                <a:cubicBezTo>
                  <a:pt x="9536" y="0"/>
                  <a:pt x="9373" y="3"/>
                  <a:pt x="9211" y="8"/>
                </a:cubicBezTo>
                <a:cubicBezTo>
                  <a:pt x="6802" y="67"/>
                  <a:pt x="4217" y="385"/>
                  <a:pt x="2318" y="1991"/>
                </a:cubicBezTo>
                <a:cubicBezTo>
                  <a:pt x="528" y="3513"/>
                  <a:pt x="1" y="6006"/>
                  <a:pt x="377" y="8248"/>
                </a:cubicBezTo>
                <a:cubicBezTo>
                  <a:pt x="745" y="10432"/>
                  <a:pt x="2067" y="12214"/>
                  <a:pt x="4292" y="12716"/>
                </a:cubicBezTo>
                <a:cubicBezTo>
                  <a:pt x="5051" y="12884"/>
                  <a:pt x="5926" y="13007"/>
                  <a:pt x="6802" y="13007"/>
                </a:cubicBezTo>
                <a:cubicBezTo>
                  <a:pt x="8547" y="13007"/>
                  <a:pt x="10296" y="12520"/>
                  <a:pt x="11128" y="10938"/>
                </a:cubicBezTo>
                <a:lnTo>
                  <a:pt x="11128" y="10938"/>
                </a:lnTo>
                <a:lnTo>
                  <a:pt x="12399" y="12465"/>
                </a:lnTo>
                <a:cubicBezTo>
                  <a:pt x="12429" y="12503"/>
                  <a:pt x="12465" y="12518"/>
                  <a:pt x="12501" y="12518"/>
                </a:cubicBezTo>
                <a:cubicBezTo>
                  <a:pt x="12591" y="12518"/>
                  <a:pt x="12676" y="12416"/>
                  <a:pt x="12658" y="12314"/>
                </a:cubicBezTo>
                <a:lnTo>
                  <a:pt x="12280" y="10238"/>
                </a:lnTo>
                <a:lnTo>
                  <a:pt x="12280" y="10238"/>
                </a:lnTo>
                <a:cubicBezTo>
                  <a:pt x="13360" y="10032"/>
                  <a:pt x="14095" y="8987"/>
                  <a:pt x="14373" y="7981"/>
                </a:cubicBezTo>
                <a:cubicBezTo>
                  <a:pt x="14790" y="6487"/>
                  <a:pt x="14750" y="4660"/>
                  <a:pt x="14359" y="3165"/>
                </a:cubicBezTo>
                <a:lnTo>
                  <a:pt x="14359" y="3165"/>
                </a:lnTo>
                <a:cubicBezTo>
                  <a:pt x="14358" y="3161"/>
                  <a:pt x="14357" y="3157"/>
                  <a:pt x="14356" y="3154"/>
                </a:cubicBezTo>
                <a:lnTo>
                  <a:pt x="14356" y="3154"/>
                </a:lnTo>
                <a:cubicBezTo>
                  <a:pt x="14356" y="3154"/>
                  <a:pt x="14356" y="3154"/>
                  <a:pt x="14356" y="3154"/>
                </a:cubicBezTo>
                <a:cubicBezTo>
                  <a:pt x="14047" y="2133"/>
                  <a:pt x="13469" y="1171"/>
                  <a:pt x="12524" y="610"/>
                </a:cubicBezTo>
                <a:cubicBezTo>
                  <a:pt x="11679" y="109"/>
                  <a:pt x="10675" y="0"/>
                  <a:pt x="97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2626375" y="1826275"/>
            <a:ext cx="3891300" cy="17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825400" y="1055210"/>
            <a:ext cx="3493200" cy="113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7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3"/>
          <p:cNvSpPr txBox="1">
            <a:spLocks noGrp="1"/>
          </p:cNvSpPr>
          <p:nvPr>
            <p:ph type="subTitle" idx="1"/>
          </p:nvPr>
        </p:nvSpPr>
        <p:spPr>
          <a:xfrm>
            <a:off x="3431325" y="3540925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719750" y="1339175"/>
            <a:ext cx="7447800" cy="31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000"/>
              <a:buFont typeface="Abel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3479425" y="445025"/>
            <a:ext cx="5061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02" name="Google Shape;102;p4"/>
          <p:cNvGrpSpPr/>
          <p:nvPr/>
        </p:nvGrpSpPr>
        <p:grpSpPr>
          <a:xfrm>
            <a:off x="116890" y="756126"/>
            <a:ext cx="1991442" cy="167141"/>
            <a:chOff x="5953575" y="2624425"/>
            <a:chExt cx="1507754" cy="151850"/>
          </a:xfrm>
        </p:grpSpPr>
        <p:sp>
          <p:nvSpPr>
            <p:cNvPr id="103" name="Google Shape;103;p4"/>
            <p:cNvSpPr/>
            <p:nvPr/>
          </p:nvSpPr>
          <p:spPr>
            <a:xfrm>
              <a:off x="5955475" y="2724025"/>
              <a:ext cx="1460947" cy="52250"/>
            </a:xfrm>
            <a:custGeom>
              <a:avLst/>
              <a:gdLst/>
              <a:ahLst/>
              <a:cxnLst/>
              <a:rect l="l" t="t" r="r" b="b"/>
              <a:pathLst>
                <a:path w="5193" h="332" extrusionOk="0">
                  <a:moveTo>
                    <a:pt x="5039" y="0"/>
                  </a:moveTo>
                  <a:cubicBezTo>
                    <a:pt x="5037" y="0"/>
                    <a:pt x="5035" y="0"/>
                    <a:pt x="5033" y="0"/>
                  </a:cubicBezTo>
                  <a:cubicBezTo>
                    <a:pt x="3381" y="97"/>
                    <a:pt x="1729" y="91"/>
                    <a:pt x="70" y="118"/>
                  </a:cubicBezTo>
                  <a:cubicBezTo>
                    <a:pt x="0" y="125"/>
                    <a:pt x="0" y="229"/>
                    <a:pt x="70" y="236"/>
                  </a:cubicBezTo>
                  <a:cubicBezTo>
                    <a:pt x="831" y="304"/>
                    <a:pt x="1603" y="331"/>
                    <a:pt x="2376" y="331"/>
                  </a:cubicBezTo>
                  <a:cubicBezTo>
                    <a:pt x="3266" y="331"/>
                    <a:pt x="4156" y="295"/>
                    <a:pt x="5033" y="243"/>
                  </a:cubicBezTo>
                  <a:cubicBezTo>
                    <a:pt x="5190" y="236"/>
                    <a:pt x="5192" y="0"/>
                    <a:pt x="5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953575" y="2624425"/>
              <a:ext cx="1507754" cy="53041"/>
            </a:xfrm>
            <a:custGeom>
              <a:avLst/>
              <a:gdLst/>
              <a:ahLst/>
              <a:cxnLst/>
              <a:rect l="l" t="t" r="r" b="b"/>
              <a:pathLst>
                <a:path w="5582" h="337" extrusionOk="0">
                  <a:moveTo>
                    <a:pt x="70" y="0"/>
                  </a:moveTo>
                  <a:cubicBezTo>
                    <a:pt x="0" y="0"/>
                    <a:pt x="0" y="105"/>
                    <a:pt x="70" y="105"/>
                  </a:cubicBezTo>
                  <a:cubicBezTo>
                    <a:pt x="1662" y="259"/>
                    <a:pt x="3261" y="337"/>
                    <a:pt x="4860" y="337"/>
                  </a:cubicBezTo>
                  <a:cubicBezTo>
                    <a:pt x="5052" y="337"/>
                    <a:pt x="5244" y="336"/>
                    <a:pt x="5435" y="334"/>
                  </a:cubicBezTo>
                  <a:cubicBezTo>
                    <a:pt x="5581" y="334"/>
                    <a:pt x="5581" y="105"/>
                    <a:pt x="5435" y="105"/>
                  </a:cubicBezTo>
                  <a:cubicBezTo>
                    <a:pt x="4540" y="91"/>
                    <a:pt x="3645" y="98"/>
                    <a:pt x="2749" y="77"/>
                  </a:cubicBezTo>
                  <a:cubicBezTo>
                    <a:pt x="1854" y="56"/>
                    <a:pt x="965" y="7"/>
                    <a:pt x="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105" name="Google Shape;105;p4"/>
          <p:cNvGrpSpPr/>
          <p:nvPr/>
        </p:nvGrpSpPr>
        <p:grpSpPr>
          <a:xfrm>
            <a:off x="2040928" y="628500"/>
            <a:ext cx="305319" cy="389196"/>
            <a:chOff x="6014539" y="2508499"/>
            <a:chExt cx="305319" cy="353590"/>
          </a:xfrm>
        </p:grpSpPr>
        <p:sp>
          <p:nvSpPr>
            <p:cNvPr id="106" name="Google Shape;106;p4"/>
            <p:cNvSpPr/>
            <p:nvPr/>
          </p:nvSpPr>
          <p:spPr>
            <a:xfrm rot="9422034">
              <a:off x="6013644" y="2757322"/>
              <a:ext cx="279789" cy="52253"/>
            </a:xfrm>
            <a:custGeom>
              <a:avLst/>
              <a:gdLst/>
              <a:ahLst/>
              <a:cxnLst/>
              <a:rect l="l" t="t" r="r" b="b"/>
              <a:pathLst>
                <a:path w="5193" h="332" extrusionOk="0">
                  <a:moveTo>
                    <a:pt x="5039" y="0"/>
                  </a:moveTo>
                  <a:cubicBezTo>
                    <a:pt x="5037" y="0"/>
                    <a:pt x="5035" y="0"/>
                    <a:pt x="5033" y="0"/>
                  </a:cubicBezTo>
                  <a:cubicBezTo>
                    <a:pt x="3381" y="97"/>
                    <a:pt x="1729" y="91"/>
                    <a:pt x="70" y="118"/>
                  </a:cubicBezTo>
                  <a:cubicBezTo>
                    <a:pt x="0" y="125"/>
                    <a:pt x="0" y="229"/>
                    <a:pt x="70" y="236"/>
                  </a:cubicBezTo>
                  <a:cubicBezTo>
                    <a:pt x="831" y="304"/>
                    <a:pt x="1603" y="331"/>
                    <a:pt x="2376" y="331"/>
                  </a:cubicBezTo>
                  <a:cubicBezTo>
                    <a:pt x="3266" y="331"/>
                    <a:pt x="4156" y="295"/>
                    <a:pt x="5033" y="243"/>
                  </a:cubicBezTo>
                  <a:cubicBezTo>
                    <a:pt x="5190" y="236"/>
                    <a:pt x="5192" y="0"/>
                    <a:pt x="5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rot="-9000092">
              <a:off x="6025998" y="2580128"/>
              <a:ext cx="300744" cy="53040"/>
            </a:xfrm>
            <a:custGeom>
              <a:avLst/>
              <a:gdLst/>
              <a:ahLst/>
              <a:cxnLst/>
              <a:rect l="l" t="t" r="r" b="b"/>
              <a:pathLst>
                <a:path w="5582" h="337" extrusionOk="0">
                  <a:moveTo>
                    <a:pt x="70" y="0"/>
                  </a:moveTo>
                  <a:cubicBezTo>
                    <a:pt x="0" y="0"/>
                    <a:pt x="0" y="105"/>
                    <a:pt x="70" y="105"/>
                  </a:cubicBezTo>
                  <a:cubicBezTo>
                    <a:pt x="1662" y="259"/>
                    <a:pt x="3261" y="337"/>
                    <a:pt x="4860" y="337"/>
                  </a:cubicBezTo>
                  <a:cubicBezTo>
                    <a:pt x="5052" y="337"/>
                    <a:pt x="5244" y="336"/>
                    <a:pt x="5435" y="334"/>
                  </a:cubicBezTo>
                  <a:cubicBezTo>
                    <a:pt x="5581" y="334"/>
                    <a:pt x="5581" y="105"/>
                    <a:pt x="5435" y="105"/>
                  </a:cubicBezTo>
                  <a:cubicBezTo>
                    <a:pt x="4540" y="91"/>
                    <a:pt x="3645" y="98"/>
                    <a:pt x="2749" y="77"/>
                  </a:cubicBezTo>
                  <a:cubicBezTo>
                    <a:pt x="1854" y="56"/>
                    <a:pt x="965" y="7"/>
                    <a:pt x="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ctrTitle"/>
          </p:nvPr>
        </p:nvSpPr>
        <p:spPr>
          <a:xfrm flipH="1">
            <a:off x="791866" y="1952745"/>
            <a:ext cx="233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 flipH="1">
            <a:off x="703175" y="2530550"/>
            <a:ext cx="3686700" cy="21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ctrTitle" idx="2"/>
          </p:nvPr>
        </p:nvSpPr>
        <p:spPr>
          <a:xfrm flipH="1">
            <a:off x="4694985" y="1688850"/>
            <a:ext cx="233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subTitle" idx="3"/>
          </p:nvPr>
        </p:nvSpPr>
        <p:spPr>
          <a:xfrm flipH="1">
            <a:off x="4572000" y="2266650"/>
            <a:ext cx="3868800" cy="23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 idx="4"/>
          </p:nvPr>
        </p:nvSpPr>
        <p:spPr>
          <a:xfrm>
            <a:off x="609921" y="445025"/>
            <a:ext cx="772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14" name="Google Shape;114;p5"/>
          <p:cNvGrpSpPr/>
          <p:nvPr/>
        </p:nvGrpSpPr>
        <p:grpSpPr>
          <a:xfrm>
            <a:off x="7565009" y="105825"/>
            <a:ext cx="1456419" cy="2160815"/>
            <a:chOff x="7712693" y="0"/>
            <a:chExt cx="1456419" cy="2160815"/>
          </a:xfrm>
        </p:grpSpPr>
        <p:sp>
          <p:nvSpPr>
            <p:cNvPr id="115" name="Google Shape;115;p5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8333846" y="241741"/>
              <a:ext cx="256414" cy="192105"/>
            </a:xfrm>
            <a:custGeom>
              <a:avLst/>
              <a:gdLst/>
              <a:ahLst/>
              <a:cxnLst/>
              <a:rect l="l" t="t" r="r" b="b"/>
              <a:pathLst>
                <a:path w="3740" h="2802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7886963" y="280950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87883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8873899" y="1982147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>
            <a:spLocks noGrp="1"/>
          </p:cNvSpPr>
          <p:nvPr>
            <p:ph type="title"/>
          </p:nvPr>
        </p:nvSpPr>
        <p:spPr>
          <a:xfrm>
            <a:off x="607863" y="431217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40" name="Google Shape;140;p6"/>
          <p:cNvGrpSpPr/>
          <p:nvPr/>
        </p:nvGrpSpPr>
        <p:grpSpPr>
          <a:xfrm>
            <a:off x="7336409" y="105825"/>
            <a:ext cx="1685019" cy="2405475"/>
            <a:chOff x="7336409" y="105825"/>
            <a:chExt cx="1685019" cy="2405475"/>
          </a:xfrm>
        </p:grpSpPr>
        <p:sp>
          <p:nvSpPr>
            <p:cNvPr id="141" name="Google Shape;141;p6"/>
            <p:cNvSpPr/>
            <p:nvPr/>
          </p:nvSpPr>
          <p:spPr>
            <a:xfrm>
              <a:off x="7336409" y="161701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8022989" y="105825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8442508" y="127147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8800665" y="128107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8564476" y="369848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8442508" y="591365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8800665" y="592393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8186162" y="811784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8564476" y="834066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8716878" y="2375963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7965464" y="458661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8442508" y="591365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8800665" y="592393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8186162" y="811784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8800665" y="1056953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8262362" y="1124013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 rot="-5564026">
              <a:off x="8740852" y="1665828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8501133" y="135015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8800665" y="1056953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8426329" y="1812799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 txBox="1">
            <a:spLocks noGrp="1"/>
          </p:cNvSpPr>
          <p:nvPr>
            <p:ph type="title"/>
          </p:nvPr>
        </p:nvSpPr>
        <p:spPr>
          <a:xfrm>
            <a:off x="719750" y="2066475"/>
            <a:ext cx="3933600" cy="18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8" name="Google Shape;238;p9"/>
          <p:cNvSpPr txBox="1">
            <a:spLocks noGrp="1"/>
          </p:cNvSpPr>
          <p:nvPr>
            <p:ph type="subTitle" idx="1"/>
          </p:nvPr>
        </p:nvSpPr>
        <p:spPr>
          <a:xfrm>
            <a:off x="719750" y="3799913"/>
            <a:ext cx="27681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" name="Google Shape;239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19750" y="1225050"/>
            <a:ext cx="2304300" cy="113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CUSTOM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"/>
          <p:cNvSpPr txBox="1">
            <a:spLocks noGrp="1"/>
          </p:cNvSpPr>
          <p:nvPr>
            <p:ph type="subTitle" idx="1"/>
          </p:nvPr>
        </p:nvSpPr>
        <p:spPr>
          <a:xfrm flipH="1">
            <a:off x="3760800" y="3127475"/>
            <a:ext cx="16224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subTitle" idx="2"/>
          </p:nvPr>
        </p:nvSpPr>
        <p:spPr>
          <a:xfrm flipH="1">
            <a:off x="6359525" y="3127475"/>
            <a:ext cx="16224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subTitle" idx="3"/>
          </p:nvPr>
        </p:nvSpPr>
        <p:spPr>
          <a:xfrm flipH="1">
            <a:off x="1194300" y="3127500"/>
            <a:ext cx="15978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title" hasCustomPrompt="1"/>
          </p:nvPr>
        </p:nvSpPr>
        <p:spPr>
          <a:xfrm>
            <a:off x="1251900" y="2271200"/>
            <a:ext cx="14826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8" name="Google Shape;258;p13"/>
          <p:cNvSpPr txBox="1">
            <a:spLocks noGrp="1"/>
          </p:cNvSpPr>
          <p:nvPr>
            <p:ph type="title" idx="4" hasCustomPrompt="1"/>
          </p:nvPr>
        </p:nvSpPr>
        <p:spPr>
          <a:xfrm>
            <a:off x="3818800" y="2271200"/>
            <a:ext cx="15063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9" name="Google Shape;259;p13"/>
          <p:cNvSpPr txBox="1">
            <a:spLocks noGrp="1"/>
          </p:cNvSpPr>
          <p:nvPr>
            <p:ph type="title" idx="5" hasCustomPrompt="1"/>
          </p:nvPr>
        </p:nvSpPr>
        <p:spPr>
          <a:xfrm>
            <a:off x="6419675" y="2271200"/>
            <a:ext cx="15021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60" name="Google Shape;260;p13"/>
          <p:cNvGrpSpPr/>
          <p:nvPr/>
        </p:nvGrpSpPr>
        <p:grpSpPr>
          <a:xfrm>
            <a:off x="7444110" y="564558"/>
            <a:ext cx="1765833" cy="1401494"/>
            <a:chOff x="7101094" y="572788"/>
            <a:chExt cx="2108709" cy="1401494"/>
          </a:xfrm>
        </p:grpSpPr>
        <p:sp>
          <p:nvSpPr>
            <p:cNvPr id="261" name="Google Shape;261;p13"/>
            <p:cNvSpPr/>
            <p:nvPr/>
          </p:nvSpPr>
          <p:spPr>
            <a:xfrm rot="10800000">
              <a:off x="7732422" y="1397361"/>
              <a:ext cx="1477373" cy="46475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 rot="10800000">
              <a:off x="8253341" y="1194662"/>
              <a:ext cx="956462" cy="69150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3" name="Google Shape;263;p13"/>
            <p:cNvSpPr/>
            <p:nvPr/>
          </p:nvSpPr>
          <p:spPr>
            <a:xfrm rot="10800000">
              <a:off x="7935681" y="998712"/>
              <a:ext cx="1273870" cy="67124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4" name="Google Shape;264;p13"/>
            <p:cNvSpPr/>
            <p:nvPr/>
          </p:nvSpPr>
          <p:spPr>
            <a:xfrm rot="10800000">
              <a:off x="7617609" y="769618"/>
              <a:ext cx="1590784" cy="64530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5" name="Google Shape;265;p13"/>
            <p:cNvSpPr/>
            <p:nvPr/>
          </p:nvSpPr>
          <p:spPr>
            <a:xfrm rot="10800000">
              <a:off x="7313485" y="572788"/>
              <a:ext cx="1895570" cy="106748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grpSp>
          <p:nvGrpSpPr>
            <p:cNvPr id="266" name="Google Shape;266;p13"/>
            <p:cNvGrpSpPr/>
            <p:nvPr/>
          </p:nvGrpSpPr>
          <p:grpSpPr>
            <a:xfrm rot="10800000">
              <a:off x="7101094" y="1577376"/>
              <a:ext cx="2108629" cy="396905"/>
              <a:chOff x="7592562" y="1151009"/>
              <a:chExt cx="2262964" cy="280142"/>
            </a:xfrm>
          </p:grpSpPr>
          <p:sp>
            <p:nvSpPr>
              <p:cNvPr id="267" name="Google Shape;267;p13"/>
              <p:cNvSpPr/>
              <p:nvPr/>
            </p:nvSpPr>
            <p:spPr>
              <a:xfrm>
                <a:off x="7592562" y="1151009"/>
                <a:ext cx="1520439" cy="47377"/>
              </a:xfrm>
              <a:custGeom>
                <a:avLst/>
                <a:gdLst/>
                <a:ahLst/>
                <a:cxnLst/>
                <a:rect l="l" t="t" r="r" b="b"/>
                <a:pathLst>
                  <a:path w="23114" h="725" extrusionOk="0">
                    <a:moveTo>
                      <a:pt x="215" y="0"/>
                    </a:moveTo>
                    <a:cubicBezTo>
                      <a:pt x="44" y="0"/>
                      <a:pt x="1" y="290"/>
                      <a:pt x="178" y="325"/>
                    </a:cubicBezTo>
                    <a:cubicBezTo>
                      <a:pt x="1419" y="578"/>
                      <a:pt x="2707" y="630"/>
                      <a:pt x="3985" y="630"/>
                    </a:cubicBezTo>
                    <a:cubicBezTo>
                      <a:pt x="4526" y="630"/>
                      <a:pt x="5066" y="621"/>
                      <a:pt x="5599" y="614"/>
                    </a:cubicBezTo>
                    <a:cubicBezTo>
                      <a:pt x="7523" y="578"/>
                      <a:pt x="9446" y="505"/>
                      <a:pt x="11381" y="493"/>
                    </a:cubicBezTo>
                    <a:cubicBezTo>
                      <a:pt x="11830" y="491"/>
                      <a:pt x="12278" y="489"/>
                      <a:pt x="12726" y="489"/>
                    </a:cubicBezTo>
                    <a:cubicBezTo>
                      <a:pt x="14177" y="489"/>
                      <a:pt x="15628" y="505"/>
                      <a:pt x="17079" y="542"/>
                    </a:cubicBezTo>
                    <a:cubicBezTo>
                      <a:pt x="18886" y="575"/>
                      <a:pt x="20704" y="724"/>
                      <a:pt x="22513" y="724"/>
                    </a:cubicBezTo>
                    <a:cubicBezTo>
                      <a:pt x="22641" y="724"/>
                      <a:pt x="22769" y="723"/>
                      <a:pt x="22897" y="722"/>
                    </a:cubicBezTo>
                    <a:cubicBezTo>
                      <a:pt x="23114" y="722"/>
                      <a:pt x="23102" y="421"/>
                      <a:pt x="22897" y="397"/>
                    </a:cubicBezTo>
                    <a:cubicBezTo>
                      <a:pt x="21010" y="181"/>
                      <a:pt x="19087" y="193"/>
                      <a:pt x="17199" y="157"/>
                    </a:cubicBezTo>
                    <a:cubicBezTo>
                      <a:pt x="15748" y="120"/>
                      <a:pt x="14291" y="104"/>
                      <a:pt x="12836" y="104"/>
                    </a:cubicBezTo>
                    <a:cubicBezTo>
                      <a:pt x="12387" y="104"/>
                      <a:pt x="11938" y="106"/>
                      <a:pt x="11489" y="109"/>
                    </a:cubicBezTo>
                    <a:cubicBezTo>
                      <a:pt x="9602" y="121"/>
                      <a:pt x="7715" y="181"/>
                      <a:pt x="5816" y="217"/>
                    </a:cubicBezTo>
                    <a:cubicBezTo>
                      <a:pt x="5510" y="225"/>
                      <a:pt x="5205" y="228"/>
                      <a:pt x="4900" y="228"/>
                    </a:cubicBezTo>
                    <a:cubicBezTo>
                      <a:pt x="3336" y="228"/>
                      <a:pt x="1785" y="131"/>
                      <a:pt x="226" y="1"/>
                    </a:cubicBezTo>
                    <a:cubicBezTo>
                      <a:pt x="222" y="0"/>
                      <a:pt x="219" y="0"/>
                      <a:pt x="2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68" name="Google Shape;268;p13"/>
              <p:cNvSpPr/>
              <p:nvPr/>
            </p:nvSpPr>
            <p:spPr>
              <a:xfrm>
                <a:off x="7593943" y="1246676"/>
                <a:ext cx="1898608" cy="45547"/>
              </a:xfrm>
              <a:custGeom>
                <a:avLst/>
                <a:gdLst/>
                <a:ahLst/>
                <a:cxnLst/>
                <a:rect l="l" t="t" r="r" b="b"/>
                <a:pathLst>
                  <a:path w="28863" h="697" extrusionOk="0">
                    <a:moveTo>
                      <a:pt x="1361" y="1"/>
                    </a:moveTo>
                    <a:cubicBezTo>
                      <a:pt x="964" y="1"/>
                      <a:pt x="566" y="5"/>
                      <a:pt x="169" y="15"/>
                    </a:cubicBezTo>
                    <a:cubicBezTo>
                      <a:pt x="0" y="27"/>
                      <a:pt x="12" y="256"/>
                      <a:pt x="169" y="280"/>
                    </a:cubicBezTo>
                    <a:cubicBezTo>
                      <a:pt x="2525" y="520"/>
                      <a:pt x="4917" y="520"/>
                      <a:pt x="7285" y="568"/>
                    </a:cubicBezTo>
                    <a:cubicBezTo>
                      <a:pt x="9653" y="628"/>
                      <a:pt x="12033" y="664"/>
                      <a:pt x="14402" y="676"/>
                    </a:cubicBezTo>
                    <a:cubicBezTo>
                      <a:pt x="15789" y="690"/>
                      <a:pt x="17180" y="696"/>
                      <a:pt x="18571" y="696"/>
                    </a:cubicBezTo>
                    <a:cubicBezTo>
                      <a:pt x="19554" y="696"/>
                      <a:pt x="20537" y="693"/>
                      <a:pt x="21518" y="688"/>
                    </a:cubicBezTo>
                    <a:cubicBezTo>
                      <a:pt x="21786" y="686"/>
                      <a:pt x="22056" y="685"/>
                      <a:pt x="22325" y="685"/>
                    </a:cubicBezTo>
                    <a:cubicBezTo>
                      <a:pt x="23122" y="685"/>
                      <a:pt x="23923" y="693"/>
                      <a:pt x="24725" y="693"/>
                    </a:cubicBezTo>
                    <a:cubicBezTo>
                      <a:pt x="26035" y="693"/>
                      <a:pt x="27346" y="670"/>
                      <a:pt x="28634" y="544"/>
                    </a:cubicBezTo>
                    <a:cubicBezTo>
                      <a:pt x="28863" y="520"/>
                      <a:pt x="28863" y="195"/>
                      <a:pt x="28634" y="183"/>
                    </a:cubicBezTo>
                    <a:cubicBezTo>
                      <a:pt x="28050" y="154"/>
                      <a:pt x="27464" y="142"/>
                      <a:pt x="26876" y="142"/>
                    </a:cubicBezTo>
                    <a:cubicBezTo>
                      <a:pt x="25093" y="142"/>
                      <a:pt x="23299" y="247"/>
                      <a:pt x="21518" y="256"/>
                    </a:cubicBezTo>
                    <a:cubicBezTo>
                      <a:pt x="20334" y="268"/>
                      <a:pt x="19147" y="274"/>
                      <a:pt x="17960" y="274"/>
                    </a:cubicBezTo>
                    <a:cubicBezTo>
                      <a:pt x="16773" y="274"/>
                      <a:pt x="15586" y="268"/>
                      <a:pt x="14402" y="256"/>
                    </a:cubicBezTo>
                    <a:cubicBezTo>
                      <a:pt x="12033" y="244"/>
                      <a:pt x="9653" y="207"/>
                      <a:pt x="7285" y="147"/>
                    </a:cubicBezTo>
                    <a:cubicBezTo>
                      <a:pt x="5314" y="107"/>
                      <a:pt x="3335" y="1"/>
                      <a:pt x="13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69" name="Google Shape;269;p13"/>
              <p:cNvSpPr/>
              <p:nvPr/>
            </p:nvSpPr>
            <p:spPr>
              <a:xfrm>
                <a:off x="7593154" y="1355805"/>
                <a:ext cx="2262372" cy="75346"/>
              </a:xfrm>
              <a:custGeom>
                <a:avLst/>
                <a:gdLst/>
                <a:ahLst/>
                <a:cxnLst/>
                <a:rect l="l" t="t" r="r" b="b"/>
                <a:pathLst>
                  <a:path w="34393" h="1153" extrusionOk="0">
                    <a:moveTo>
                      <a:pt x="3647" y="1"/>
                    </a:moveTo>
                    <a:cubicBezTo>
                      <a:pt x="2499" y="1"/>
                      <a:pt x="1350" y="15"/>
                      <a:pt x="205" y="64"/>
                    </a:cubicBezTo>
                    <a:cubicBezTo>
                      <a:pt x="12" y="76"/>
                      <a:pt x="0" y="377"/>
                      <a:pt x="205" y="377"/>
                    </a:cubicBezTo>
                    <a:cubicBezTo>
                      <a:pt x="4604" y="521"/>
                      <a:pt x="9016" y="425"/>
                      <a:pt x="13404" y="497"/>
                    </a:cubicBezTo>
                    <a:cubicBezTo>
                      <a:pt x="17804" y="557"/>
                      <a:pt x="22203" y="665"/>
                      <a:pt x="26603" y="834"/>
                    </a:cubicBezTo>
                    <a:cubicBezTo>
                      <a:pt x="27865" y="882"/>
                      <a:pt x="29127" y="942"/>
                      <a:pt x="30389" y="1002"/>
                    </a:cubicBezTo>
                    <a:cubicBezTo>
                      <a:pt x="31482" y="1054"/>
                      <a:pt x="32592" y="1153"/>
                      <a:pt x="33697" y="1153"/>
                    </a:cubicBezTo>
                    <a:cubicBezTo>
                      <a:pt x="33857" y="1153"/>
                      <a:pt x="34016" y="1151"/>
                      <a:pt x="34176" y="1146"/>
                    </a:cubicBezTo>
                    <a:cubicBezTo>
                      <a:pt x="34392" y="1146"/>
                      <a:pt x="34380" y="846"/>
                      <a:pt x="34176" y="821"/>
                    </a:cubicBezTo>
                    <a:cubicBezTo>
                      <a:pt x="31976" y="557"/>
                      <a:pt x="29728" y="581"/>
                      <a:pt x="27516" y="497"/>
                    </a:cubicBezTo>
                    <a:cubicBezTo>
                      <a:pt x="25341" y="413"/>
                      <a:pt x="23165" y="353"/>
                      <a:pt x="20977" y="293"/>
                    </a:cubicBezTo>
                    <a:cubicBezTo>
                      <a:pt x="16589" y="160"/>
                      <a:pt x="12190" y="64"/>
                      <a:pt x="7790" y="28"/>
                    </a:cubicBezTo>
                    <a:cubicBezTo>
                      <a:pt x="6411" y="22"/>
                      <a:pt x="5029" y="1"/>
                      <a:pt x="36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270" name="Google Shape;270;p13"/>
          <p:cNvSpPr txBox="1">
            <a:spLocks noGrp="1"/>
          </p:cNvSpPr>
          <p:nvPr>
            <p:ph type="title" idx="6"/>
          </p:nvPr>
        </p:nvSpPr>
        <p:spPr>
          <a:xfrm>
            <a:off x="607863" y="431217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7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9"/>
          <p:cNvSpPr txBox="1">
            <a:spLocks noGrp="1"/>
          </p:cNvSpPr>
          <p:nvPr>
            <p:ph type="title"/>
          </p:nvPr>
        </p:nvSpPr>
        <p:spPr>
          <a:xfrm>
            <a:off x="2159100" y="2911400"/>
            <a:ext cx="5151000" cy="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  <p:sp>
        <p:nvSpPr>
          <p:cNvPr id="435" name="Google Shape;435;p19"/>
          <p:cNvSpPr txBox="1">
            <a:spLocks noGrp="1"/>
          </p:cNvSpPr>
          <p:nvPr>
            <p:ph type="subTitle" idx="1"/>
          </p:nvPr>
        </p:nvSpPr>
        <p:spPr>
          <a:xfrm>
            <a:off x="1834200" y="1669275"/>
            <a:ext cx="5475900" cy="13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6" name="Google Shape;436;p19"/>
          <p:cNvGrpSpPr/>
          <p:nvPr/>
        </p:nvGrpSpPr>
        <p:grpSpPr>
          <a:xfrm rot="10800000">
            <a:off x="4772470" y="519584"/>
            <a:ext cx="4451904" cy="797398"/>
            <a:chOff x="7591590" y="960853"/>
            <a:chExt cx="2093831" cy="470303"/>
          </a:xfrm>
        </p:grpSpPr>
        <p:sp>
          <p:nvSpPr>
            <p:cNvPr id="437" name="Google Shape;437;p19"/>
            <p:cNvSpPr/>
            <p:nvPr/>
          </p:nvSpPr>
          <p:spPr>
            <a:xfrm>
              <a:off x="7592375" y="960853"/>
              <a:ext cx="1686346" cy="32803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7591590" y="1037557"/>
              <a:ext cx="2093831" cy="51631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7593153" y="1355810"/>
              <a:ext cx="1677605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442" name="Google Shape;442;p19"/>
          <p:cNvGrpSpPr/>
          <p:nvPr/>
        </p:nvGrpSpPr>
        <p:grpSpPr>
          <a:xfrm>
            <a:off x="-55466" y="3788325"/>
            <a:ext cx="2856823" cy="797398"/>
            <a:chOff x="7591590" y="960853"/>
            <a:chExt cx="2093831" cy="470303"/>
          </a:xfrm>
        </p:grpSpPr>
        <p:sp>
          <p:nvSpPr>
            <p:cNvPr id="443" name="Google Shape;443;p19"/>
            <p:cNvSpPr/>
            <p:nvPr/>
          </p:nvSpPr>
          <p:spPr>
            <a:xfrm>
              <a:off x="7592375" y="960853"/>
              <a:ext cx="1686346" cy="32803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7591590" y="1037557"/>
              <a:ext cx="2093831" cy="51631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7593153" y="1355810"/>
              <a:ext cx="1677605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Gloria Hallelujah"/>
              <a:buNone/>
              <a:defRPr sz="35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8" r:id="rId7"/>
    <p:sldLayoutId id="2147483659" r:id="rId8"/>
    <p:sldLayoutId id="2147483665" r:id="rId9"/>
    <p:sldLayoutId id="2147483667" r:id="rId10"/>
    <p:sldLayoutId id="2147483668" r:id="rId11"/>
    <p:sldLayoutId id="2147483669" r:id="rId12"/>
    <p:sldLayoutId id="214748367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2oy_Mc9H4iaUKRiH16kz-g01km8_FbeWk2f69adi1E4/cop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9"/>
          <p:cNvSpPr txBox="1">
            <a:spLocks noGrp="1"/>
          </p:cNvSpPr>
          <p:nvPr>
            <p:ph type="subTitle" idx="1"/>
          </p:nvPr>
        </p:nvSpPr>
        <p:spPr>
          <a:xfrm flipH="1">
            <a:off x="2721934" y="1268466"/>
            <a:ext cx="3902149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KELOMPOK 4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-US" dirty="0"/>
              <a:t>ANDHARA HANI PRAMESTY( 2053053041)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-US" dirty="0"/>
              <a:t>DEWI NURHANIFAH (2053053025)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-US" dirty="0"/>
              <a:t>NOVIA PURNAMASARI ( 2053053028 )</a:t>
            </a:r>
            <a:endParaRPr dirty="0"/>
          </a:p>
        </p:txBody>
      </p:sp>
      <p:sp>
        <p:nvSpPr>
          <p:cNvPr id="497" name="Google Shape;497;p29"/>
          <p:cNvSpPr txBox="1">
            <a:spLocks noGrp="1"/>
          </p:cNvSpPr>
          <p:nvPr>
            <p:ph type="ctrTitle"/>
          </p:nvPr>
        </p:nvSpPr>
        <p:spPr>
          <a:xfrm flipH="1">
            <a:off x="1541719" y="-691413"/>
            <a:ext cx="5411971" cy="17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tx1"/>
                </a:solidFill>
              </a:rPr>
              <a:t>URGENSI PENDIDIKAN MULTIKULTURAL DI INDONESIA </a:t>
            </a:r>
            <a:endParaRPr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0"/>
          <p:cNvSpPr txBox="1">
            <a:spLocks noGrp="1"/>
          </p:cNvSpPr>
          <p:nvPr>
            <p:ph type="body" idx="1"/>
          </p:nvPr>
        </p:nvSpPr>
        <p:spPr>
          <a:xfrm>
            <a:off x="719750" y="1339175"/>
            <a:ext cx="7704300" cy="312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  </a:t>
            </a:r>
            <a:r>
              <a:rPr lang="en-US" sz="1600" dirty="0" err="1"/>
              <a:t>Multikulturalisme</a:t>
            </a:r>
            <a:r>
              <a:rPr lang="en-US" sz="1600" dirty="0"/>
              <a:t> </a:t>
            </a:r>
            <a:r>
              <a:rPr lang="en-US" sz="1600" dirty="0" err="1"/>
              <a:t>mencakup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penghargaan,pemahaman,serta</a:t>
            </a:r>
            <a:r>
              <a:rPr lang="en-US" sz="1600" dirty="0"/>
              <a:t> </a:t>
            </a:r>
            <a:r>
              <a:rPr lang="en-US" sz="1600" dirty="0" err="1"/>
              <a:t>penilaian</a:t>
            </a:r>
            <a:r>
              <a:rPr lang="en-US" sz="1600" dirty="0"/>
              <a:t> </a:t>
            </a:r>
            <a:r>
              <a:rPr lang="en-US" sz="1600" dirty="0" err="1"/>
              <a:t>atas</a:t>
            </a:r>
            <a:r>
              <a:rPr lang="en-US" sz="1600" dirty="0"/>
              <a:t> </a:t>
            </a:r>
            <a:r>
              <a:rPr lang="en-US" sz="1600" dirty="0" err="1"/>
              <a:t>budaya</a:t>
            </a:r>
            <a:r>
              <a:rPr lang="en-US" sz="1600" dirty="0"/>
              <a:t> </a:t>
            </a:r>
            <a:r>
              <a:rPr lang="en-US" sz="1600" dirty="0" err="1"/>
              <a:t>seseorang,diiringi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penghormatan</a:t>
            </a:r>
            <a:r>
              <a:rPr lang="en-US" sz="1600" dirty="0"/>
              <a:t> dan </a:t>
            </a:r>
            <a:r>
              <a:rPr lang="en-US" sz="1600" dirty="0" err="1"/>
              <a:t>keingintahuan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budaya</a:t>
            </a:r>
            <a:r>
              <a:rPr lang="en-US" sz="1600" dirty="0"/>
              <a:t> </a:t>
            </a:r>
            <a:r>
              <a:rPr lang="en-US" sz="1600" dirty="0" err="1"/>
              <a:t>etnis</a:t>
            </a:r>
            <a:r>
              <a:rPr lang="en-US" sz="1600" dirty="0"/>
              <a:t> 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    </a:t>
            </a:r>
            <a:r>
              <a:rPr lang="en-US" sz="1600" dirty="0" err="1"/>
              <a:t>Multikulturalisme</a:t>
            </a:r>
            <a:r>
              <a:rPr lang="en-US" sz="1600" dirty="0"/>
              <a:t> juga </a:t>
            </a:r>
            <a:r>
              <a:rPr lang="en-US" sz="1600" dirty="0" err="1"/>
              <a:t>dipandang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ideologi</a:t>
            </a:r>
            <a:r>
              <a:rPr lang="en-US" sz="1600" dirty="0"/>
              <a:t> yang </a:t>
            </a:r>
            <a:r>
              <a:rPr lang="en-US" sz="1600" dirty="0" err="1"/>
              <a:t>mengakui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perbedaan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kesetaraan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individual </a:t>
            </a:r>
            <a:r>
              <a:rPr lang="en-US" sz="1600" dirty="0" err="1"/>
              <a:t>maupun</a:t>
            </a:r>
            <a:r>
              <a:rPr lang="en-US" sz="1600" dirty="0"/>
              <a:t> </a:t>
            </a:r>
            <a:r>
              <a:rPr lang="en-US" sz="1600" dirty="0" err="1"/>
              <a:t>budaya</a:t>
            </a:r>
            <a:r>
              <a:rPr lang="en-US" sz="1600" dirty="0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     </a:t>
            </a:r>
            <a:r>
              <a:rPr lang="en-US" sz="1600" dirty="0" err="1"/>
              <a:t>Menurut</a:t>
            </a:r>
            <a:r>
              <a:rPr lang="en-US" sz="1600" dirty="0"/>
              <a:t> Taylor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Wattimena</a:t>
            </a:r>
            <a:r>
              <a:rPr lang="en-US" sz="1600" dirty="0"/>
              <a:t> R.A.A  ide </a:t>
            </a:r>
            <a:r>
              <a:rPr lang="en-US" sz="1600" dirty="0" err="1"/>
              <a:t>mulkulturalisem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ide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mengatur</a:t>
            </a:r>
            <a:r>
              <a:rPr lang="en-US" sz="1600" dirty="0"/>
              <a:t> </a:t>
            </a:r>
            <a:r>
              <a:rPr lang="en-US" sz="1600" dirty="0" err="1"/>
              <a:t>perbedaan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prinsip-prinsip</a:t>
            </a:r>
            <a:r>
              <a:rPr lang="en-US" sz="1600" dirty="0"/>
              <a:t> </a:t>
            </a:r>
            <a:r>
              <a:rPr lang="en-US" sz="1600" dirty="0" err="1"/>
              <a:t>pengakuan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perbedaan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 </a:t>
            </a:r>
            <a:r>
              <a:rPr lang="en-US" sz="1600" dirty="0" err="1"/>
              <a:t>sendiri</a:t>
            </a:r>
            <a:r>
              <a:rPr lang="en-US" sz="1600" dirty="0"/>
              <a:t>.</a:t>
            </a:r>
            <a:endParaRPr sz="1600" dirty="0"/>
          </a:p>
        </p:txBody>
      </p:sp>
      <p:sp>
        <p:nvSpPr>
          <p:cNvPr id="503" name="Google Shape;503;p30"/>
          <p:cNvSpPr txBox="1">
            <a:spLocks noGrp="1"/>
          </p:cNvSpPr>
          <p:nvPr>
            <p:ph type="title"/>
          </p:nvPr>
        </p:nvSpPr>
        <p:spPr>
          <a:xfrm>
            <a:off x="2475950" y="445025"/>
            <a:ext cx="606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MULTIKULTURALISEM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5"/>
          <p:cNvSpPr txBox="1">
            <a:spLocks noGrp="1"/>
          </p:cNvSpPr>
          <p:nvPr>
            <p:ph type="subTitle" idx="1"/>
          </p:nvPr>
        </p:nvSpPr>
        <p:spPr>
          <a:xfrm>
            <a:off x="1249408" y="1222950"/>
            <a:ext cx="6820703" cy="13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/>
              <a:t>    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substantif</a:t>
            </a:r>
            <a:r>
              <a:rPr lang="en-US" sz="1800" dirty="0"/>
              <a:t> </a:t>
            </a:r>
            <a:r>
              <a:rPr lang="en-US" sz="1800" dirty="0" err="1"/>
              <a:t>multikulturalise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kelapangan</a:t>
            </a:r>
            <a:r>
              <a:rPr lang="en-US" sz="1800" dirty="0"/>
              <a:t> </a:t>
            </a:r>
            <a:r>
              <a:rPr lang="en-US" sz="1800" dirty="0" err="1"/>
              <a:t>menerima</a:t>
            </a:r>
            <a:r>
              <a:rPr lang="en-US" sz="1800" dirty="0"/>
              <a:t> </a:t>
            </a:r>
            <a:r>
              <a:rPr lang="en-US" sz="1800" dirty="0" err="1"/>
              <a:t>kelompok</a:t>
            </a:r>
            <a:r>
              <a:rPr lang="en-US" sz="1800" dirty="0"/>
              <a:t> lain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sejajar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kesatuan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perbedaan,tanpa</a:t>
            </a:r>
            <a:r>
              <a:rPr lang="en-US" sz="1800" dirty="0"/>
              <a:t> </a:t>
            </a:r>
            <a:r>
              <a:rPr lang="en-US" sz="1800" dirty="0" err="1"/>
              <a:t>menghiraukan</a:t>
            </a:r>
            <a:r>
              <a:rPr lang="en-US" sz="1800" dirty="0"/>
              <a:t> </a:t>
            </a:r>
            <a:r>
              <a:rPr lang="en-US" sz="1800" dirty="0" err="1"/>
              <a:t>perbedaan</a:t>
            </a:r>
            <a:r>
              <a:rPr lang="en-US" sz="1800" dirty="0"/>
              <a:t> </a:t>
            </a:r>
            <a:r>
              <a:rPr lang="en-US" sz="1800" dirty="0" err="1"/>
              <a:t>kultural,jenis</a:t>
            </a:r>
            <a:r>
              <a:rPr lang="en-US" sz="1800" dirty="0"/>
              <a:t> </a:t>
            </a:r>
            <a:r>
              <a:rPr lang="en-US" sz="1800" dirty="0" err="1"/>
              <a:t>kelamin,agama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pun Bahasa 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/>
              <a:t>    </a:t>
            </a:r>
            <a:r>
              <a:rPr lang="en-US" sz="1800" dirty="0" err="1"/>
              <a:t>Multikulturalisem</a:t>
            </a:r>
            <a:r>
              <a:rPr lang="en-US" sz="1800" dirty="0"/>
              <a:t> </a:t>
            </a:r>
            <a:r>
              <a:rPr lang="en-US" sz="1800" dirty="0" err="1"/>
              <a:t>berkembang</a:t>
            </a:r>
            <a:r>
              <a:rPr lang="en-US" sz="1800" dirty="0"/>
              <a:t> </a:t>
            </a:r>
            <a:r>
              <a:rPr lang="en-US" sz="1800" dirty="0" err="1"/>
              <a:t>pesat</a:t>
            </a:r>
            <a:r>
              <a:rPr lang="en-US" sz="1800" dirty="0"/>
              <a:t> </a:t>
            </a:r>
            <a:r>
              <a:rPr lang="en-US" sz="1800" dirty="0" err="1"/>
              <a:t>pasca</a:t>
            </a:r>
            <a:r>
              <a:rPr lang="en-US" sz="1800" dirty="0"/>
              <a:t> </a:t>
            </a:r>
            <a:r>
              <a:rPr lang="en-US" sz="1800" dirty="0" err="1"/>
              <a:t>perang</a:t>
            </a:r>
            <a:r>
              <a:rPr lang="en-US" sz="1800" dirty="0"/>
              <a:t> dunia II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migrasi</a:t>
            </a:r>
            <a:r>
              <a:rPr lang="en-US" sz="1800" dirty="0"/>
              <a:t> </a:t>
            </a:r>
            <a:r>
              <a:rPr lang="en-US" sz="1800" dirty="0" err="1"/>
              <a:t>penduduk</a:t>
            </a:r>
            <a:r>
              <a:rPr lang="en-US" sz="1800" dirty="0"/>
              <a:t> dunia yang </a:t>
            </a:r>
            <a:r>
              <a:rPr lang="en-US" sz="1800" dirty="0" err="1"/>
              <a:t>disebab</a:t>
            </a:r>
            <a:r>
              <a:rPr lang="en-US" sz="1800" dirty="0"/>
              <a:t> </a:t>
            </a:r>
            <a:r>
              <a:rPr lang="en-US" sz="1800" dirty="0" err="1"/>
              <a:t>kan</a:t>
            </a:r>
            <a:r>
              <a:rPr lang="en-US" sz="1800" dirty="0"/>
              <a:t> </a:t>
            </a:r>
            <a:r>
              <a:rPr lang="en-US" sz="1800" dirty="0" err="1"/>
              <a:t>kebutuhan</a:t>
            </a:r>
            <a:r>
              <a:rPr lang="en-US" sz="1800" dirty="0"/>
              <a:t> </a:t>
            </a:r>
            <a:r>
              <a:rPr lang="en-US" sz="1800" dirty="0" err="1"/>
              <a:t>karyawan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pembanguan</a:t>
            </a:r>
            <a:r>
              <a:rPr lang="en-US" sz="1800" dirty="0"/>
              <a:t> Kembali </a:t>
            </a:r>
            <a:r>
              <a:rPr lang="en-US" sz="1800" dirty="0" err="1"/>
              <a:t>setelah</a:t>
            </a:r>
            <a:r>
              <a:rPr lang="en-US" sz="1800" dirty="0"/>
              <a:t> </a:t>
            </a:r>
            <a:r>
              <a:rPr lang="en-US" sz="1800" dirty="0" err="1"/>
              <a:t>perang</a:t>
            </a:r>
            <a:r>
              <a:rPr lang="en-US" sz="1800" dirty="0"/>
              <a:t> </a:t>
            </a:r>
            <a:endParaRPr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9"/>
          <p:cNvSpPr txBox="1">
            <a:spLocks noGrp="1"/>
          </p:cNvSpPr>
          <p:nvPr>
            <p:ph type="title"/>
          </p:nvPr>
        </p:nvSpPr>
        <p:spPr>
          <a:xfrm>
            <a:off x="607863" y="431217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PENDIDIKAN MULTIKULTURAL DIINDONESIA </a:t>
            </a:r>
            <a:endParaRPr dirty="0"/>
          </a:p>
        </p:txBody>
      </p:sp>
      <p:sp>
        <p:nvSpPr>
          <p:cNvPr id="600" name="Google Shape;600;p39"/>
          <p:cNvSpPr txBox="1"/>
          <p:nvPr/>
        </p:nvSpPr>
        <p:spPr>
          <a:xfrm>
            <a:off x="1332124" y="3539825"/>
            <a:ext cx="6365847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Pendidikan </a:t>
            </a:r>
            <a:r>
              <a:rPr lang="en-US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menurut</a:t>
            </a: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undang-undang</a:t>
            </a: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no.20 </a:t>
            </a:r>
            <a:r>
              <a:rPr lang="en-US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2003 </a:t>
            </a:r>
            <a:r>
              <a:rPr lang="en-US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merupaka</a:t>
            </a: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usaha</a:t>
            </a: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sadar</a:t>
            </a: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dan </a:t>
            </a:r>
            <a:r>
              <a:rPr lang="en-US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terencana</a:t>
            </a: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mewujudkan</a:t>
            </a: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suasana</a:t>
            </a: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belajar</a:t>
            </a: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dan proses </a:t>
            </a:r>
            <a:r>
              <a:rPr lang="en-US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pembelajran</a:t>
            </a: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agar </a:t>
            </a:r>
            <a:r>
              <a:rPr lang="en-US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peserta</a:t>
            </a: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didik</a:t>
            </a: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secara</a:t>
            </a: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aktif</a:t>
            </a: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mengembangkan</a:t>
            </a: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potensi</a:t>
            </a: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dirinya</a:t>
            </a: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memiliki</a:t>
            </a: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kekuatan</a:t>
            </a: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spiritual </a:t>
            </a:r>
            <a:r>
              <a:rPr lang="en-US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keagamaan,pengendalian</a:t>
            </a: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diri,keperibadian,kecerdasan</a:t>
            </a:r>
            <a:r>
              <a:rPr lang="en-US" dirty="0" err="1">
                <a:latin typeface="Lato"/>
                <a:ea typeface="Lato"/>
                <a:cs typeface="Lato"/>
                <a:sym typeface="Lato"/>
              </a:rPr>
              <a:t>,dll</a:t>
            </a:r>
            <a:endParaRPr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1" name="Google Shape;601;p39"/>
          <p:cNvSpPr txBox="1"/>
          <p:nvPr/>
        </p:nvSpPr>
        <p:spPr>
          <a:xfrm>
            <a:off x="3758700" y="3539825"/>
            <a:ext cx="16266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2" name="Google Shape;602;p39"/>
          <p:cNvSpPr txBox="1"/>
          <p:nvPr/>
        </p:nvSpPr>
        <p:spPr>
          <a:xfrm>
            <a:off x="6185275" y="3539825"/>
            <a:ext cx="16266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03" name="Google Shape;603;p39"/>
          <p:cNvGrpSpPr/>
          <p:nvPr/>
        </p:nvGrpSpPr>
        <p:grpSpPr>
          <a:xfrm>
            <a:off x="4051638" y="2083934"/>
            <a:ext cx="1042651" cy="971569"/>
            <a:chOff x="4363525" y="2665650"/>
            <a:chExt cx="970179" cy="904121"/>
          </a:xfrm>
        </p:grpSpPr>
        <p:sp>
          <p:nvSpPr>
            <p:cNvPr id="604" name="Google Shape;604;p39"/>
            <p:cNvSpPr/>
            <p:nvPr/>
          </p:nvSpPr>
          <p:spPr>
            <a:xfrm>
              <a:off x="4363525" y="2665650"/>
              <a:ext cx="970179" cy="904121"/>
            </a:xfrm>
            <a:custGeom>
              <a:avLst/>
              <a:gdLst/>
              <a:ahLst/>
              <a:cxnLst/>
              <a:rect l="l" t="t" r="r" b="b"/>
              <a:pathLst>
                <a:path w="4699" h="4379" extrusionOk="0">
                  <a:moveTo>
                    <a:pt x="3962" y="1139"/>
                  </a:moveTo>
                  <a:lnTo>
                    <a:pt x="3962" y="1139"/>
                  </a:lnTo>
                  <a:cubicBezTo>
                    <a:pt x="4012" y="1182"/>
                    <a:pt x="4069" y="1218"/>
                    <a:pt x="4119" y="1261"/>
                  </a:cubicBezTo>
                  <a:cubicBezTo>
                    <a:pt x="4291" y="1397"/>
                    <a:pt x="4391" y="1568"/>
                    <a:pt x="4448" y="1761"/>
                  </a:cubicBezTo>
                  <a:cubicBezTo>
                    <a:pt x="4341" y="1668"/>
                    <a:pt x="4241" y="1583"/>
                    <a:pt x="4140" y="1490"/>
                  </a:cubicBezTo>
                  <a:cubicBezTo>
                    <a:pt x="4133" y="1484"/>
                    <a:pt x="4125" y="1481"/>
                    <a:pt x="4118" y="1481"/>
                  </a:cubicBezTo>
                  <a:cubicBezTo>
                    <a:pt x="4090" y="1481"/>
                    <a:pt x="4068" y="1517"/>
                    <a:pt x="4090" y="1540"/>
                  </a:cubicBezTo>
                  <a:cubicBezTo>
                    <a:pt x="4219" y="1647"/>
                    <a:pt x="4341" y="1761"/>
                    <a:pt x="4469" y="1876"/>
                  </a:cubicBezTo>
                  <a:cubicBezTo>
                    <a:pt x="4491" y="2004"/>
                    <a:pt x="4498" y="2147"/>
                    <a:pt x="4484" y="2283"/>
                  </a:cubicBezTo>
                  <a:cubicBezTo>
                    <a:pt x="4484" y="2312"/>
                    <a:pt x="4476" y="2340"/>
                    <a:pt x="4476" y="2369"/>
                  </a:cubicBezTo>
                  <a:cubicBezTo>
                    <a:pt x="4333" y="2276"/>
                    <a:pt x="4205" y="2162"/>
                    <a:pt x="4098" y="2033"/>
                  </a:cubicBezTo>
                  <a:cubicBezTo>
                    <a:pt x="4105" y="1897"/>
                    <a:pt x="4098" y="1761"/>
                    <a:pt x="4090" y="1626"/>
                  </a:cubicBezTo>
                  <a:cubicBezTo>
                    <a:pt x="4076" y="1454"/>
                    <a:pt x="4026" y="1297"/>
                    <a:pt x="3962" y="1139"/>
                  </a:cubicBezTo>
                  <a:close/>
                  <a:moveTo>
                    <a:pt x="4090" y="2119"/>
                  </a:moveTo>
                  <a:cubicBezTo>
                    <a:pt x="4205" y="2248"/>
                    <a:pt x="4326" y="2355"/>
                    <a:pt x="4469" y="2448"/>
                  </a:cubicBezTo>
                  <a:cubicBezTo>
                    <a:pt x="4448" y="2576"/>
                    <a:pt x="4419" y="2712"/>
                    <a:pt x="4376" y="2841"/>
                  </a:cubicBezTo>
                  <a:cubicBezTo>
                    <a:pt x="4269" y="2719"/>
                    <a:pt x="4148" y="2612"/>
                    <a:pt x="4019" y="2519"/>
                  </a:cubicBezTo>
                  <a:cubicBezTo>
                    <a:pt x="4055" y="2391"/>
                    <a:pt x="4076" y="2262"/>
                    <a:pt x="4090" y="2119"/>
                  </a:cubicBezTo>
                  <a:close/>
                  <a:moveTo>
                    <a:pt x="4005" y="2591"/>
                  </a:moveTo>
                  <a:cubicBezTo>
                    <a:pt x="4126" y="2684"/>
                    <a:pt x="4248" y="2791"/>
                    <a:pt x="4355" y="2912"/>
                  </a:cubicBezTo>
                  <a:cubicBezTo>
                    <a:pt x="4305" y="3055"/>
                    <a:pt x="4241" y="3198"/>
                    <a:pt x="4162" y="3327"/>
                  </a:cubicBezTo>
                  <a:lnTo>
                    <a:pt x="4155" y="3327"/>
                  </a:lnTo>
                  <a:cubicBezTo>
                    <a:pt x="4055" y="3213"/>
                    <a:pt x="3947" y="3098"/>
                    <a:pt x="3840" y="2991"/>
                  </a:cubicBezTo>
                  <a:cubicBezTo>
                    <a:pt x="3905" y="2862"/>
                    <a:pt x="3962" y="2727"/>
                    <a:pt x="4005" y="2591"/>
                  </a:cubicBezTo>
                  <a:close/>
                  <a:moveTo>
                    <a:pt x="3812" y="3055"/>
                  </a:moveTo>
                  <a:cubicBezTo>
                    <a:pt x="3912" y="3155"/>
                    <a:pt x="4012" y="3263"/>
                    <a:pt x="4112" y="3370"/>
                  </a:cubicBezTo>
                  <a:cubicBezTo>
                    <a:pt x="4112" y="3377"/>
                    <a:pt x="4119" y="3384"/>
                    <a:pt x="4126" y="3384"/>
                  </a:cubicBezTo>
                  <a:cubicBezTo>
                    <a:pt x="4069" y="3463"/>
                    <a:pt x="4012" y="3549"/>
                    <a:pt x="3940" y="3620"/>
                  </a:cubicBezTo>
                  <a:cubicBezTo>
                    <a:pt x="3826" y="3534"/>
                    <a:pt x="3719" y="3441"/>
                    <a:pt x="3604" y="3349"/>
                  </a:cubicBezTo>
                  <a:cubicBezTo>
                    <a:pt x="3683" y="3256"/>
                    <a:pt x="3747" y="3155"/>
                    <a:pt x="3812" y="3055"/>
                  </a:cubicBezTo>
                  <a:close/>
                  <a:moveTo>
                    <a:pt x="2061" y="210"/>
                  </a:moveTo>
                  <a:cubicBezTo>
                    <a:pt x="2445" y="210"/>
                    <a:pt x="2834" y="344"/>
                    <a:pt x="3175" y="532"/>
                  </a:cubicBezTo>
                  <a:cubicBezTo>
                    <a:pt x="3290" y="596"/>
                    <a:pt x="3397" y="675"/>
                    <a:pt x="3483" y="760"/>
                  </a:cubicBezTo>
                  <a:cubicBezTo>
                    <a:pt x="3490" y="782"/>
                    <a:pt x="3504" y="811"/>
                    <a:pt x="3526" y="825"/>
                  </a:cubicBezTo>
                  <a:cubicBezTo>
                    <a:pt x="3540" y="839"/>
                    <a:pt x="3561" y="846"/>
                    <a:pt x="3576" y="861"/>
                  </a:cubicBezTo>
                  <a:cubicBezTo>
                    <a:pt x="3776" y="1104"/>
                    <a:pt x="3876" y="1411"/>
                    <a:pt x="3897" y="1761"/>
                  </a:cubicBezTo>
                  <a:cubicBezTo>
                    <a:pt x="3947" y="2841"/>
                    <a:pt x="3340" y="3727"/>
                    <a:pt x="2232" y="3813"/>
                  </a:cubicBezTo>
                  <a:cubicBezTo>
                    <a:pt x="2167" y="3819"/>
                    <a:pt x="2103" y="3821"/>
                    <a:pt x="2039" y="3821"/>
                  </a:cubicBezTo>
                  <a:cubicBezTo>
                    <a:pt x="1069" y="3821"/>
                    <a:pt x="195" y="3215"/>
                    <a:pt x="208" y="2162"/>
                  </a:cubicBezTo>
                  <a:cubicBezTo>
                    <a:pt x="223" y="1282"/>
                    <a:pt x="766" y="517"/>
                    <a:pt x="1581" y="289"/>
                  </a:cubicBezTo>
                  <a:lnTo>
                    <a:pt x="1588" y="289"/>
                  </a:lnTo>
                  <a:cubicBezTo>
                    <a:pt x="1602" y="281"/>
                    <a:pt x="1617" y="281"/>
                    <a:pt x="1631" y="274"/>
                  </a:cubicBezTo>
                  <a:cubicBezTo>
                    <a:pt x="1745" y="246"/>
                    <a:pt x="1867" y="224"/>
                    <a:pt x="1996" y="224"/>
                  </a:cubicBezTo>
                  <a:cubicBezTo>
                    <a:pt x="2010" y="217"/>
                    <a:pt x="2017" y="217"/>
                    <a:pt x="2031" y="210"/>
                  </a:cubicBezTo>
                  <a:cubicBezTo>
                    <a:pt x="2041" y="210"/>
                    <a:pt x="2051" y="210"/>
                    <a:pt x="2061" y="210"/>
                  </a:cubicBezTo>
                  <a:close/>
                  <a:moveTo>
                    <a:pt x="3561" y="3399"/>
                  </a:moveTo>
                  <a:cubicBezTo>
                    <a:pt x="3676" y="3492"/>
                    <a:pt x="3783" y="3577"/>
                    <a:pt x="3897" y="3670"/>
                  </a:cubicBezTo>
                  <a:cubicBezTo>
                    <a:pt x="3854" y="3713"/>
                    <a:pt x="3812" y="3756"/>
                    <a:pt x="3762" y="3799"/>
                  </a:cubicBezTo>
                  <a:cubicBezTo>
                    <a:pt x="3704" y="3842"/>
                    <a:pt x="3654" y="3885"/>
                    <a:pt x="3597" y="3920"/>
                  </a:cubicBezTo>
                  <a:cubicBezTo>
                    <a:pt x="3490" y="3835"/>
                    <a:pt x="3390" y="3742"/>
                    <a:pt x="3290" y="3649"/>
                  </a:cubicBezTo>
                  <a:cubicBezTo>
                    <a:pt x="3390" y="3577"/>
                    <a:pt x="3483" y="3492"/>
                    <a:pt x="3561" y="3399"/>
                  </a:cubicBezTo>
                  <a:close/>
                  <a:moveTo>
                    <a:pt x="3232" y="3692"/>
                  </a:moveTo>
                  <a:cubicBezTo>
                    <a:pt x="3333" y="3785"/>
                    <a:pt x="3433" y="3870"/>
                    <a:pt x="3540" y="3956"/>
                  </a:cubicBezTo>
                  <a:cubicBezTo>
                    <a:pt x="3418" y="4035"/>
                    <a:pt x="3290" y="4085"/>
                    <a:pt x="3161" y="4128"/>
                  </a:cubicBezTo>
                  <a:cubicBezTo>
                    <a:pt x="3075" y="4042"/>
                    <a:pt x="2989" y="3949"/>
                    <a:pt x="2904" y="3863"/>
                  </a:cubicBezTo>
                  <a:cubicBezTo>
                    <a:pt x="3025" y="3813"/>
                    <a:pt x="3132" y="3756"/>
                    <a:pt x="3232" y="3692"/>
                  </a:cubicBezTo>
                  <a:close/>
                  <a:moveTo>
                    <a:pt x="2396" y="3999"/>
                  </a:moveTo>
                  <a:cubicBezTo>
                    <a:pt x="2460" y="4063"/>
                    <a:pt x="2525" y="4121"/>
                    <a:pt x="2589" y="4185"/>
                  </a:cubicBezTo>
                  <a:cubicBezTo>
                    <a:pt x="2339" y="4171"/>
                    <a:pt x="2081" y="4106"/>
                    <a:pt x="1831" y="4013"/>
                  </a:cubicBezTo>
                  <a:lnTo>
                    <a:pt x="1831" y="4013"/>
                  </a:lnTo>
                  <a:cubicBezTo>
                    <a:pt x="1895" y="4018"/>
                    <a:pt x="1959" y="4021"/>
                    <a:pt x="2024" y="4021"/>
                  </a:cubicBezTo>
                  <a:cubicBezTo>
                    <a:pt x="2142" y="4021"/>
                    <a:pt x="2262" y="4013"/>
                    <a:pt x="2382" y="3999"/>
                  </a:cubicBezTo>
                  <a:close/>
                  <a:moveTo>
                    <a:pt x="2839" y="3892"/>
                  </a:moveTo>
                  <a:cubicBezTo>
                    <a:pt x="2918" y="3978"/>
                    <a:pt x="3004" y="4063"/>
                    <a:pt x="3082" y="4142"/>
                  </a:cubicBezTo>
                  <a:cubicBezTo>
                    <a:pt x="2954" y="4178"/>
                    <a:pt x="2825" y="4192"/>
                    <a:pt x="2689" y="4192"/>
                  </a:cubicBezTo>
                  <a:cubicBezTo>
                    <a:pt x="2618" y="4121"/>
                    <a:pt x="2553" y="4056"/>
                    <a:pt x="2482" y="3985"/>
                  </a:cubicBezTo>
                  <a:cubicBezTo>
                    <a:pt x="2603" y="3963"/>
                    <a:pt x="2725" y="3935"/>
                    <a:pt x="2839" y="3892"/>
                  </a:cubicBezTo>
                  <a:close/>
                  <a:moveTo>
                    <a:pt x="2117" y="1"/>
                  </a:moveTo>
                  <a:cubicBezTo>
                    <a:pt x="1920" y="1"/>
                    <a:pt x="1724" y="31"/>
                    <a:pt x="1538" y="96"/>
                  </a:cubicBezTo>
                  <a:cubicBezTo>
                    <a:pt x="630" y="346"/>
                    <a:pt x="30" y="1182"/>
                    <a:pt x="8" y="2162"/>
                  </a:cubicBezTo>
                  <a:cubicBezTo>
                    <a:pt x="1" y="2812"/>
                    <a:pt x="294" y="3313"/>
                    <a:pt x="745" y="3627"/>
                  </a:cubicBezTo>
                  <a:cubicBezTo>
                    <a:pt x="745" y="3649"/>
                    <a:pt x="759" y="3663"/>
                    <a:pt x="780" y="3677"/>
                  </a:cubicBezTo>
                  <a:cubicBezTo>
                    <a:pt x="1364" y="4065"/>
                    <a:pt x="2054" y="4379"/>
                    <a:pt x="2714" y="4379"/>
                  </a:cubicBezTo>
                  <a:cubicBezTo>
                    <a:pt x="3210" y="4379"/>
                    <a:pt x="3690" y="4202"/>
                    <a:pt x="4098" y="3749"/>
                  </a:cubicBezTo>
                  <a:cubicBezTo>
                    <a:pt x="4512" y="3298"/>
                    <a:pt x="4698" y="2669"/>
                    <a:pt x="4698" y="2062"/>
                  </a:cubicBezTo>
                  <a:cubicBezTo>
                    <a:pt x="4691" y="1318"/>
                    <a:pt x="4190" y="1061"/>
                    <a:pt x="3640" y="660"/>
                  </a:cubicBezTo>
                  <a:cubicBezTo>
                    <a:pt x="3258" y="252"/>
                    <a:pt x="2683" y="1"/>
                    <a:pt x="2117" y="1"/>
                  </a:cubicBezTo>
                  <a:close/>
                </a:path>
              </a:pathLst>
            </a:custGeom>
            <a:solidFill>
              <a:srgbClr val="3D6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9"/>
            <p:cNvSpPr/>
            <p:nvPr/>
          </p:nvSpPr>
          <p:spPr>
            <a:xfrm>
              <a:off x="4506811" y="2829379"/>
              <a:ext cx="534538" cy="480037"/>
            </a:xfrm>
            <a:custGeom>
              <a:avLst/>
              <a:gdLst/>
              <a:ahLst/>
              <a:cxnLst/>
              <a:rect l="l" t="t" r="r" b="b"/>
              <a:pathLst>
                <a:path w="2589" h="2325" extrusionOk="0">
                  <a:moveTo>
                    <a:pt x="1220" y="1483"/>
                  </a:moveTo>
                  <a:cubicBezTo>
                    <a:pt x="1241" y="1483"/>
                    <a:pt x="1269" y="1493"/>
                    <a:pt x="1302" y="1512"/>
                  </a:cubicBezTo>
                  <a:cubicBezTo>
                    <a:pt x="1437" y="1526"/>
                    <a:pt x="1430" y="1533"/>
                    <a:pt x="1459" y="1648"/>
                  </a:cubicBezTo>
                  <a:cubicBezTo>
                    <a:pt x="1473" y="1719"/>
                    <a:pt x="1488" y="1805"/>
                    <a:pt x="1495" y="1876"/>
                  </a:cubicBezTo>
                  <a:cubicBezTo>
                    <a:pt x="1509" y="1991"/>
                    <a:pt x="1516" y="2112"/>
                    <a:pt x="1516" y="2227"/>
                  </a:cubicBezTo>
                  <a:cubicBezTo>
                    <a:pt x="1437" y="2227"/>
                    <a:pt x="1366" y="2220"/>
                    <a:pt x="1316" y="2220"/>
                  </a:cubicBezTo>
                  <a:cubicBezTo>
                    <a:pt x="1252" y="2220"/>
                    <a:pt x="1187" y="2220"/>
                    <a:pt x="1116" y="2227"/>
                  </a:cubicBezTo>
                  <a:cubicBezTo>
                    <a:pt x="1101" y="2105"/>
                    <a:pt x="1094" y="1984"/>
                    <a:pt x="1109" y="1862"/>
                  </a:cubicBezTo>
                  <a:cubicBezTo>
                    <a:pt x="1116" y="1791"/>
                    <a:pt x="1123" y="1726"/>
                    <a:pt x="1137" y="1655"/>
                  </a:cubicBezTo>
                  <a:cubicBezTo>
                    <a:pt x="1144" y="1626"/>
                    <a:pt x="1152" y="1598"/>
                    <a:pt x="1159" y="1562"/>
                  </a:cubicBezTo>
                  <a:cubicBezTo>
                    <a:pt x="1163" y="1509"/>
                    <a:pt x="1184" y="1483"/>
                    <a:pt x="1220" y="1483"/>
                  </a:cubicBezTo>
                  <a:close/>
                  <a:moveTo>
                    <a:pt x="1275" y="143"/>
                  </a:moveTo>
                  <a:cubicBezTo>
                    <a:pt x="1530" y="143"/>
                    <a:pt x="1804" y="492"/>
                    <a:pt x="1967" y="661"/>
                  </a:cubicBezTo>
                  <a:cubicBezTo>
                    <a:pt x="2067" y="768"/>
                    <a:pt x="2167" y="883"/>
                    <a:pt x="2260" y="997"/>
                  </a:cubicBezTo>
                  <a:cubicBezTo>
                    <a:pt x="2517" y="1319"/>
                    <a:pt x="2438" y="1326"/>
                    <a:pt x="2110" y="1404"/>
                  </a:cubicBezTo>
                  <a:cubicBezTo>
                    <a:pt x="2095" y="1412"/>
                    <a:pt x="2088" y="1426"/>
                    <a:pt x="2088" y="1440"/>
                  </a:cubicBezTo>
                  <a:cubicBezTo>
                    <a:pt x="2088" y="1598"/>
                    <a:pt x="2152" y="1948"/>
                    <a:pt x="2081" y="2091"/>
                  </a:cubicBezTo>
                  <a:cubicBezTo>
                    <a:pt x="2020" y="2212"/>
                    <a:pt x="1847" y="2236"/>
                    <a:pt x="1673" y="2236"/>
                  </a:cubicBezTo>
                  <a:cubicBezTo>
                    <a:pt x="1642" y="2236"/>
                    <a:pt x="1611" y="2235"/>
                    <a:pt x="1580" y="2234"/>
                  </a:cubicBezTo>
                  <a:cubicBezTo>
                    <a:pt x="1580" y="2026"/>
                    <a:pt x="1566" y="1812"/>
                    <a:pt x="1516" y="1605"/>
                  </a:cubicBezTo>
                  <a:cubicBezTo>
                    <a:pt x="1495" y="1497"/>
                    <a:pt x="1423" y="1376"/>
                    <a:pt x="1302" y="1369"/>
                  </a:cubicBezTo>
                  <a:cubicBezTo>
                    <a:pt x="1293" y="1368"/>
                    <a:pt x="1285" y="1367"/>
                    <a:pt x="1278" y="1367"/>
                  </a:cubicBezTo>
                  <a:cubicBezTo>
                    <a:pt x="1173" y="1367"/>
                    <a:pt x="1128" y="1454"/>
                    <a:pt x="1094" y="1547"/>
                  </a:cubicBezTo>
                  <a:cubicBezTo>
                    <a:pt x="1030" y="1769"/>
                    <a:pt x="1023" y="2005"/>
                    <a:pt x="1044" y="2227"/>
                  </a:cubicBezTo>
                  <a:cubicBezTo>
                    <a:pt x="1021" y="2228"/>
                    <a:pt x="998" y="2228"/>
                    <a:pt x="976" y="2228"/>
                  </a:cubicBezTo>
                  <a:cubicBezTo>
                    <a:pt x="830" y="2228"/>
                    <a:pt x="693" y="2204"/>
                    <a:pt x="594" y="2105"/>
                  </a:cubicBezTo>
                  <a:cubicBezTo>
                    <a:pt x="408" y="1912"/>
                    <a:pt x="494" y="1569"/>
                    <a:pt x="508" y="1319"/>
                  </a:cubicBezTo>
                  <a:cubicBezTo>
                    <a:pt x="508" y="1304"/>
                    <a:pt x="494" y="1290"/>
                    <a:pt x="479" y="1283"/>
                  </a:cubicBezTo>
                  <a:cubicBezTo>
                    <a:pt x="372" y="1247"/>
                    <a:pt x="179" y="1240"/>
                    <a:pt x="179" y="1104"/>
                  </a:cubicBezTo>
                  <a:cubicBezTo>
                    <a:pt x="179" y="1061"/>
                    <a:pt x="508" y="833"/>
                    <a:pt x="558" y="782"/>
                  </a:cubicBezTo>
                  <a:cubicBezTo>
                    <a:pt x="737" y="618"/>
                    <a:pt x="894" y="432"/>
                    <a:pt x="1044" y="246"/>
                  </a:cubicBezTo>
                  <a:cubicBezTo>
                    <a:pt x="1051" y="246"/>
                    <a:pt x="1066" y="246"/>
                    <a:pt x="1073" y="232"/>
                  </a:cubicBezTo>
                  <a:cubicBezTo>
                    <a:pt x="1137" y="169"/>
                    <a:pt x="1206" y="143"/>
                    <a:pt x="1275" y="143"/>
                  </a:cubicBezTo>
                  <a:close/>
                  <a:moveTo>
                    <a:pt x="1274" y="1"/>
                  </a:moveTo>
                  <a:cubicBezTo>
                    <a:pt x="1242" y="1"/>
                    <a:pt x="1211" y="16"/>
                    <a:pt x="1173" y="46"/>
                  </a:cubicBezTo>
                  <a:cubicBezTo>
                    <a:pt x="1169" y="38"/>
                    <a:pt x="1155" y="30"/>
                    <a:pt x="1140" y="30"/>
                  </a:cubicBezTo>
                  <a:cubicBezTo>
                    <a:pt x="1129" y="30"/>
                    <a:pt x="1118" y="34"/>
                    <a:pt x="1109" y="46"/>
                  </a:cubicBezTo>
                  <a:cubicBezTo>
                    <a:pt x="801" y="468"/>
                    <a:pt x="444" y="833"/>
                    <a:pt x="22" y="1140"/>
                  </a:cubicBezTo>
                  <a:cubicBezTo>
                    <a:pt x="0" y="1154"/>
                    <a:pt x="0" y="1190"/>
                    <a:pt x="29" y="1197"/>
                  </a:cubicBezTo>
                  <a:cubicBezTo>
                    <a:pt x="344" y="1304"/>
                    <a:pt x="437" y="1376"/>
                    <a:pt x="422" y="1733"/>
                  </a:cubicBezTo>
                  <a:cubicBezTo>
                    <a:pt x="415" y="1905"/>
                    <a:pt x="387" y="2084"/>
                    <a:pt x="429" y="2241"/>
                  </a:cubicBezTo>
                  <a:cubicBezTo>
                    <a:pt x="429" y="2255"/>
                    <a:pt x="444" y="2262"/>
                    <a:pt x="451" y="2270"/>
                  </a:cubicBezTo>
                  <a:cubicBezTo>
                    <a:pt x="633" y="2311"/>
                    <a:pt x="835" y="2324"/>
                    <a:pt x="1043" y="2324"/>
                  </a:cubicBezTo>
                  <a:cubicBezTo>
                    <a:pt x="1407" y="2324"/>
                    <a:pt x="1789" y="2284"/>
                    <a:pt x="2117" y="2284"/>
                  </a:cubicBezTo>
                  <a:cubicBezTo>
                    <a:pt x="2131" y="2284"/>
                    <a:pt x="2145" y="2270"/>
                    <a:pt x="2145" y="2255"/>
                  </a:cubicBezTo>
                  <a:cubicBezTo>
                    <a:pt x="2152" y="2077"/>
                    <a:pt x="2117" y="1855"/>
                    <a:pt x="2152" y="1683"/>
                  </a:cubicBezTo>
                  <a:cubicBezTo>
                    <a:pt x="2202" y="1426"/>
                    <a:pt x="2331" y="1419"/>
                    <a:pt x="2560" y="1369"/>
                  </a:cubicBezTo>
                  <a:cubicBezTo>
                    <a:pt x="2581" y="1362"/>
                    <a:pt x="2589" y="1333"/>
                    <a:pt x="2581" y="1319"/>
                  </a:cubicBezTo>
                  <a:cubicBezTo>
                    <a:pt x="2274" y="890"/>
                    <a:pt x="1924" y="497"/>
                    <a:pt x="1523" y="153"/>
                  </a:cubicBezTo>
                  <a:cubicBezTo>
                    <a:pt x="1398" y="52"/>
                    <a:pt x="1333" y="1"/>
                    <a:pt x="1274" y="1"/>
                  </a:cubicBezTo>
                  <a:close/>
                </a:path>
              </a:pathLst>
            </a:custGeom>
            <a:solidFill>
              <a:srgbClr val="3D6D7F"/>
            </a:solidFill>
            <a:ln w="9525" cap="flat" cmpd="sng">
              <a:solidFill>
                <a:srgbClr val="3D6D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" name="Google Shape;606;p39"/>
          <p:cNvGrpSpPr/>
          <p:nvPr/>
        </p:nvGrpSpPr>
        <p:grpSpPr>
          <a:xfrm>
            <a:off x="6454117" y="2109638"/>
            <a:ext cx="1089048" cy="920161"/>
            <a:chOff x="6217350" y="2102525"/>
            <a:chExt cx="1580851" cy="1335696"/>
          </a:xfrm>
        </p:grpSpPr>
        <p:sp>
          <p:nvSpPr>
            <p:cNvPr id="607" name="Google Shape;607;p39"/>
            <p:cNvSpPr/>
            <p:nvPr/>
          </p:nvSpPr>
          <p:spPr>
            <a:xfrm>
              <a:off x="6217350" y="2102525"/>
              <a:ext cx="1580851" cy="1335696"/>
            </a:xfrm>
            <a:custGeom>
              <a:avLst/>
              <a:gdLst/>
              <a:ahLst/>
              <a:cxnLst/>
              <a:rect l="l" t="t" r="r" b="b"/>
              <a:pathLst>
                <a:path w="5120" h="4326" extrusionOk="0">
                  <a:moveTo>
                    <a:pt x="3740" y="565"/>
                  </a:moveTo>
                  <a:lnTo>
                    <a:pt x="3740" y="565"/>
                  </a:lnTo>
                  <a:cubicBezTo>
                    <a:pt x="3812" y="587"/>
                    <a:pt x="3883" y="601"/>
                    <a:pt x="3947" y="622"/>
                  </a:cubicBezTo>
                  <a:cubicBezTo>
                    <a:pt x="4348" y="744"/>
                    <a:pt x="4591" y="958"/>
                    <a:pt x="4734" y="1251"/>
                  </a:cubicBezTo>
                  <a:cubicBezTo>
                    <a:pt x="4398" y="1023"/>
                    <a:pt x="4069" y="794"/>
                    <a:pt x="3740" y="565"/>
                  </a:cubicBezTo>
                  <a:close/>
                  <a:moveTo>
                    <a:pt x="3554" y="522"/>
                  </a:moveTo>
                  <a:lnTo>
                    <a:pt x="3554" y="522"/>
                  </a:lnTo>
                  <a:cubicBezTo>
                    <a:pt x="3604" y="529"/>
                    <a:pt x="3654" y="544"/>
                    <a:pt x="3704" y="558"/>
                  </a:cubicBezTo>
                  <a:cubicBezTo>
                    <a:pt x="3683" y="565"/>
                    <a:pt x="3676" y="601"/>
                    <a:pt x="3697" y="622"/>
                  </a:cubicBezTo>
                  <a:cubicBezTo>
                    <a:pt x="4062" y="865"/>
                    <a:pt x="4419" y="1116"/>
                    <a:pt x="4777" y="1366"/>
                  </a:cubicBezTo>
                  <a:cubicBezTo>
                    <a:pt x="4827" y="1502"/>
                    <a:pt x="4862" y="1659"/>
                    <a:pt x="4870" y="1823"/>
                  </a:cubicBezTo>
                  <a:cubicBezTo>
                    <a:pt x="4655" y="1652"/>
                    <a:pt x="4434" y="1480"/>
                    <a:pt x="4219" y="1316"/>
                  </a:cubicBezTo>
                  <a:cubicBezTo>
                    <a:pt x="4212" y="1308"/>
                    <a:pt x="4202" y="1305"/>
                    <a:pt x="4194" y="1305"/>
                  </a:cubicBezTo>
                  <a:cubicBezTo>
                    <a:pt x="4177" y="1305"/>
                    <a:pt x="4162" y="1316"/>
                    <a:pt x="4162" y="1330"/>
                  </a:cubicBezTo>
                  <a:cubicBezTo>
                    <a:pt x="4033" y="1015"/>
                    <a:pt x="3833" y="730"/>
                    <a:pt x="3554" y="522"/>
                  </a:cubicBezTo>
                  <a:close/>
                  <a:moveTo>
                    <a:pt x="4169" y="1359"/>
                  </a:moveTo>
                  <a:lnTo>
                    <a:pt x="4169" y="1359"/>
                  </a:lnTo>
                  <a:cubicBezTo>
                    <a:pt x="4405" y="1545"/>
                    <a:pt x="4641" y="1730"/>
                    <a:pt x="4877" y="1909"/>
                  </a:cubicBezTo>
                  <a:cubicBezTo>
                    <a:pt x="4884" y="1952"/>
                    <a:pt x="4884" y="1988"/>
                    <a:pt x="4884" y="2031"/>
                  </a:cubicBezTo>
                  <a:cubicBezTo>
                    <a:pt x="4884" y="2152"/>
                    <a:pt x="4877" y="2281"/>
                    <a:pt x="4862" y="2402"/>
                  </a:cubicBezTo>
                  <a:cubicBezTo>
                    <a:pt x="4684" y="2231"/>
                    <a:pt x="4505" y="2052"/>
                    <a:pt x="4326" y="1873"/>
                  </a:cubicBezTo>
                  <a:cubicBezTo>
                    <a:pt x="4319" y="1866"/>
                    <a:pt x="4312" y="1866"/>
                    <a:pt x="4312" y="1866"/>
                  </a:cubicBezTo>
                  <a:cubicBezTo>
                    <a:pt x="4276" y="1695"/>
                    <a:pt x="4233" y="1523"/>
                    <a:pt x="4169" y="1359"/>
                  </a:cubicBezTo>
                  <a:close/>
                  <a:moveTo>
                    <a:pt x="4326" y="1966"/>
                  </a:moveTo>
                  <a:lnTo>
                    <a:pt x="4326" y="1966"/>
                  </a:lnTo>
                  <a:cubicBezTo>
                    <a:pt x="4505" y="2138"/>
                    <a:pt x="4677" y="2317"/>
                    <a:pt x="4855" y="2488"/>
                  </a:cubicBezTo>
                  <a:cubicBezTo>
                    <a:pt x="4841" y="2603"/>
                    <a:pt x="4820" y="2717"/>
                    <a:pt x="4791" y="2831"/>
                  </a:cubicBezTo>
                  <a:cubicBezTo>
                    <a:pt x="4648" y="2696"/>
                    <a:pt x="4505" y="2574"/>
                    <a:pt x="4355" y="2452"/>
                  </a:cubicBezTo>
                  <a:cubicBezTo>
                    <a:pt x="4348" y="2445"/>
                    <a:pt x="4348" y="2445"/>
                    <a:pt x="4341" y="2445"/>
                  </a:cubicBezTo>
                  <a:cubicBezTo>
                    <a:pt x="4355" y="2295"/>
                    <a:pt x="4348" y="2131"/>
                    <a:pt x="4326" y="1966"/>
                  </a:cubicBezTo>
                  <a:close/>
                  <a:moveTo>
                    <a:pt x="4333" y="2524"/>
                  </a:moveTo>
                  <a:cubicBezTo>
                    <a:pt x="4484" y="2646"/>
                    <a:pt x="4634" y="2774"/>
                    <a:pt x="4777" y="2903"/>
                  </a:cubicBezTo>
                  <a:cubicBezTo>
                    <a:pt x="4741" y="3039"/>
                    <a:pt x="4691" y="3167"/>
                    <a:pt x="4627" y="3289"/>
                  </a:cubicBezTo>
                  <a:cubicBezTo>
                    <a:pt x="4505" y="3167"/>
                    <a:pt x="4376" y="3060"/>
                    <a:pt x="4240" y="2953"/>
                  </a:cubicBezTo>
                  <a:cubicBezTo>
                    <a:pt x="4283" y="2817"/>
                    <a:pt x="4319" y="2674"/>
                    <a:pt x="4333" y="2524"/>
                  </a:cubicBezTo>
                  <a:close/>
                  <a:moveTo>
                    <a:pt x="4212" y="3017"/>
                  </a:moveTo>
                  <a:cubicBezTo>
                    <a:pt x="4348" y="3125"/>
                    <a:pt x="4476" y="3232"/>
                    <a:pt x="4598" y="3353"/>
                  </a:cubicBezTo>
                  <a:cubicBezTo>
                    <a:pt x="4541" y="3461"/>
                    <a:pt x="4476" y="3561"/>
                    <a:pt x="4398" y="3646"/>
                  </a:cubicBezTo>
                  <a:cubicBezTo>
                    <a:pt x="4269" y="3561"/>
                    <a:pt x="4140" y="3468"/>
                    <a:pt x="4019" y="3382"/>
                  </a:cubicBezTo>
                  <a:cubicBezTo>
                    <a:pt x="4097" y="3268"/>
                    <a:pt x="4162" y="3146"/>
                    <a:pt x="4212" y="3017"/>
                  </a:cubicBezTo>
                  <a:close/>
                  <a:moveTo>
                    <a:pt x="3976" y="3432"/>
                  </a:moveTo>
                  <a:cubicBezTo>
                    <a:pt x="4097" y="3525"/>
                    <a:pt x="4226" y="3611"/>
                    <a:pt x="4348" y="3696"/>
                  </a:cubicBezTo>
                  <a:cubicBezTo>
                    <a:pt x="4312" y="3739"/>
                    <a:pt x="4269" y="3775"/>
                    <a:pt x="4226" y="3811"/>
                  </a:cubicBezTo>
                  <a:cubicBezTo>
                    <a:pt x="4169" y="3861"/>
                    <a:pt x="4112" y="3897"/>
                    <a:pt x="4055" y="3932"/>
                  </a:cubicBezTo>
                  <a:cubicBezTo>
                    <a:pt x="3940" y="3854"/>
                    <a:pt x="3833" y="3775"/>
                    <a:pt x="3719" y="3704"/>
                  </a:cubicBezTo>
                  <a:cubicBezTo>
                    <a:pt x="3812" y="3618"/>
                    <a:pt x="3897" y="3532"/>
                    <a:pt x="3976" y="3432"/>
                  </a:cubicBezTo>
                  <a:close/>
                  <a:moveTo>
                    <a:pt x="2246" y="208"/>
                  </a:moveTo>
                  <a:cubicBezTo>
                    <a:pt x="2660" y="215"/>
                    <a:pt x="3154" y="486"/>
                    <a:pt x="3440" y="687"/>
                  </a:cubicBezTo>
                  <a:cubicBezTo>
                    <a:pt x="3904" y="1030"/>
                    <a:pt x="4097" y="1595"/>
                    <a:pt x="4148" y="2152"/>
                  </a:cubicBezTo>
                  <a:cubicBezTo>
                    <a:pt x="4248" y="3282"/>
                    <a:pt x="3383" y="3940"/>
                    <a:pt x="2339" y="3968"/>
                  </a:cubicBezTo>
                  <a:cubicBezTo>
                    <a:pt x="2303" y="3961"/>
                    <a:pt x="2267" y="3954"/>
                    <a:pt x="2232" y="3947"/>
                  </a:cubicBezTo>
                  <a:cubicBezTo>
                    <a:pt x="2220" y="3943"/>
                    <a:pt x="2209" y="3941"/>
                    <a:pt x="2199" y="3941"/>
                  </a:cubicBezTo>
                  <a:cubicBezTo>
                    <a:pt x="2173" y="3941"/>
                    <a:pt x="2154" y="3953"/>
                    <a:pt x="2139" y="3968"/>
                  </a:cubicBezTo>
                  <a:cubicBezTo>
                    <a:pt x="15" y="3839"/>
                    <a:pt x="1" y="279"/>
                    <a:pt x="2160" y="258"/>
                  </a:cubicBezTo>
                  <a:cubicBezTo>
                    <a:pt x="2203" y="258"/>
                    <a:pt x="2232" y="236"/>
                    <a:pt x="2246" y="208"/>
                  </a:cubicBezTo>
                  <a:close/>
                  <a:moveTo>
                    <a:pt x="3661" y="3747"/>
                  </a:moveTo>
                  <a:lnTo>
                    <a:pt x="3990" y="3968"/>
                  </a:lnTo>
                  <a:cubicBezTo>
                    <a:pt x="3890" y="4025"/>
                    <a:pt x="3783" y="4061"/>
                    <a:pt x="3676" y="4083"/>
                  </a:cubicBezTo>
                  <a:cubicBezTo>
                    <a:pt x="3597" y="4018"/>
                    <a:pt x="3504" y="3961"/>
                    <a:pt x="3411" y="3904"/>
                  </a:cubicBezTo>
                  <a:cubicBezTo>
                    <a:pt x="3504" y="3861"/>
                    <a:pt x="3583" y="3804"/>
                    <a:pt x="3661" y="3747"/>
                  </a:cubicBezTo>
                  <a:close/>
                  <a:moveTo>
                    <a:pt x="3340" y="3947"/>
                  </a:moveTo>
                  <a:cubicBezTo>
                    <a:pt x="3425" y="3990"/>
                    <a:pt x="3511" y="4040"/>
                    <a:pt x="3590" y="4104"/>
                  </a:cubicBezTo>
                  <a:cubicBezTo>
                    <a:pt x="3500" y="4119"/>
                    <a:pt x="3407" y="4125"/>
                    <a:pt x="3314" y="4125"/>
                  </a:cubicBezTo>
                  <a:cubicBezTo>
                    <a:pt x="3184" y="4125"/>
                    <a:pt x="3054" y="4113"/>
                    <a:pt x="2925" y="4097"/>
                  </a:cubicBezTo>
                  <a:cubicBezTo>
                    <a:pt x="3075" y="4061"/>
                    <a:pt x="3211" y="4004"/>
                    <a:pt x="3340" y="3947"/>
                  </a:cubicBezTo>
                  <a:close/>
                  <a:moveTo>
                    <a:pt x="2222" y="1"/>
                  </a:moveTo>
                  <a:cubicBezTo>
                    <a:pt x="2071" y="1"/>
                    <a:pt x="1925" y="30"/>
                    <a:pt x="1788" y="100"/>
                  </a:cubicBezTo>
                  <a:cubicBezTo>
                    <a:pt x="859" y="322"/>
                    <a:pt x="251" y="1294"/>
                    <a:pt x="316" y="2245"/>
                  </a:cubicBezTo>
                  <a:cubicBezTo>
                    <a:pt x="387" y="3396"/>
                    <a:pt x="1202" y="4168"/>
                    <a:pt x="2303" y="4168"/>
                  </a:cubicBezTo>
                  <a:cubicBezTo>
                    <a:pt x="2629" y="4251"/>
                    <a:pt x="2972" y="4325"/>
                    <a:pt x="3308" y="4325"/>
                  </a:cubicBezTo>
                  <a:cubicBezTo>
                    <a:pt x="3614" y="4325"/>
                    <a:pt x="3914" y="4263"/>
                    <a:pt x="4190" y="4090"/>
                  </a:cubicBezTo>
                  <a:cubicBezTo>
                    <a:pt x="4734" y="3747"/>
                    <a:pt x="4991" y="3110"/>
                    <a:pt x="5055" y="2488"/>
                  </a:cubicBezTo>
                  <a:cubicBezTo>
                    <a:pt x="5120" y="1916"/>
                    <a:pt x="5120" y="1201"/>
                    <a:pt x="4669" y="780"/>
                  </a:cubicBezTo>
                  <a:cubicBezTo>
                    <a:pt x="4183" y="315"/>
                    <a:pt x="3425" y="372"/>
                    <a:pt x="2846" y="93"/>
                  </a:cubicBezTo>
                  <a:cubicBezTo>
                    <a:pt x="2830" y="88"/>
                    <a:pt x="2815" y="85"/>
                    <a:pt x="2801" y="85"/>
                  </a:cubicBezTo>
                  <a:cubicBezTo>
                    <a:pt x="2778" y="85"/>
                    <a:pt x="2760" y="92"/>
                    <a:pt x="2746" y="100"/>
                  </a:cubicBezTo>
                  <a:cubicBezTo>
                    <a:pt x="2571" y="39"/>
                    <a:pt x="2393" y="1"/>
                    <a:pt x="2222" y="1"/>
                  </a:cubicBezTo>
                  <a:close/>
                </a:path>
              </a:pathLst>
            </a:custGeom>
            <a:solidFill>
              <a:srgbClr val="3D6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6440892" y="2375161"/>
              <a:ext cx="816670" cy="700268"/>
            </a:xfrm>
            <a:custGeom>
              <a:avLst/>
              <a:gdLst/>
              <a:ahLst/>
              <a:cxnLst/>
              <a:rect l="l" t="t" r="r" b="b"/>
              <a:pathLst>
                <a:path w="2645" h="2268" extrusionOk="0">
                  <a:moveTo>
                    <a:pt x="1150" y="111"/>
                  </a:moveTo>
                  <a:cubicBezTo>
                    <a:pt x="986" y="354"/>
                    <a:pt x="943" y="690"/>
                    <a:pt x="886" y="969"/>
                  </a:cubicBezTo>
                  <a:cubicBezTo>
                    <a:pt x="878" y="1026"/>
                    <a:pt x="871" y="1076"/>
                    <a:pt x="864" y="1133"/>
                  </a:cubicBezTo>
                  <a:cubicBezTo>
                    <a:pt x="714" y="1112"/>
                    <a:pt x="571" y="1076"/>
                    <a:pt x="428" y="1026"/>
                  </a:cubicBezTo>
                  <a:cubicBezTo>
                    <a:pt x="478" y="604"/>
                    <a:pt x="735" y="240"/>
                    <a:pt x="1150" y="111"/>
                  </a:cubicBezTo>
                  <a:close/>
                  <a:moveTo>
                    <a:pt x="1801" y="118"/>
                  </a:moveTo>
                  <a:cubicBezTo>
                    <a:pt x="2079" y="190"/>
                    <a:pt x="2308" y="361"/>
                    <a:pt x="2423" y="726"/>
                  </a:cubicBezTo>
                  <a:cubicBezTo>
                    <a:pt x="2458" y="833"/>
                    <a:pt x="2480" y="940"/>
                    <a:pt x="2487" y="1048"/>
                  </a:cubicBezTo>
                  <a:cubicBezTo>
                    <a:pt x="2365" y="1119"/>
                    <a:pt x="2208" y="1155"/>
                    <a:pt x="2051" y="1176"/>
                  </a:cubicBezTo>
                  <a:cubicBezTo>
                    <a:pt x="2044" y="812"/>
                    <a:pt x="1972" y="454"/>
                    <a:pt x="1801" y="118"/>
                  </a:cubicBezTo>
                  <a:close/>
                  <a:moveTo>
                    <a:pt x="1450" y="75"/>
                  </a:moveTo>
                  <a:cubicBezTo>
                    <a:pt x="1443" y="447"/>
                    <a:pt x="1436" y="819"/>
                    <a:pt x="1429" y="1183"/>
                  </a:cubicBezTo>
                  <a:lnTo>
                    <a:pt x="1415" y="1183"/>
                  </a:lnTo>
                  <a:cubicBezTo>
                    <a:pt x="1250" y="1183"/>
                    <a:pt x="1086" y="1169"/>
                    <a:pt x="928" y="1148"/>
                  </a:cubicBezTo>
                  <a:cubicBezTo>
                    <a:pt x="936" y="1090"/>
                    <a:pt x="943" y="1040"/>
                    <a:pt x="950" y="983"/>
                  </a:cubicBezTo>
                  <a:cubicBezTo>
                    <a:pt x="1000" y="704"/>
                    <a:pt x="1064" y="311"/>
                    <a:pt x="1250" y="82"/>
                  </a:cubicBezTo>
                  <a:cubicBezTo>
                    <a:pt x="1314" y="82"/>
                    <a:pt x="1386" y="75"/>
                    <a:pt x="1450" y="75"/>
                  </a:cubicBezTo>
                  <a:close/>
                  <a:moveTo>
                    <a:pt x="1515" y="75"/>
                  </a:moveTo>
                  <a:cubicBezTo>
                    <a:pt x="1586" y="82"/>
                    <a:pt x="1651" y="90"/>
                    <a:pt x="1715" y="97"/>
                  </a:cubicBezTo>
                  <a:cubicBezTo>
                    <a:pt x="1715" y="104"/>
                    <a:pt x="1715" y="104"/>
                    <a:pt x="1715" y="104"/>
                  </a:cubicBezTo>
                  <a:cubicBezTo>
                    <a:pt x="1908" y="454"/>
                    <a:pt x="1979" y="812"/>
                    <a:pt x="1979" y="1183"/>
                  </a:cubicBezTo>
                  <a:cubicBezTo>
                    <a:pt x="1897" y="1187"/>
                    <a:pt x="1813" y="1189"/>
                    <a:pt x="1732" y="1189"/>
                  </a:cubicBezTo>
                  <a:cubicBezTo>
                    <a:pt x="1651" y="1189"/>
                    <a:pt x="1572" y="1187"/>
                    <a:pt x="1500" y="1183"/>
                  </a:cubicBezTo>
                  <a:cubicBezTo>
                    <a:pt x="1508" y="819"/>
                    <a:pt x="1508" y="447"/>
                    <a:pt x="1515" y="75"/>
                  </a:cubicBezTo>
                  <a:close/>
                  <a:moveTo>
                    <a:pt x="2494" y="1119"/>
                  </a:moveTo>
                  <a:lnTo>
                    <a:pt x="2494" y="1119"/>
                  </a:lnTo>
                  <a:cubicBezTo>
                    <a:pt x="2508" y="1527"/>
                    <a:pt x="2330" y="1884"/>
                    <a:pt x="1965" y="2070"/>
                  </a:cubicBezTo>
                  <a:cubicBezTo>
                    <a:pt x="2015" y="1791"/>
                    <a:pt x="2051" y="1512"/>
                    <a:pt x="2051" y="1241"/>
                  </a:cubicBezTo>
                  <a:cubicBezTo>
                    <a:pt x="2208" y="1226"/>
                    <a:pt x="2358" y="1198"/>
                    <a:pt x="2494" y="1119"/>
                  </a:cubicBezTo>
                  <a:close/>
                  <a:moveTo>
                    <a:pt x="428" y="1090"/>
                  </a:moveTo>
                  <a:lnTo>
                    <a:pt x="428" y="1090"/>
                  </a:lnTo>
                  <a:cubicBezTo>
                    <a:pt x="571" y="1141"/>
                    <a:pt x="714" y="1176"/>
                    <a:pt x="857" y="1198"/>
                  </a:cubicBezTo>
                  <a:cubicBezTo>
                    <a:pt x="821" y="1498"/>
                    <a:pt x="843" y="1791"/>
                    <a:pt x="943" y="2077"/>
                  </a:cubicBezTo>
                  <a:cubicBezTo>
                    <a:pt x="707" y="1963"/>
                    <a:pt x="521" y="1755"/>
                    <a:pt x="457" y="1469"/>
                  </a:cubicBezTo>
                  <a:cubicBezTo>
                    <a:pt x="428" y="1348"/>
                    <a:pt x="414" y="1219"/>
                    <a:pt x="428" y="1090"/>
                  </a:cubicBezTo>
                  <a:close/>
                  <a:moveTo>
                    <a:pt x="921" y="1212"/>
                  </a:moveTo>
                  <a:cubicBezTo>
                    <a:pt x="1086" y="1233"/>
                    <a:pt x="1257" y="1248"/>
                    <a:pt x="1429" y="1255"/>
                  </a:cubicBezTo>
                  <a:cubicBezTo>
                    <a:pt x="1429" y="1562"/>
                    <a:pt x="1422" y="1877"/>
                    <a:pt x="1415" y="2191"/>
                  </a:cubicBezTo>
                  <a:cubicBezTo>
                    <a:pt x="1279" y="2191"/>
                    <a:pt x="1136" y="2163"/>
                    <a:pt x="1007" y="2113"/>
                  </a:cubicBezTo>
                  <a:cubicBezTo>
                    <a:pt x="1014" y="2106"/>
                    <a:pt x="1014" y="2091"/>
                    <a:pt x="1014" y="2084"/>
                  </a:cubicBezTo>
                  <a:cubicBezTo>
                    <a:pt x="914" y="1798"/>
                    <a:pt x="893" y="1505"/>
                    <a:pt x="921" y="1212"/>
                  </a:cubicBezTo>
                  <a:close/>
                  <a:moveTo>
                    <a:pt x="1979" y="1241"/>
                  </a:moveTo>
                  <a:cubicBezTo>
                    <a:pt x="1979" y="1527"/>
                    <a:pt x="1944" y="1813"/>
                    <a:pt x="1894" y="2106"/>
                  </a:cubicBezTo>
                  <a:cubicBezTo>
                    <a:pt x="1815" y="2134"/>
                    <a:pt x="1736" y="2156"/>
                    <a:pt x="1651" y="2177"/>
                  </a:cubicBezTo>
                  <a:cubicBezTo>
                    <a:pt x="1593" y="2184"/>
                    <a:pt x="1536" y="2191"/>
                    <a:pt x="1486" y="2191"/>
                  </a:cubicBezTo>
                  <a:cubicBezTo>
                    <a:pt x="1486" y="1877"/>
                    <a:pt x="1493" y="1562"/>
                    <a:pt x="1500" y="1248"/>
                  </a:cubicBezTo>
                  <a:lnTo>
                    <a:pt x="1565" y="1248"/>
                  </a:lnTo>
                  <a:cubicBezTo>
                    <a:pt x="1633" y="1248"/>
                    <a:pt x="1702" y="1250"/>
                    <a:pt x="1772" y="1250"/>
                  </a:cubicBezTo>
                  <a:cubicBezTo>
                    <a:pt x="1842" y="1250"/>
                    <a:pt x="1911" y="1248"/>
                    <a:pt x="1979" y="1241"/>
                  </a:cubicBezTo>
                  <a:close/>
                  <a:moveTo>
                    <a:pt x="1354" y="1"/>
                  </a:moveTo>
                  <a:cubicBezTo>
                    <a:pt x="1351" y="1"/>
                    <a:pt x="1347" y="2"/>
                    <a:pt x="1343" y="4"/>
                  </a:cubicBezTo>
                  <a:cubicBezTo>
                    <a:pt x="1293" y="4"/>
                    <a:pt x="1250" y="11"/>
                    <a:pt x="1207" y="25"/>
                  </a:cubicBezTo>
                  <a:lnTo>
                    <a:pt x="1164" y="25"/>
                  </a:lnTo>
                  <a:cubicBezTo>
                    <a:pt x="1150" y="32"/>
                    <a:pt x="1143" y="32"/>
                    <a:pt x="1136" y="47"/>
                  </a:cubicBezTo>
                  <a:cubicBezTo>
                    <a:pt x="0" y="382"/>
                    <a:pt x="161" y="2268"/>
                    <a:pt x="1416" y="2268"/>
                  </a:cubicBezTo>
                  <a:cubicBezTo>
                    <a:pt x="1473" y="2268"/>
                    <a:pt x="1532" y="2264"/>
                    <a:pt x="1593" y="2256"/>
                  </a:cubicBezTo>
                  <a:cubicBezTo>
                    <a:pt x="1701" y="2242"/>
                    <a:pt x="1801" y="2213"/>
                    <a:pt x="1894" y="2177"/>
                  </a:cubicBezTo>
                  <a:cubicBezTo>
                    <a:pt x="1900" y="2183"/>
                    <a:pt x="1909" y="2187"/>
                    <a:pt x="1919" y="2187"/>
                  </a:cubicBezTo>
                  <a:cubicBezTo>
                    <a:pt x="1933" y="2187"/>
                    <a:pt x="1947" y="2180"/>
                    <a:pt x="1951" y="2163"/>
                  </a:cubicBezTo>
                  <a:cubicBezTo>
                    <a:pt x="1951" y="2163"/>
                    <a:pt x="1951" y="2156"/>
                    <a:pt x="1951" y="2156"/>
                  </a:cubicBezTo>
                  <a:cubicBezTo>
                    <a:pt x="2380" y="1956"/>
                    <a:pt x="2644" y="1519"/>
                    <a:pt x="2573" y="1026"/>
                  </a:cubicBezTo>
                  <a:cubicBezTo>
                    <a:pt x="2466" y="333"/>
                    <a:pt x="2087" y="40"/>
                    <a:pt x="1508" y="18"/>
                  </a:cubicBezTo>
                  <a:cubicBezTo>
                    <a:pt x="1499" y="9"/>
                    <a:pt x="1487" y="3"/>
                    <a:pt x="1476" y="3"/>
                  </a:cubicBezTo>
                  <a:cubicBezTo>
                    <a:pt x="1469" y="3"/>
                    <a:pt x="1463" y="5"/>
                    <a:pt x="1457" y="11"/>
                  </a:cubicBezTo>
                  <a:lnTo>
                    <a:pt x="1372" y="11"/>
                  </a:lnTo>
                  <a:cubicBezTo>
                    <a:pt x="1367" y="6"/>
                    <a:pt x="1362" y="1"/>
                    <a:pt x="1354" y="1"/>
                  </a:cubicBezTo>
                  <a:close/>
                </a:path>
              </a:pathLst>
            </a:custGeom>
            <a:solidFill>
              <a:srgbClr val="3D6D7F"/>
            </a:solidFill>
            <a:ln w="9525" cap="flat" cmpd="sng">
              <a:solidFill>
                <a:srgbClr val="3D6D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9"/>
          <p:cNvGrpSpPr/>
          <p:nvPr/>
        </p:nvGrpSpPr>
        <p:grpSpPr>
          <a:xfrm>
            <a:off x="1637415" y="2078323"/>
            <a:ext cx="1054383" cy="982790"/>
            <a:chOff x="1406962" y="2023516"/>
            <a:chExt cx="1171928" cy="1092352"/>
          </a:xfrm>
        </p:grpSpPr>
        <p:sp>
          <p:nvSpPr>
            <p:cNvPr id="610" name="Google Shape;610;p39"/>
            <p:cNvSpPr/>
            <p:nvPr/>
          </p:nvSpPr>
          <p:spPr>
            <a:xfrm>
              <a:off x="1406962" y="2023516"/>
              <a:ext cx="1171928" cy="1092352"/>
            </a:xfrm>
            <a:custGeom>
              <a:avLst/>
              <a:gdLst/>
              <a:ahLst/>
              <a:cxnLst/>
              <a:rect l="l" t="t" r="r" b="b"/>
              <a:pathLst>
                <a:path w="4698" h="4379" extrusionOk="0">
                  <a:moveTo>
                    <a:pt x="3961" y="1139"/>
                  </a:moveTo>
                  <a:lnTo>
                    <a:pt x="3961" y="1139"/>
                  </a:lnTo>
                  <a:cubicBezTo>
                    <a:pt x="4018" y="1182"/>
                    <a:pt x="4068" y="1218"/>
                    <a:pt x="4125" y="1261"/>
                  </a:cubicBezTo>
                  <a:cubicBezTo>
                    <a:pt x="4297" y="1397"/>
                    <a:pt x="4397" y="1568"/>
                    <a:pt x="4447" y="1761"/>
                  </a:cubicBezTo>
                  <a:cubicBezTo>
                    <a:pt x="4347" y="1668"/>
                    <a:pt x="4240" y="1583"/>
                    <a:pt x="4140" y="1490"/>
                  </a:cubicBezTo>
                  <a:cubicBezTo>
                    <a:pt x="4134" y="1484"/>
                    <a:pt x="4127" y="1481"/>
                    <a:pt x="4120" y="1481"/>
                  </a:cubicBezTo>
                  <a:cubicBezTo>
                    <a:pt x="4094" y="1481"/>
                    <a:pt x="4067" y="1517"/>
                    <a:pt x="4090" y="1540"/>
                  </a:cubicBezTo>
                  <a:cubicBezTo>
                    <a:pt x="4218" y="1647"/>
                    <a:pt x="4347" y="1761"/>
                    <a:pt x="4476" y="1876"/>
                  </a:cubicBezTo>
                  <a:cubicBezTo>
                    <a:pt x="4497" y="2004"/>
                    <a:pt x="4497" y="2147"/>
                    <a:pt x="4490" y="2283"/>
                  </a:cubicBezTo>
                  <a:cubicBezTo>
                    <a:pt x="4483" y="2312"/>
                    <a:pt x="4483" y="2340"/>
                    <a:pt x="4476" y="2369"/>
                  </a:cubicBezTo>
                  <a:cubicBezTo>
                    <a:pt x="4340" y="2276"/>
                    <a:pt x="4211" y="2162"/>
                    <a:pt x="4097" y="2033"/>
                  </a:cubicBezTo>
                  <a:cubicBezTo>
                    <a:pt x="4104" y="1897"/>
                    <a:pt x="4104" y="1761"/>
                    <a:pt x="4090" y="1626"/>
                  </a:cubicBezTo>
                  <a:cubicBezTo>
                    <a:pt x="4075" y="1454"/>
                    <a:pt x="4032" y="1297"/>
                    <a:pt x="3961" y="1139"/>
                  </a:cubicBezTo>
                  <a:close/>
                  <a:moveTo>
                    <a:pt x="4090" y="2119"/>
                  </a:moveTo>
                  <a:cubicBezTo>
                    <a:pt x="4204" y="2248"/>
                    <a:pt x="4326" y="2355"/>
                    <a:pt x="4469" y="2448"/>
                  </a:cubicBezTo>
                  <a:cubicBezTo>
                    <a:pt x="4447" y="2576"/>
                    <a:pt x="4418" y="2712"/>
                    <a:pt x="4376" y="2841"/>
                  </a:cubicBezTo>
                  <a:cubicBezTo>
                    <a:pt x="4268" y="2719"/>
                    <a:pt x="4154" y="2612"/>
                    <a:pt x="4025" y="2519"/>
                  </a:cubicBezTo>
                  <a:cubicBezTo>
                    <a:pt x="4054" y="2391"/>
                    <a:pt x="4075" y="2262"/>
                    <a:pt x="4090" y="2119"/>
                  </a:cubicBezTo>
                  <a:close/>
                  <a:moveTo>
                    <a:pt x="4004" y="2591"/>
                  </a:moveTo>
                  <a:cubicBezTo>
                    <a:pt x="4133" y="2684"/>
                    <a:pt x="4247" y="2791"/>
                    <a:pt x="4354" y="2912"/>
                  </a:cubicBezTo>
                  <a:cubicBezTo>
                    <a:pt x="4304" y="3055"/>
                    <a:pt x="4240" y="3198"/>
                    <a:pt x="4161" y="3327"/>
                  </a:cubicBezTo>
                  <a:cubicBezTo>
                    <a:pt x="4054" y="3213"/>
                    <a:pt x="3954" y="3098"/>
                    <a:pt x="3847" y="2991"/>
                  </a:cubicBezTo>
                  <a:cubicBezTo>
                    <a:pt x="3911" y="2862"/>
                    <a:pt x="3961" y="2727"/>
                    <a:pt x="4004" y="2591"/>
                  </a:cubicBezTo>
                  <a:close/>
                  <a:moveTo>
                    <a:pt x="3811" y="3055"/>
                  </a:moveTo>
                  <a:cubicBezTo>
                    <a:pt x="3911" y="3155"/>
                    <a:pt x="4011" y="3263"/>
                    <a:pt x="4111" y="3370"/>
                  </a:cubicBezTo>
                  <a:cubicBezTo>
                    <a:pt x="4118" y="3377"/>
                    <a:pt x="4118" y="3384"/>
                    <a:pt x="4125" y="3384"/>
                  </a:cubicBezTo>
                  <a:cubicBezTo>
                    <a:pt x="4075" y="3463"/>
                    <a:pt x="4011" y="3549"/>
                    <a:pt x="3947" y="3620"/>
                  </a:cubicBezTo>
                  <a:cubicBezTo>
                    <a:pt x="3832" y="3534"/>
                    <a:pt x="3718" y="3441"/>
                    <a:pt x="3611" y="3349"/>
                  </a:cubicBezTo>
                  <a:cubicBezTo>
                    <a:pt x="3682" y="3256"/>
                    <a:pt x="3754" y="3155"/>
                    <a:pt x="3811" y="3055"/>
                  </a:cubicBezTo>
                  <a:close/>
                  <a:moveTo>
                    <a:pt x="2061" y="210"/>
                  </a:moveTo>
                  <a:cubicBezTo>
                    <a:pt x="2451" y="210"/>
                    <a:pt x="2833" y="344"/>
                    <a:pt x="3175" y="532"/>
                  </a:cubicBezTo>
                  <a:cubicBezTo>
                    <a:pt x="3296" y="596"/>
                    <a:pt x="3396" y="675"/>
                    <a:pt x="3489" y="760"/>
                  </a:cubicBezTo>
                  <a:cubicBezTo>
                    <a:pt x="3489" y="782"/>
                    <a:pt x="3503" y="811"/>
                    <a:pt x="3525" y="825"/>
                  </a:cubicBezTo>
                  <a:cubicBezTo>
                    <a:pt x="3546" y="839"/>
                    <a:pt x="3561" y="846"/>
                    <a:pt x="3575" y="861"/>
                  </a:cubicBezTo>
                  <a:cubicBezTo>
                    <a:pt x="3782" y="1104"/>
                    <a:pt x="3882" y="1411"/>
                    <a:pt x="3897" y="1761"/>
                  </a:cubicBezTo>
                  <a:cubicBezTo>
                    <a:pt x="3947" y="2841"/>
                    <a:pt x="3339" y="3727"/>
                    <a:pt x="2231" y="3813"/>
                  </a:cubicBezTo>
                  <a:cubicBezTo>
                    <a:pt x="2167" y="3819"/>
                    <a:pt x="2103" y="3821"/>
                    <a:pt x="2039" y="3821"/>
                  </a:cubicBezTo>
                  <a:cubicBezTo>
                    <a:pt x="1074" y="3821"/>
                    <a:pt x="195" y="3215"/>
                    <a:pt x="215" y="2162"/>
                  </a:cubicBezTo>
                  <a:cubicBezTo>
                    <a:pt x="229" y="1282"/>
                    <a:pt x="765" y="517"/>
                    <a:pt x="1580" y="289"/>
                  </a:cubicBezTo>
                  <a:lnTo>
                    <a:pt x="1595" y="289"/>
                  </a:lnTo>
                  <a:cubicBezTo>
                    <a:pt x="1609" y="281"/>
                    <a:pt x="1623" y="281"/>
                    <a:pt x="1637" y="274"/>
                  </a:cubicBezTo>
                  <a:cubicBezTo>
                    <a:pt x="1752" y="246"/>
                    <a:pt x="1873" y="224"/>
                    <a:pt x="1995" y="224"/>
                  </a:cubicBezTo>
                  <a:cubicBezTo>
                    <a:pt x="2009" y="217"/>
                    <a:pt x="2023" y="217"/>
                    <a:pt x="2031" y="210"/>
                  </a:cubicBezTo>
                  <a:cubicBezTo>
                    <a:pt x="2041" y="210"/>
                    <a:pt x="2051" y="210"/>
                    <a:pt x="2061" y="210"/>
                  </a:cubicBezTo>
                  <a:close/>
                  <a:moveTo>
                    <a:pt x="3561" y="3399"/>
                  </a:moveTo>
                  <a:cubicBezTo>
                    <a:pt x="3675" y="3492"/>
                    <a:pt x="3789" y="3577"/>
                    <a:pt x="3897" y="3670"/>
                  </a:cubicBezTo>
                  <a:cubicBezTo>
                    <a:pt x="3854" y="3713"/>
                    <a:pt x="3811" y="3756"/>
                    <a:pt x="3761" y="3799"/>
                  </a:cubicBezTo>
                  <a:cubicBezTo>
                    <a:pt x="3711" y="3842"/>
                    <a:pt x="3654" y="3885"/>
                    <a:pt x="3603" y="3920"/>
                  </a:cubicBezTo>
                  <a:cubicBezTo>
                    <a:pt x="3496" y="3835"/>
                    <a:pt x="3389" y="3742"/>
                    <a:pt x="3289" y="3649"/>
                  </a:cubicBezTo>
                  <a:cubicBezTo>
                    <a:pt x="3389" y="3577"/>
                    <a:pt x="3482" y="3492"/>
                    <a:pt x="3561" y="3399"/>
                  </a:cubicBezTo>
                  <a:close/>
                  <a:moveTo>
                    <a:pt x="3232" y="3692"/>
                  </a:moveTo>
                  <a:cubicBezTo>
                    <a:pt x="3332" y="3785"/>
                    <a:pt x="3432" y="3870"/>
                    <a:pt x="3539" y="3956"/>
                  </a:cubicBezTo>
                  <a:cubicBezTo>
                    <a:pt x="3418" y="4035"/>
                    <a:pt x="3289" y="4085"/>
                    <a:pt x="3160" y="4128"/>
                  </a:cubicBezTo>
                  <a:cubicBezTo>
                    <a:pt x="3074" y="4042"/>
                    <a:pt x="2989" y="3949"/>
                    <a:pt x="2910" y="3863"/>
                  </a:cubicBezTo>
                  <a:cubicBezTo>
                    <a:pt x="3024" y="3813"/>
                    <a:pt x="3132" y="3756"/>
                    <a:pt x="3232" y="3692"/>
                  </a:cubicBezTo>
                  <a:close/>
                  <a:moveTo>
                    <a:pt x="2402" y="3999"/>
                  </a:moveTo>
                  <a:cubicBezTo>
                    <a:pt x="2467" y="4063"/>
                    <a:pt x="2531" y="4121"/>
                    <a:pt x="2595" y="4185"/>
                  </a:cubicBezTo>
                  <a:cubicBezTo>
                    <a:pt x="2338" y="4171"/>
                    <a:pt x="2081" y="4106"/>
                    <a:pt x="1838" y="4013"/>
                  </a:cubicBezTo>
                  <a:lnTo>
                    <a:pt x="1838" y="4013"/>
                  </a:lnTo>
                  <a:cubicBezTo>
                    <a:pt x="1901" y="4018"/>
                    <a:pt x="1965" y="4021"/>
                    <a:pt x="2030" y="4021"/>
                  </a:cubicBezTo>
                  <a:cubicBezTo>
                    <a:pt x="2147" y="4021"/>
                    <a:pt x="2266" y="4013"/>
                    <a:pt x="2381" y="3999"/>
                  </a:cubicBezTo>
                  <a:close/>
                  <a:moveTo>
                    <a:pt x="2838" y="3892"/>
                  </a:moveTo>
                  <a:cubicBezTo>
                    <a:pt x="2924" y="3978"/>
                    <a:pt x="3003" y="4063"/>
                    <a:pt x="3089" y="4142"/>
                  </a:cubicBezTo>
                  <a:cubicBezTo>
                    <a:pt x="2960" y="4178"/>
                    <a:pt x="2824" y="4192"/>
                    <a:pt x="2696" y="4192"/>
                  </a:cubicBezTo>
                  <a:cubicBezTo>
                    <a:pt x="2624" y="4121"/>
                    <a:pt x="2553" y="4056"/>
                    <a:pt x="2481" y="3985"/>
                  </a:cubicBezTo>
                  <a:cubicBezTo>
                    <a:pt x="2610" y="3963"/>
                    <a:pt x="2731" y="3935"/>
                    <a:pt x="2838" y="3892"/>
                  </a:cubicBezTo>
                  <a:close/>
                  <a:moveTo>
                    <a:pt x="2119" y="1"/>
                  </a:moveTo>
                  <a:cubicBezTo>
                    <a:pt x="1922" y="1"/>
                    <a:pt x="1725" y="31"/>
                    <a:pt x="1537" y="96"/>
                  </a:cubicBezTo>
                  <a:cubicBezTo>
                    <a:pt x="629" y="346"/>
                    <a:pt x="29" y="1182"/>
                    <a:pt x="15" y="2162"/>
                  </a:cubicBezTo>
                  <a:cubicBezTo>
                    <a:pt x="0" y="2812"/>
                    <a:pt x="293" y="3313"/>
                    <a:pt x="744" y="3627"/>
                  </a:cubicBezTo>
                  <a:cubicBezTo>
                    <a:pt x="751" y="3649"/>
                    <a:pt x="765" y="3663"/>
                    <a:pt x="779" y="3677"/>
                  </a:cubicBezTo>
                  <a:cubicBezTo>
                    <a:pt x="1364" y="4065"/>
                    <a:pt x="2055" y="4379"/>
                    <a:pt x="2717" y="4379"/>
                  </a:cubicBezTo>
                  <a:cubicBezTo>
                    <a:pt x="3213" y="4379"/>
                    <a:pt x="3692" y="4202"/>
                    <a:pt x="4097" y="3749"/>
                  </a:cubicBezTo>
                  <a:cubicBezTo>
                    <a:pt x="4511" y="3298"/>
                    <a:pt x="4697" y="2669"/>
                    <a:pt x="4697" y="2062"/>
                  </a:cubicBezTo>
                  <a:cubicBezTo>
                    <a:pt x="4690" y="1318"/>
                    <a:pt x="4190" y="1061"/>
                    <a:pt x="3639" y="660"/>
                  </a:cubicBezTo>
                  <a:cubicBezTo>
                    <a:pt x="3257" y="252"/>
                    <a:pt x="2686" y="1"/>
                    <a:pt x="2119" y="1"/>
                  </a:cubicBezTo>
                  <a:close/>
                </a:path>
              </a:pathLst>
            </a:custGeom>
            <a:solidFill>
              <a:srgbClr val="3D6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1703062" y="2239542"/>
              <a:ext cx="632610" cy="619888"/>
            </a:xfrm>
            <a:custGeom>
              <a:avLst/>
              <a:gdLst/>
              <a:ahLst/>
              <a:cxnLst/>
              <a:rect l="l" t="t" r="r" b="b"/>
              <a:pathLst>
                <a:path w="2536" h="2485" extrusionOk="0">
                  <a:moveTo>
                    <a:pt x="965" y="66"/>
                  </a:moveTo>
                  <a:cubicBezTo>
                    <a:pt x="2416" y="73"/>
                    <a:pt x="1265" y="1775"/>
                    <a:pt x="901" y="2397"/>
                  </a:cubicBezTo>
                  <a:cubicBezTo>
                    <a:pt x="658" y="2032"/>
                    <a:pt x="343" y="1660"/>
                    <a:pt x="207" y="1239"/>
                  </a:cubicBezTo>
                  <a:cubicBezTo>
                    <a:pt x="7" y="638"/>
                    <a:pt x="293" y="66"/>
                    <a:pt x="965" y="66"/>
                  </a:cubicBezTo>
                  <a:close/>
                  <a:moveTo>
                    <a:pt x="983" y="0"/>
                  </a:moveTo>
                  <a:cubicBezTo>
                    <a:pt x="959" y="0"/>
                    <a:pt x="934" y="1"/>
                    <a:pt x="908" y="2"/>
                  </a:cubicBezTo>
                  <a:cubicBezTo>
                    <a:pt x="458" y="16"/>
                    <a:pt x="122" y="281"/>
                    <a:pt x="71" y="731"/>
                  </a:cubicBezTo>
                  <a:cubicBezTo>
                    <a:pt x="0" y="1374"/>
                    <a:pt x="522" y="1953"/>
                    <a:pt x="851" y="2447"/>
                  </a:cubicBezTo>
                  <a:cubicBezTo>
                    <a:pt x="858" y="2461"/>
                    <a:pt x="865" y="2461"/>
                    <a:pt x="879" y="2461"/>
                  </a:cubicBezTo>
                  <a:cubicBezTo>
                    <a:pt x="884" y="2474"/>
                    <a:pt x="898" y="2484"/>
                    <a:pt x="912" y="2484"/>
                  </a:cubicBezTo>
                  <a:cubicBezTo>
                    <a:pt x="922" y="2484"/>
                    <a:pt x="931" y="2480"/>
                    <a:pt x="937" y="2468"/>
                  </a:cubicBezTo>
                  <a:cubicBezTo>
                    <a:pt x="1331" y="1778"/>
                    <a:pt x="2536" y="0"/>
                    <a:pt x="983" y="0"/>
                  </a:cubicBezTo>
                  <a:close/>
                </a:path>
              </a:pathLst>
            </a:custGeom>
            <a:solidFill>
              <a:srgbClr val="3D6D7F"/>
            </a:solidFill>
            <a:ln w="9525" cap="flat" cmpd="sng">
              <a:solidFill>
                <a:srgbClr val="3D6D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1809827" y="2326850"/>
              <a:ext cx="239224" cy="246957"/>
            </a:xfrm>
            <a:custGeom>
              <a:avLst/>
              <a:gdLst/>
              <a:ahLst/>
              <a:cxnLst/>
              <a:rect l="l" t="t" r="r" b="b"/>
              <a:pathLst>
                <a:path w="959" h="990" extrusionOk="0">
                  <a:moveTo>
                    <a:pt x="530" y="103"/>
                  </a:moveTo>
                  <a:cubicBezTo>
                    <a:pt x="701" y="103"/>
                    <a:pt x="846" y="275"/>
                    <a:pt x="852" y="460"/>
                  </a:cubicBezTo>
                  <a:cubicBezTo>
                    <a:pt x="852" y="674"/>
                    <a:pt x="723" y="917"/>
                    <a:pt x="487" y="924"/>
                  </a:cubicBezTo>
                  <a:cubicBezTo>
                    <a:pt x="483" y="924"/>
                    <a:pt x="479" y="924"/>
                    <a:pt x="475" y="924"/>
                  </a:cubicBezTo>
                  <a:cubicBezTo>
                    <a:pt x="253" y="924"/>
                    <a:pt x="101" y="728"/>
                    <a:pt x="108" y="517"/>
                  </a:cubicBezTo>
                  <a:cubicBezTo>
                    <a:pt x="108" y="359"/>
                    <a:pt x="201" y="231"/>
                    <a:pt x="323" y="152"/>
                  </a:cubicBezTo>
                  <a:cubicBezTo>
                    <a:pt x="327" y="161"/>
                    <a:pt x="334" y="167"/>
                    <a:pt x="344" y="167"/>
                  </a:cubicBezTo>
                  <a:cubicBezTo>
                    <a:pt x="350" y="167"/>
                    <a:pt x="357" y="165"/>
                    <a:pt x="366" y="159"/>
                  </a:cubicBezTo>
                  <a:cubicBezTo>
                    <a:pt x="421" y="120"/>
                    <a:pt x="477" y="103"/>
                    <a:pt x="530" y="103"/>
                  </a:cubicBezTo>
                  <a:close/>
                  <a:moveTo>
                    <a:pt x="517" y="1"/>
                  </a:moveTo>
                  <a:cubicBezTo>
                    <a:pt x="514" y="1"/>
                    <a:pt x="511" y="1"/>
                    <a:pt x="509" y="2"/>
                  </a:cubicBezTo>
                  <a:cubicBezTo>
                    <a:pt x="230" y="59"/>
                    <a:pt x="1" y="295"/>
                    <a:pt x="44" y="595"/>
                  </a:cubicBezTo>
                  <a:cubicBezTo>
                    <a:pt x="68" y="816"/>
                    <a:pt x="256" y="989"/>
                    <a:pt x="471" y="989"/>
                  </a:cubicBezTo>
                  <a:cubicBezTo>
                    <a:pt x="507" y="989"/>
                    <a:pt x="543" y="985"/>
                    <a:pt x="580" y="974"/>
                  </a:cubicBezTo>
                  <a:cubicBezTo>
                    <a:pt x="837" y="910"/>
                    <a:pt x="959" y="588"/>
                    <a:pt x="902" y="352"/>
                  </a:cubicBezTo>
                  <a:cubicBezTo>
                    <a:pt x="859" y="174"/>
                    <a:pt x="709" y="45"/>
                    <a:pt x="544" y="38"/>
                  </a:cubicBezTo>
                  <a:cubicBezTo>
                    <a:pt x="550" y="19"/>
                    <a:pt x="535" y="1"/>
                    <a:pt x="517" y="1"/>
                  </a:cubicBezTo>
                  <a:close/>
                </a:path>
              </a:pathLst>
            </a:custGeom>
            <a:solidFill>
              <a:srgbClr val="3D6D7F"/>
            </a:solidFill>
            <a:ln w="9525" cap="flat" cmpd="sng">
              <a:solidFill>
                <a:srgbClr val="3D6D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613;p39"/>
          <p:cNvGrpSpPr/>
          <p:nvPr/>
        </p:nvGrpSpPr>
        <p:grpSpPr>
          <a:xfrm>
            <a:off x="2830824" y="2335871"/>
            <a:ext cx="1062523" cy="467693"/>
            <a:chOff x="2708352" y="2337803"/>
            <a:chExt cx="1158948" cy="467693"/>
          </a:xfrm>
        </p:grpSpPr>
        <p:grpSp>
          <p:nvGrpSpPr>
            <p:cNvPr id="614" name="Google Shape;614;p39"/>
            <p:cNvGrpSpPr/>
            <p:nvPr/>
          </p:nvGrpSpPr>
          <p:grpSpPr>
            <a:xfrm>
              <a:off x="2708352" y="2491151"/>
              <a:ext cx="1095082" cy="200852"/>
              <a:chOff x="5953575" y="2624425"/>
              <a:chExt cx="1507754" cy="151850"/>
            </a:xfrm>
          </p:grpSpPr>
          <p:sp>
            <p:nvSpPr>
              <p:cNvPr id="615" name="Google Shape;615;p39"/>
              <p:cNvSpPr/>
              <p:nvPr/>
            </p:nvSpPr>
            <p:spPr>
              <a:xfrm>
                <a:off x="5955475" y="2724025"/>
                <a:ext cx="1460947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332" extrusionOk="0">
                    <a:moveTo>
                      <a:pt x="5039" y="0"/>
                    </a:moveTo>
                    <a:cubicBezTo>
                      <a:pt x="5037" y="0"/>
                      <a:pt x="5035" y="0"/>
                      <a:pt x="5033" y="0"/>
                    </a:cubicBezTo>
                    <a:cubicBezTo>
                      <a:pt x="3381" y="97"/>
                      <a:pt x="1729" y="91"/>
                      <a:pt x="70" y="118"/>
                    </a:cubicBezTo>
                    <a:cubicBezTo>
                      <a:pt x="0" y="125"/>
                      <a:pt x="0" y="229"/>
                      <a:pt x="70" y="236"/>
                    </a:cubicBezTo>
                    <a:cubicBezTo>
                      <a:pt x="831" y="304"/>
                      <a:pt x="1603" y="331"/>
                      <a:pt x="2376" y="331"/>
                    </a:cubicBezTo>
                    <a:cubicBezTo>
                      <a:pt x="3266" y="331"/>
                      <a:pt x="4156" y="295"/>
                      <a:pt x="5033" y="243"/>
                    </a:cubicBezTo>
                    <a:cubicBezTo>
                      <a:pt x="5190" y="236"/>
                      <a:pt x="5192" y="0"/>
                      <a:pt x="5039" y="0"/>
                    </a:cubicBezTo>
                    <a:close/>
                  </a:path>
                </a:pathLst>
              </a:custGeom>
              <a:solidFill>
                <a:srgbClr val="97D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  <p:sp>
            <p:nvSpPr>
              <p:cNvPr id="616" name="Google Shape;616;p39"/>
              <p:cNvSpPr/>
              <p:nvPr/>
            </p:nvSpPr>
            <p:spPr>
              <a:xfrm>
                <a:off x="5953575" y="2624425"/>
                <a:ext cx="1507754" cy="53041"/>
              </a:xfrm>
              <a:custGeom>
                <a:avLst/>
                <a:gdLst/>
                <a:ahLst/>
                <a:cxnLst/>
                <a:rect l="l" t="t" r="r" b="b"/>
                <a:pathLst>
                  <a:path w="5582" h="337" extrusionOk="0">
                    <a:moveTo>
                      <a:pt x="70" y="0"/>
                    </a:moveTo>
                    <a:cubicBezTo>
                      <a:pt x="0" y="0"/>
                      <a:pt x="0" y="105"/>
                      <a:pt x="70" y="105"/>
                    </a:cubicBezTo>
                    <a:cubicBezTo>
                      <a:pt x="1662" y="259"/>
                      <a:pt x="3261" y="337"/>
                      <a:pt x="4860" y="337"/>
                    </a:cubicBezTo>
                    <a:cubicBezTo>
                      <a:pt x="5052" y="337"/>
                      <a:pt x="5244" y="336"/>
                      <a:pt x="5435" y="334"/>
                    </a:cubicBezTo>
                    <a:cubicBezTo>
                      <a:pt x="5581" y="334"/>
                      <a:pt x="5581" y="105"/>
                      <a:pt x="5435" y="105"/>
                    </a:cubicBezTo>
                    <a:cubicBezTo>
                      <a:pt x="4540" y="91"/>
                      <a:pt x="3645" y="98"/>
                      <a:pt x="2749" y="77"/>
                    </a:cubicBezTo>
                    <a:cubicBezTo>
                      <a:pt x="1854" y="56"/>
                      <a:pt x="965" y="7"/>
                      <a:pt x="70" y="0"/>
                    </a:cubicBezTo>
                    <a:close/>
                  </a:path>
                </a:pathLst>
              </a:custGeom>
              <a:solidFill>
                <a:srgbClr val="97D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</p:grpSp>
        <p:grpSp>
          <p:nvGrpSpPr>
            <p:cNvPr id="617" name="Google Shape;617;p39"/>
            <p:cNvGrpSpPr/>
            <p:nvPr/>
          </p:nvGrpSpPr>
          <p:grpSpPr>
            <a:xfrm>
              <a:off x="3756530" y="2337803"/>
              <a:ext cx="110770" cy="467693"/>
              <a:chOff x="6014539" y="2508499"/>
              <a:chExt cx="305319" cy="353590"/>
            </a:xfrm>
          </p:grpSpPr>
          <p:sp>
            <p:nvSpPr>
              <p:cNvPr id="618" name="Google Shape;618;p39"/>
              <p:cNvSpPr/>
              <p:nvPr/>
            </p:nvSpPr>
            <p:spPr>
              <a:xfrm rot="9422034">
                <a:off x="6013644" y="2757322"/>
                <a:ext cx="279789" cy="52253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332" extrusionOk="0">
                    <a:moveTo>
                      <a:pt x="5039" y="0"/>
                    </a:moveTo>
                    <a:cubicBezTo>
                      <a:pt x="5037" y="0"/>
                      <a:pt x="5035" y="0"/>
                      <a:pt x="5033" y="0"/>
                    </a:cubicBezTo>
                    <a:cubicBezTo>
                      <a:pt x="3381" y="97"/>
                      <a:pt x="1729" y="91"/>
                      <a:pt x="70" y="118"/>
                    </a:cubicBezTo>
                    <a:cubicBezTo>
                      <a:pt x="0" y="125"/>
                      <a:pt x="0" y="229"/>
                      <a:pt x="70" y="236"/>
                    </a:cubicBezTo>
                    <a:cubicBezTo>
                      <a:pt x="831" y="304"/>
                      <a:pt x="1603" y="331"/>
                      <a:pt x="2376" y="331"/>
                    </a:cubicBezTo>
                    <a:cubicBezTo>
                      <a:pt x="3266" y="331"/>
                      <a:pt x="4156" y="295"/>
                      <a:pt x="5033" y="243"/>
                    </a:cubicBezTo>
                    <a:cubicBezTo>
                      <a:pt x="5190" y="236"/>
                      <a:pt x="5192" y="0"/>
                      <a:pt x="5039" y="0"/>
                    </a:cubicBezTo>
                    <a:close/>
                  </a:path>
                </a:pathLst>
              </a:custGeom>
              <a:solidFill>
                <a:srgbClr val="97D5EA"/>
              </a:solidFill>
              <a:ln w="19050" cap="flat" cmpd="sng">
                <a:solidFill>
                  <a:srgbClr val="97D5E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  <p:sp>
            <p:nvSpPr>
              <p:cNvPr id="619" name="Google Shape;619;p39"/>
              <p:cNvSpPr/>
              <p:nvPr/>
            </p:nvSpPr>
            <p:spPr>
              <a:xfrm rot="-9000092">
                <a:off x="6025998" y="2580128"/>
                <a:ext cx="300744" cy="53040"/>
              </a:xfrm>
              <a:custGeom>
                <a:avLst/>
                <a:gdLst/>
                <a:ahLst/>
                <a:cxnLst/>
                <a:rect l="l" t="t" r="r" b="b"/>
                <a:pathLst>
                  <a:path w="5582" h="337" extrusionOk="0">
                    <a:moveTo>
                      <a:pt x="70" y="0"/>
                    </a:moveTo>
                    <a:cubicBezTo>
                      <a:pt x="0" y="0"/>
                      <a:pt x="0" y="105"/>
                      <a:pt x="70" y="105"/>
                    </a:cubicBezTo>
                    <a:cubicBezTo>
                      <a:pt x="1662" y="259"/>
                      <a:pt x="3261" y="337"/>
                      <a:pt x="4860" y="337"/>
                    </a:cubicBezTo>
                    <a:cubicBezTo>
                      <a:pt x="5052" y="337"/>
                      <a:pt x="5244" y="336"/>
                      <a:pt x="5435" y="334"/>
                    </a:cubicBezTo>
                    <a:cubicBezTo>
                      <a:pt x="5581" y="334"/>
                      <a:pt x="5581" y="105"/>
                      <a:pt x="5435" y="105"/>
                    </a:cubicBezTo>
                    <a:cubicBezTo>
                      <a:pt x="4540" y="91"/>
                      <a:pt x="3645" y="98"/>
                      <a:pt x="2749" y="77"/>
                    </a:cubicBezTo>
                    <a:cubicBezTo>
                      <a:pt x="1854" y="56"/>
                      <a:pt x="965" y="7"/>
                      <a:pt x="70" y="0"/>
                    </a:cubicBezTo>
                    <a:close/>
                  </a:path>
                </a:pathLst>
              </a:custGeom>
              <a:solidFill>
                <a:srgbClr val="97D5EA"/>
              </a:solidFill>
              <a:ln w="19050" cap="flat" cmpd="sng">
                <a:solidFill>
                  <a:srgbClr val="97D5E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</p:grpSp>
      </p:grpSp>
      <p:grpSp>
        <p:nvGrpSpPr>
          <p:cNvPr id="620" name="Google Shape;620;p39"/>
          <p:cNvGrpSpPr/>
          <p:nvPr/>
        </p:nvGrpSpPr>
        <p:grpSpPr>
          <a:xfrm>
            <a:off x="5242958" y="2335871"/>
            <a:ext cx="1062523" cy="467693"/>
            <a:chOff x="5285028" y="2337803"/>
            <a:chExt cx="1158948" cy="467693"/>
          </a:xfrm>
        </p:grpSpPr>
        <p:grpSp>
          <p:nvGrpSpPr>
            <p:cNvPr id="621" name="Google Shape;621;p39"/>
            <p:cNvGrpSpPr/>
            <p:nvPr/>
          </p:nvGrpSpPr>
          <p:grpSpPr>
            <a:xfrm>
              <a:off x="5285028" y="2491151"/>
              <a:ext cx="1095082" cy="200852"/>
              <a:chOff x="5953575" y="2624425"/>
              <a:chExt cx="1507754" cy="151850"/>
            </a:xfrm>
          </p:grpSpPr>
          <p:sp>
            <p:nvSpPr>
              <p:cNvPr id="622" name="Google Shape;622;p39"/>
              <p:cNvSpPr/>
              <p:nvPr/>
            </p:nvSpPr>
            <p:spPr>
              <a:xfrm>
                <a:off x="5955475" y="2724025"/>
                <a:ext cx="1460947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332" extrusionOk="0">
                    <a:moveTo>
                      <a:pt x="5039" y="0"/>
                    </a:moveTo>
                    <a:cubicBezTo>
                      <a:pt x="5037" y="0"/>
                      <a:pt x="5035" y="0"/>
                      <a:pt x="5033" y="0"/>
                    </a:cubicBezTo>
                    <a:cubicBezTo>
                      <a:pt x="3381" y="97"/>
                      <a:pt x="1729" y="91"/>
                      <a:pt x="70" y="118"/>
                    </a:cubicBezTo>
                    <a:cubicBezTo>
                      <a:pt x="0" y="125"/>
                      <a:pt x="0" y="229"/>
                      <a:pt x="70" y="236"/>
                    </a:cubicBezTo>
                    <a:cubicBezTo>
                      <a:pt x="831" y="304"/>
                      <a:pt x="1603" y="331"/>
                      <a:pt x="2376" y="331"/>
                    </a:cubicBezTo>
                    <a:cubicBezTo>
                      <a:pt x="3266" y="331"/>
                      <a:pt x="4156" y="295"/>
                      <a:pt x="5033" y="243"/>
                    </a:cubicBezTo>
                    <a:cubicBezTo>
                      <a:pt x="5190" y="236"/>
                      <a:pt x="5192" y="0"/>
                      <a:pt x="5039" y="0"/>
                    </a:cubicBezTo>
                    <a:close/>
                  </a:path>
                </a:pathLst>
              </a:custGeom>
              <a:solidFill>
                <a:srgbClr val="97D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  <p:sp>
            <p:nvSpPr>
              <p:cNvPr id="623" name="Google Shape;623;p39"/>
              <p:cNvSpPr/>
              <p:nvPr/>
            </p:nvSpPr>
            <p:spPr>
              <a:xfrm>
                <a:off x="5953575" y="2624425"/>
                <a:ext cx="1507754" cy="53041"/>
              </a:xfrm>
              <a:custGeom>
                <a:avLst/>
                <a:gdLst/>
                <a:ahLst/>
                <a:cxnLst/>
                <a:rect l="l" t="t" r="r" b="b"/>
                <a:pathLst>
                  <a:path w="5582" h="337" extrusionOk="0">
                    <a:moveTo>
                      <a:pt x="70" y="0"/>
                    </a:moveTo>
                    <a:cubicBezTo>
                      <a:pt x="0" y="0"/>
                      <a:pt x="0" y="105"/>
                      <a:pt x="70" y="105"/>
                    </a:cubicBezTo>
                    <a:cubicBezTo>
                      <a:pt x="1662" y="259"/>
                      <a:pt x="3261" y="337"/>
                      <a:pt x="4860" y="337"/>
                    </a:cubicBezTo>
                    <a:cubicBezTo>
                      <a:pt x="5052" y="337"/>
                      <a:pt x="5244" y="336"/>
                      <a:pt x="5435" y="334"/>
                    </a:cubicBezTo>
                    <a:cubicBezTo>
                      <a:pt x="5581" y="334"/>
                      <a:pt x="5581" y="105"/>
                      <a:pt x="5435" y="105"/>
                    </a:cubicBezTo>
                    <a:cubicBezTo>
                      <a:pt x="4540" y="91"/>
                      <a:pt x="3645" y="98"/>
                      <a:pt x="2749" y="77"/>
                    </a:cubicBezTo>
                    <a:cubicBezTo>
                      <a:pt x="1854" y="56"/>
                      <a:pt x="965" y="7"/>
                      <a:pt x="70" y="0"/>
                    </a:cubicBezTo>
                    <a:close/>
                  </a:path>
                </a:pathLst>
              </a:custGeom>
              <a:solidFill>
                <a:srgbClr val="97D5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</p:grpSp>
        <p:grpSp>
          <p:nvGrpSpPr>
            <p:cNvPr id="624" name="Google Shape;624;p39"/>
            <p:cNvGrpSpPr/>
            <p:nvPr/>
          </p:nvGrpSpPr>
          <p:grpSpPr>
            <a:xfrm>
              <a:off x="6333207" y="2337803"/>
              <a:ext cx="110770" cy="467693"/>
              <a:chOff x="6014539" y="2508499"/>
              <a:chExt cx="305319" cy="353590"/>
            </a:xfrm>
          </p:grpSpPr>
          <p:sp>
            <p:nvSpPr>
              <p:cNvPr id="625" name="Google Shape;625;p39"/>
              <p:cNvSpPr/>
              <p:nvPr/>
            </p:nvSpPr>
            <p:spPr>
              <a:xfrm rot="9422034">
                <a:off x="6013644" y="2757322"/>
                <a:ext cx="279789" cy="52253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332" extrusionOk="0">
                    <a:moveTo>
                      <a:pt x="5039" y="0"/>
                    </a:moveTo>
                    <a:cubicBezTo>
                      <a:pt x="5037" y="0"/>
                      <a:pt x="5035" y="0"/>
                      <a:pt x="5033" y="0"/>
                    </a:cubicBezTo>
                    <a:cubicBezTo>
                      <a:pt x="3381" y="97"/>
                      <a:pt x="1729" y="91"/>
                      <a:pt x="70" y="118"/>
                    </a:cubicBezTo>
                    <a:cubicBezTo>
                      <a:pt x="0" y="125"/>
                      <a:pt x="0" y="229"/>
                      <a:pt x="70" y="236"/>
                    </a:cubicBezTo>
                    <a:cubicBezTo>
                      <a:pt x="831" y="304"/>
                      <a:pt x="1603" y="331"/>
                      <a:pt x="2376" y="331"/>
                    </a:cubicBezTo>
                    <a:cubicBezTo>
                      <a:pt x="3266" y="331"/>
                      <a:pt x="4156" y="295"/>
                      <a:pt x="5033" y="243"/>
                    </a:cubicBezTo>
                    <a:cubicBezTo>
                      <a:pt x="5190" y="236"/>
                      <a:pt x="5192" y="0"/>
                      <a:pt x="5039" y="0"/>
                    </a:cubicBezTo>
                    <a:close/>
                  </a:path>
                </a:pathLst>
              </a:custGeom>
              <a:solidFill>
                <a:srgbClr val="97D5EA"/>
              </a:solidFill>
              <a:ln w="19050" cap="flat" cmpd="sng">
                <a:solidFill>
                  <a:srgbClr val="97D5E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  <p:sp>
            <p:nvSpPr>
              <p:cNvPr id="626" name="Google Shape;626;p39"/>
              <p:cNvSpPr/>
              <p:nvPr/>
            </p:nvSpPr>
            <p:spPr>
              <a:xfrm rot="-9000092">
                <a:off x="6025998" y="2580128"/>
                <a:ext cx="300744" cy="53040"/>
              </a:xfrm>
              <a:custGeom>
                <a:avLst/>
                <a:gdLst/>
                <a:ahLst/>
                <a:cxnLst/>
                <a:rect l="l" t="t" r="r" b="b"/>
                <a:pathLst>
                  <a:path w="5582" h="337" extrusionOk="0">
                    <a:moveTo>
                      <a:pt x="70" y="0"/>
                    </a:moveTo>
                    <a:cubicBezTo>
                      <a:pt x="0" y="0"/>
                      <a:pt x="0" y="105"/>
                      <a:pt x="70" y="105"/>
                    </a:cubicBezTo>
                    <a:cubicBezTo>
                      <a:pt x="1662" y="259"/>
                      <a:pt x="3261" y="337"/>
                      <a:pt x="4860" y="337"/>
                    </a:cubicBezTo>
                    <a:cubicBezTo>
                      <a:pt x="5052" y="337"/>
                      <a:pt x="5244" y="336"/>
                      <a:pt x="5435" y="334"/>
                    </a:cubicBezTo>
                    <a:cubicBezTo>
                      <a:pt x="5581" y="334"/>
                      <a:pt x="5581" y="105"/>
                      <a:pt x="5435" y="105"/>
                    </a:cubicBezTo>
                    <a:cubicBezTo>
                      <a:pt x="4540" y="91"/>
                      <a:pt x="3645" y="98"/>
                      <a:pt x="2749" y="77"/>
                    </a:cubicBezTo>
                    <a:cubicBezTo>
                      <a:pt x="1854" y="56"/>
                      <a:pt x="965" y="7"/>
                      <a:pt x="70" y="0"/>
                    </a:cubicBezTo>
                    <a:close/>
                  </a:path>
                </a:pathLst>
              </a:custGeom>
              <a:solidFill>
                <a:srgbClr val="97D5EA"/>
              </a:solidFill>
              <a:ln w="19050" cap="flat" cmpd="sng">
                <a:solidFill>
                  <a:srgbClr val="97D5E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</p:grpSp>
      </p:grpSp>
      <p:sp>
        <p:nvSpPr>
          <p:cNvPr id="627" name="Google Shape;627;p39"/>
          <p:cNvSpPr txBox="1"/>
          <p:nvPr/>
        </p:nvSpPr>
        <p:spPr>
          <a:xfrm flipH="1">
            <a:off x="1562725" y="3151500"/>
            <a:ext cx="11652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8" name="Google Shape;628;p39"/>
          <p:cNvSpPr txBox="1"/>
          <p:nvPr/>
        </p:nvSpPr>
        <p:spPr>
          <a:xfrm flipH="1">
            <a:off x="3989394" y="3151500"/>
            <a:ext cx="11652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9" name="Google Shape;629;p39"/>
          <p:cNvSpPr txBox="1"/>
          <p:nvPr/>
        </p:nvSpPr>
        <p:spPr>
          <a:xfrm flipH="1">
            <a:off x="6416076" y="3151500"/>
            <a:ext cx="11652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3"/>
          <p:cNvSpPr txBox="1">
            <a:spLocks noGrp="1"/>
          </p:cNvSpPr>
          <p:nvPr>
            <p:ph type="title" idx="6"/>
          </p:nvPr>
        </p:nvSpPr>
        <p:spPr>
          <a:xfrm>
            <a:off x="607863" y="431217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PENDEKATAN MULTIKULTURAL DIINDONESIA </a:t>
            </a:r>
            <a:endParaRPr dirty="0"/>
          </a:p>
        </p:txBody>
      </p:sp>
      <p:sp>
        <p:nvSpPr>
          <p:cNvPr id="537" name="Google Shape;537;p33"/>
          <p:cNvSpPr txBox="1">
            <a:spLocks noGrp="1"/>
          </p:cNvSpPr>
          <p:nvPr>
            <p:ph type="title"/>
          </p:nvPr>
        </p:nvSpPr>
        <p:spPr>
          <a:xfrm>
            <a:off x="1251900" y="2271200"/>
            <a:ext cx="14826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-01-</a:t>
            </a:r>
            <a:endParaRPr/>
          </a:p>
        </p:txBody>
      </p:sp>
      <p:sp>
        <p:nvSpPr>
          <p:cNvPr id="538" name="Google Shape;538;p33"/>
          <p:cNvSpPr txBox="1">
            <a:spLocks noGrp="1"/>
          </p:cNvSpPr>
          <p:nvPr>
            <p:ph type="subTitle" idx="1"/>
          </p:nvPr>
        </p:nvSpPr>
        <p:spPr>
          <a:xfrm flipH="1">
            <a:off x="3760800" y="3127475"/>
            <a:ext cx="16224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539" name="Google Shape;539;p33"/>
          <p:cNvSpPr txBox="1">
            <a:spLocks noGrp="1"/>
          </p:cNvSpPr>
          <p:nvPr>
            <p:ph type="subTitle" idx="2"/>
          </p:nvPr>
        </p:nvSpPr>
        <p:spPr>
          <a:xfrm flipH="1">
            <a:off x="6359525" y="3127475"/>
            <a:ext cx="16224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540" name="Google Shape;540;p33"/>
          <p:cNvSpPr txBox="1">
            <a:spLocks noGrp="1"/>
          </p:cNvSpPr>
          <p:nvPr>
            <p:ph type="subTitle" idx="3"/>
          </p:nvPr>
        </p:nvSpPr>
        <p:spPr>
          <a:xfrm flipH="1">
            <a:off x="1194300" y="3127500"/>
            <a:ext cx="15978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541" name="Google Shape;541;p33"/>
          <p:cNvSpPr txBox="1">
            <a:spLocks noGrp="1"/>
          </p:cNvSpPr>
          <p:nvPr>
            <p:ph type="title" idx="4"/>
          </p:nvPr>
        </p:nvSpPr>
        <p:spPr>
          <a:xfrm>
            <a:off x="3818800" y="2271200"/>
            <a:ext cx="15063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-02-</a:t>
            </a:r>
            <a:endParaRPr/>
          </a:p>
        </p:txBody>
      </p:sp>
      <p:sp>
        <p:nvSpPr>
          <p:cNvPr id="542" name="Google Shape;542;p33"/>
          <p:cNvSpPr txBox="1">
            <a:spLocks noGrp="1"/>
          </p:cNvSpPr>
          <p:nvPr>
            <p:ph type="title" idx="5"/>
          </p:nvPr>
        </p:nvSpPr>
        <p:spPr>
          <a:xfrm>
            <a:off x="6419675" y="2271200"/>
            <a:ext cx="15021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-03-</a:t>
            </a:r>
            <a:endParaRPr/>
          </a:p>
        </p:txBody>
      </p:sp>
      <p:grpSp>
        <p:nvGrpSpPr>
          <p:cNvPr id="543" name="Google Shape;543;p33"/>
          <p:cNvGrpSpPr/>
          <p:nvPr/>
        </p:nvGrpSpPr>
        <p:grpSpPr>
          <a:xfrm>
            <a:off x="6416850" y="2919025"/>
            <a:ext cx="1507754" cy="151855"/>
            <a:chOff x="5953575" y="2624425"/>
            <a:chExt cx="1507754" cy="151855"/>
          </a:xfrm>
        </p:grpSpPr>
        <p:sp>
          <p:nvSpPr>
            <p:cNvPr id="544" name="Google Shape;544;p33"/>
            <p:cNvSpPr/>
            <p:nvPr/>
          </p:nvSpPr>
          <p:spPr>
            <a:xfrm rot="10800000">
              <a:off x="5955466" y="2724025"/>
              <a:ext cx="1402681" cy="52254"/>
            </a:xfrm>
            <a:custGeom>
              <a:avLst/>
              <a:gdLst/>
              <a:ahLst/>
              <a:cxnLst/>
              <a:rect l="l" t="t" r="r" b="b"/>
              <a:pathLst>
                <a:path w="5193" h="332" extrusionOk="0">
                  <a:moveTo>
                    <a:pt x="5039" y="0"/>
                  </a:moveTo>
                  <a:cubicBezTo>
                    <a:pt x="5037" y="0"/>
                    <a:pt x="5035" y="0"/>
                    <a:pt x="5033" y="0"/>
                  </a:cubicBezTo>
                  <a:cubicBezTo>
                    <a:pt x="3381" y="97"/>
                    <a:pt x="1729" y="91"/>
                    <a:pt x="70" y="118"/>
                  </a:cubicBezTo>
                  <a:cubicBezTo>
                    <a:pt x="0" y="125"/>
                    <a:pt x="0" y="229"/>
                    <a:pt x="70" y="236"/>
                  </a:cubicBezTo>
                  <a:cubicBezTo>
                    <a:pt x="831" y="304"/>
                    <a:pt x="1603" y="331"/>
                    <a:pt x="2376" y="331"/>
                  </a:cubicBezTo>
                  <a:cubicBezTo>
                    <a:pt x="3266" y="331"/>
                    <a:pt x="4156" y="295"/>
                    <a:pt x="5033" y="243"/>
                  </a:cubicBezTo>
                  <a:cubicBezTo>
                    <a:pt x="5190" y="236"/>
                    <a:pt x="5192" y="0"/>
                    <a:pt x="5039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953575" y="2624425"/>
              <a:ext cx="1507754" cy="53041"/>
            </a:xfrm>
            <a:custGeom>
              <a:avLst/>
              <a:gdLst/>
              <a:ahLst/>
              <a:cxnLst/>
              <a:rect l="l" t="t" r="r" b="b"/>
              <a:pathLst>
                <a:path w="5582" h="337" extrusionOk="0">
                  <a:moveTo>
                    <a:pt x="70" y="0"/>
                  </a:moveTo>
                  <a:cubicBezTo>
                    <a:pt x="0" y="0"/>
                    <a:pt x="0" y="105"/>
                    <a:pt x="70" y="105"/>
                  </a:cubicBezTo>
                  <a:cubicBezTo>
                    <a:pt x="1662" y="259"/>
                    <a:pt x="3261" y="337"/>
                    <a:pt x="4860" y="337"/>
                  </a:cubicBezTo>
                  <a:cubicBezTo>
                    <a:pt x="5052" y="337"/>
                    <a:pt x="5244" y="336"/>
                    <a:pt x="5435" y="334"/>
                  </a:cubicBezTo>
                  <a:cubicBezTo>
                    <a:pt x="5581" y="334"/>
                    <a:pt x="5581" y="105"/>
                    <a:pt x="5435" y="105"/>
                  </a:cubicBezTo>
                  <a:cubicBezTo>
                    <a:pt x="4540" y="91"/>
                    <a:pt x="3645" y="98"/>
                    <a:pt x="2749" y="77"/>
                  </a:cubicBezTo>
                  <a:cubicBezTo>
                    <a:pt x="1854" y="56"/>
                    <a:pt x="965" y="7"/>
                    <a:pt x="70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</p:grpSp>
      <p:grpSp>
        <p:nvGrpSpPr>
          <p:cNvPr id="546" name="Google Shape;546;p33"/>
          <p:cNvGrpSpPr/>
          <p:nvPr/>
        </p:nvGrpSpPr>
        <p:grpSpPr>
          <a:xfrm>
            <a:off x="3818125" y="2919025"/>
            <a:ext cx="1507754" cy="151855"/>
            <a:chOff x="5953575" y="2624425"/>
            <a:chExt cx="1507754" cy="151855"/>
          </a:xfrm>
        </p:grpSpPr>
        <p:sp>
          <p:nvSpPr>
            <p:cNvPr id="547" name="Google Shape;547;p33"/>
            <p:cNvSpPr/>
            <p:nvPr/>
          </p:nvSpPr>
          <p:spPr>
            <a:xfrm>
              <a:off x="5955466" y="2724025"/>
              <a:ext cx="1402681" cy="52254"/>
            </a:xfrm>
            <a:custGeom>
              <a:avLst/>
              <a:gdLst/>
              <a:ahLst/>
              <a:cxnLst/>
              <a:rect l="l" t="t" r="r" b="b"/>
              <a:pathLst>
                <a:path w="5193" h="332" extrusionOk="0">
                  <a:moveTo>
                    <a:pt x="5039" y="0"/>
                  </a:moveTo>
                  <a:cubicBezTo>
                    <a:pt x="5037" y="0"/>
                    <a:pt x="5035" y="0"/>
                    <a:pt x="5033" y="0"/>
                  </a:cubicBezTo>
                  <a:cubicBezTo>
                    <a:pt x="3381" y="97"/>
                    <a:pt x="1729" y="91"/>
                    <a:pt x="70" y="118"/>
                  </a:cubicBezTo>
                  <a:cubicBezTo>
                    <a:pt x="0" y="125"/>
                    <a:pt x="0" y="229"/>
                    <a:pt x="70" y="236"/>
                  </a:cubicBezTo>
                  <a:cubicBezTo>
                    <a:pt x="831" y="304"/>
                    <a:pt x="1603" y="331"/>
                    <a:pt x="2376" y="331"/>
                  </a:cubicBezTo>
                  <a:cubicBezTo>
                    <a:pt x="3266" y="331"/>
                    <a:pt x="4156" y="295"/>
                    <a:pt x="5033" y="243"/>
                  </a:cubicBezTo>
                  <a:cubicBezTo>
                    <a:pt x="5190" y="236"/>
                    <a:pt x="5192" y="0"/>
                    <a:pt x="5039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548" name="Google Shape;548;p33"/>
            <p:cNvSpPr/>
            <p:nvPr/>
          </p:nvSpPr>
          <p:spPr>
            <a:xfrm rot="10800000">
              <a:off x="5953575" y="2624425"/>
              <a:ext cx="1507754" cy="53041"/>
            </a:xfrm>
            <a:custGeom>
              <a:avLst/>
              <a:gdLst/>
              <a:ahLst/>
              <a:cxnLst/>
              <a:rect l="l" t="t" r="r" b="b"/>
              <a:pathLst>
                <a:path w="5582" h="337" extrusionOk="0">
                  <a:moveTo>
                    <a:pt x="70" y="0"/>
                  </a:moveTo>
                  <a:cubicBezTo>
                    <a:pt x="0" y="0"/>
                    <a:pt x="0" y="105"/>
                    <a:pt x="70" y="105"/>
                  </a:cubicBezTo>
                  <a:cubicBezTo>
                    <a:pt x="1662" y="259"/>
                    <a:pt x="3261" y="337"/>
                    <a:pt x="4860" y="337"/>
                  </a:cubicBezTo>
                  <a:cubicBezTo>
                    <a:pt x="5052" y="337"/>
                    <a:pt x="5244" y="336"/>
                    <a:pt x="5435" y="334"/>
                  </a:cubicBezTo>
                  <a:cubicBezTo>
                    <a:pt x="5581" y="334"/>
                    <a:pt x="5581" y="105"/>
                    <a:pt x="5435" y="105"/>
                  </a:cubicBezTo>
                  <a:cubicBezTo>
                    <a:pt x="4540" y="91"/>
                    <a:pt x="3645" y="98"/>
                    <a:pt x="2749" y="77"/>
                  </a:cubicBezTo>
                  <a:cubicBezTo>
                    <a:pt x="1854" y="56"/>
                    <a:pt x="965" y="7"/>
                    <a:pt x="70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</p:grpSp>
      <p:grpSp>
        <p:nvGrpSpPr>
          <p:cNvPr id="549" name="Google Shape;549;p33"/>
          <p:cNvGrpSpPr/>
          <p:nvPr/>
        </p:nvGrpSpPr>
        <p:grpSpPr>
          <a:xfrm>
            <a:off x="1239325" y="2919025"/>
            <a:ext cx="1507754" cy="151855"/>
            <a:chOff x="5953575" y="2624425"/>
            <a:chExt cx="1507754" cy="151855"/>
          </a:xfrm>
        </p:grpSpPr>
        <p:sp>
          <p:nvSpPr>
            <p:cNvPr id="550" name="Google Shape;550;p33"/>
            <p:cNvSpPr/>
            <p:nvPr/>
          </p:nvSpPr>
          <p:spPr>
            <a:xfrm rot="10800000">
              <a:off x="5955466" y="2724025"/>
              <a:ext cx="1402681" cy="52254"/>
            </a:xfrm>
            <a:custGeom>
              <a:avLst/>
              <a:gdLst/>
              <a:ahLst/>
              <a:cxnLst/>
              <a:rect l="l" t="t" r="r" b="b"/>
              <a:pathLst>
                <a:path w="5193" h="332" extrusionOk="0">
                  <a:moveTo>
                    <a:pt x="5039" y="0"/>
                  </a:moveTo>
                  <a:cubicBezTo>
                    <a:pt x="5037" y="0"/>
                    <a:pt x="5035" y="0"/>
                    <a:pt x="5033" y="0"/>
                  </a:cubicBezTo>
                  <a:cubicBezTo>
                    <a:pt x="3381" y="97"/>
                    <a:pt x="1729" y="91"/>
                    <a:pt x="70" y="118"/>
                  </a:cubicBezTo>
                  <a:cubicBezTo>
                    <a:pt x="0" y="125"/>
                    <a:pt x="0" y="229"/>
                    <a:pt x="70" y="236"/>
                  </a:cubicBezTo>
                  <a:cubicBezTo>
                    <a:pt x="831" y="304"/>
                    <a:pt x="1603" y="331"/>
                    <a:pt x="2376" y="331"/>
                  </a:cubicBezTo>
                  <a:cubicBezTo>
                    <a:pt x="3266" y="331"/>
                    <a:pt x="4156" y="295"/>
                    <a:pt x="5033" y="243"/>
                  </a:cubicBezTo>
                  <a:cubicBezTo>
                    <a:pt x="5190" y="236"/>
                    <a:pt x="5192" y="0"/>
                    <a:pt x="5039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953575" y="2624425"/>
              <a:ext cx="1507754" cy="53041"/>
            </a:xfrm>
            <a:custGeom>
              <a:avLst/>
              <a:gdLst/>
              <a:ahLst/>
              <a:cxnLst/>
              <a:rect l="l" t="t" r="r" b="b"/>
              <a:pathLst>
                <a:path w="5582" h="337" extrusionOk="0">
                  <a:moveTo>
                    <a:pt x="70" y="0"/>
                  </a:moveTo>
                  <a:cubicBezTo>
                    <a:pt x="0" y="0"/>
                    <a:pt x="0" y="105"/>
                    <a:pt x="70" y="105"/>
                  </a:cubicBezTo>
                  <a:cubicBezTo>
                    <a:pt x="1662" y="259"/>
                    <a:pt x="3261" y="337"/>
                    <a:pt x="4860" y="337"/>
                  </a:cubicBezTo>
                  <a:cubicBezTo>
                    <a:pt x="5052" y="337"/>
                    <a:pt x="5244" y="336"/>
                    <a:pt x="5435" y="334"/>
                  </a:cubicBezTo>
                  <a:cubicBezTo>
                    <a:pt x="5581" y="334"/>
                    <a:pt x="5581" y="105"/>
                    <a:pt x="5435" y="105"/>
                  </a:cubicBezTo>
                  <a:cubicBezTo>
                    <a:pt x="4540" y="91"/>
                    <a:pt x="3645" y="98"/>
                    <a:pt x="2749" y="77"/>
                  </a:cubicBezTo>
                  <a:cubicBezTo>
                    <a:pt x="1854" y="56"/>
                    <a:pt x="965" y="7"/>
                    <a:pt x="70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40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1033" y="1780573"/>
            <a:ext cx="3073656" cy="19005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5" name="Google Shape;635;p40"/>
          <p:cNvGrpSpPr/>
          <p:nvPr/>
        </p:nvGrpSpPr>
        <p:grpSpPr>
          <a:xfrm>
            <a:off x="1593234" y="3666476"/>
            <a:ext cx="2137107" cy="820460"/>
            <a:chOff x="1626140" y="3626290"/>
            <a:chExt cx="2275213" cy="985656"/>
          </a:xfrm>
        </p:grpSpPr>
        <p:sp>
          <p:nvSpPr>
            <p:cNvPr id="636" name="Google Shape;636;p40"/>
            <p:cNvSpPr/>
            <p:nvPr/>
          </p:nvSpPr>
          <p:spPr>
            <a:xfrm>
              <a:off x="1739303" y="3702490"/>
              <a:ext cx="2162050" cy="909456"/>
            </a:xfrm>
            <a:custGeom>
              <a:avLst/>
              <a:gdLst/>
              <a:ahLst/>
              <a:cxnLst/>
              <a:rect l="l" t="t" r="r" b="b"/>
              <a:pathLst>
                <a:path w="86482" h="36906" extrusionOk="0">
                  <a:moveTo>
                    <a:pt x="2754" y="551"/>
                  </a:moveTo>
                  <a:lnTo>
                    <a:pt x="55359" y="0"/>
                  </a:lnTo>
                  <a:lnTo>
                    <a:pt x="85656" y="3580"/>
                  </a:lnTo>
                  <a:lnTo>
                    <a:pt x="86482" y="36906"/>
                  </a:lnTo>
                  <a:lnTo>
                    <a:pt x="17351" y="34703"/>
                  </a:lnTo>
                  <a:lnTo>
                    <a:pt x="0" y="280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37" name="Google Shape;637;p40"/>
            <p:cNvSpPr/>
            <p:nvPr/>
          </p:nvSpPr>
          <p:spPr>
            <a:xfrm>
              <a:off x="1626140" y="3626290"/>
              <a:ext cx="2162050" cy="909456"/>
            </a:xfrm>
            <a:custGeom>
              <a:avLst/>
              <a:gdLst/>
              <a:ahLst/>
              <a:cxnLst/>
              <a:rect l="l" t="t" r="r" b="b"/>
              <a:pathLst>
                <a:path w="86482" h="36906" extrusionOk="0">
                  <a:moveTo>
                    <a:pt x="2754" y="551"/>
                  </a:moveTo>
                  <a:lnTo>
                    <a:pt x="55359" y="0"/>
                  </a:lnTo>
                  <a:lnTo>
                    <a:pt x="85656" y="3580"/>
                  </a:lnTo>
                  <a:lnTo>
                    <a:pt x="86482" y="36906"/>
                  </a:lnTo>
                  <a:lnTo>
                    <a:pt x="17351" y="34703"/>
                  </a:lnTo>
                  <a:lnTo>
                    <a:pt x="0" y="28093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38" name="Google Shape;638;p40"/>
          <p:cNvGrpSpPr/>
          <p:nvPr/>
        </p:nvGrpSpPr>
        <p:grpSpPr>
          <a:xfrm>
            <a:off x="1586375" y="1758079"/>
            <a:ext cx="2150046" cy="820384"/>
            <a:chOff x="1618838" y="1392150"/>
            <a:chExt cx="2288988" cy="985565"/>
          </a:xfrm>
        </p:grpSpPr>
        <p:sp>
          <p:nvSpPr>
            <p:cNvPr id="639" name="Google Shape;639;p40"/>
            <p:cNvSpPr/>
            <p:nvPr/>
          </p:nvSpPr>
          <p:spPr>
            <a:xfrm>
              <a:off x="1732000" y="1468350"/>
              <a:ext cx="2175825" cy="909365"/>
            </a:xfrm>
            <a:custGeom>
              <a:avLst/>
              <a:gdLst/>
              <a:ahLst/>
              <a:cxnLst/>
              <a:rect l="l" t="t" r="r" b="b"/>
              <a:pathLst>
                <a:path w="87033" h="36631" extrusionOk="0">
                  <a:moveTo>
                    <a:pt x="18729" y="1653"/>
                  </a:moveTo>
                  <a:lnTo>
                    <a:pt x="0" y="6335"/>
                  </a:lnTo>
                  <a:lnTo>
                    <a:pt x="4407" y="28093"/>
                  </a:lnTo>
                  <a:lnTo>
                    <a:pt x="3030" y="33877"/>
                  </a:lnTo>
                  <a:lnTo>
                    <a:pt x="87033" y="36631"/>
                  </a:lnTo>
                  <a:lnTo>
                    <a:pt x="85932" y="7436"/>
                  </a:lnTo>
                  <a:lnTo>
                    <a:pt x="826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40" name="Google Shape;640;p40"/>
            <p:cNvSpPr/>
            <p:nvPr/>
          </p:nvSpPr>
          <p:spPr>
            <a:xfrm>
              <a:off x="1618838" y="1392150"/>
              <a:ext cx="2175825" cy="909365"/>
            </a:xfrm>
            <a:custGeom>
              <a:avLst/>
              <a:gdLst/>
              <a:ahLst/>
              <a:cxnLst/>
              <a:rect l="l" t="t" r="r" b="b"/>
              <a:pathLst>
                <a:path w="87033" h="36631" extrusionOk="0">
                  <a:moveTo>
                    <a:pt x="18729" y="1653"/>
                  </a:moveTo>
                  <a:lnTo>
                    <a:pt x="0" y="6335"/>
                  </a:lnTo>
                  <a:lnTo>
                    <a:pt x="4407" y="28093"/>
                  </a:lnTo>
                  <a:lnTo>
                    <a:pt x="3030" y="33877"/>
                  </a:lnTo>
                  <a:lnTo>
                    <a:pt x="87033" y="36631"/>
                  </a:lnTo>
                  <a:lnTo>
                    <a:pt x="85932" y="7436"/>
                  </a:lnTo>
                  <a:lnTo>
                    <a:pt x="82627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41" name="Google Shape;641;p40"/>
          <p:cNvGrpSpPr/>
          <p:nvPr/>
        </p:nvGrpSpPr>
        <p:grpSpPr>
          <a:xfrm>
            <a:off x="1606152" y="2712242"/>
            <a:ext cx="2111253" cy="820426"/>
            <a:chOff x="1639892" y="2538468"/>
            <a:chExt cx="2247687" cy="985616"/>
          </a:xfrm>
        </p:grpSpPr>
        <p:sp>
          <p:nvSpPr>
            <p:cNvPr id="642" name="Google Shape;642;p40"/>
            <p:cNvSpPr/>
            <p:nvPr/>
          </p:nvSpPr>
          <p:spPr>
            <a:xfrm>
              <a:off x="1753055" y="2614668"/>
              <a:ext cx="2134525" cy="909416"/>
            </a:xfrm>
            <a:custGeom>
              <a:avLst/>
              <a:gdLst/>
              <a:ahLst/>
              <a:cxnLst/>
              <a:rect l="l" t="t" r="r" b="b"/>
              <a:pathLst>
                <a:path w="85381" h="34428" extrusionOk="0">
                  <a:moveTo>
                    <a:pt x="0" y="17627"/>
                  </a:moveTo>
                  <a:lnTo>
                    <a:pt x="2754" y="2479"/>
                  </a:lnTo>
                  <a:lnTo>
                    <a:pt x="75190" y="0"/>
                  </a:lnTo>
                  <a:lnTo>
                    <a:pt x="83453" y="3305"/>
                  </a:lnTo>
                  <a:lnTo>
                    <a:pt x="85381" y="32775"/>
                  </a:lnTo>
                  <a:lnTo>
                    <a:pt x="1928" y="344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43" name="Google Shape;643;p40"/>
            <p:cNvSpPr/>
            <p:nvPr/>
          </p:nvSpPr>
          <p:spPr>
            <a:xfrm>
              <a:off x="1639892" y="2538468"/>
              <a:ext cx="2134525" cy="909416"/>
            </a:xfrm>
            <a:custGeom>
              <a:avLst/>
              <a:gdLst/>
              <a:ahLst/>
              <a:cxnLst/>
              <a:rect l="l" t="t" r="r" b="b"/>
              <a:pathLst>
                <a:path w="85381" h="34428" extrusionOk="0">
                  <a:moveTo>
                    <a:pt x="0" y="17627"/>
                  </a:moveTo>
                  <a:lnTo>
                    <a:pt x="2754" y="2479"/>
                  </a:lnTo>
                  <a:lnTo>
                    <a:pt x="75190" y="0"/>
                  </a:lnTo>
                  <a:lnTo>
                    <a:pt x="83453" y="3305"/>
                  </a:lnTo>
                  <a:lnTo>
                    <a:pt x="85381" y="32775"/>
                  </a:lnTo>
                  <a:lnTo>
                    <a:pt x="1928" y="34428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44" name="Google Shape;644;p40"/>
          <p:cNvSpPr txBox="1">
            <a:spLocks noGrp="1"/>
          </p:cNvSpPr>
          <p:nvPr>
            <p:ph type="title"/>
          </p:nvPr>
        </p:nvSpPr>
        <p:spPr>
          <a:xfrm>
            <a:off x="607863" y="431217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URGENSI PENDIDIKAN MULTIKULTUIRAL DI INDONESIA </a:t>
            </a:r>
            <a:endParaRPr dirty="0"/>
          </a:p>
        </p:txBody>
      </p:sp>
      <p:sp>
        <p:nvSpPr>
          <p:cNvPr id="645" name="Google Shape;645;p40"/>
          <p:cNvSpPr txBox="1"/>
          <p:nvPr/>
        </p:nvSpPr>
        <p:spPr>
          <a:xfrm>
            <a:off x="4572000" y="4187207"/>
            <a:ext cx="3862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id-ID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 tiga tantangan besar dalam melaksanakan pendidikan multikultural di Indonesia, yaitu: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20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6" name="Google Shape;646;p40"/>
          <p:cNvSpPr txBox="1"/>
          <p:nvPr/>
        </p:nvSpPr>
        <p:spPr>
          <a:xfrm flipH="1">
            <a:off x="1602783" y="1698008"/>
            <a:ext cx="1844988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id-ID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Agama, suku bangsa dan</a:t>
            </a:r>
            <a:r>
              <a:rPr lang="id-ID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tradisi</a:t>
            </a:r>
            <a:endParaRPr lang="en-US" sz="1800" spc="-1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647" name="Google Shape;647;p40"/>
          <p:cNvSpPr txBox="1"/>
          <p:nvPr/>
        </p:nvSpPr>
        <p:spPr>
          <a:xfrm flipH="1">
            <a:off x="1734028" y="2828401"/>
            <a:ext cx="17682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id-ID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Kepercayaan</a:t>
            </a:r>
            <a:endParaRPr lang="en-US" sz="1800" spc="-1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648" name="Google Shape;648;p40"/>
          <p:cNvSpPr txBox="1"/>
          <p:nvPr/>
        </p:nvSpPr>
        <p:spPr>
          <a:xfrm flipH="1">
            <a:off x="1734050" y="3796202"/>
            <a:ext cx="17682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just">
              <a:spcBef>
                <a:spcPts val="5"/>
              </a:spcBef>
              <a:spcAft>
                <a:spcPts val="0"/>
              </a:spcAft>
              <a:buSzPts val="1200"/>
              <a:tabLst>
                <a:tab pos="521335" algn="l"/>
              </a:tabLst>
            </a:pPr>
            <a:r>
              <a:rPr lang="id-ID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Kepercayaan</a:t>
            </a:r>
            <a:endParaRPr lang="en-US" sz="1800" spc="-1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49" name="Google Shape;649;p40"/>
          <p:cNvGrpSpPr/>
          <p:nvPr/>
        </p:nvGrpSpPr>
        <p:grpSpPr>
          <a:xfrm>
            <a:off x="720001" y="3747223"/>
            <a:ext cx="601426" cy="560589"/>
            <a:chOff x="720001" y="3747223"/>
            <a:chExt cx="601426" cy="560589"/>
          </a:xfrm>
        </p:grpSpPr>
        <p:sp>
          <p:nvSpPr>
            <p:cNvPr id="650" name="Google Shape;650;p40"/>
            <p:cNvSpPr/>
            <p:nvPr/>
          </p:nvSpPr>
          <p:spPr>
            <a:xfrm>
              <a:off x="821364" y="3860463"/>
              <a:ext cx="318725" cy="280071"/>
            </a:xfrm>
            <a:custGeom>
              <a:avLst/>
              <a:gdLst/>
              <a:ahLst/>
              <a:cxnLst/>
              <a:rect l="l" t="t" r="r" b="b"/>
              <a:pathLst>
                <a:path w="23440" h="20601" extrusionOk="0">
                  <a:moveTo>
                    <a:pt x="8206" y="0"/>
                  </a:moveTo>
                  <a:cubicBezTo>
                    <a:pt x="8206" y="2732"/>
                    <a:pt x="8874" y="7102"/>
                    <a:pt x="6283" y="7966"/>
                  </a:cubicBezTo>
                  <a:cubicBezTo>
                    <a:pt x="4341" y="8614"/>
                    <a:pt x="1156" y="7233"/>
                    <a:pt x="240" y="9064"/>
                  </a:cubicBezTo>
                  <a:cubicBezTo>
                    <a:pt x="-719" y="10983"/>
                    <a:pt x="3121" y="12595"/>
                    <a:pt x="5184" y="13185"/>
                  </a:cubicBezTo>
                  <a:cubicBezTo>
                    <a:pt x="7051" y="13719"/>
                    <a:pt x="3283" y="17337"/>
                    <a:pt x="4360" y="18953"/>
                  </a:cubicBezTo>
                  <a:cubicBezTo>
                    <a:pt x="5564" y="20760"/>
                    <a:pt x="8267" y="17048"/>
                    <a:pt x="10129" y="15931"/>
                  </a:cubicBezTo>
                  <a:cubicBezTo>
                    <a:pt x="12634" y="14429"/>
                    <a:pt x="14624" y="20601"/>
                    <a:pt x="17545" y="20601"/>
                  </a:cubicBezTo>
                  <a:cubicBezTo>
                    <a:pt x="21116" y="20601"/>
                    <a:pt x="14445" y="11661"/>
                    <a:pt x="17545" y="9888"/>
                  </a:cubicBezTo>
                  <a:cubicBezTo>
                    <a:pt x="19305" y="8882"/>
                    <a:pt x="22674" y="9889"/>
                    <a:pt x="23314" y="7966"/>
                  </a:cubicBezTo>
                  <a:cubicBezTo>
                    <a:pt x="23819" y="6449"/>
                    <a:pt x="20195" y="7255"/>
                    <a:pt x="18644" y="6867"/>
                  </a:cubicBezTo>
                  <a:cubicBezTo>
                    <a:pt x="14924" y="5937"/>
                    <a:pt x="11742" y="3261"/>
                    <a:pt x="9030" y="549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51" name="Google Shape;651;p40"/>
            <p:cNvSpPr/>
            <p:nvPr/>
          </p:nvSpPr>
          <p:spPr>
            <a:xfrm>
              <a:off x="720001" y="3747223"/>
              <a:ext cx="601426" cy="560589"/>
            </a:xfrm>
            <a:custGeom>
              <a:avLst/>
              <a:gdLst/>
              <a:ahLst/>
              <a:cxnLst/>
              <a:rect l="l" t="t" r="r" b="b"/>
              <a:pathLst>
                <a:path w="4698" h="4379" extrusionOk="0">
                  <a:moveTo>
                    <a:pt x="3961" y="1139"/>
                  </a:moveTo>
                  <a:lnTo>
                    <a:pt x="3961" y="1139"/>
                  </a:lnTo>
                  <a:cubicBezTo>
                    <a:pt x="4018" y="1182"/>
                    <a:pt x="4068" y="1218"/>
                    <a:pt x="4125" y="1261"/>
                  </a:cubicBezTo>
                  <a:cubicBezTo>
                    <a:pt x="4297" y="1397"/>
                    <a:pt x="4397" y="1568"/>
                    <a:pt x="4447" y="1761"/>
                  </a:cubicBezTo>
                  <a:cubicBezTo>
                    <a:pt x="4347" y="1668"/>
                    <a:pt x="4240" y="1583"/>
                    <a:pt x="4140" y="1490"/>
                  </a:cubicBezTo>
                  <a:cubicBezTo>
                    <a:pt x="4134" y="1484"/>
                    <a:pt x="4127" y="1481"/>
                    <a:pt x="4120" y="1481"/>
                  </a:cubicBezTo>
                  <a:cubicBezTo>
                    <a:pt x="4094" y="1481"/>
                    <a:pt x="4067" y="1517"/>
                    <a:pt x="4090" y="1540"/>
                  </a:cubicBezTo>
                  <a:cubicBezTo>
                    <a:pt x="4218" y="1647"/>
                    <a:pt x="4347" y="1761"/>
                    <a:pt x="4476" y="1876"/>
                  </a:cubicBezTo>
                  <a:cubicBezTo>
                    <a:pt x="4497" y="2004"/>
                    <a:pt x="4497" y="2147"/>
                    <a:pt x="4490" y="2283"/>
                  </a:cubicBezTo>
                  <a:cubicBezTo>
                    <a:pt x="4483" y="2312"/>
                    <a:pt x="4483" y="2340"/>
                    <a:pt x="4476" y="2369"/>
                  </a:cubicBezTo>
                  <a:cubicBezTo>
                    <a:pt x="4340" y="2276"/>
                    <a:pt x="4211" y="2162"/>
                    <a:pt x="4097" y="2033"/>
                  </a:cubicBezTo>
                  <a:cubicBezTo>
                    <a:pt x="4104" y="1897"/>
                    <a:pt x="4104" y="1761"/>
                    <a:pt x="4090" y="1626"/>
                  </a:cubicBezTo>
                  <a:cubicBezTo>
                    <a:pt x="4075" y="1454"/>
                    <a:pt x="4032" y="1297"/>
                    <a:pt x="3961" y="1139"/>
                  </a:cubicBezTo>
                  <a:close/>
                  <a:moveTo>
                    <a:pt x="4090" y="2119"/>
                  </a:moveTo>
                  <a:cubicBezTo>
                    <a:pt x="4204" y="2248"/>
                    <a:pt x="4326" y="2355"/>
                    <a:pt x="4469" y="2448"/>
                  </a:cubicBezTo>
                  <a:cubicBezTo>
                    <a:pt x="4447" y="2576"/>
                    <a:pt x="4418" y="2712"/>
                    <a:pt x="4376" y="2841"/>
                  </a:cubicBezTo>
                  <a:cubicBezTo>
                    <a:pt x="4268" y="2719"/>
                    <a:pt x="4154" y="2612"/>
                    <a:pt x="4025" y="2519"/>
                  </a:cubicBezTo>
                  <a:cubicBezTo>
                    <a:pt x="4054" y="2391"/>
                    <a:pt x="4075" y="2262"/>
                    <a:pt x="4090" y="2119"/>
                  </a:cubicBezTo>
                  <a:close/>
                  <a:moveTo>
                    <a:pt x="4004" y="2591"/>
                  </a:moveTo>
                  <a:cubicBezTo>
                    <a:pt x="4133" y="2684"/>
                    <a:pt x="4247" y="2791"/>
                    <a:pt x="4354" y="2912"/>
                  </a:cubicBezTo>
                  <a:cubicBezTo>
                    <a:pt x="4304" y="3055"/>
                    <a:pt x="4240" y="3198"/>
                    <a:pt x="4161" y="3327"/>
                  </a:cubicBezTo>
                  <a:cubicBezTo>
                    <a:pt x="4054" y="3213"/>
                    <a:pt x="3954" y="3098"/>
                    <a:pt x="3847" y="2991"/>
                  </a:cubicBezTo>
                  <a:cubicBezTo>
                    <a:pt x="3911" y="2862"/>
                    <a:pt x="3961" y="2727"/>
                    <a:pt x="4004" y="2591"/>
                  </a:cubicBezTo>
                  <a:close/>
                  <a:moveTo>
                    <a:pt x="3811" y="3055"/>
                  </a:moveTo>
                  <a:cubicBezTo>
                    <a:pt x="3911" y="3155"/>
                    <a:pt x="4011" y="3263"/>
                    <a:pt x="4111" y="3370"/>
                  </a:cubicBezTo>
                  <a:cubicBezTo>
                    <a:pt x="4118" y="3377"/>
                    <a:pt x="4118" y="3384"/>
                    <a:pt x="4125" y="3384"/>
                  </a:cubicBezTo>
                  <a:cubicBezTo>
                    <a:pt x="4075" y="3463"/>
                    <a:pt x="4011" y="3549"/>
                    <a:pt x="3947" y="3620"/>
                  </a:cubicBezTo>
                  <a:cubicBezTo>
                    <a:pt x="3832" y="3534"/>
                    <a:pt x="3718" y="3441"/>
                    <a:pt x="3611" y="3349"/>
                  </a:cubicBezTo>
                  <a:cubicBezTo>
                    <a:pt x="3682" y="3256"/>
                    <a:pt x="3754" y="3155"/>
                    <a:pt x="3811" y="3055"/>
                  </a:cubicBezTo>
                  <a:close/>
                  <a:moveTo>
                    <a:pt x="2061" y="210"/>
                  </a:moveTo>
                  <a:cubicBezTo>
                    <a:pt x="2451" y="210"/>
                    <a:pt x="2833" y="344"/>
                    <a:pt x="3175" y="532"/>
                  </a:cubicBezTo>
                  <a:cubicBezTo>
                    <a:pt x="3296" y="596"/>
                    <a:pt x="3396" y="675"/>
                    <a:pt x="3489" y="760"/>
                  </a:cubicBezTo>
                  <a:cubicBezTo>
                    <a:pt x="3489" y="782"/>
                    <a:pt x="3503" y="811"/>
                    <a:pt x="3525" y="825"/>
                  </a:cubicBezTo>
                  <a:cubicBezTo>
                    <a:pt x="3546" y="839"/>
                    <a:pt x="3561" y="846"/>
                    <a:pt x="3575" y="861"/>
                  </a:cubicBezTo>
                  <a:cubicBezTo>
                    <a:pt x="3782" y="1104"/>
                    <a:pt x="3882" y="1411"/>
                    <a:pt x="3897" y="1761"/>
                  </a:cubicBezTo>
                  <a:cubicBezTo>
                    <a:pt x="3947" y="2841"/>
                    <a:pt x="3339" y="3727"/>
                    <a:pt x="2231" y="3813"/>
                  </a:cubicBezTo>
                  <a:cubicBezTo>
                    <a:pt x="2167" y="3819"/>
                    <a:pt x="2103" y="3821"/>
                    <a:pt x="2039" y="3821"/>
                  </a:cubicBezTo>
                  <a:cubicBezTo>
                    <a:pt x="1074" y="3821"/>
                    <a:pt x="195" y="3215"/>
                    <a:pt x="215" y="2162"/>
                  </a:cubicBezTo>
                  <a:cubicBezTo>
                    <a:pt x="229" y="1282"/>
                    <a:pt x="765" y="517"/>
                    <a:pt x="1580" y="289"/>
                  </a:cubicBezTo>
                  <a:lnTo>
                    <a:pt x="1595" y="289"/>
                  </a:lnTo>
                  <a:cubicBezTo>
                    <a:pt x="1609" y="281"/>
                    <a:pt x="1623" y="281"/>
                    <a:pt x="1637" y="274"/>
                  </a:cubicBezTo>
                  <a:cubicBezTo>
                    <a:pt x="1752" y="246"/>
                    <a:pt x="1873" y="224"/>
                    <a:pt x="1995" y="224"/>
                  </a:cubicBezTo>
                  <a:cubicBezTo>
                    <a:pt x="2009" y="217"/>
                    <a:pt x="2023" y="217"/>
                    <a:pt x="2031" y="210"/>
                  </a:cubicBezTo>
                  <a:cubicBezTo>
                    <a:pt x="2041" y="210"/>
                    <a:pt x="2051" y="210"/>
                    <a:pt x="2061" y="210"/>
                  </a:cubicBezTo>
                  <a:close/>
                  <a:moveTo>
                    <a:pt x="3561" y="3399"/>
                  </a:moveTo>
                  <a:cubicBezTo>
                    <a:pt x="3675" y="3492"/>
                    <a:pt x="3789" y="3577"/>
                    <a:pt x="3897" y="3670"/>
                  </a:cubicBezTo>
                  <a:cubicBezTo>
                    <a:pt x="3854" y="3713"/>
                    <a:pt x="3811" y="3756"/>
                    <a:pt x="3761" y="3799"/>
                  </a:cubicBezTo>
                  <a:cubicBezTo>
                    <a:pt x="3711" y="3842"/>
                    <a:pt x="3654" y="3885"/>
                    <a:pt x="3603" y="3920"/>
                  </a:cubicBezTo>
                  <a:cubicBezTo>
                    <a:pt x="3496" y="3835"/>
                    <a:pt x="3389" y="3742"/>
                    <a:pt x="3289" y="3649"/>
                  </a:cubicBezTo>
                  <a:cubicBezTo>
                    <a:pt x="3389" y="3577"/>
                    <a:pt x="3482" y="3492"/>
                    <a:pt x="3561" y="3399"/>
                  </a:cubicBezTo>
                  <a:close/>
                  <a:moveTo>
                    <a:pt x="3232" y="3692"/>
                  </a:moveTo>
                  <a:cubicBezTo>
                    <a:pt x="3332" y="3785"/>
                    <a:pt x="3432" y="3870"/>
                    <a:pt x="3539" y="3956"/>
                  </a:cubicBezTo>
                  <a:cubicBezTo>
                    <a:pt x="3418" y="4035"/>
                    <a:pt x="3289" y="4085"/>
                    <a:pt x="3160" y="4128"/>
                  </a:cubicBezTo>
                  <a:cubicBezTo>
                    <a:pt x="3074" y="4042"/>
                    <a:pt x="2989" y="3949"/>
                    <a:pt x="2910" y="3863"/>
                  </a:cubicBezTo>
                  <a:cubicBezTo>
                    <a:pt x="3024" y="3813"/>
                    <a:pt x="3132" y="3756"/>
                    <a:pt x="3232" y="3692"/>
                  </a:cubicBezTo>
                  <a:close/>
                  <a:moveTo>
                    <a:pt x="2402" y="3999"/>
                  </a:moveTo>
                  <a:cubicBezTo>
                    <a:pt x="2467" y="4063"/>
                    <a:pt x="2531" y="4121"/>
                    <a:pt x="2595" y="4185"/>
                  </a:cubicBezTo>
                  <a:cubicBezTo>
                    <a:pt x="2338" y="4171"/>
                    <a:pt x="2081" y="4106"/>
                    <a:pt x="1838" y="4013"/>
                  </a:cubicBezTo>
                  <a:lnTo>
                    <a:pt x="1838" y="4013"/>
                  </a:lnTo>
                  <a:cubicBezTo>
                    <a:pt x="1901" y="4018"/>
                    <a:pt x="1965" y="4021"/>
                    <a:pt x="2030" y="4021"/>
                  </a:cubicBezTo>
                  <a:cubicBezTo>
                    <a:pt x="2147" y="4021"/>
                    <a:pt x="2266" y="4013"/>
                    <a:pt x="2381" y="3999"/>
                  </a:cubicBezTo>
                  <a:close/>
                  <a:moveTo>
                    <a:pt x="2838" y="3892"/>
                  </a:moveTo>
                  <a:cubicBezTo>
                    <a:pt x="2924" y="3978"/>
                    <a:pt x="3003" y="4063"/>
                    <a:pt x="3089" y="4142"/>
                  </a:cubicBezTo>
                  <a:cubicBezTo>
                    <a:pt x="2960" y="4178"/>
                    <a:pt x="2824" y="4192"/>
                    <a:pt x="2696" y="4192"/>
                  </a:cubicBezTo>
                  <a:cubicBezTo>
                    <a:pt x="2624" y="4121"/>
                    <a:pt x="2553" y="4056"/>
                    <a:pt x="2481" y="3985"/>
                  </a:cubicBezTo>
                  <a:cubicBezTo>
                    <a:pt x="2610" y="3963"/>
                    <a:pt x="2731" y="3935"/>
                    <a:pt x="2838" y="3892"/>
                  </a:cubicBezTo>
                  <a:close/>
                  <a:moveTo>
                    <a:pt x="2119" y="1"/>
                  </a:moveTo>
                  <a:cubicBezTo>
                    <a:pt x="1922" y="1"/>
                    <a:pt x="1725" y="31"/>
                    <a:pt x="1537" y="96"/>
                  </a:cubicBezTo>
                  <a:cubicBezTo>
                    <a:pt x="629" y="346"/>
                    <a:pt x="29" y="1182"/>
                    <a:pt x="15" y="2162"/>
                  </a:cubicBezTo>
                  <a:cubicBezTo>
                    <a:pt x="0" y="2812"/>
                    <a:pt x="293" y="3313"/>
                    <a:pt x="744" y="3627"/>
                  </a:cubicBezTo>
                  <a:cubicBezTo>
                    <a:pt x="751" y="3649"/>
                    <a:pt x="765" y="3663"/>
                    <a:pt x="779" y="3677"/>
                  </a:cubicBezTo>
                  <a:cubicBezTo>
                    <a:pt x="1364" y="4065"/>
                    <a:pt x="2055" y="4379"/>
                    <a:pt x="2717" y="4379"/>
                  </a:cubicBezTo>
                  <a:cubicBezTo>
                    <a:pt x="3213" y="4379"/>
                    <a:pt x="3692" y="4202"/>
                    <a:pt x="4097" y="3749"/>
                  </a:cubicBezTo>
                  <a:cubicBezTo>
                    <a:pt x="4511" y="3298"/>
                    <a:pt x="4697" y="2669"/>
                    <a:pt x="4697" y="2062"/>
                  </a:cubicBezTo>
                  <a:cubicBezTo>
                    <a:pt x="4690" y="1318"/>
                    <a:pt x="4190" y="1061"/>
                    <a:pt x="3639" y="660"/>
                  </a:cubicBezTo>
                  <a:cubicBezTo>
                    <a:pt x="3257" y="252"/>
                    <a:pt x="2686" y="1"/>
                    <a:pt x="2119" y="1"/>
                  </a:cubicBezTo>
                  <a:close/>
                </a:path>
              </a:pathLst>
            </a:custGeom>
            <a:solidFill>
              <a:srgbClr val="3D6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40"/>
          <p:cNvGrpSpPr/>
          <p:nvPr/>
        </p:nvGrpSpPr>
        <p:grpSpPr>
          <a:xfrm>
            <a:off x="720001" y="2765898"/>
            <a:ext cx="601426" cy="560589"/>
            <a:chOff x="720001" y="2765898"/>
            <a:chExt cx="601426" cy="560589"/>
          </a:xfrm>
        </p:grpSpPr>
        <p:sp>
          <p:nvSpPr>
            <p:cNvPr id="653" name="Google Shape;653;p40"/>
            <p:cNvSpPr/>
            <p:nvPr/>
          </p:nvSpPr>
          <p:spPr>
            <a:xfrm>
              <a:off x="720001" y="2765898"/>
              <a:ext cx="601426" cy="560589"/>
            </a:xfrm>
            <a:custGeom>
              <a:avLst/>
              <a:gdLst/>
              <a:ahLst/>
              <a:cxnLst/>
              <a:rect l="l" t="t" r="r" b="b"/>
              <a:pathLst>
                <a:path w="4698" h="4379" extrusionOk="0">
                  <a:moveTo>
                    <a:pt x="3961" y="1139"/>
                  </a:moveTo>
                  <a:lnTo>
                    <a:pt x="3961" y="1139"/>
                  </a:lnTo>
                  <a:cubicBezTo>
                    <a:pt x="4018" y="1182"/>
                    <a:pt x="4068" y="1218"/>
                    <a:pt x="4125" y="1261"/>
                  </a:cubicBezTo>
                  <a:cubicBezTo>
                    <a:pt x="4297" y="1397"/>
                    <a:pt x="4397" y="1568"/>
                    <a:pt x="4447" y="1761"/>
                  </a:cubicBezTo>
                  <a:cubicBezTo>
                    <a:pt x="4347" y="1668"/>
                    <a:pt x="4240" y="1583"/>
                    <a:pt x="4140" y="1490"/>
                  </a:cubicBezTo>
                  <a:cubicBezTo>
                    <a:pt x="4134" y="1484"/>
                    <a:pt x="4127" y="1481"/>
                    <a:pt x="4120" y="1481"/>
                  </a:cubicBezTo>
                  <a:cubicBezTo>
                    <a:pt x="4094" y="1481"/>
                    <a:pt x="4067" y="1517"/>
                    <a:pt x="4090" y="1540"/>
                  </a:cubicBezTo>
                  <a:cubicBezTo>
                    <a:pt x="4218" y="1647"/>
                    <a:pt x="4347" y="1761"/>
                    <a:pt x="4476" y="1876"/>
                  </a:cubicBezTo>
                  <a:cubicBezTo>
                    <a:pt x="4497" y="2004"/>
                    <a:pt x="4497" y="2147"/>
                    <a:pt x="4490" y="2283"/>
                  </a:cubicBezTo>
                  <a:cubicBezTo>
                    <a:pt x="4483" y="2312"/>
                    <a:pt x="4483" y="2340"/>
                    <a:pt x="4476" y="2369"/>
                  </a:cubicBezTo>
                  <a:cubicBezTo>
                    <a:pt x="4340" y="2276"/>
                    <a:pt x="4211" y="2162"/>
                    <a:pt x="4097" y="2033"/>
                  </a:cubicBezTo>
                  <a:cubicBezTo>
                    <a:pt x="4104" y="1897"/>
                    <a:pt x="4104" y="1761"/>
                    <a:pt x="4090" y="1626"/>
                  </a:cubicBezTo>
                  <a:cubicBezTo>
                    <a:pt x="4075" y="1454"/>
                    <a:pt x="4032" y="1297"/>
                    <a:pt x="3961" y="1139"/>
                  </a:cubicBezTo>
                  <a:close/>
                  <a:moveTo>
                    <a:pt x="4090" y="2119"/>
                  </a:moveTo>
                  <a:cubicBezTo>
                    <a:pt x="4204" y="2248"/>
                    <a:pt x="4326" y="2355"/>
                    <a:pt x="4469" y="2448"/>
                  </a:cubicBezTo>
                  <a:cubicBezTo>
                    <a:pt x="4447" y="2576"/>
                    <a:pt x="4418" y="2712"/>
                    <a:pt x="4376" y="2841"/>
                  </a:cubicBezTo>
                  <a:cubicBezTo>
                    <a:pt x="4268" y="2719"/>
                    <a:pt x="4154" y="2612"/>
                    <a:pt x="4025" y="2519"/>
                  </a:cubicBezTo>
                  <a:cubicBezTo>
                    <a:pt x="4054" y="2391"/>
                    <a:pt x="4075" y="2262"/>
                    <a:pt x="4090" y="2119"/>
                  </a:cubicBezTo>
                  <a:close/>
                  <a:moveTo>
                    <a:pt x="4004" y="2591"/>
                  </a:moveTo>
                  <a:cubicBezTo>
                    <a:pt x="4133" y="2684"/>
                    <a:pt x="4247" y="2791"/>
                    <a:pt x="4354" y="2912"/>
                  </a:cubicBezTo>
                  <a:cubicBezTo>
                    <a:pt x="4304" y="3055"/>
                    <a:pt x="4240" y="3198"/>
                    <a:pt x="4161" y="3327"/>
                  </a:cubicBezTo>
                  <a:cubicBezTo>
                    <a:pt x="4054" y="3213"/>
                    <a:pt x="3954" y="3098"/>
                    <a:pt x="3847" y="2991"/>
                  </a:cubicBezTo>
                  <a:cubicBezTo>
                    <a:pt x="3911" y="2862"/>
                    <a:pt x="3961" y="2727"/>
                    <a:pt x="4004" y="2591"/>
                  </a:cubicBezTo>
                  <a:close/>
                  <a:moveTo>
                    <a:pt x="3811" y="3055"/>
                  </a:moveTo>
                  <a:cubicBezTo>
                    <a:pt x="3911" y="3155"/>
                    <a:pt x="4011" y="3263"/>
                    <a:pt x="4111" y="3370"/>
                  </a:cubicBezTo>
                  <a:cubicBezTo>
                    <a:pt x="4118" y="3377"/>
                    <a:pt x="4118" y="3384"/>
                    <a:pt x="4125" y="3384"/>
                  </a:cubicBezTo>
                  <a:cubicBezTo>
                    <a:pt x="4075" y="3463"/>
                    <a:pt x="4011" y="3549"/>
                    <a:pt x="3947" y="3620"/>
                  </a:cubicBezTo>
                  <a:cubicBezTo>
                    <a:pt x="3832" y="3534"/>
                    <a:pt x="3718" y="3441"/>
                    <a:pt x="3611" y="3349"/>
                  </a:cubicBezTo>
                  <a:cubicBezTo>
                    <a:pt x="3682" y="3256"/>
                    <a:pt x="3754" y="3155"/>
                    <a:pt x="3811" y="3055"/>
                  </a:cubicBezTo>
                  <a:close/>
                  <a:moveTo>
                    <a:pt x="2061" y="210"/>
                  </a:moveTo>
                  <a:cubicBezTo>
                    <a:pt x="2451" y="210"/>
                    <a:pt x="2833" y="344"/>
                    <a:pt x="3175" y="532"/>
                  </a:cubicBezTo>
                  <a:cubicBezTo>
                    <a:pt x="3296" y="596"/>
                    <a:pt x="3396" y="675"/>
                    <a:pt x="3489" y="760"/>
                  </a:cubicBezTo>
                  <a:cubicBezTo>
                    <a:pt x="3489" y="782"/>
                    <a:pt x="3503" y="811"/>
                    <a:pt x="3525" y="825"/>
                  </a:cubicBezTo>
                  <a:cubicBezTo>
                    <a:pt x="3546" y="839"/>
                    <a:pt x="3561" y="846"/>
                    <a:pt x="3575" y="861"/>
                  </a:cubicBezTo>
                  <a:cubicBezTo>
                    <a:pt x="3782" y="1104"/>
                    <a:pt x="3882" y="1411"/>
                    <a:pt x="3897" y="1761"/>
                  </a:cubicBezTo>
                  <a:cubicBezTo>
                    <a:pt x="3947" y="2841"/>
                    <a:pt x="3339" y="3727"/>
                    <a:pt x="2231" y="3813"/>
                  </a:cubicBezTo>
                  <a:cubicBezTo>
                    <a:pt x="2167" y="3819"/>
                    <a:pt x="2103" y="3821"/>
                    <a:pt x="2039" y="3821"/>
                  </a:cubicBezTo>
                  <a:cubicBezTo>
                    <a:pt x="1074" y="3821"/>
                    <a:pt x="195" y="3215"/>
                    <a:pt x="215" y="2162"/>
                  </a:cubicBezTo>
                  <a:cubicBezTo>
                    <a:pt x="229" y="1282"/>
                    <a:pt x="765" y="517"/>
                    <a:pt x="1580" y="289"/>
                  </a:cubicBezTo>
                  <a:lnTo>
                    <a:pt x="1595" y="289"/>
                  </a:lnTo>
                  <a:cubicBezTo>
                    <a:pt x="1609" y="281"/>
                    <a:pt x="1623" y="281"/>
                    <a:pt x="1637" y="274"/>
                  </a:cubicBezTo>
                  <a:cubicBezTo>
                    <a:pt x="1752" y="246"/>
                    <a:pt x="1873" y="224"/>
                    <a:pt x="1995" y="224"/>
                  </a:cubicBezTo>
                  <a:cubicBezTo>
                    <a:pt x="2009" y="217"/>
                    <a:pt x="2023" y="217"/>
                    <a:pt x="2031" y="210"/>
                  </a:cubicBezTo>
                  <a:cubicBezTo>
                    <a:pt x="2041" y="210"/>
                    <a:pt x="2051" y="210"/>
                    <a:pt x="2061" y="210"/>
                  </a:cubicBezTo>
                  <a:close/>
                  <a:moveTo>
                    <a:pt x="3561" y="3399"/>
                  </a:moveTo>
                  <a:cubicBezTo>
                    <a:pt x="3675" y="3492"/>
                    <a:pt x="3789" y="3577"/>
                    <a:pt x="3897" y="3670"/>
                  </a:cubicBezTo>
                  <a:cubicBezTo>
                    <a:pt x="3854" y="3713"/>
                    <a:pt x="3811" y="3756"/>
                    <a:pt x="3761" y="3799"/>
                  </a:cubicBezTo>
                  <a:cubicBezTo>
                    <a:pt x="3711" y="3842"/>
                    <a:pt x="3654" y="3885"/>
                    <a:pt x="3603" y="3920"/>
                  </a:cubicBezTo>
                  <a:cubicBezTo>
                    <a:pt x="3496" y="3835"/>
                    <a:pt x="3389" y="3742"/>
                    <a:pt x="3289" y="3649"/>
                  </a:cubicBezTo>
                  <a:cubicBezTo>
                    <a:pt x="3389" y="3577"/>
                    <a:pt x="3482" y="3492"/>
                    <a:pt x="3561" y="3399"/>
                  </a:cubicBezTo>
                  <a:close/>
                  <a:moveTo>
                    <a:pt x="3232" y="3692"/>
                  </a:moveTo>
                  <a:cubicBezTo>
                    <a:pt x="3332" y="3785"/>
                    <a:pt x="3432" y="3870"/>
                    <a:pt x="3539" y="3956"/>
                  </a:cubicBezTo>
                  <a:cubicBezTo>
                    <a:pt x="3418" y="4035"/>
                    <a:pt x="3289" y="4085"/>
                    <a:pt x="3160" y="4128"/>
                  </a:cubicBezTo>
                  <a:cubicBezTo>
                    <a:pt x="3074" y="4042"/>
                    <a:pt x="2989" y="3949"/>
                    <a:pt x="2910" y="3863"/>
                  </a:cubicBezTo>
                  <a:cubicBezTo>
                    <a:pt x="3024" y="3813"/>
                    <a:pt x="3132" y="3756"/>
                    <a:pt x="3232" y="3692"/>
                  </a:cubicBezTo>
                  <a:close/>
                  <a:moveTo>
                    <a:pt x="2402" y="3999"/>
                  </a:moveTo>
                  <a:cubicBezTo>
                    <a:pt x="2467" y="4063"/>
                    <a:pt x="2531" y="4121"/>
                    <a:pt x="2595" y="4185"/>
                  </a:cubicBezTo>
                  <a:cubicBezTo>
                    <a:pt x="2338" y="4171"/>
                    <a:pt x="2081" y="4106"/>
                    <a:pt x="1838" y="4013"/>
                  </a:cubicBezTo>
                  <a:lnTo>
                    <a:pt x="1838" y="4013"/>
                  </a:lnTo>
                  <a:cubicBezTo>
                    <a:pt x="1901" y="4018"/>
                    <a:pt x="1965" y="4021"/>
                    <a:pt x="2030" y="4021"/>
                  </a:cubicBezTo>
                  <a:cubicBezTo>
                    <a:pt x="2147" y="4021"/>
                    <a:pt x="2266" y="4013"/>
                    <a:pt x="2381" y="3999"/>
                  </a:cubicBezTo>
                  <a:close/>
                  <a:moveTo>
                    <a:pt x="2838" y="3892"/>
                  </a:moveTo>
                  <a:cubicBezTo>
                    <a:pt x="2924" y="3978"/>
                    <a:pt x="3003" y="4063"/>
                    <a:pt x="3089" y="4142"/>
                  </a:cubicBezTo>
                  <a:cubicBezTo>
                    <a:pt x="2960" y="4178"/>
                    <a:pt x="2824" y="4192"/>
                    <a:pt x="2696" y="4192"/>
                  </a:cubicBezTo>
                  <a:cubicBezTo>
                    <a:pt x="2624" y="4121"/>
                    <a:pt x="2553" y="4056"/>
                    <a:pt x="2481" y="3985"/>
                  </a:cubicBezTo>
                  <a:cubicBezTo>
                    <a:pt x="2610" y="3963"/>
                    <a:pt x="2731" y="3935"/>
                    <a:pt x="2838" y="3892"/>
                  </a:cubicBezTo>
                  <a:close/>
                  <a:moveTo>
                    <a:pt x="2119" y="1"/>
                  </a:moveTo>
                  <a:cubicBezTo>
                    <a:pt x="1922" y="1"/>
                    <a:pt x="1725" y="31"/>
                    <a:pt x="1537" y="96"/>
                  </a:cubicBezTo>
                  <a:cubicBezTo>
                    <a:pt x="629" y="346"/>
                    <a:pt x="29" y="1182"/>
                    <a:pt x="15" y="2162"/>
                  </a:cubicBezTo>
                  <a:cubicBezTo>
                    <a:pt x="0" y="2812"/>
                    <a:pt x="293" y="3313"/>
                    <a:pt x="744" y="3627"/>
                  </a:cubicBezTo>
                  <a:cubicBezTo>
                    <a:pt x="751" y="3649"/>
                    <a:pt x="765" y="3663"/>
                    <a:pt x="779" y="3677"/>
                  </a:cubicBezTo>
                  <a:cubicBezTo>
                    <a:pt x="1364" y="4065"/>
                    <a:pt x="2055" y="4379"/>
                    <a:pt x="2717" y="4379"/>
                  </a:cubicBezTo>
                  <a:cubicBezTo>
                    <a:pt x="3213" y="4379"/>
                    <a:pt x="3692" y="4202"/>
                    <a:pt x="4097" y="3749"/>
                  </a:cubicBezTo>
                  <a:cubicBezTo>
                    <a:pt x="4511" y="3298"/>
                    <a:pt x="4697" y="2669"/>
                    <a:pt x="4697" y="2062"/>
                  </a:cubicBezTo>
                  <a:cubicBezTo>
                    <a:pt x="4690" y="1318"/>
                    <a:pt x="4190" y="1061"/>
                    <a:pt x="3639" y="660"/>
                  </a:cubicBezTo>
                  <a:cubicBezTo>
                    <a:pt x="3257" y="252"/>
                    <a:pt x="2686" y="1"/>
                    <a:pt x="2119" y="1"/>
                  </a:cubicBezTo>
                  <a:close/>
                </a:path>
              </a:pathLst>
            </a:custGeom>
            <a:solidFill>
              <a:srgbClr val="3D6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4" name="Google Shape;654;p40"/>
            <p:cNvGrpSpPr/>
            <p:nvPr/>
          </p:nvGrpSpPr>
          <p:grpSpPr>
            <a:xfrm>
              <a:off x="857264" y="2855240"/>
              <a:ext cx="246902" cy="339996"/>
              <a:chOff x="4786538" y="2469813"/>
              <a:chExt cx="340602" cy="595231"/>
            </a:xfrm>
          </p:grpSpPr>
          <p:sp>
            <p:nvSpPr>
              <p:cNvPr id="655" name="Google Shape;655;p40"/>
              <p:cNvSpPr/>
              <p:nvPr/>
            </p:nvSpPr>
            <p:spPr>
              <a:xfrm>
                <a:off x="4786538" y="2592168"/>
                <a:ext cx="340602" cy="472875"/>
              </a:xfrm>
              <a:custGeom>
                <a:avLst/>
                <a:gdLst/>
                <a:ahLst/>
                <a:cxnLst/>
                <a:rect l="l" t="t" r="r" b="b"/>
                <a:pathLst>
                  <a:path w="6010" h="8344" extrusionOk="0">
                    <a:moveTo>
                      <a:pt x="3005" y="201"/>
                    </a:moveTo>
                    <a:cubicBezTo>
                      <a:pt x="4099" y="201"/>
                      <a:pt x="4578" y="1266"/>
                      <a:pt x="5107" y="2067"/>
                    </a:cubicBezTo>
                    <a:cubicBezTo>
                      <a:pt x="5236" y="2267"/>
                      <a:pt x="5465" y="2510"/>
                      <a:pt x="5536" y="2732"/>
                    </a:cubicBezTo>
                    <a:cubicBezTo>
                      <a:pt x="5629" y="2824"/>
                      <a:pt x="5622" y="2939"/>
                      <a:pt x="5515" y="3060"/>
                    </a:cubicBezTo>
                    <a:cubicBezTo>
                      <a:pt x="5524" y="3238"/>
                      <a:pt x="5495" y="3325"/>
                      <a:pt x="5429" y="3325"/>
                    </a:cubicBezTo>
                    <a:cubicBezTo>
                      <a:pt x="5391" y="3325"/>
                      <a:pt x="5341" y="3296"/>
                      <a:pt x="5279" y="3239"/>
                    </a:cubicBezTo>
                    <a:cubicBezTo>
                      <a:pt x="5086" y="3146"/>
                      <a:pt x="5000" y="3018"/>
                      <a:pt x="4878" y="2853"/>
                    </a:cubicBezTo>
                    <a:cubicBezTo>
                      <a:pt x="4642" y="2517"/>
                      <a:pt x="4399" y="2181"/>
                      <a:pt x="4128" y="1866"/>
                    </a:cubicBezTo>
                    <a:cubicBezTo>
                      <a:pt x="4112" y="1848"/>
                      <a:pt x="4086" y="1839"/>
                      <a:pt x="4060" y="1839"/>
                    </a:cubicBezTo>
                    <a:cubicBezTo>
                      <a:pt x="4024" y="1839"/>
                      <a:pt x="3987" y="1855"/>
                      <a:pt x="3970" y="1888"/>
                    </a:cubicBezTo>
                    <a:cubicBezTo>
                      <a:pt x="3663" y="2589"/>
                      <a:pt x="4063" y="3375"/>
                      <a:pt x="4206" y="4068"/>
                    </a:cubicBezTo>
                    <a:cubicBezTo>
                      <a:pt x="4399" y="5034"/>
                      <a:pt x="4471" y="6013"/>
                      <a:pt x="4635" y="6978"/>
                    </a:cubicBezTo>
                    <a:cubicBezTo>
                      <a:pt x="4671" y="7200"/>
                      <a:pt x="4778" y="7472"/>
                      <a:pt x="4764" y="7700"/>
                    </a:cubicBezTo>
                    <a:cubicBezTo>
                      <a:pt x="4757" y="7829"/>
                      <a:pt x="4592" y="8122"/>
                      <a:pt x="4449" y="8144"/>
                    </a:cubicBezTo>
                    <a:cubicBezTo>
                      <a:pt x="4440" y="8145"/>
                      <a:pt x="4430" y="8146"/>
                      <a:pt x="4421" y="8146"/>
                    </a:cubicBezTo>
                    <a:cubicBezTo>
                      <a:pt x="4231" y="8146"/>
                      <a:pt x="3989" y="7828"/>
                      <a:pt x="3935" y="7672"/>
                    </a:cubicBezTo>
                    <a:cubicBezTo>
                      <a:pt x="3792" y="7257"/>
                      <a:pt x="3756" y="6778"/>
                      <a:pt x="3684" y="6342"/>
                    </a:cubicBezTo>
                    <a:cubicBezTo>
                      <a:pt x="3606" y="5870"/>
                      <a:pt x="3527" y="5391"/>
                      <a:pt x="3434" y="4919"/>
                    </a:cubicBezTo>
                    <a:cubicBezTo>
                      <a:pt x="3384" y="4640"/>
                      <a:pt x="3341" y="4283"/>
                      <a:pt x="3112" y="4083"/>
                    </a:cubicBezTo>
                    <a:cubicBezTo>
                      <a:pt x="3105" y="4076"/>
                      <a:pt x="3098" y="4068"/>
                      <a:pt x="3091" y="4068"/>
                    </a:cubicBezTo>
                    <a:cubicBezTo>
                      <a:pt x="3077" y="4061"/>
                      <a:pt x="3062" y="4054"/>
                      <a:pt x="3041" y="4054"/>
                    </a:cubicBezTo>
                    <a:cubicBezTo>
                      <a:pt x="2905" y="4054"/>
                      <a:pt x="2841" y="4111"/>
                      <a:pt x="2769" y="4233"/>
                    </a:cubicBezTo>
                    <a:cubicBezTo>
                      <a:pt x="2548" y="4619"/>
                      <a:pt x="2533" y="5162"/>
                      <a:pt x="2455" y="5591"/>
                    </a:cubicBezTo>
                    <a:cubicBezTo>
                      <a:pt x="2369" y="6092"/>
                      <a:pt x="2283" y="6592"/>
                      <a:pt x="2197" y="7100"/>
                    </a:cubicBezTo>
                    <a:cubicBezTo>
                      <a:pt x="2154" y="7321"/>
                      <a:pt x="2133" y="7715"/>
                      <a:pt x="1969" y="7893"/>
                    </a:cubicBezTo>
                    <a:lnTo>
                      <a:pt x="1554" y="8144"/>
                    </a:lnTo>
                    <a:cubicBezTo>
                      <a:pt x="1454" y="8036"/>
                      <a:pt x="1347" y="7922"/>
                      <a:pt x="1239" y="7815"/>
                    </a:cubicBezTo>
                    <a:cubicBezTo>
                      <a:pt x="1196" y="7700"/>
                      <a:pt x="1275" y="7522"/>
                      <a:pt x="1296" y="7407"/>
                    </a:cubicBezTo>
                    <a:cubicBezTo>
                      <a:pt x="1475" y="6385"/>
                      <a:pt x="1575" y="5348"/>
                      <a:pt x="1754" y="4326"/>
                    </a:cubicBezTo>
                    <a:cubicBezTo>
                      <a:pt x="1897" y="3561"/>
                      <a:pt x="2376" y="2646"/>
                      <a:pt x="2033" y="1888"/>
                    </a:cubicBezTo>
                    <a:cubicBezTo>
                      <a:pt x="2021" y="1855"/>
                      <a:pt x="1985" y="1839"/>
                      <a:pt x="1949" y="1839"/>
                    </a:cubicBezTo>
                    <a:cubicBezTo>
                      <a:pt x="1922" y="1839"/>
                      <a:pt x="1894" y="1848"/>
                      <a:pt x="1876" y="1866"/>
                    </a:cubicBezTo>
                    <a:cubicBezTo>
                      <a:pt x="1625" y="2160"/>
                      <a:pt x="1389" y="2467"/>
                      <a:pt x="1168" y="2789"/>
                    </a:cubicBezTo>
                    <a:cubicBezTo>
                      <a:pt x="1089" y="2903"/>
                      <a:pt x="1011" y="3068"/>
                      <a:pt x="896" y="3153"/>
                    </a:cubicBezTo>
                    <a:cubicBezTo>
                      <a:pt x="789" y="3211"/>
                      <a:pt x="674" y="3268"/>
                      <a:pt x="567" y="3325"/>
                    </a:cubicBezTo>
                    <a:cubicBezTo>
                      <a:pt x="517" y="3153"/>
                      <a:pt x="467" y="2975"/>
                      <a:pt x="424" y="2803"/>
                    </a:cubicBezTo>
                    <a:cubicBezTo>
                      <a:pt x="453" y="2603"/>
                      <a:pt x="739" y="2317"/>
                      <a:pt x="853" y="2145"/>
                    </a:cubicBezTo>
                    <a:cubicBezTo>
                      <a:pt x="1397" y="1323"/>
                      <a:pt x="1890" y="201"/>
                      <a:pt x="3005" y="201"/>
                    </a:cubicBezTo>
                    <a:close/>
                    <a:moveTo>
                      <a:pt x="3005" y="1"/>
                    </a:moveTo>
                    <a:cubicBezTo>
                      <a:pt x="2355" y="1"/>
                      <a:pt x="1926" y="265"/>
                      <a:pt x="1525" y="780"/>
                    </a:cubicBezTo>
                    <a:cubicBezTo>
                      <a:pt x="1275" y="1109"/>
                      <a:pt x="1053" y="1473"/>
                      <a:pt x="825" y="1824"/>
                    </a:cubicBezTo>
                    <a:cubicBezTo>
                      <a:pt x="610" y="2160"/>
                      <a:pt x="324" y="2496"/>
                      <a:pt x="160" y="2867"/>
                    </a:cubicBezTo>
                    <a:cubicBezTo>
                      <a:pt x="1" y="3211"/>
                      <a:pt x="209" y="3526"/>
                      <a:pt x="554" y="3526"/>
                    </a:cubicBezTo>
                    <a:cubicBezTo>
                      <a:pt x="597" y="3526"/>
                      <a:pt x="642" y="3521"/>
                      <a:pt x="689" y="3511"/>
                    </a:cubicBezTo>
                    <a:cubicBezTo>
                      <a:pt x="932" y="3454"/>
                      <a:pt x="1089" y="3253"/>
                      <a:pt x="1225" y="3068"/>
                    </a:cubicBezTo>
                    <a:cubicBezTo>
                      <a:pt x="1454" y="2753"/>
                      <a:pt x="1675" y="2438"/>
                      <a:pt x="1911" y="2138"/>
                    </a:cubicBezTo>
                    <a:lnTo>
                      <a:pt x="1911" y="2138"/>
                    </a:lnTo>
                    <a:cubicBezTo>
                      <a:pt x="2069" y="2710"/>
                      <a:pt x="1740" y="3382"/>
                      <a:pt x="1633" y="3933"/>
                    </a:cubicBezTo>
                    <a:cubicBezTo>
                      <a:pt x="1518" y="4476"/>
                      <a:pt x="1439" y="5026"/>
                      <a:pt x="1368" y="5577"/>
                    </a:cubicBezTo>
                    <a:cubicBezTo>
                      <a:pt x="1289" y="6199"/>
                      <a:pt x="1189" y="6821"/>
                      <a:pt x="1082" y="7436"/>
                    </a:cubicBezTo>
                    <a:cubicBezTo>
                      <a:pt x="1039" y="7707"/>
                      <a:pt x="989" y="8029"/>
                      <a:pt x="1225" y="8229"/>
                    </a:cubicBezTo>
                    <a:cubicBezTo>
                      <a:pt x="1317" y="8307"/>
                      <a:pt x="1429" y="8341"/>
                      <a:pt x="1545" y="8341"/>
                    </a:cubicBezTo>
                    <a:cubicBezTo>
                      <a:pt x="1663" y="8341"/>
                      <a:pt x="1785" y="8305"/>
                      <a:pt x="1890" y="8244"/>
                    </a:cubicBezTo>
                    <a:cubicBezTo>
                      <a:pt x="2219" y="8058"/>
                      <a:pt x="2297" y="7665"/>
                      <a:pt x="2362" y="7314"/>
                    </a:cubicBezTo>
                    <a:cubicBezTo>
                      <a:pt x="2462" y="6764"/>
                      <a:pt x="2555" y="6199"/>
                      <a:pt x="2648" y="5648"/>
                    </a:cubicBezTo>
                    <a:cubicBezTo>
                      <a:pt x="2683" y="5470"/>
                      <a:pt x="2784" y="4369"/>
                      <a:pt x="3012" y="4261"/>
                    </a:cubicBezTo>
                    <a:cubicBezTo>
                      <a:pt x="3291" y="4569"/>
                      <a:pt x="3298" y="5270"/>
                      <a:pt x="3363" y="5648"/>
                    </a:cubicBezTo>
                    <a:cubicBezTo>
                      <a:pt x="3463" y="6228"/>
                      <a:pt x="3556" y="6807"/>
                      <a:pt x="3663" y="7386"/>
                    </a:cubicBezTo>
                    <a:cubicBezTo>
                      <a:pt x="3727" y="7707"/>
                      <a:pt x="3820" y="8072"/>
                      <a:pt x="4120" y="8251"/>
                    </a:cubicBezTo>
                    <a:cubicBezTo>
                      <a:pt x="4225" y="8308"/>
                      <a:pt x="4349" y="8343"/>
                      <a:pt x="4469" y="8343"/>
                    </a:cubicBezTo>
                    <a:cubicBezTo>
                      <a:pt x="4604" y="8343"/>
                      <a:pt x="4734" y="8299"/>
                      <a:pt x="4828" y="8194"/>
                    </a:cubicBezTo>
                    <a:cubicBezTo>
                      <a:pt x="5021" y="7993"/>
                      <a:pt x="4971" y="7686"/>
                      <a:pt x="4928" y="7436"/>
                    </a:cubicBezTo>
                    <a:cubicBezTo>
                      <a:pt x="4821" y="6821"/>
                      <a:pt x="4721" y="6199"/>
                      <a:pt x="4642" y="5577"/>
                    </a:cubicBezTo>
                    <a:cubicBezTo>
                      <a:pt x="4571" y="5026"/>
                      <a:pt x="4492" y="4476"/>
                      <a:pt x="4385" y="3933"/>
                    </a:cubicBezTo>
                    <a:cubicBezTo>
                      <a:pt x="4271" y="3382"/>
                      <a:pt x="3942" y="2710"/>
                      <a:pt x="4099" y="2138"/>
                    </a:cubicBezTo>
                    <a:lnTo>
                      <a:pt x="4099" y="2138"/>
                    </a:lnTo>
                    <a:cubicBezTo>
                      <a:pt x="4342" y="2438"/>
                      <a:pt x="4557" y="2753"/>
                      <a:pt x="4785" y="3068"/>
                    </a:cubicBezTo>
                    <a:cubicBezTo>
                      <a:pt x="4921" y="3253"/>
                      <a:pt x="5078" y="3454"/>
                      <a:pt x="5322" y="3511"/>
                    </a:cubicBezTo>
                    <a:cubicBezTo>
                      <a:pt x="5368" y="3521"/>
                      <a:pt x="5413" y="3526"/>
                      <a:pt x="5456" y="3526"/>
                    </a:cubicBezTo>
                    <a:cubicBezTo>
                      <a:pt x="5801" y="3526"/>
                      <a:pt x="6010" y="3211"/>
                      <a:pt x="5851" y="2867"/>
                    </a:cubicBezTo>
                    <a:cubicBezTo>
                      <a:pt x="5686" y="2496"/>
                      <a:pt x="5400" y="2160"/>
                      <a:pt x="5179" y="1824"/>
                    </a:cubicBezTo>
                    <a:cubicBezTo>
                      <a:pt x="4950" y="1473"/>
                      <a:pt x="4735" y="1109"/>
                      <a:pt x="4485" y="780"/>
                    </a:cubicBezTo>
                    <a:cubicBezTo>
                      <a:pt x="4085" y="265"/>
                      <a:pt x="3649" y="1"/>
                      <a:pt x="300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3D6D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3D6D7F"/>
                  </a:solidFill>
                </a:endParaRPr>
              </a:p>
            </p:txBody>
          </p:sp>
          <p:sp>
            <p:nvSpPr>
              <p:cNvPr id="656" name="Google Shape;656;p40"/>
              <p:cNvSpPr/>
              <p:nvPr/>
            </p:nvSpPr>
            <p:spPr>
              <a:xfrm>
                <a:off x="4905380" y="2469813"/>
                <a:ext cx="106204" cy="99347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753" extrusionOk="0">
                    <a:moveTo>
                      <a:pt x="827" y="207"/>
                    </a:moveTo>
                    <a:cubicBezTo>
                      <a:pt x="1071" y="207"/>
                      <a:pt x="1309" y="328"/>
                      <a:pt x="1452" y="558"/>
                    </a:cubicBezTo>
                    <a:cubicBezTo>
                      <a:pt x="1659" y="894"/>
                      <a:pt x="1602" y="1395"/>
                      <a:pt x="1180" y="1516"/>
                    </a:cubicBezTo>
                    <a:cubicBezTo>
                      <a:pt x="1120" y="1534"/>
                      <a:pt x="1058" y="1542"/>
                      <a:pt x="997" y="1542"/>
                    </a:cubicBezTo>
                    <a:cubicBezTo>
                      <a:pt x="709" y="1542"/>
                      <a:pt x="426" y="1358"/>
                      <a:pt x="308" y="1087"/>
                    </a:cubicBezTo>
                    <a:cubicBezTo>
                      <a:pt x="150" y="701"/>
                      <a:pt x="372" y="272"/>
                      <a:pt x="787" y="208"/>
                    </a:cubicBezTo>
                    <a:cubicBezTo>
                      <a:pt x="800" y="207"/>
                      <a:pt x="814" y="207"/>
                      <a:pt x="827" y="207"/>
                    </a:cubicBezTo>
                    <a:close/>
                    <a:moveTo>
                      <a:pt x="844" y="0"/>
                    </a:moveTo>
                    <a:cubicBezTo>
                      <a:pt x="830" y="0"/>
                      <a:pt x="808" y="0"/>
                      <a:pt x="794" y="8"/>
                    </a:cubicBezTo>
                    <a:cubicBezTo>
                      <a:pt x="687" y="8"/>
                      <a:pt x="572" y="29"/>
                      <a:pt x="465" y="72"/>
                    </a:cubicBezTo>
                    <a:cubicBezTo>
                      <a:pt x="422" y="93"/>
                      <a:pt x="401" y="122"/>
                      <a:pt x="393" y="158"/>
                    </a:cubicBezTo>
                    <a:cubicBezTo>
                      <a:pt x="143" y="336"/>
                      <a:pt x="0" y="644"/>
                      <a:pt x="65" y="987"/>
                    </a:cubicBezTo>
                    <a:cubicBezTo>
                      <a:pt x="154" y="1432"/>
                      <a:pt x="576" y="1753"/>
                      <a:pt x="1021" y="1753"/>
                    </a:cubicBezTo>
                    <a:cubicBezTo>
                      <a:pt x="1076" y="1753"/>
                      <a:pt x="1132" y="1748"/>
                      <a:pt x="1187" y="1738"/>
                    </a:cubicBezTo>
                    <a:cubicBezTo>
                      <a:pt x="1687" y="1638"/>
                      <a:pt x="1873" y="1080"/>
                      <a:pt x="1709" y="637"/>
                    </a:cubicBezTo>
                    <a:cubicBezTo>
                      <a:pt x="1573" y="272"/>
                      <a:pt x="1251" y="36"/>
                      <a:pt x="894" y="8"/>
                    </a:cubicBezTo>
                    <a:cubicBezTo>
                      <a:pt x="880" y="0"/>
                      <a:pt x="865" y="0"/>
                      <a:pt x="84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3D6D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3D6D7F"/>
                  </a:solidFill>
                </a:endParaRPr>
              </a:p>
            </p:txBody>
          </p:sp>
        </p:grpSp>
      </p:grpSp>
      <p:grpSp>
        <p:nvGrpSpPr>
          <p:cNvPr id="657" name="Google Shape;657;p40"/>
          <p:cNvGrpSpPr/>
          <p:nvPr/>
        </p:nvGrpSpPr>
        <p:grpSpPr>
          <a:xfrm>
            <a:off x="720001" y="1784573"/>
            <a:ext cx="601426" cy="560589"/>
            <a:chOff x="720001" y="1784573"/>
            <a:chExt cx="601426" cy="560589"/>
          </a:xfrm>
        </p:grpSpPr>
        <p:sp>
          <p:nvSpPr>
            <p:cNvPr id="658" name="Google Shape;658;p40"/>
            <p:cNvSpPr/>
            <p:nvPr/>
          </p:nvSpPr>
          <p:spPr>
            <a:xfrm>
              <a:off x="720001" y="1784573"/>
              <a:ext cx="601426" cy="560589"/>
            </a:xfrm>
            <a:custGeom>
              <a:avLst/>
              <a:gdLst/>
              <a:ahLst/>
              <a:cxnLst/>
              <a:rect l="l" t="t" r="r" b="b"/>
              <a:pathLst>
                <a:path w="4698" h="4379" extrusionOk="0">
                  <a:moveTo>
                    <a:pt x="3961" y="1139"/>
                  </a:moveTo>
                  <a:lnTo>
                    <a:pt x="3961" y="1139"/>
                  </a:lnTo>
                  <a:cubicBezTo>
                    <a:pt x="4018" y="1182"/>
                    <a:pt x="4068" y="1218"/>
                    <a:pt x="4125" y="1261"/>
                  </a:cubicBezTo>
                  <a:cubicBezTo>
                    <a:pt x="4297" y="1397"/>
                    <a:pt x="4397" y="1568"/>
                    <a:pt x="4447" y="1761"/>
                  </a:cubicBezTo>
                  <a:cubicBezTo>
                    <a:pt x="4347" y="1668"/>
                    <a:pt x="4240" y="1583"/>
                    <a:pt x="4140" y="1490"/>
                  </a:cubicBezTo>
                  <a:cubicBezTo>
                    <a:pt x="4134" y="1484"/>
                    <a:pt x="4127" y="1481"/>
                    <a:pt x="4120" y="1481"/>
                  </a:cubicBezTo>
                  <a:cubicBezTo>
                    <a:pt x="4094" y="1481"/>
                    <a:pt x="4067" y="1517"/>
                    <a:pt x="4090" y="1540"/>
                  </a:cubicBezTo>
                  <a:cubicBezTo>
                    <a:pt x="4218" y="1647"/>
                    <a:pt x="4347" y="1761"/>
                    <a:pt x="4476" y="1876"/>
                  </a:cubicBezTo>
                  <a:cubicBezTo>
                    <a:pt x="4497" y="2004"/>
                    <a:pt x="4497" y="2147"/>
                    <a:pt x="4490" y="2283"/>
                  </a:cubicBezTo>
                  <a:cubicBezTo>
                    <a:pt x="4483" y="2312"/>
                    <a:pt x="4483" y="2340"/>
                    <a:pt x="4476" y="2369"/>
                  </a:cubicBezTo>
                  <a:cubicBezTo>
                    <a:pt x="4340" y="2276"/>
                    <a:pt x="4211" y="2162"/>
                    <a:pt x="4097" y="2033"/>
                  </a:cubicBezTo>
                  <a:cubicBezTo>
                    <a:pt x="4104" y="1897"/>
                    <a:pt x="4104" y="1761"/>
                    <a:pt x="4090" y="1626"/>
                  </a:cubicBezTo>
                  <a:cubicBezTo>
                    <a:pt x="4075" y="1454"/>
                    <a:pt x="4032" y="1297"/>
                    <a:pt x="3961" y="1139"/>
                  </a:cubicBezTo>
                  <a:close/>
                  <a:moveTo>
                    <a:pt x="4090" y="2119"/>
                  </a:moveTo>
                  <a:cubicBezTo>
                    <a:pt x="4204" y="2248"/>
                    <a:pt x="4326" y="2355"/>
                    <a:pt x="4469" y="2448"/>
                  </a:cubicBezTo>
                  <a:cubicBezTo>
                    <a:pt x="4447" y="2576"/>
                    <a:pt x="4418" y="2712"/>
                    <a:pt x="4376" y="2841"/>
                  </a:cubicBezTo>
                  <a:cubicBezTo>
                    <a:pt x="4268" y="2719"/>
                    <a:pt x="4154" y="2612"/>
                    <a:pt x="4025" y="2519"/>
                  </a:cubicBezTo>
                  <a:cubicBezTo>
                    <a:pt x="4054" y="2391"/>
                    <a:pt x="4075" y="2262"/>
                    <a:pt x="4090" y="2119"/>
                  </a:cubicBezTo>
                  <a:close/>
                  <a:moveTo>
                    <a:pt x="4004" y="2591"/>
                  </a:moveTo>
                  <a:cubicBezTo>
                    <a:pt x="4133" y="2684"/>
                    <a:pt x="4247" y="2791"/>
                    <a:pt x="4354" y="2912"/>
                  </a:cubicBezTo>
                  <a:cubicBezTo>
                    <a:pt x="4304" y="3055"/>
                    <a:pt x="4240" y="3198"/>
                    <a:pt x="4161" y="3327"/>
                  </a:cubicBezTo>
                  <a:cubicBezTo>
                    <a:pt x="4054" y="3213"/>
                    <a:pt x="3954" y="3098"/>
                    <a:pt x="3847" y="2991"/>
                  </a:cubicBezTo>
                  <a:cubicBezTo>
                    <a:pt x="3911" y="2862"/>
                    <a:pt x="3961" y="2727"/>
                    <a:pt x="4004" y="2591"/>
                  </a:cubicBezTo>
                  <a:close/>
                  <a:moveTo>
                    <a:pt x="3811" y="3055"/>
                  </a:moveTo>
                  <a:cubicBezTo>
                    <a:pt x="3911" y="3155"/>
                    <a:pt x="4011" y="3263"/>
                    <a:pt x="4111" y="3370"/>
                  </a:cubicBezTo>
                  <a:cubicBezTo>
                    <a:pt x="4118" y="3377"/>
                    <a:pt x="4118" y="3384"/>
                    <a:pt x="4125" y="3384"/>
                  </a:cubicBezTo>
                  <a:cubicBezTo>
                    <a:pt x="4075" y="3463"/>
                    <a:pt x="4011" y="3549"/>
                    <a:pt x="3947" y="3620"/>
                  </a:cubicBezTo>
                  <a:cubicBezTo>
                    <a:pt x="3832" y="3534"/>
                    <a:pt x="3718" y="3441"/>
                    <a:pt x="3611" y="3349"/>
                  </a:cubicBezTo>
                  <a:cubicBezTo>
                    <a:pt x="3682" y="3256"/>
                    <a:pt x="3754" y="3155"/>
                    <a:pt x="3811" y="3055"/>
                  </a:cubicBezTo>
                  <a:close/>
                  <a:moveTo>
                    <a:pt x="2061" y="210"/>
                  </a:moveTo>
                  <a:cubicBezTo>
                    <a:pt x="2451" y="210"/>
                    <a:pt x="2833" y="344"/>
                    <a:pt x="3175" y="532"/>
                  </a:cubicBezTo>
                  <a:cubicBezTo>
                    <a:pt x="3296" y="596"/>
                    <a:pt x="3396" y="675"/>
                    <a:pt x="3489" y="760"/>
                  </a:cubicBezTo>
                  <a:cubicBezTo>
                    <a:pt x="3489" y="782"/>
                    <a:pt x="3503" y="811"/>
                    <a:pt x="3525" y="825"/>
                  </a:cubicBezTo>
                  <a:cubicBezTo>
                    <a:pt x="3546" y="839"/>
                    <a:pt x="3561" y="846"/>
                    <a:pt x="3575" y="861"/>
                  </a:cubicBezTo>
                  <a:cubicBezTo>
                    <a:pt x="3782" y="1104"/>
                    <a:pt x="3882" y="1411"/>
                    <a:pt x="3897" y="1761"/>
                  </a:cubicBezTo>
                  <a:cubicBezTo>
                    <a:pt x="3947" y="2841"/>
                    <a:pt x="3339" y="3727"/>
                    <a:pt x="2231" y="3813"/>
                  </a:cubicBezTo>
                  <a:cubicBezTo>
                    <a:pt x="2167" y="3819"/>
                    <a:pt x="2103" y="3821"/>
                    <a:pt x="2039" y="3821"/>
                  </a:cubicBezTo>
                  <a:cubicBezTo>
                    <a:pt x="1074" y="3821"/>
                    <a:pt x="195" y="3215"/>
                    <a:pt x="215" y="2162"/>
                  </a:cubicBezTo>
                  <a:cubicBezTo>
                    <a:pt x="229" y="1282"/>
                    <a:pt x="765" y="517"/>
                    <a:pt x="1580" y="289"/>
                  </a:cubicBezTo>
                  <a:lnTo>
                    <a:pt x="1595" y="289"/>
                  </a:lnTo>
                  <a:cubicBezTo>
                    <a:pt x="1609" y="281"/>
                    <a:pt x="1623" y="281"/>
                    <a:pt x="1637" y="274"/>
                  </a:cubicBezTo>
                  <a:cubicBezTo>
                    <a:pt x="1752" y="246"/>
                    <a:pt x="1873" y="224"/>
                    <a:pt x="1995" y="224"/>
                  </a:cubicBezTo>
                  <a:cubicBezTo>
                    <a:pt x="2009" y="217"/>
                    <a:pt x="2023" y="217"/>
                    <a:pt x="2031" y="210"/>
                  </a:cubicBezTo>
                  <a:cubicBezTo>
                    <a:pt x="2041" y="210"/>
                    <a:pt x="2051" y="210"/>
                    <a:pt x="2061" y="210"/>
                  </a:cubicBezTo>
                  <a:close/>
                  <a:moveTo>
                    <a:pt x="3561" y="3399"/>
                  </a:moveTo>
                  <a:cubicBezTo>
                    <a:pt x="3675" y="3492"/>
                    <a:pt x="3789" y="3577"/>
                    <a:pt x="3897" y="3670"/>
                  </a:cubicBezTo>
                  <a:cubicBezTo>
                    <a:pt x="3854" y="3713"/>
                    <a:pt x="3811" y="3756"/>
                    <a:pt x="3761" y="3799"/>
                  </a:cubicBezTo>
                  <a:cubicBezTo>
                    <a:pt x="3711" y="3842"/>
                    <a:pt x="3654" y="3885"/>
                    <a:pt x="3603" y="3920"/>
                  </a:cubicBezTo>
                  <a:cubicBezTo>
                    <a:pt x="3496" y="3835"/>
                    <a:pt x="3389" y="3742"/>
                    <a:pt x="3289" y="3649"/>
                  </a:cubicBezTo>
                  <a:cubicBezTo>
                    <a:pt x="3389" y="3577"/>
                    <a:pt x="3482" y="3492"/>
                    <a:pt x="3561" y="3399"/>
                  </a:cubicBezTo>
                  <a:close/>
                  <a:moveTo>
                    <a:pt x="3232" y="3692"/>
                  </a:moveTo>
                  <a:cubicBezTo>
                    <a:pt x="3332" y="3785"/>
                    <a:pt x="3432" y="3870"/>
                    <a:pt x="3539" y="3956"/>
                  </a:cubicBezTo>
                  <a:cubicBezTo>
                    <a:pt x="3418" y="4035"/>
                    <a:pt x="3289" y="4085"/>
                    <a:pt x="3160" y="4128"/>
                  </a:cubicBezTo>
                  <a:cubicBezTo>
                    <a:pt x="3074" y="4042"/>
                    <a:pt x="2989" y="3949"/>
                    <a:pt x="2910" y="3863"/>
                  </a:cubicBezTo>
                  <a:cubicBezTo>
                    <a:pt x="3024" y="3813"/>
                    <a:pt x="3132" y="3756"/>
                    <a:pt x="3232" y="3692"/>
                  </a:cubicBezTo>
                  <a:close/>
                  <a:moveTo>
                    <a:pt x="2402" y="3999"/>
                  </a:moveTo>
                  <a:cubicBezTo>
                    <a:pt x="2467" y="4063"/>
                    <a:pt x="2531" y="4121"/>
                    <a:pt x="2595" y="4185"/>
                  </a:cubicBezTo>
                  <a:cubicBezTo>
                    <a:pt x="2338" y="4171"/>
                    <a:pt x="2081" y="4106"/>
                    <a:pt x="1838" y="4013"/>
                  </a:cubicBezTo>
                  <a:lnTo>
                    <a:pt x="1838" y="4013"/>
                  </a:lnTo>
                  <a:cubicBezTo>
                    <a:pt x="1901" y="4018"/>
                    <a:pt x="1965" y="4021"/>
                    <a:pt x="2030" y="4021"/>
                  </a:cubicBezTo>
                  <a:cubicBezTo>
                    <a:pt x="2147" y="4021"/>
                    <a:pt x="2266" y="4013"/>
                    <a:pt x="2381" y="3999"/>
                  </a:cubicBezTo>
                  <a:close/>
                  <a:moveTo>
                    <a:pt x="2838" y="3892"/>
                  </a:moveTo>
                  <a:cubicBezTo>
                    <a:pt x="2924" y="3978"/>
                    <a:pt x="3003" y="4063"/>
                    <a:pt x="3089" y="4142"/>
                  </a:cubicBezTo>
                  <a:cubicBezTo>
                    <a:pt x="2960" y="4178"/>
                    <a:pt x="2824" y="4192"/>
                    <a:pt x="2696" y="4192"/>
                  </a:cubicBezTo>
                  <a:cubicBezTo>
                    <a:pt x="2624" y="4121"/>
                    <a:pt x="2553" y="4056"/>
                    <a:pt x="2481" y="3985"/>
                  </a:cubicBezTo>
                  <a:cubicBezTo>
                    <a:pt x="2610" y="3963"/>
                    <a:pt x="2731" y="3935"/>
                    <a:pt x="2838" y="3892"/>
                  </a:cubicBezTo>
                  <a:close/>
                  <a:moveTo>
                    <a:pt x="2119" y="1"/>
                  </a:moveTo>
                  <a:cubicBezTo>
                    <a:pt x="1922" y="1"/>
                    <a:pt x="1725" y="31"/>
                    <a:pt x="1537" y="96"/>
                  </a:cubicBezTo>
                  <a:cubicBezTo>
                    <a:pt x="629" y="346"/>
                    <a:pt x="29" y="1182"/>
                    <a:pt x="15" y="2162"/>
                  </a:cubicBezTo>
                  <a:cubicBezTo>
                    <a:pt x="0" y="2812"/>
                    <a:pt x="293" y="3313"/>
                    <a:pt x="744" y="3627"/>
                  </a:cubicBezTo>
                  <a:cubicBezTo>
                    <a:pt x="751" y="3649"/>
                    <a:pt x="765" y="3663"/>
                    <a:pt x="779" y="3677"/>
                  </a:cubicBezTo>
                  <a:cubicBezTo>
                    <a:pt x="1364" y="4065"/>
                    <a:pt x="2055" y="4379"/>
                    <a:pt x="2717" y="4379"/>
                  </a:cubicBezTo>
                  <a:cubicBezTo>
                    <a:pt x="3213" y="4379"/>
                    <a:pt x="3692" y="4202"/>
                    <a:pt x="4097" y="3749"/>
                  </a:cubicBezTo>
                  <a:cubicBezTo>
                    <a:pt x="4511" y="3298"/>
                    <a:pt x="4697" y="2669"/>
                    <a:pt x="4697" y="2062"/>
                  </a:cubicBezTo>
                  <a:cubicBezTo>
                    <a:pt x="4690" y="1318"/>
                    <a:pt x="4190" y="1061"/>
                    <a:pt x="3639" y="660"/>
                  </a:cubicBezTo>
                  <a:cubicBezTo>
                    <a:pt x="3257" y="252"/>
                    <a:pt x="2686" y="1"/>
                    <a:pt x="2119" y="1"/>
                  </a:cubicBezTo>
                  <a:close/>
                </a:path>
              </a:pathLst>
            </a:custGeom>
            <a:solidFill>
              <a:srgbClr val="3D6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9" name="Google Shape;659;p40"/>
            <p:cNvGrpSpPr/>
            <p:nvPr/>
          </p:nvGrpSpPr>
          <p:grpSpPr>
            <a:xfrm>
              <a:off x="877725" y="1902300"/>
              <a:ext cx="206025" cy="329600"/>
              <a:chOff x="384550" y="1126225"/>
              <a:chExt cx="206025" cy="329600"/>
            </a:xfrm>
          </p:grpSpPr>
          <p:sp>
            <p:nvSpPr>
              <p:cNvPr id="660" name="Google Shape;660;p40"/>
              <p:cNvSpPr/>
              <p:nvPr/>
            </p:nvSpPr>
            <p:spPr>
              <a:xfrm>
                <a:off x="384550" y="1148055"/>
                <a:ext cx="206025" cy="220825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8833" extrusionOk="0">
                    <a:moveTo>
                      <a:pt x="8241" y="1324"/>
                    </a:moveTo>
                    <a:cubicBezTo>
                      <a:pt x="6155" y="628"/>
                      <a:pt x="2421" y="-1010"/>
                      <a:pt x="1649" y="1049"/>
                    </a:cubicBezTo>
                    <a:cubicBezTo>
                      <a:pt x="639" y="3741"/>
                      <a:pt x="8901" y="5884"/>
                      <a:pt x="6868" y="7917"/>
                    </a:cubicBezTo>
                    <a:cubicBezTo>
                      <a:pt x="5244" y="9541"/>
                      <a:pt x="2297" y="8466"/>
                      <a:pt x="0" y="8466"/>
                    </a:cubicBezTo>
                  </a:path>
                </a:pathLst>
              </a:cu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61" name="Google Shape;661;p40"/>
              <p:cNvSpPr/>
              <p:nvPr/>
            </p:nvSpPr>
            <p:spPr>
              <a:xfrm>
                <a:off x="478293" y="1126225"/>
                <a:ext cx="50475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2019" h="13184" extrusionOk="0">
                    <a:moveTo>
                      <a:pt x="2019" y="0"/>
                    </a:moveTo>
                    <a:cubicBezTo>
                      <a:pt x="-1114" y="3130"/>
                      <a:pt x="371" y="8755"/>
                      <a:pt x="371" y="13184"/>
                    </a:cubicBezTo>
                  </a:path>
                </a:pathLst>
              </a:cu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662" name="Google Shape;662;p40"/>
          <p:cNvSpPr txBox="1"/>
          <p:nvPr/>
        </p:nvSpPr>
        <p:spPr>
          <a:xfrm flipH="1">
            <a:off x="4572000" y="1460338"/>
            <a:ext cx="12459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venus</a:t>
            </a:r>
            <a:endParaRPr sz="2000">
              <a:solidFill>
                <a:schemeClr val="accent3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663" name="Google Shape;663;p40"/>
          <p:cNvSpPr txBox="1"/>
          <p:nvPr/>
        </p:nvSpPr>
        <p:spPr>
          <a:xfrm flipH="1">
            <a:off x="7193600" y="3555075"/>
            <a:ext cx="12459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jupiter</a:t>
            </a:r>
            <a:endParaRPr sz="2000">
              <a:solidFill>
                <a:schemeClr val="accent2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664" name="Google Shape;664;p40"/>
          <p:cNvSpPr txBox="1"/>
          <p:nvPr/>
        </p:nvSpPr>
        <p:spPr>
          <a:xfrm flipH="1">
            <a:off x="4572000" y="3555063"/>
            <a:ext cx="12459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66A2B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mars</a:t>
            </a:r>
            <a:endParaRPr sz="2000">
              <a:solidFill>
                <a:srgbClr val="66A2B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grpSp>
        <p:nvGrpSpPr>
          <p:cNvPr id="665" name="Google Shape;665;p40"/>
          <p:cNvGrpSpPr/>
          <p:nvPr/>
        </p:nvGrpSpPr>
        <p:grpSpPr>
          <a:xfrm>
            <a:off x="7484325" y="2690850"/>
            <a:ext cx="474709" cy="755285"/>
            <a:chOff x="7484325" y="2538450"/>
            <a:chExt cx="474709" cy="755285"/>
          </a:xfrm>
        </p:grpSpPr>
        <p:sp>
          <p:nvSpPr>
            <p:cNvPr id="666" name="Google Shape;666;p40"/>
            <p:cNvSpPr/>
            <p:nvPr/>
          </p:nvSpPr>
          <p:spPr>
            <a:xfrm>
              <a:off x="7822073" y="3103589"/>
              <a:ext cx="136960" cy="190146"/>
            </a:xfrm>
            <a:custGeom>
              <a:avLst/>
              <a:gdLst/>
              <a:ahLst/>
              <a:cxnLst/>
              <a:rect l="l" t="t" r="r" b="b"/>
              <a:pathLst>
                <a:path w="10959" h="6939" extrusionOk="0">
                  <a:moveTo>
                    <a:pt x="4419" y="1"/>
                  </a:moveTo>
                  <a:cubicBezTo>
                    <a:pt x="3031" y="1"/>
                    <a:pt x="1544" y="256"/>
                    <a:pt x="881" y="1419"/>
                  </a:cubicBezTo>
                  <a:cubicBezTo>
                    <a:pt x="1" y="2962"/>
                    <a:pt x="1286" y="4904"/>
                    <a:pt x="2794" y="5847"/>
                  </a:cubicBezTo>
                  <a:cubicBezTo>
                    <a:pt x="3853" y="6505"/>
                    <a:pt x="5096" y="6938"/>
                    <a:pt x="6337" y="6938"/>
                  </a:cubicBezTo>
                  <a:cubicBezTo>
                    <a:pt x="6609" y="6938"/>
                    <a:pt x="6882" y="6917"/>
                    <a:pt x="7152" y="6873"/>
                  </a:cubicBezTo>
                  <a:cubicBezTo>
                    <a:pt x="8661" y="6629"/>
                    <a:pt x="10072" y="5581"/>
                    <a:pt x="10512" y="4122"/>
                  </a:cubicBezTo>
                  <a:cubicBezTo>
                    <a:pt x="10959" y="2662"/>
                    <a:pt x="10169" y="972"/>
                    <a:pt x="8773" y="357"/>
                  </a:cubicBezTo>
                  <a:cubicBezTo>
                    <a:pt x="8086" y="51"/>
                    <a:pt x="6453" y="8"/>
                    <a:pt x="5586" y="8"/>
                  </a:cubicBezTo>
                  <a:cubicBezTo>
                    <a:pt x="5245" y="8"/>
                    <a:pt x="5022" y="15"/>
                    <a:pt x="5022" y="15"/>
                  </a:cubicBezTo>
                  <a:cubicBezTo>
                    <a:pt x="4825" y="6"/>
                    <a:pt x="4623" y="1"/>
                    <a:pt x="4419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7484325" y="2538450"/>
              <a:ext cx="439675" cy="677973"/>
            </a:xfrm>
            <a:custGeom>
              <a:avLst/>
              <a:gdLst/>
              <a:ahLst/>
              <a:cxnLst/>
              <a:rect l="l" t="t" r="r" b="b"/>
              <a:pathLst>
                <a:path w="17587" h="24274" extrusionOk="0">
                  <a:moveTo>
                    <a:pt x="0" y="0"/>
                  </a:moveTo>
                  <a:cubicBezTo>
                    <a:pt x="3672" y="0"/>
                    <a:pt x="7281" y="1184"/>
                    <a:pt x="10953" y="1184"/>
                  </a:cubicBezTo>
                  <a:cubicBezTo>
                    <a:pt x="12740" y="1184"/>
                    <a:pt x="15617" y="117"/>
                    <a:pt x="16281" y="1776"/>
                  </a:cubicBezTo>
                  <a:cubicBezTo>
                    <a:pt x="19066" y="8739"/>
                    <a:pt x="16281" y="16775"/>
                    <a:pt x="16281" y="24274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68" name="Google Shape;668;p40"/>
          <p:cNvGrpSpPr/>
          <p:nvPr/>
        </p:nvGrpSpPr>
        <p:grpSpPr>
          <a:xfrm>
            <a:off x="5231115" y="1971950"/>
            <a:ext cx="630085" cy="415475"/>
            <a:chOff x="5231115" y="1819550"/>
            <a:chExt cx="630085" cy="415475"/>
          </a:xfrm>
        </p:grpSpPr>
        <p:sp>
          <p:nvSpPr>
            <p:cNvPr id="669" name="Google Shape;669;p40"/>
            <p:cNvSpPr/>
            <p:nvPr/>
          </p:nvSpPr>
          <p:spPr>
            <a:xfrm>
              <a:off x="5231115" y="1819550"/>
              <a:ext cx="173645" cy="190146"/>
            </a:xfrm>
            <a:custGeom>
              <a:avLst/>
              <a:gdLst/>
              <a:ahLst/>
              <a:cxnLst/>
              <a:rect l="l" t="t" r="r" b="b"/>
              <a:pathLst>
                <a:path w="10959" h="6939" extrusionOk="0">
                  <a:moveTo>
                    <a:pt x="4419" y="1"/>
                  </a:moveTo>
                  <a:cubicBezTo>
                    <a:pt x="3031" y="1"/>
                    <a:pt x="1544" y="256"/>
                    <a:pt x="881" y="1419"/>
                  </a:cubicBezTo>
                  <a:cubicBezTo>
                    <a:pt x="1" y="2962"/>
                    <a:pt x="1286" y="4904"/>
                    <a:pt x="2794" y="5847"/>
                  </a:cubicBezTo>
                  <a:cubicBezTo>
                    <a:pt x="3853" y="6505"/>
                    <a:pt x="5096" y="6938"/>
                    <a:pt x="6337" y="6938"/>
                  </a:cubicBezTo>
                  <a:cubicBezTo>
                    <a:pt x="6609" y="6938"/>
                    <a:pt x="6882" y="6917"/>
                    <a:pt x="7152" y="6873"/>
                  </a:cubicBezTo>
                  <a:cubicBezTo>
                    <a:pt x="8661" y="6629"/>
                    <a:pt x="10072" y="5581"/>
                    <a:pt x="10512" y="4122"/>
                  </a:cubicBezTo>
                  <a:cubicBezTo>
                    <a:pt x="10959" y="2662"/>
                    <a:pt x="10169" y="972"/>
                    <a:pt x="8773" y="357"/>
                  </a:cubicBezTo>
                  <a:cubicBezTo>
                    <a:pt x="8086" y="51"/>
                    <a:pt x="6453" y="8"/>
                    <a:pt x="5586" y="8"/>
                  </a:cubicBezTo>
                  <a:cubicBezTo>
                    <a:pt x="5245" y="8"/>
                    <a:pt x="5022" y="15"/>
                    <a:pt x="5022" y="15"/>
                  </a:cubicBezTo>
                  <a:cubicBezTo>
                    <a:pt x="4825" y="6"/>
                    <a:pt x="4623" y="1"/>
                    <a:pt x="4419" y="1"/>
                  </a:cubicBezTo>
                  <a:close/>
                </a:path>
              </a:pathLst>
            </a:custGeom>
            <a:solidFill>
              <a:srgbClr val="3D6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0"/>
            <p:cNvSpPr/>
            <p:nvPr/>
          </p:nvSpPr>
          <p:spPr>
            <a:xfrm rot="10800000">
              <a:off x="5284127" y="1894582"/>
              <a:ext cx="577073" cy="340443"/>
            </a:xfrm>
            <a:custGeom>
              <a:avLst/>
              <a:gdLst/>
              <a:ahLst/>
              <a:cxnLst/>
              <a:rect l="l" t="t" r="r" b="b"/>
              <a:pathLst>
                <a:path w="17587" h="24274" extrusionOk="0">
                  <a:moveTo>
                    <a:pt x="0" y="0"/>
                  </a:moveTo>
                  <a:cubicBezTo>
                    <a:pt x="3672" y="0"/>
                    <a:pt x="7281" y="1184"/>
                    <a:pt x="10953" y="1184"/>
                  </a:cubicBezTo>
                  <a:cubicBezTo>
                    <a:pt x="12740" y="1184"/>
                    <a:pt x="15617" y="117"/>
                    <a:pt x="16281" y="1776"/>
                  </a:cubicBezTo>
                  <a:cubicBezTo>
                    <a:pt x="19066" y="8739"/>
                    <a:pt x="16281" y="16775"/>
                    <a:pt x="16281" y="24274"/>
                  </a:cubicBezTo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71" name="Google Shape;671;p40"/>
          <p:cNvGrpSpPr/>
          <p:nvPr/>
        </p:nvGrpSpPr>
        <p:grpSpPr>
          <a:xfrm>
            <a:off x="5231109" y="3028370"/>
            <a:ext cx="620191" cy="410182"/>
            <a:chOff x="5231109" y="2875970"/>
            <a:chExt cx="620191" cy="410182"/>
          </a:xfrm>
        </p:grpSpPr>
        <p:sp>
          <p:nvSpPr>
            <p:cNvPr id="672" name="Google Shape;672;p40"/>
            <p:cNvSpPr/>
            <p:nvPr/>
          </p:nvSpPr>
          <p:spPr>
            <a:xfrm>
              <a:off x="5231109" y="3096006"/>
              <a:ext cx="173645" cy="190146"/>
            </a:xfrm>
            <a:custGeom>
              <a:avLst/>
              <a:gdLst/>
              <a:ahLst/>
              <a:cxnLst/>
              <a:rect l="l" t="t" r="r" b="b"/>
              <a:pathLst>
                <a:path w="10959" h="6939" extrusionOk="0">
                  <a:moveTo>
                    <a:pt x="4419" y="1"/>
                  </a:moveTo>
                  <a:cubicBezTo>
                    <a:pt x="3031" y="1"/>
                    <a:pt x="1544" y="256"/>
                    <a:pt x="881" y="1419"/>
                  </a:cubicBezTo>
                  <a:cubicBezTo>
                    <a:pt x="1" y="2962"/>
                    <a:pt x="1286" y="4904"/>
                    <a:pt x="2794" y="5847"/>
                  </a:cubicBezTo>
                  <a:cubicBezTo>
                    <a:pt x="3853" y="6505"/>
                    <a:pt x="5096" y="6938"/>
                    <a:pt x="6337" y="6938"/>
                  </a:cubicBezTo>
                  <a:cubicBezTo>
                    <a:pt x="6609" y="6938"/>
                    <a:pt x="6882" y="6917"/>
                    <a:pt x="7152" y="6873"/>
                  </a:cubicBezTo>
                  <a:cubicBezTo>
                    <a:pt x="8661" y="6629"/>
                    <a:pt x="10072" y="5581"/>
                    <a:pt x="10512" y="4122"/>
                  </a:cubicBezTo>
                  <a:cubicBezTo>
                    <a:pt x="10959" y="2662"/>
                    <a:pt x="10169" y="972"/>
                    <a:pt x="8773" y="357"/>
                  </a:cubicBezTo>
                  <a:cubicBezTo>
                    <a:pt x="8086" y="51"/>
                    <a:pt x="6453" y="8"/>
                    <a:pt x="5586" y="8"/>
                  </a:cubicBezTo>
                  <a:cubicBezTo>
                    <a:pt x="5245" y="8"/>
                    <a:pt x="5022" y="15"/>
                    <a:pt x="5022" y="15"/>
                  </a:cubicBezTo>
                  <a:cubicBezTo>
                    <a:pt x="4825" y="6"/>
                    <a:pt x="4623" y="1"/>
                    <a:pt x="4419" y="1"/>
                  </a:cubicBezTo>
                  <a:close/>
                </a:path>
              </a:pathLst>
            </a:custGeom>
            <a:solidFill>
              <a:srgbClr val="66A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0"/>
            <p:cNvSpPr/>
            <p:nvPr/>
          </p:nvSpPr>
          <p:spPr>
            <a:xfrm flipH="1">
              <a:off x="5274227" y="2875970"/>
              <a:ext cx="577073" cy="340443"/>
            </a:xfrm>
            <a:custGeom>
              <a:avLst/>
              <a:gdLst/>
              <a:ahLst/>
              <a:cxnLst/>
              <a:rect l="l" t="t" r="r" b="b"/>
              <a:pathLst>
                <a:path w="17587" h="24274" extrusionOk="0">
                  <a:moveTo>
                    <a:pt x="0" y="0"/>
                  </a:moveTo>
                  <a:cubicBezTo>
                    <a:pt x="3672" y="0"/>
                    <a:pt x="7281" y="1184"/>
                    <a:pt x="10953" y="1184"/>
                  </a:cubicBezTo>
                  <a:cubicBezTo>
                    <a:pt x="12740" y="1184"/>
                    <a:pt x="15617" y="117"/>
                    <a:pt x="16281" y="1776"/>
                  </a:cubicBezTo>
                  <a:cubicBezTo>
                    <a:pt x="19066" y="8739"/>
                    <a:pt x="16281" y="16775"/>
                    <a:pt x="16281" y="24274"/>
                  </a:cubicBez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54"/>
          <p:cNvSpPr txBox="1">
            <a:spLocks noGrp="1"/>
          </p:cNvSpPr>
          <p:nvPr>
            <p:ph type="title" idx="4"/>
          </p:nvPr>
        </p:nvSpPr>
        <p:spPr>
          <a:xfrm>
            <a:off x="609921" y="445025"/>
            <a:ext cx="772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Adapun pentingnya pendidikan multikultural di Indonesia yaitu: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dirty="0"/>
          </a:p>
        </p:txBody>
      </p:sp>
      <p:sp>
        <p:nvSpPr>
          <p:cNvPr id="1298" name="Google Shape;1298;p54"/>
          <p:cNvSpPr txBox="1">
            <a:spLocks noGrp="1"/>
          </p:cNvSpPr>
          <p:nvPr>
            <p:ph type="subTitle" idx="1"/>
          </p:nvPr>
        </p:nvSpPr>
        <p:spPr>
          <a:xfrm flipH="1">
            <a:off x="609921" y="1909552"/>
            <a:ext cx="3696265" cy="21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/>
            <a:r>
              <a:rPr lang="id-ID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Sarana alternatif pemecahan</a:t>
            </a:r>
            <a:r>
              <a:rPr lang="id-ID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konflik</a:t>
            </a:r>
            <a:endParaRPr lang="en-US" sz="1800" spc="-1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/>
            <a:r>
              <a:rPr lang="id-ID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Agar peserta didik tidak meinggalkan akar budaya</a:t>
            </a:r>
            <a:endParaRPr lang="en-US" sz="1800" spc="-1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/>
            <a:r>
              <a:rPr lang="id-ID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 landasan pengembangan kurikulum</a:t>
            </a:r>
            <a:r>
              <a:rPr lang="id-ID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nasional</a:t>
            </a:r>
            <a:endParaRPr lang="en-US" sz="1800" spc="-1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/>
            <a:endParaRPr dirty="0"/>
          </a:p>
        </p:txBody>
      </p:sp>
      <p:sp>
        <p:nvSpPr>
          <p:cNvPr id="1299" name="Google Shape;1299;p54"/>
          <p:cNvSpPr txBox="1">
            <a:spLocks noGrp="1"/>
          </p:cNvSpPr>
          <p:nvPr>
            <p:ph type="subTitle" idx="3"/>
          </p:nvPr>
        </p:nvSpPr>
        <p:spPr>
          <a:xfrm flipH="1">
            <a:off x="4572000" y="1777552"/>
            <a:ext cx="3868800" cy="23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30200" marR="50800" indent="-171450">
              <a:lnSpc>
                <a:spcPct val="166000"/>
              </a:lnSpc>
              <a:buClr>
                <a:schemeClr val="accent6"/>
              </a:buClr>
              <a:buSzPts val="1100"/>
            </a:pPr>
            <a:r>
              <a:rPr lang="id-ID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Menuju masyarakat Indonesia yang</a:t>
            </a:r>
            <a:r>
              <a:rPr lang="id-ID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Multikultural</a:t>
            </a:r>
            <a:endParaRPr lang="en-US" sz="1800" spc="-1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0200" marR="50800" indent="-171450">
              <a:lnSpc>
                <a:spcPct val="166000"/>
              </a:lnSpc>
              <a:buClr>
                <a:schemeClr val="accent6"/>
              </a:buClr>
              <a:buSzPts val="1100"/>
            </a:pPr>
            <a:r>
              <a:rPr lang="id-ID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 landasan pengembangan kurikulum</a:t>
            </a:r>
            <a:r>
              <a:rPr lang="id-ID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nasional</a:t>
            </a:r>
            <a:endParaRPr lang="en-US" sz="1800" spc="-1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8750" marR="50800" indent="0">
              <a:lnSpc>
                <a:spcPct val="166000"/>
              </a:lnSpc>
              <a:buClr>
                <a:schemeClr val="accent6"/>
              </a:buClr>
              <a:buSzPts val="1100"/>
              <a:buNone/>
            </a:pPr>
            <a:endParaRPr lang="en-US" sz="1800" spc="-1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0200" marR="50800" indent="-171450">
              <a:lnSpc>
                <a:spcPct val="166000"/>
              </a:lnSpc>
              <a:buClr>
                <a:schemeClr val="accent6"/>
              </a:buClr>
              <a:buSzPts val="1100"/>
            </a:pPr>
            <a:endParaRPr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3"/>
          <p:cNvSpPr txBox="1">
            <a:spLocks noGrp="1"/>
          </p:cNvSpPr>
          <p:nvPr>
            <p:ph type="title"/>
          </p:nvPr>
        </p:nvSpPr>
        <p:spPr>
          <a:xfrm>
            <a:off x="2626375" y="1826275"/>
            <a:ext cx="3891300" cy="17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TERIMAKASIH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nthly Meeting by Slidesgo">
  <a:themeElements>
    <a:clrScheme name="Simple Light">
      <a:dk1>
        <a:srgbClr val="000000"/>
      </a:dk1>
      <a:lt1>
        <a:srgbClr val="FFFFFF"/>
      </a:lt1>
      <a:dk2>
        <a:srgbClr val="0E4374"/>
      </a:dk2>
      <a:lt2>
        <a:srgbClr val="EFEFEF"/>
      </a:lt2>
      <a:accent1>
        <a:srgbClr val="66A2B9"/>
      </a:accent1>
      <a:accent2>
        <a:srgbClr val="97D5EA"/>
      </a:accent2>
      <a:accent3>
        <a:srgbClr val="3D6D7F"/>
      </a:accent3>
      <a:accent4>
        <a:srgbClr val="F3F3F3"/>
      </a:accent4>
      <a:accent5>
        <a:srgbClr val="FFFFFF"/>
      </a:accent5>
      <a:accent6>
        <a:srgbClr val="134F66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On-screen Show (16:9)</PresentationFormat>
  <Paragraphs>38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Abel</vt:lpstr>
      <vt:lpstr>Arial</vt:lpstr>
      <vt:lpstr>Fira Sans Extra Condensed Medium</vt:lpstr>
      <vt:lpstr>Gloria Hallelujah</vt:lpstr>
      <vt:lpstr>Josefin Slab SemiBold</vt:lpstr>
      <vt:lpstr>Lato</vt:lpstr>
      <vt:lpstr>Pacifico</vt:lpstr>
      <vt:lpstr>Times New Roman</vt:lpstr>
      <vt:lpstr>Monthly Meeting by Slidesgo</vt:lpstr>
      <vt:lpstr>URGENSI PENDIDIKAN MULTIKULTURAL DI INDONESIA </vt:lpstr>
      <vt:lpstr>MULTIKULTURALISEM </vt:lpstr>
      <vt:lpstr>PowerPoint Presentation</vt:lpstr>
      <vt:lpstr>PENDIDIKAN MULTIKULTURAL DIINDONESIA </vt:lpstr>
      <vt:lpstr>PENDEKATAN MULTIKULTURAL DIINDONESIA </vt:lpstr>
      <vt:lpstr>URGENSI PENDIDIKAN MULTIKULTUIRAL DI INDONESIA </vt:lpstr>
      <vt:lpstr>Adapun pentingnya pendidikan multikultural di Indonesia yaitu: </vt:lpstr>
      <vt:lpstr>TERIMAKASIH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meeting</dc:title>
  <dc:creator>LENOVO</dc:creator>
  <cp:lastModifiedBy>LENOVO</cp:lastModifiedBy>
  <cp:revision>2</cp:revision>
  <dcterms:modified xsi:type="dcterms:W3CDTF">2021-09-10T08:06:35Z</dcterms:modified>
</cp:coreProperties>
</file>