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3" r:id="rId6"/>
    <p:sldId id="265" r:id="rId7"/>
    <p:sldId id="266" r:id="rId8"/>
    <p:sldId id="275" r:id="rId9"/>
    <p:sldId id="276" r:id="rId10"/>
    <p:sldId id="278" r:id="rId11"/>
    <p:sldId id="287" r:id="rId12"/>
  </p:sldIdLst>
  <p:sldSz cx="9144000" cy="5143500" type="screen16x9"/>
  <p:notesSz cx="6858000" cy="9144000"/>
  <p:embeddedFontLst>
    <p:embeddedFont>
      <p:font typeface="Pangolin" charset="0"/>
      <p:regular r:id="rId14"/>
    </p:embeddedFont>
    <p:embeddedFont>
      <p:font typeface="Baloo 2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A524F8E-68BF-4607-AB94-5C022342AB1D}">
  <a:tblStyle styleId="{5A524F8E-68BF-4607-AB94-5C022342AB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29" autoAdjust="0"/>
    <p:restoredTop sz="94660"/>
  </p:normalViewPr>
  <p:slideViewPr>
    <p:cSldViewPr>
      <p:cViewPr varScale="1">
        <p:scale>
          <a:sx n="91" d="100"/>
          <a:sy n="91" d="100"/>
        </p:scale>
        <p:origin x="-76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8d170f10cb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7" name="Google Shape;1417;g8d170f10cb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8ea834136d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8ea834136d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8d033f30a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8d033f30a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8d170f10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8d170f10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CUSTOM_7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7" y="-23"/>
            <a:ext cx="5896493" cy="310448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6576606" y="3556043"/>
            <a:ext cx="2580534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 rot="10800000">
            <a:off x="6646432" y="3613517"/>
            <a:ext cx="2525518" cy="157190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0"/>
          <p:cNvGrpSpPr/>
          <p:nvPr/>
        </p:nvGrpSpPr>
        <p:grpSpPr>
          <a:xfrm flipH="1">
            <a:off x="2222281" y="-105"/>
            <a:ext cx="6921666" cy="3144780"/>
            <a:chOff x="1367050" y="3059225"/>
            <a:chExt cx="1407100" cy="848450"/>
          </a:xfrm>
        </p:grpSpPr>
        <p:sp>
          <p:nvSpPr>
            <p:cNvPr id="65" name="Google Shape;65;p10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10"/>
          <p:cNvSpPr/>
          <p:nvPr/>
        </p:nvSpPr>
        <p:spPr>
          <a:xfrm flipH="1">
            <a:off x="37" y="4099275"/>
            <a:ext cx="2044566" cy="104428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5814700" y="448056"/>
            <a:ext cx="2560200" cy="19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60" r:id="rId9"/>
    <p:sldLayoutId id="2147483661" r:id="rId10"/>
    <p:sldLayoutId id="2147483662" r:id="rId11"/>
    <p:sldLayoutId id="214748366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/>
          <p:nvPr/>
        </p:nvSpPr>
        <p:spPr>
          <a:xfrm>
            <a:off x="4863600" y="444145"/>
            <a:ext cx="3168688" cy="3168688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5"/>
          <p:cNvSpPr txBox="1">
            <a:spLocks noGrp="1"/>
          </p:cNvSpPr>
          <p:nvPr>
            <p:ph type="ctrTitle"/>
          </p:nvPr>
        </p:nvSpPr>
        <p:spPr>
          <a:xfrm>
            <a:off x="357158" y="1643057"/>
            <a:ext cx="4572032" cy="1857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TEORI DAN PENDEKATAN PENDIDIKAN MULTIKULTURAL</a:t>
            </a:r>
            <a:endParaRPr/>
          </a:p>
        </p:txBody>
      </p:sp>
      <p:sp>
        <p:nvSpPr>
          <p:cNvPr id="199" name="Google Shape;199;p25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"/>
          <p:cNvSpPr/>
          <p:nvPr/>
        </p:nvSpPr>
        <p:spPr>
          <a:xfrm>
            <a:off x="2219250" y="4140975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25"/>
          <p:cNvGrpSpPr/>
          <p:nvPr/>
        </p:nvGrpSpPr>
        <p:grpSpPr>
          <a:xfrm rot="870046">
            <a:off x="3799330" y="1222586"/>
            <a:ext cx="501149" cy="1012800"/>
            <a:chOff x="656025" y="2751350"/>
            <a:chExt cx="311375" cy="629275"/>
          </a:xfrm>
        </p:grpSpPr>
        <p:sp>
          <p:nvSpPr>
            <p:cNvPr id="20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5"/>
          <p:cNvGrpSpPr/>
          <p:nvPr/>
        </p:nvGrpSpPr>
        <p:grpSpPr>
          <a:xfrm rot="-668250">
            <a:off x="4957115" y="4019944"/>
            <a:ext cx="849903" cy="571578"/>
            <a:chOff x="6429375" y="2405775"/>
            <a:chExt cx="528050" cy="355125"/>
          </a:xfrm>
        </p:grpSpPr>
        <p:sp>
          <p:nvSpPr>
            <p:cNvPr id="213" name="Google Shape;213;p25"/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5"/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25"/>
          <p:cNvSpPr/>
          <p:nvPr/>
        </p:nvSpPr>
        <p:spPr>
          <a:xfrm rot="1722646">
            <a:off x="6676143" y="828501"/>
            <a:ext cx="431902" cy="41521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25"/>
          <p:cNvGrpSpPr/>
          <p:nvPr/>
        </p:nvGrpSpPr>
        <p:grpSpPr>
          <a:xfrm>
            <a:off x="5466890" y="1361140"/>
            <a:ext cx="2219111" cy="1592274"/>
            <a:chOff x="4582100" y="3095150"/>
            <a:chExt cx="581650" cy="417350"/>
          </a:xfrm>
        </p:grpSpPr>
        <p:sp>
          <p:nvSpPr>
            <p:cNvPr id="222" name="Google Shape;222;p25"/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25"/>
          <p:cNvGrpSpPr/>
          <p:nvPr/>
        </p:nvGrpSpPr>
        <p:grpSpPr>
          <a:xfrm>
            <a:off x="5504053" y="702645"/>
            <a:ext cx="514295" cy="474382"/>
            <a:chOff x="712875" y="2205450"/>
            <a:chExt cx="233675" cy="215550"/>
          </a:xfrm>
        </p:grpSpPr>
        <p:sp>
          <p:nvSpPr>
            <p:cNvPr id="247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25"/>
          <p:cNvGrpSpPr/>
          <p:nvPr/>
        </p:nvGrpSpPr>
        <p:grpSpPr>
          <a:xfrm>
            <a:off x="4727552" y="999211"/>
            <a:ext cx="739324" cy="681878"/>
            <a:chOff x="751275" y="1814050"/>
            <a:chExt cx="233675" cy="215525"/>
          </a:xfrm>
        </p:grpSpPr>
        <p:sp>
          <p:nvSpPr>
            <p:cNvPr id="253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25"/>
          <p:cNvGrpSpPr/>
          <p:nvPr/>
        </p:nvGrpSpPr>
        <p:grpSpPr>
          <a:xfrm>
            <a:off x="7383624" y="181394"/>
            <a:ext cx="1577997" cy="1327923"/>
            <a:chOff x="6075750" y="3009125"/>
            <a:chExt cx="550400" cy="463175"/>
          </a:xfrm>
        </p:grpSpPr>
        <p:sp>
          <p:nvSpPr>
            <p:cNvPr id="259" name="Google Shape;259;p25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25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26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25"/>
          <p:cNvSpPr/>
          <p:nvPr/>
        </p:nvSpPr>
        <p:spPr>
          <a:xfrm rot="-1177723">
            <a:off x="3327008" y="583119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5"/>
          <p:cNvSpPr/>
          <p:nvPr/>
        </p:nvSpPr>
        <p:spPr>
          <a:xfrm rot="-1140824">
            <a:off x="6115190" y="3276706"/>
            <a:ext cx="431893" cy="415208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47"/>
          <p:cNvSpPr txBox="1">
            <a:spLocks noGrp="1"/>
          </p:cNvSpPr>
          <p:nvPr>
            <p:ph type="subTitle" idx="1"/>
          </p:nvPr>
        </p:nvSpPr>
        <p:spPr>
          <a:xfrm>
            <a:off x="3428992" y="2071684"/>
            <a:ext cx="5001808" cy="15242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smtClean="0"/>
              <a:t>F.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Perpres</a:t>
            </a:r>
            <a:r>
              <a:rPr lang="en-US" dirty="0" smtClean="0"/>
              <a:t> </a:t>
            </a:r>
            <a:r>
              <a:rPr lang="en-US" dirty="0" err="1" smtClean="0"/>
              <a:t>effectife</a:t>
            </a:r>
            <a:r>
              <a:rPr lang="en-US" dirty="0" smtClean="0"/>
              <a:t> </a:t>
            </a:r>
            <a:r>
              <a:rPr lang="en-US" dirty="0" err="1" smtClean="0"/>
              <a:t>genderPendekatan</a:t>
            </a:r>
            <a:r>
              <a:rPr lang="en-US" dirty="0" smtClean="0"/>
              <a:t> yang </a:t>
            </a:r>
            <a:r>
              <a:rPr lang="en-US" dirty="0" err="1" smtClean="0"/>
              <a:t>mencoba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penyadaran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didik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membedakan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sebenarnya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 </a:t>
            </a:r>
            <a:r>
              <a:rPr lang="en-US" dirty="0" err="1" smtClean="0"/>
              <a:t>bukanlah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menghalangi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kesuksesan</a:t>
            </a:r>
            <a:r>
              <a:rPr lang="en-US" dirty="0" smtClean="0"/>
              <a:t>.</a:t>
            </a:r>
            <a:endParaRPr/>
          </a:p>
        </p:txBody>
      </p:sp>
      <p:sp>
        <p:nvSpPr>
          <p:cNvPr id="1427" name="Google Shape;1427;p47"/>
          <p:cNvSpPr/>
          <p:nvPr/>
        </p:nvSpPr>
        <p:spPr>
          <a:xfrm>
            <a:off x="310919" y="456225"/>
            <a:ext cx="1484075" cy="148407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8" name="Google Shape;1428;p47"/>
          <p:cNvGrpSpPr/>
          <p:nvPr/>
        </p:nvGrpSpPr>
        <p:grpSpPr>
          <a:xfrm>
            <a:off x="651272" y="662414"/>
            <a:ext cx="803381" cy="972888"/>
            <a:chOff x="5685225" y="1586850"/>
            <a:chExt cx="598600" cy="724900"/>
          </a:xfrm>
        </p:grpSpPr>
        <p:sp>
          <p:nvSpPr>
            <p:cNvPr id="1429" name="Google Shape;1429;p47"/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7"/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7"/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7"/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7"/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7"/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7"/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7"/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7"/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7"/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7"/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7"/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7"/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7"/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7"/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7"/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7"/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7"/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7"/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7"/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7"/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7"/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7"/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7"/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7"/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7"/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7"/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6" name="Google Shape;1456;p47"/>
          <p:cNvSpPr/>
          <p:nvPr/>
        </p:nvSpPr>
        <p:spPr>
          <a:xfrm rot="623763">
            <a:off x="6638674" y="4200841"/>
            <a:ext cx="662068" cy="63648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47"/>
          <p:cNvSpPr/>
          <p:nvPr/>
        </p:nvSpPr>
        <p:spPr>
          <a:xfrm rot="1896833">
            <a:off x="4785269" y="1149710"/>
            <a:ext cx="510426" cy="490694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612" y="1285866"/>
            <a:ext cx="4786346" cy="2731209"/>
          </a:xfrm>
        </p:spPr>
        <p:txBody>
          <a:bodyPr/>
          <a:lstStyle/>
          <a:p>
            <a:r>
              <a:rPr lang="en-US" dirty="0" smtClean="0"/>
              <a:t>TERIMA KASIH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THANK’S  YOU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6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 smtClean="0"/>
              <a:t>INTAN BESTIKA PUTRI    (2053053026)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en-US" dirty="0" smtClean="0"/>
              <a:t>MUKTI SETIAWAN             (2053053003)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 startAt="3"/>
            </a:pPr>
            <a:r>
              <a:rPr lang="en-US" dirty="0" smtClean="0"/>
              <a:t>SHAFA MUTIARA M.         (2053053002)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 startAt="3"/>
            </a:pPr>
            <a:endParaRPr lang="en-US" dirty="0" smtClean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MATA KULIAH : PENDIDIKAN MULTIKULTURAL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280" name="Google Shape;280;p2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NAMA KELOMPOK  3:</a:t>
            </a:r>
            <a:endParaRPr/>
          </a:p>
        </p:txBody>
      </p:sp>
      <p:grpSp>
        <p:nvGrpSpPr>
          <p:cNvPr id="281" name="Google Shape;281;p26"/>
          <p:cNvGrpSpPr/>
          <p:nvPr/>
        </p:nvGrpSpPr>
        <p:grpSpPr>
          <a:xfrm>
            <a:off x="5857884" y="3143254"/>
            <a:ext cx="3022271" cy="1785339"/>
            <a:chOff x="6075750" y="3009125"/>
            <a:chExt cx="550400" cy="463175"/>
          </a:xfrm>
        </p:grpSpPr>
        <p:sp>
          <p:nvSpPr>
            <p:cNvPr id="282" name="Google Shape;282;p26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Google Shape;290;p26"/>
          <p:cNvSpPr/>
          <p:nvPr/>
        </p:nvSpPr>
        <p:spPr>
          <a:xfrm flipH="1">
            <a:off x="5357818" y="323178"/>
            <a:ext cx="1857388" cy="15341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8"/>
          <p:cNvSpPr txBox="1">
            <a:spLocks noGrp="1"/>
          </p:cNvSpPr>
          <p:nvPr>
            <p:ph type="title"/>
          </p:nvPr>
        </p:nvSpPr>
        <p:spPr>
          <a:xfrm>
            <a:off x="4952288" y="642925"/>
            <a:ext cx="3763116" cy="10715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multikultural</a:t>
            </a:r>
            <a:endParaRPr/>
          </a:p>
        </p:txBody>
      </p:sp>
      <p:sp>
        <p:nvSpPr>
          <p:cNvPr id="333" name="Google Shape;333;p28"/>
          <p:cNvSpPr txBox="1">
            <a:spLocks noGrp="1"/>
          </p:cNvSpPr>
          <p:nvPr>
            <p:ph type="subTitle" idx="1"/>
          </p:nvPr>
        </p:nvSpPr>
        <p:spPr>
          <a:xfrm>
            <a:off x="4500562" y="1980125"/>
            <a:ext cx="4071966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multikultural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yang </a:t>
            </a:r>
            <a:r>
              <a:rPr lang="en-US" dirty="0" err="1" smtClean="0"/>
              <a:t>membahas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etnis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global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pelajarannya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rumit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membahas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etnis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membahas</a:t>
            </a:r>
            <a:r>
              <a:rPr lang="en-US" dirty="0" smtClean="0"/>
              <a:t> </a:t>
            </a:r>
            <a:r>
              <a:rPr lang="en-US" dirty="0" err="1" smtClean="0"/>
              <a:t>etnik</a:t>
            </a:r>
            <a:r>
              <a:rPr lang="en-US" dirty="0" smtClean="0"/>
              <a:t>.</a:t>
            </a:r>
            <a:endParaRPr/>
          </a:p>
        </p:txBody>
      </p:sp>
      <p:pic>
        <p:nvPicPr>
          <p:cNvPr id="334" name="Google Shape;3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100" y="539400"/>
            <a:ext cx="3272100" cy="4064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335" name="Google Shape;335;p28"/>
          <p:cNvSpPr/>
          <p:nvPr/>
        </p:nvSpPr>
        <p:spPr>
          <a:xfrm>
            <a:off x="4998825" y="3857450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8"/>
          <p:cNvSpPr/>
          <p:nvPr/>
        </p:nvSpPr>
        <p:spPr>
          <a:xfrm>
            <a:off x="181073" y="-150901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28"/>
          <p:cNvGrpSpPr/>
          <p:nvPr/>
        </p:nvGrpSpPr>
        <p:grpSpPr>
          <a:xfrm>
            <a:off x="3627109" y="465181"/>
            <a:ext cx="1082499" cy="998535"/>
            <a:chOff x="712875" y="2205450"/>
            <a:chExt cx="233675" cy="215550"/>
          </a:xfrm>
        </p:grpSpPr>
        <p:sp>
          <p:nvSpPr>
            <p:cNvPr id="338" name="Google Shape;338;p2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28"/>
          <p:cNvGrpSpPr/>
          <p:nvPr/>
        </p:nvGrpSpPr>
        <p:grpSpPr>
          <a:xfrm>
            <a:off x="7640074" y="3417367"/>
            <a:ext cx="790837" cy="1083272"/>
            <a:chOff x="1731150" y="1748550"/>
            <a:chExt cx="228625" cy="313175"/>
          </a:xfrm>
        </p:grpSpPr>
        <p:sp>
          <p:nvSpPr>
            <p:cNvPr id="344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 rot="-129175">
            <a:off x="1789023" y="1167494"/>
            <a:ext cx="5957405" cy="2926472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9"/>
          <p:cNvSpPr/>
          <p:nvPr/>
        </p:nvSpPr>
        <p:spPr>
          <a:xfrm rot="-129175">
            <a:off x="1593297" y="936869"/>
            <a:ext cx="5957405" cy="2926472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9"/>
          <p:cNvSpPr/>
          <p:nvPr/>
        </p:nvSpPr>
        <p:spPr>
          <a:xfrm>
            <a:off x="3310650" y="3751400"/>
            <a:ext cx="2522700" cy="566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9"/>
          <p:cNvSpPr txBox="1">
            <a:spLocks noGrp="1"/>
          </p:cNvSpPr>
          <p:nvPr>
            <p:ph type="title"/>
          </p:nvPr>
        </p:nvSpPr>
        <p:spPr>
          <a:xfrm>
            <a:off x="3310650" y="3810350"/>
            <a:ext cx="25227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—</a:t>
            </a:r>
            <a:r>
              <a:rPr lang="en" dirty="0" smtClean="0"/>
              <a:t>HORRACE KELLEN</a:t>
            </a:r>
            <a:endParaRPr/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2124450" y="1476174"/>
            <a:ext cx="5019318" cy="2024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400" dirty="0" err="1" smtClean="0"/>
              <a:t>Memberikan</a:t>
            </a:r>
            <a:r>
              <a:rPr lang="en-US" sz="1400" dirty="0" smtClean="0"/>
              <a:t> </a:t>
            </a:r>
            <a:r>
              <a:rPr lang="en-US" sz="1400" dirty="0" err="1" smtClean="0"/>
              <a:t>pendapat</a:t>
            </a:r>
            <a:r>
              <a:rPr lang="en-US" sz="1400" dirty="0" smtClean="0"/>
              <a:t> </a:t>
            </a:r>
            <a:r>
              <a:rPr lang="en-US" sz="1400" dirty="0" err="1" smtClean="0"/>
              <a:t>mengenai</a:t>
            </a:r>
            <a:r>
              <a:rPr lang="en-US" sz="1400" dirty="0" smtClean="0"/>
              <a:t> </a:t>
            </a:r>
            <a:r>
              <a:rPr lang="en-US" sz="1400" dirty="0" err="1" smtClean="0"/>
              <a:t>multikultural</a:t>
            </a:r>
            <a:r>
              <a:rPr lang="en-US" sz="1400" dirty="0" smtClean="0"/>
              <a:t> </a:t>
            </a:r>
            <a:r>
              <a:rPr lang="en-US" sz="1400" dirty="0" err="1" smtClean="0"/>
              <a:t>yaitu</a:t>
            </a:r>
            <a:r>
              <a:rPr lang="en-US" sz="1400" dirty="0" smtClean="0"/>
              <a:t> </a:t>
            </a:r>
            <a:r>
              <a:rPr lang="en-US" sz="1400" dirty="0" err="1" smtClean="0"/>
              <a:t>jika</a:t>
            </a:r>
            <a:r>
              <a:rPr lang="en-US" sz="1400" dirty="0" smtClean="0"/>
              <a:t> </a:t>
            </a:r>
            <a:r>
              <a:rPr lang="en-US" sz="1400" dirty="0" err="1" smtClean="0"/>
              <a:t>budaya</a:t>
            </a:r>
            <a:r>
              <a:rPr lang="en-US" sz="1400" dirty="0" smtClean="0"/>
              <a:t> </a:t>
            </a:r>
            <a:r>
              <a:rPr lang="en-US" sz="1400" dirty="0" err="1" smtClean="0"/>
              <a:t>suatu</a:t>
            </a:r>
            <a:r>
              <a:rPr lang="en-US" sz="1400" dirty="0" smtClean="0"/>
              <a:t> </a:t>
            </a:r>
            <a:r>
              <a:rPr lang="en-US" sz="1400" dirty="0" err="1" smtClean="0"/>
              <a:t>bangsa</a:t>
            </a:r>
            <a:r>
              <a:rPr lang="en-US" sz="1400" dirty="0" smtClean="0"/>
              <a:t> </a:t>
            </a:r>
            <a:r>
              <a:rPr lang="en-US" sz="1400" dirty="0" err="1" smtClean="0"/>
              <a:t>memiliki</a:t>
            </a:r>
            <a:r>
              <a:rPr lang="en-US" sz="1400" dirty="0" smtClean="0"/>
              <a:t> </a:t>
            </a:r>
            <a:r>
              <a:rPr lang="en-US" sz="1400" dirty="0" err="1" smtClean="0"/>
              <a:t>panjang</a:t>
            </a:r>
            <a:r>
              <a:rPr lang="en-US" sz="1400" dirty="0" smtClean="0"/>
              <a:t> </a:t>
            </a:r>
            <a:r>
              <a:rPr lang="en-US" sz="1400" dirty="0" err="1" smtClean="0"/>
              <a:t>segi</a:t>
            </a:r>
            <a:r>
              <a:rPr lang="en-US" sz="1400" dirty="0" smtClean="0"/>
              <a:t>, </a:t>
            </a:r>
            <a:r>
              <a:rPr lang="en-US" sz="1400" dirty="0" err="1" smtClean="0"/>
              <a:t>nilai-nilai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lainnya</a:t>
            </a:r>
            <a:r>
              <a:rPr lang="en-US" sz="1400" dirty="0" smtClean="0"/>
              <a:t> </a:t>
            </a:r>
            <a:r>
              <a:rPr lang="en-US" sz="1400" dirty="0" err="1" smtClean="0"/>
              <a:t>budaya</a:t>
            </a:r>
            <a:r>
              <a:rPr lang="en-US" sz="1400" dirty="0" smtClean="0"/>
              <a:t> </a:t>
            </a:r>
            <a:r>
              <a:rPr lang="en-US" sz="1400" dirty="0" err="1" smtClean="0"/>
              <a:t>tersebut</a:t>
            </a:r>
            <a:r>
              <a:rPr lang="en-US" sz="1400" dirty="0" smtClean="0"/>
              <a:t> </a:t>
            </a:r>
            <a:r>
              <a:rPr lang="en-US" sz="1400" dirty="0" err="1" smtClean="0"/>
              <a:t>disebut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 smtClean="0"/>
              <a:t>horrace</a:t>
            </a:r>
            <a:r>
              <a:rPr lang="en-US" sz="1400" dirty="0" smtClean="0"/>
              <a:t> </a:t>
            </a:r>
            <a:r>
              <a:rPr lang="en-US" sz="1400" dirty="0" err="1" smtClean="0"/>
              <a:t>Kellen</a:t>
            </a:r>
            <a:r>
              <a:rPr lang="en-US" sz="1400" dirty="0" smtClean="0"/>
              <a:t> </a:t>
            </a:r>
            <a:r>
              <a:rPr lang="en-US" sz="1400" dirty="0" err="1" smtClean="0"/>
              <a:t>sebagai</a:t>
            </a:r>
            <a:r>
              <a:rPr lang="en-US" sz="1400" dirty="0" smtClean="0"/>
              <a:t> </a:t>
            </a:r>
            <a:r>
              <a:rPr lang="en-US" sz="1400" dirty="0" err="1" smtClean="0"/>
              <a:t>pluralisme</a:t>
            </a:r>
            <a:r>
              <a:rPr lang="en-US" sz="1400" dirty="0" smtClean="0"/>
              <a:t> </a:t>
            </a:r>
            <a:r>
              <a:rPr lang="en-US" sz="1400" dirty="0" err="1" smtClean="0"/>
              <a:t>budaya</a:t>
            </a:r>
            <a:r>
              <a:rPr lang="en-US" sz="1400" dirty="0" smtClean="0"/>
              <a:t>. </a:t>
            </a:r>
            <a:r>
              <a:rPr lang="en-US" sz="1400" dirty="0" err="1" smtClean="0"/>
              <a:t>Contoh</a:t>
            </a:r>
            <a:r>
              <a:rPr lang="en-US" sz="1400" dirty="0" smtClean="0"/>
              <a:t> oh </a:t>
            </a:r>
            <a:r>
              <a:rPr lang="en-US" sz="1400" dirty="0" err="1" smtClean="0"/>
              <a:t>nya</a:t>
            </a:r>
            <a:r>
              <a:rPr lang="en-US" sz="1400" dirty="0" smtClean="0"/>
              <a:t>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</a:t>
            </a:r>
            <a:r>
              <a:rPr lang="en-US" sz="1400" dirty="0" err="1" smtClean="0"/>
              <a:t>keberagaman</a:t>
            </a:r>
            <a:r>
              <a:rPr lang="en-US" sz="1400" dirty="0" smtClean="0"/>
              <a:t> </a:t>
            </a:r>
            <a:r>
              <a:rPr lang="en-US" sz="1400" dirty="0" err="1" smtClean="0"/>
              <a:t>budaya</a:t>
            </a:r>
            <a:r>
              <a:rPr lang="en-US" sz="1400" dirty="0" smtClean="0"/>
              <a:t> yang </a:t>
            </a:r>
            <a:r>
              <a:rPr lang="en-US" sz="1400" dirty="0" err="1" smtClean="0"/>
              <a:t>ada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Jawa</a:t>
            </a:r>
            <a:r>
              <a:rPr lang="en-US" sz="1400" dirty="0" smtClean="0"/>
              <a:t>, </a:t>
            </a:r>
            <a:r>
              <a:rPr lang="en-US" sz="1400" dirty="0" err="1" smtClean="0"/>
              <a:t>budaya</a:t>
            </a:r>
            <a:r>
              <a:rPr lang="en-US" sz="1400" dirty="0" smtClean="0"/>
              <a:t> yang paling </a:t>
            </a:r>
            <a:r>
              <a:rPr lang="en-US" sz="1400" dirty="0" err="1" smtClean="0"/>
              <a:t>dominan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Jawa</a:t>
            </a:r>
            <a:r>
              <a:rPr lang="en-US" sz="1400" dirty="0" smtClean="0"/>
              <a:t> </a:t>
            </a:r>
            <a:r>
              <a:rPr lang="en-US" sz="1400" dirty="0" err="1" smtClean="0"/>
              <a:t>yaitu</a:t>
            </a:r>
            <a:r>
              <a:rPr lang="en-US" sz="1400" dirty="0" smtClean="0"/>
              <a:t> </a:t>
            </a:r>
            <a:r>
              <a:rPr lang="en-US" sz="1400" dirty="0" err="1" smtClean="0"/>
              <a:t>budaya</a:t>
            </a:r>
            <a:r>
              <a:rPr lang="en-US" sz="1400" dirty="0" smtClean="0"/>
              <a:t> </a:t>
            </a:r>
            <a:r>
              <a:rPr lang="en-US" sz="1400" dirty="0" err="1" smtClean="0"/>
              <a:t>Jawa</a:t>
            </a:r>
            <a:r>
              <a:rPr lang="en-US" sz="1400" dirty="0" smtClean="0"/>
              <a:t> </a:t>
            </a:r>
            <a:r>
              <a:rPr lang="en-US" sz="1400" dirty="0" err="1" smtClean="0"/>
              <a:t>namun</a:t>
            </a:r>
            <a:r>
              <a:rPr lang="en-US" sz="1400" dirty="0" smtClean="0"/>
              <a:t> </a:t>
            </a:r>
            <a:r>
              <a:rPr lang="en-US" sz="1400" dirty="0" err="1" smtClean="0"/>
              <a:t>juga</a:t>
            </a:r>
            <a:r>
              <a:rPr lang="en-US" sz="1400" dirty="0" smtClean="0"/>
              <a:t> </a:t>
            </a:r>
            <a:r>
              <a:rPr lang="en-US" sz="1400" dirty="0" err="1" smtClean="0"/>
              <a:t>terdapat</a:t>
            </a:r>
            <a:r>
              <a:rPr lang="en-US" sz="1400" dirty="0" smtClean="0"/>
              <a:t> </a:t>
            </a:r>
            <a:r>
              <a:rPr lang="en-US" sz="1400" dirty="0" err="1" smtClean="0"/>
              <a:t>budaya</a:t>
            </a:r>
            <a:r>
              <a:rPr lang="en-US" sz="1400" dirty="0" smtClean="0"/>
              <a:t> yang </a:t>
            </a:r>
            <a:r>
              <a:rPr lang="en-US" sz="1400" dirty="0" err="1" smtClean="0"/>
              <a:t>sedikit</a:t>
            </a:r>
            <a:r>
              <a:rPr lang="en-US" sz="1400" dirty="0" smtClean="0"/>
              <a:t> </a:t>
            </a:r>
            <a:r>
              <a:rPr lang="en-US" sz="1400" dirty="0" err="1" smtClean="0"/>
              <a:t>dominan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Jawa</a:t>
            </a:r>
            <a:r>
              <a:rPr lang="en-US" sz="1400" dirty="0" smtClean="0"/>
              <a:t> yang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menambah</a:t>
            </a:r>
            <a:r>
              <a:rPr lang="en-US" sz="1400" dirty="0" smtClean="0"/>
              <a:t> </a:t>
            </a:r>
            <a:r>
              <a:rPr lang="en-US" sz="1400" dirty="0" err="1" smtClean="0"/>
              <a:t>variasi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keberagaman</a:t>
            </a:r>
            <a:r>
              <a:rPr lang="en-US" sz="1400" dirty="0" smtClean="0"/>
              <a:t> </a:t>
            </a:r>
            <a:r>
              <a:rPr lang="en-US" sz="1400" dirty="0" err="1" smtClean="0"/>
              <a:t>budaya</a:t>
            </a:r>
            <a:r>
              <a:rPr lang="en-US" sz="1400" dirty="0" smtClean="0"/>
              <a:t> yang </a:t>
            </a:r>
            <a:r>
              <a:rPr lang="en-US" sz="1400" dirty="0" err="1" smtClean="0"/>
              <a:t>ada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Jawa</a:t>
            </a:r>
            <a:r>
              <a:rPr lang="en-US" sz="1400" dirty="0" smtClean="0"/>
              <a:t>.</a:t>
            </a:r>
            <a:endParaRPr sz="1400"/>
          </a:p>
        </p:txBody>
      </p:sp>
      <p:grpSp>
        <p:nvGrpSpPr>
          <p:cNvPr id="362" name="Google Shape;362;p29"/>
          <p:cNvGrpSpPr/>
          <p:nvPr/>
        </p:nvGrpSpPr>
        <p:grpSpPr>
          <a:xfrm>
            <a:off x="930765" y="489363"/>
            <a:ext cx="1663844" cy="1216701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6999675" y="4238205"/>
            <a:ext cx="1996490" cy="658597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2" name="Google Shape;442;p32"/>
          <p:cNvSpPr txBox="1">
            <a:spLocks noGrp="1"/>
          </p:cNvSpPr>
          <p:nvPr>
            <p:ph type="subTitle" idx="1"/>
          </p:nvPr>
        </p:nvSpPr>
        <p:spPr>
          <a:xfrm>
            <a:off x="5143504" y="2000247"/>
            <a:ext cx="3571899" cy="16430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indent="-457200">
              <a:buAutoNum type="alphaUcPeriod"/>
            </a:pPr>
            <a:r>
              <a:rPr lang="en-US" sz="2000" dirty="0" err="1" smtClean="0"/>
              <a:t>Pendekatan</a:t>
            </a:r>
            <a:r>
              <a:rPr lang="en-US" sz="2000" dirty="0" smtClean="0"/>
              <a:t> </a:t>
            </a:r>
            <a:r>
              <a:rPr lang="en-US" sz="2000" dirty="0" err="1" smtClean="0"/>
              <a:t>historis</a:t>
            </a:r>
            <a:endParaRPr lang="en-US" sz="2000" dirty="0" smtClean="0"/>
          </a:p>
          <a:p>
            <a:pPr lvl="0" indent="-457200"/>
            <a:r>
              <a:rPr lang="en-US" sz="2000" dirty="0" smtClean="0"/>
              <a:t> </a:t>
            </a:r>
            <a:r>
              <a:rPr lang="en-US" sz="2000" dirty="0" smtClean="0"/>
              <a:t>       </a:t>
            </a:r>
            <a:r>
              <a:rPr lang="en-US" sz="2000" dirty="0" err="1" smtClean="0"/>
              <a:t>Pendekatan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mengandalkan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materi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diajarkan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pembelajar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menengok</a:t>
            </a:r>
            <a:r>
              <a:rPr lang="en-US" sz="2000" dirty="0" smtClean="0"/>
              <a:t> </a:t>
            </a:r>
            <a:r>
              <a:rPr lang="en-US" sz="2000" dirty="0" err="1" smtClean="0"/>
              <a:t>kembali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belakang</a:t>
            </a:r>
            <a:r>
              <a:rPr lang="en-US" sz="2000" dirty="0" smtClean="0"/>
              <a:t>.</a:t>
            </a:r>
            <a:endParaRPr sz="2000"/>
          </a:p>
        </p:txBody>
      </p:sp>
      <p:pic>
        <p:nvPicPr>
          <p:cNvPr id="450" name="Google Shape;45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100" y="1636325"/>
            <a:ext cx="2563800" cy="2967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451" name="Google Shape;451;p32"/>
          <p:cNvGrpSpPr/>
          <p:nvPr/>
        </p:nvGrpSpPr>
        <p:grpSpPr>
          <a:xfrm>
            <a:off x="2132114" y="1480922"/>
            <a:ext cx="1196349" cy="1006757"/>
            <a:chOff x="6075750" y="3009125"/>
            <a:chExt cx="550400" cy="463175"/>
          </a:xfrm>
        </p:grpSpPr>
        <p:sp>
          <p:nvSpPr>
            <p:cNvPr id="452" name="Google Shape;452;p32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0" name="Google Shape;460;p32"/>
          <p:cNvSpPr/>
          <p:nvPr/>
        </p:nvSpPr>
        <p:spPr>
          <a:xfrm rot="2006702">
            <a:off x="483176" y="413666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4"/>
          <p:cNvSpPr/>
          <p:nvPr/>
        </p:nvSpPr>
        <p:spPr>
          <a:xfrm flipH="1">
            <a:off x="3244788" y="-42025"/>
            <a:ext cx="5941087" cy="2246033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34"/>
          <p:cNvSpPr/>
          <p:nvPr/>
        </p:nvSpPr>
        <p:spPr>
          <a:xfrm>
            <a:off x="3189850" y="1415149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34"/>
          <p:cNvSpPr/>
          <p:nvPr/>
        </p:nvSpPr>
        <p:spPr>
          <a:xfrm>
            <a:off x="1581724" y="924498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4"/>
          <p:cNvSpPr/>
          <p:nvPr/>
        </p:nvSpPr>
        <p:spPr>
          <a:xfrm>
            <a:off x="1912150" y="370990"/>
            <a:ext cx="808200" cy="631334"/>
          </a:xfrm>
          <a:custGeom>
            <a:avLst/>
            <a:gdLst/>
            <a:ahLst/>
            <a:cxnLst/>
            <a:rect l="l" t="t" r="r" b="b"/>
            <a:pathLst>
              <a:path w="14908" h="11645" extrusionOk="0">
                <a:moveTo>
                  <a:pt x="905" y="7156"/>
                </a:moveTo>
                <a:cubicBezTo>
                  <a:pt x="667" y="7346"/>
                  <a:pt x="501" y="7620"/>
                  <a:pt x="465" y="7906"/>
                </a:cubicBezTo>
                <a:cubicBezTo>
                  <a:pt x="417" y="8168"/>
                  <a:pt x="0" y="8108"/>
                  <a:pt x="48" y="7823"/>
                </a:cubicBezTo>
                <a:cubicBezTo>
                  <a:pt x="179" y="7013"/>
                  <a:pt x="1012" y="6322"/>
                  <a:pt x="1846" y="6501"/>
                </a:cubicBezTo>
                <a:cubicBezTo>
                  <a:pt x="2084" y="6049"/>
                  <a:pt x="2441" y="5799"/>
                  <a:pt x="2977" y="5822"/>
                </a:cubicBezTo>
                <a:cubicBezTo>
                  <a:pt x="3346" y="5834"/>
                  <a:pt x="3739" y="5918"/>
                  <a:pt x="4108" y="5906"/>
                </a:cubicBezTo>
                <a:cubicBezTo>
                  <a:pt x="4394" y="5894"/>
                  <a:pt x="4644" y="5799"/>
                  <a:pt x="4882" y="5656"/>
                </a:cubicBezTo>
                <a:cubicBezTo>
                  <a:pt x="4311" y="5203"/>
                  <a:pt x="3751" y="4775"/>
                  <a:pt x="3179" y="4322"/>
                </a:cubicBezTo>
                <a:lnTo>
                  <a:pt x="2608" y="3882"/>
                </a:lnTo>
                <a:cubicBezTo>
                  <a:pt x="2513" y="3822"/>
                  <a:pt x="2406" y="3727"/>
                  <a:pt x="2322" y="3667"/>
                </a:cubicBezTo>
                <a:cubicBezTo>
                  <a:pt x="2215" y="3608"/>
                  <a:pt x="2167" y="3489"/>
                  <a:pt x="2227" y="3393"/>
                </a:cubicBezTo>
                <a:cubicBezTo>
                  <a:pt x="2286" y="3227"/>
                  <a:pt x="2406" y="2893"/>
                  <a:pt x="2560" y="2810"/>
                </a:cubicBezTo>
                <a:cubicBezTo>
                  <a:pt x="2667" y="2715"/>
                  <a:pt x="2810" y="2631"/>
                  <a:pt x="2929" y="2572"/>
                </a:cubicBezTo>
                <a:lnTo>
                  <a:pt x="3596" y="2215"/>
                </a:lnTo>
                <a:cubicBezTo>
                  <a:pt x="4191" y="1917"/>
                  <a:pt x="4811" y="1619"/>
                  <a:pt x="5418" y="1334"/>
                </a:cubicBezTo>
                <a:cubicBezTo>
                  <a:pt x="6085" y="1024"/>
                  <a:pt x="6775" y="715"/>
                  <a:pt x="7442" y="417"/>
                </a:cubicBezTo>
                <a:cubicBezTo>
                  <a:pt x="7525" y="369"/>
                  <a:pt x="8359" y="0"/>
                  <a:pt x="8418" y="0"/>
                </a:cubicBezTo>
                <a:cubicBezTo>
                  <a:pt x="8871" y="12"/>
                  <a:pt x="8930" y="84"/>
                  <a:pt x="9299" y="310"/>
                </a:cubicBezTo>
                <a:cubicBezTo>
                  <a:pt x="10180" y="810"/>
                  <a:pt x="11061" y="1322"/>
                  <a:pt x="11954" y="1810"/>
                </a:cubicBezTo>
                <a:cubicBezTo>
                  <a:pt x="12812" y="2286"/>
                  <a:pt x="13705" y="2762"/>
                  <a:pt x="14598" y="3179"/>
                </a:cubicBezTo>
                <a:cubicBezTo>
                  <a:pt x="14645" y="3191"/>
                  <a:pt x="14669" y="3215"/>
                  <a:pt x="14705" y="3239"/>
                </a:cubicBezTo>
                <a:cubicBezTo>
                  <a:pt x="14764" y="3251"/>
                  <a:pt x="14812" y="3310"/>
                  <a:pt x="14836" y="3370"/>
                </a:cubicBezTo>
                <a:cubicBezTo>
                  <a:pt x="14895" y="3644"/>
                  <a:pt x="14907" y="4132"/>
                  <a:pt x="14812" y="4382"/>
                </a:cubicBezTo>
                <a:cubicBezTo>
                  <a:pt x="14645" y="4798"/>
                  <a:pt x="14312" y="5215"/>
                  <a:pt x="14038" y="5560"/>
                </a:cubicBezTo>
                <a:cubicBezTo>
                  <a:pt x="13657" y="6013"/>
                  <a:pt x="13240" y="6441"/>
                  <a:pt x="12823" y="6846"/>
                </a:cubicBezTo>
                <a:cubicBezTo>
                  <a:pt x="12693" y="6977"/>
                  <a:pt x="12562" y="7108"/>
                  <a:pt x="12407" y="7239"/>
                </a:cubicBezTo>
                <a:lnTo>
                  <a:pt x="12550" y="9823"/>
                </a:lnTo>
                <a:cubicBezTo>
                  <a:pt x="12550" y="9847"/>
                  <a:pt x="12550" y="9859"/>
                  <a:pt x="12514" y="9882"/>
                </a:cubicBezTo>
                <a:lnTo>
                  <a:pt x="12466" y="9918"/>
                </a:lnTo>
                <a:cubicBezTo>
                  <a:pt x="12073" y="10323"/>
                  <a:pt x="11490" y="10716"/>
                  <a:pt x="10978" y="10966"/>
                </a:cubicBezTo>
                <a:cubicBezTo>
                  <a:pt x="9811" y="11537"/>
                  <a:pt x="8561" y="11644"/>
                  <a:pt x="7323" y="11216"/>
                </a:cubicBezTo>
                <a:cubicBezTo>
                  <a:pt x="7216" y="11168"/>
                  <a:pt x="7097" y="11144"/>
                  <a:pt x="6989" y="11097"/>
                </a:cubicBezTo>
                <a:cubicBezTo>
                  <a:pt x="6073" y="10740"/>
                  <a:pt x="5061" y="10204"/>
                  <a:pt x="4406" y="9442"/>
                </a:cubicBezTo>
                <a:cubicBezTo>
                  <a:pt x="4072" y="9061"/>
                  <a:pt x="3703" y="8430"/>
                  <a:pt x="3894" y="7918"/>
                </a:cubicBezTo>
                <a:lnTo>
                  <a:pt x="3894" y="7894"/>
                </a:lnTo>
                <a:lnTo>
                  <a:pt x="3894" y="7882"/>
                </a:lnTo>
                <a:cubicBezTo>
                  <a:pt x="4049" y="7513"/>
                  <a:pt x="4191" y="7144"/>
                  <a:pt x="4358" y="6787"/>
                </a:cubicBezTo>
                <a:cubicBezTo>
                  <a:pt x="4430" y="6608"/>
                  <a:pt x="4513" y="6430"/>
                  <a:pt x="4596" y="6263"/>
                </a:cubicBezTo>
                <a:cubicBezTo>
                  <a:pt x="4394" y="6322"/>
                  <a:pt x="4180" y="6346"/>
                  <a:pt x="3953" y="6346"/>
                </a:cubicBezTo>
                <a:cubicBezTo>
                  <a:pt x="3644" y="6334"/>
                  <a:pt x="3334" y="6287"/>
                  <a:pt x="3001" y="6275"/>
                </a:cubicBezTo>
                <a:cubicBezTo>
                  <a:pt x="2632" y="6263"/>
                  <a:pt x="2394" y="6382"/>
                  <a:pt x="2215" y="6691"/>
                </a:cubicBezTo>
                <a:cubicBezTo>
                  <a:pt x="2691" y="7037"/>
                  <a:pt x="2787" y="8489"/>
                  <a:pt x="2322" y="8811"/>
                </a:cubicBezTo>
                <a:cubicBezTo>
                  <a:pt x="2191" y="8894"/>
                  <a:pt x="2036" y="8823"/>
                  <a:pt x="1989" y="8704"/>
                </a:cubicBezTo>
                <a:cubicBezTo>
                  <a:pt x="1977" y="8727"/>
                  <a:pt x="1953" y="8763"/>
                  <a:pt x="1917" y="8787"/>
                </a:cubicBezTo>
                <a:cubicBezTo>
                  <a:pt x="1870" y="8847"/>
                  <a:pt x="1810" y="8882"/>
                  <a:pt x="1739" y="8870"/>
                </a:cubicBezTo>
                <a:cubicBezTo>
                  <a:pt x="1572" y="8847"/>
                  <a:pt x="1477" y="8656"/>
                  <a:pt x="1572" y="8525"/>
                </a:cubicBezTo>
                <a:cubicBezTo>
                  <a:pt x="1751" y="8299"/>
                  <a:pt x="1810" y="8049"/>
                  <a:pt x="1810" y="7775"/>
                </a:cubicBezTo>
                <a:cubicBezTo>
                  <a:pt x="1774" y="7799"/>
                  <a:pt x="1727" y="7799"/>
                  <a:pt x="1667" y="7799"/>
                </a:cubicBezTo>
                <a:cubicBezTo>
                  <a:pt x="1560" y="8001"/>
                  <a:pt x="1477" y="8215"/>
                  <a:pt x="1429" y="8454"/>
                </a:cubicBezTo>
                <a:cubicBezTo>
                  <a:pt x="1382" y="8716"/>
                  <a:pt x="953" y="8644"/>
                  <a:pt x="1012" y="8370"/>
                </a:cubicBezTo>
                <a:cubicBezTo>
                  <a:pt x="1072" y="8096"/>
                  <a:pt x="1179" y="7823"/>
                  <a:pt x="1310" y="7573"/>
                </a:cubicBezTo>
                <a:lnTo>
                  <a:pt x="1263" y="7477"/>
                </a:lnTo>
                <a:cubicBezTo>
                  <a:pt x="1251" y="7453"/>
                  <a:pt x="1251" y="7418"/>
                  <a:pt x="1239" y="7394"/>
                </a:cubicBezTo>
                <a:cubicBezTo>
                  <a:pt x="1084" y="7584"/>
                  <a:pt x="953" y="7858"/>
                  <a:pt x="953" y="8061"/>
                </a:cubicBezTo>
                <a:cubicBezTo>
                  <a:pt x="965" y="8335"/>
                  <a:pt x="536" y="8370"/>
                  <a:pt x="524" y="8096"/>
                </a:cubicBezTo>
                <a:cubicBezTo>
                  <a:pt x="584" y="7751"/>
                  <a:pt x="715" y="7406"/>
                  <a:pt x="905" y="7156"/>
                </a:cubicBezTo>
                <a:close/>
                <a:moveTo>
                  <a:pt x="14181" y="3453"/>
                </a:moveTo>
                <a:cubicBezTo>
                  <a:pt x="14014" y="3393"/>
                  <a:pt x="13871" y="3322"/>
                  <a:pt x="13716" y="3239"/>
                </a:cubicBezTo>
                <a:cubicBezTo>
                  <a:pt x="13466" y="3120"/>
                  <a:pt x="13228" y="3001"/>
                  <a:pt x="12990" y="2870"/>
                </a:cubicBezTo>
                <a:cubicBezTo>
                  <a:pt x="12395" y="2560"/>
                  <a:pt x="11800" y="2227"/>
                  <a:pt x="11204" y="1893"/>
                </a:cubicBezTo>
                <a:cubicBezTo>
                  <a:pt x="10490" y="1488"/>
                  <a:pt x="9775" y="1072"/>
                  <a:pt x="9061" y="667"/>
                </a:cubicBezTo>
                <a:cubicBezTo>
                  <a:pt x="8871" y="548"/>
                  <a:pt x="8537" y="322"/>
                  <a:pt x="8323" y="524"/>
                </a:cubicBezTo>
                <a:cubicBezTo>
                  <a:pt x="8228" y="607"/>
                  <a:pt x="8061" y="679"/>
                  <a:pt x="7942" y="750"/>
                </a:cubicBezTo>
                <a:lnTo>
                  <a:pt x="7323" y="1072"/>
                </a:lnTo>
                <a:cubicBezTo>
                  <a:pt x="6751" y="1334"/>
                  <a:pt x="6180" y="1572"/>
                  <a:pt x="5608" y="1810"/>
                </a:cubicBezTo>
                <a:cubicBezTo>
                  <a:pt x="5013" y="2060"/>
                  <a:pt x="4418" y="2322"/>
                  <a:pt x="3834" y="2572"/>
                </a:cubicBezTo>
                <a:cubicBezTo>
                  <a:pt x="3632" y="2655"/>
                  <a:pt x="3418" y="2762"/>
                  <a:pt x="3215" y="2870"/>
                </a:cubicBezTo>
                <a:cubicBezTo>
                  <a:pt x="3168" y="2893"/>
                  <a:pt x="3084" y="2941"/>
                  <a:pt x="3001" y="2977"/>
                </a:cubicBezTo>
                <a:cubicBezTo>
                  <a:pt x="3382" y="3215"/>
                  <a:pt x="3739" y="3465"/>
                  <a:pt x="4108" y="3727"/>
                </a:cubicBezTo>
                <a:cubicBezTo>
                  <a:pt x="4632" y="4084"/>
                  <a:pt x="5132" y="4465"/>
                  <a:pt x="5644" y="4834"/>
                </a:cubicBezTo>
                <a:lnTo>
                  <a:pt x="5656" y="4834"/>
                </a:lnTo>
                <a:cubicBezTo>
                  <a:pt x="6096" y="4906"/>
                  <a:pt x="6835" y="4358"/>
                  <a:pt x="7156" y="4084"/>
                </a:cubicBezTo>
                <a:cubicBezTo>
                  <a:pt x="7406" y="3882"/>
                  <a:pt x="7668" y="3655"/>
                  <a:pt x="7918" y="3429"/>
                </a:cubicBezTo>
                <a:cubicBezTo>
                  <a:pt x="8085" y="3286"/>
                  <a:pt x="8263" y="3108"/>
                  <a:pt x="8442" y="2989"/>
                </a:cubicBezTo>
                <a:cubicBezTo>
                  <a:pt x="8466" y="2953"/>
                  <a:pt x="8513" y="2977"/>
                  <a:pt x="8537" y="2989"/>
                </a:cubicBezTo>
                <a:cubicBezTo>
                  <a:pt x="8585" y="3036"/>
                  <a:pt x="8621" y="3072"/>
                  <a:pt x="8644" y="3120"/>
                </a:cubicBezTo>
                <a:cubicBezTo>
                  <a:pt x="8692" y="3179"/>
                  <a:pt x="8835" y="3370"/>
                  <a:pt x="8752" y="3453"/>
                </a:cubicBezTo>
                <a:cubicBezTo>
                  <a:pt x="8716" y="3477"/>
                  <a:pt x="8692" y="3465"/>
                  <a:pt x="8656" y="3453"/>
                </a:cubicBezTo>
                <a:cubicBezTo>
                  <a:pt x="8597" y="3477"/>
                  <a:pt x="8537" y="3524"/>
                  <a:pt x="8478" y="3572"/>
                </a:cubicBezTo>
                <a:cubicBezTo>
                  <a:pt x="8359" y="3644"/>
                  <a:pt x="8263" y="3727"/>
                  <a:pt x="8144" y="3822"/>
                </a:cubicBezTo>
                <a:cubicBezTo>
                  <a:pt x="7847" y="4048"/>
                  <a:pt x="7561" y="4263"/>
                  <a:pt x="7263" y="4477"/>
                </a:cubicBezTo>
                <a:cubicBezTo>
                  <a:pt x="6930" y="4715"/>
                  <a:pt x="6489" y="5013"/>
                  <a:pt x="6096" y="5156"/>
                </a:cubicBezTo>
                <a:cubicBezTo>
                  <a:pt x="6180" y="5227"/>
                  <a:pt x="6251" y="5263"/>
                  <a:pt x="6323" y="5322"/>
                </a:cubicBezTo>
                <a:cubicBezTo>
                  <a:pt x="7168" y="5953"/>
                  <a:pt x="8001" y="6572"/>
                  <a:pt x="8859" y="7203"/>
                </a:cubicBezTo>
                <a:cubicBezTo>
                  <a:pt x="9156" y="7418"/>
                  <a:pt x="9430" y="7632"/>
                  <a:pt x="9728" y="7858"/>
                </a:cubicBezTo>
                <a:cubicBezTo>
                  <a:pt x="9847" y="7942"/>
                  <a:pt x="9966" y="8037"/>
                  <a:pt x="10085" y="8108"/>
                </a:cubicBezTo>
                <a:cubicBezTo>
                  <a:pt x="10323" y="7775"/>
                  <a:pt x="10621" y="7465"/>
                  <a:pt x="10895" y="7168"/>
                </a:cubicBezTo>
                <a:cubicBezTo>
                  <a:pt x="11276" y="6739"/>
                  <a:pt x="11692" y="6322"/>
                  <a:pt x="12097" y="5906"/>
                </a:cubicBezTo>
                <a:cubicBezTo>
                  <a:pt x="12573" y="5394"/>
                  <a:pt x="13062" y="4894"/>
                  <a:pt x="13526" y="4370"/>
                </a:cubicBezTo>
                <a:cubicBezTo>
                  <a:pt x="13633" y="4191"/>
                  <a:pt x="14050" y="3739"/>
                  <a:pt x="14181" y="3453"/>
                </a:cubicBezTo>
                <a:close/>
                <a:moveTo>
                  <a:pt x="1834" y="7215"/>
                </a:moveTo>
                <a:cubicBezTo>
                  <a:pt x="1798" y="7215"/>
                  <a:pt x="1774" y="7203"/>
                  <a:pt x="1739" y="7168"/>
                </a:cubicBezTo>
                <a:cubicBezTo>
                  <a:pt x="1727" y="7168"/>
                  <a:pt x="1727" y="7156"/>
                  <a:pt x="1715" y="7144"/>
                </a:cubicBezTo>
                <a:cubicBezTo>
                  <a:pt x="1715" y="7203"/>
                  <a:pt x="1739" y="7275"/>
                  <a:pt x="1774" y="7311"/>
                </a:cubicBezTo>
                <a:lnTo>
                  <a:pt x="1774" y="7311"/>
                </a:lnTo>
                <a:cubicBezTo>
                  <a:pt x="1810" y="7311"/>
                  <a:pt x="1834" y="7287"/>
                  <a:pt x="1858" y="7275"/>
                </a:cubicBezTo>
                <a:lnTo>
                  <a:pt x="1858" y="7275"/>
                </a:lnTo>
                <a:cubicBezTo>
                  <a:pt x="1834" y="7275"/>
                  <a:pt x="1834" y="7251"/>
                  <a:pt x="1834" y="7215"/>
                </a:cubicBezTo>
                <a:close/>
                <a:moveTo>
                  <a:pt x="5180" y="5370"/>
                </a:moveTo>
                <a:cubicBezTo>
                  <a:pt x="5239" y="5310"/>
                  <a:pt x="5287" y="5251"/>
                  <a:pt x="5323" y="5179"/>
                </a:cubicBezTo>
                <a:cubicBezTo>
                  <a:pt x="4822" y="4810"/>
                  <a:pt x="4334" y="4429"/>
                  <a:pt x="3822" y="4060"/>
                </a:cubicBezTo>
                <a:cubicBezTo>
                  <a:pt x="3477" y="3810"/>
                  <a:pt x="3144" y="3572"/>
                  <a:pt x="2787" y="3334"/>
                </a:cubicBezTo>
                <a:cubicBezTo>
                  <a:pt x="2763" y="3370"/>
                  <a:pt x="2763" y="3405"/>
                  <a:pt x="2763" y="3441"/>
                </a:cubicBezTo>
                <a:cubicBezTo>
                  <a:pt x="3560" y="4096"/>
                  <a:pt x="4358" y="4727"/>
                  <a:pt x="5180" y="5370"/>
                </a:cubicBezTo>
                <a:close/>
                <a:moveTo>
                  <a:pt x="10347" y="9275"/>
                </a:moveTo>
                <a:cubicBezTo>
                  <a:pt x="10311" y="9418"/>
                  <a:pt x="10133" y="9585"/>
                  <a:pt x="9990" y="9466"/>
                </a:cubicBezTo>
                <a:cubicBezTo>
                  <a:pt x="9787" y="9347"/>
                  <a:pt x="9597" y="9216"/>
                  <a:pt x="9406" y="9073"/>
                </a:cubicBezTo>
                <a:cubicBezTo>
                  <a:pt x="9109" y="8870"/>
                  <a:pt x="8799" y="8644"/>
                  <a:pt x="8502" y="8418"/>
                </a:cubicBezTo>
                <a:cubicBezTo>
                  <a:pt x="7704" y="7834"/>
                  <a:pt x="6930" y="7239"/>
                  <a:pt x="6156" y="6644"/>
                </a:cubicBezTo>
                <a:cubicBezTo>
                  <a:pt x="5846" y="6418"/>
                  <a:pt x="5537" y="6168"/>
                  <a:pt x="5239" y="5941"/>
                </a:cubicBezTo>
                <a:cubicBezTo>
                  <a:pt x="5084" y="6275"/>
                  <a:pt x="4942" y="6608"/>
                  <a:pt x="4787" y="6942"/>
                </a:cubicBezTo>
                <a:cubicBezTo>
                  <a:pt x="4632" y="7311"/>
                  <a:pt x="4477" y="7680"/>
                  <a:pt x="4334" y="8037"/>
                </a:cubicBezTo>
                <a:lnTo>
                  <a:pt x="4334" y="8049"/>
                </a:lnTo>
                <a:cubicBezTo>
                  <a:pt x="4191" y="8406"/>
                  <a:pt x="4537" y="8894"/>
                  <a:pt x="4763" y="9144"/>
                </a:cubicBezTo>
                <a:cubicBezTo>
                  <a:pt x="5358" y="9847"/>
                  <a:pt x="6323" y="10347"/>
                  <a:pt x="7168" y="10668"/>
                </a:cubicBezTo>
                <a:cubicBezTo>
                  <a:pt x="7275" y="10716"/>
                  <a:pt x="7382" y="10740"/>
                  <a:pt x="7489" y="10787"/>
                </a:cubicBezTo>
                <a:lnTo>
                  <a:pt x="7489" y="10787"/>
                </a:lnTo>
                <a:cubicBezTo>
                  <a:pt x="8525" y="11156"/>
                  <a:pt x="9585" y="11085"/>
                  <a:pt x="10597" y="10656"/>
                </a:cubicBezTo>
                <a:cubicBezTo>
                  <a:pt x="11121" y="10430"/>
                  <a:pt x="11669" y="10073"/>
                  <a:pt x="12097" y="9692"/>
                </a:cubicBezTo>
                <a:lnTo>
                  <a:pt x="11990" y="7668"/>
                </a:lnTo>
                <a:cubicBezTo>
                  <a:pt x="11669" y="7965"/>
                  <a:pt x="11359" y="8275"/>
                  <a:pt x="11026" y="8573"/>
                </a:cubicBezTo>
                <a:lnTo>
                  <a:pt x="10621" y="8977"/>
                </a:lnTo>
                <a:cubicBezTo>
                  <a:pt x="10537" y="9061"/>
                  <a:pt x="10442" y="9168"/>
                  <a:pt x="10371" y="9275"/>
                </a:cubicBezTo>
                <a:cubicBezTo>
                  <a:pt x="10359" y="9251"/>
                  <a:pt x="10347" y="9251"/>
                  <a:pt x="10347" y="9275"/>
                </a:cubicBezTo>
                <a:close/>
                <a:moveTo>
                  <a:pt x="5501" y="5620"/>
                </a:moveTo>
                <a:cubicBezTo>
                  <a:pt x="5668" y="5763"/>
                  <a:pt x="5846" y="5882"/>
                  <a:pt x="6013" y="6013"/>
                </a:cubicBezTo>
                <a:cubicBezTo>
                  <a:pt x="6727" y="6561"/>
                  <a:pt x="7454" y="7096"/>
                  <a:pt x="8204" y="7632"/>
                </a:cubicBezTo>
                <a:cubicBezTo>
                  <a:pt x="8811" y="8085"/>
                  <a:pt x="9430" y="8513"/>
                  <a:pt x="10061" y="8918"/>
                </a:cubicBezTo>
                <a:cubicBezTo>
                  <a:pt x="10145" y="8799"/>
                  <a:pt x="10264" y="8680"/>
                  <a:pt x="10371" y="8573"/>
                </a:cubicBezTo>
                <a:cubicBezTo>
                  <a:pt x="10561" y="8382"/>
                  <a:pt x="10764" y="8204"/>
                  <a:pt x="10954" y="8025"/>
                </a:cubicBezTo>
                <a:cubicBezTo>
                  <a:pt x="11442" y="7537"/>
                  <a:pt x="11954" y="7084"/>
                  <a:pt x="12442" y="6608"/>
                </a:cubicBezTo>
                <a:cubicBezTo>
                  <a:pt x="12871" y="6191"/>
                  <a:pt x="13288" y="5751"/>
                  <a:pt x="13681" y="5310"/>
                </a:cubicBezTo>
                <a:cubicBezTo>
                  <a:pt x="13943" y="5001"/>
                  <a:pt x="14276" y="4596"/>
                  <a:pt x="14431" y="4227"/>
                </a:cubicBezTo>
                <a:cubicBezTo>
                  <a:pt x="14478" y="4132"/>
                  <a:pt x="14478" y="3965"/>
                  <a:pt x="14467" y="3834"/>
                </a:cubicBezTo>
                <a:cubicBezTo>
                  <a:pt x="14109" y="4298"/>
                  <a:pt x="13716" y="4751"/>
                  <a:pt x="13335" y="5191"/>
                </a:cubicBezTo>
                <a:cubicBezTo>
                  <a:pt x="12859" y="5727"/>
                  <a:pt x="12347" y="6239"/>
                  <a:pt x="11859" y="6751"/>
                </a:cubicBezTo>
                <a:cubicBezTo>
                  <a:pt x="11335" y="7311"/>
                  <a:pt x="10823" y="7870"/>
                  <a:pt x="10323" y="8454"/>
                </a:cubicBezTo>
                <a:cubicBezTo>
                  <a:pt x="10252" y="8561"/>
                  <a:pt x="9990" y="8632"/>
                  <a:pt x="9883" y="8585"/>
                </a:cubicBezTo>
                <a:cubicBezTo>
                  <a:pt x="9883" y="8585"/>
                  <a:pt x="9871" y="8585"/>
                  <a:pt x="9871" y="8573"/>
                </a:cubicBezTo>
                <a:cubicBezTo>
                  <a:pt x="9359" y="8215"/>
                  <a:pt x="8847" y="7846"/>
                  <a:pt x="8359" y="7453"/>
                </a:cubicBezTo>
                <a:cubicBezTo>
                  <a:pt x="7692" y="6953"/>
                  <a:pt x="7025" y="6453"/>
                  <a:pt x="6370" y="5953"/>
                </a:cubicBezTo>
                <a:cubicBezTo>
                  <a:pt x="6144" y="5775"/>
                  <a:pt x="5906" y="5608"/>
                  <a:pt x="5680" y="5429"/>
                </a:cubicBezTo>
                <a:cubicBezTo>
                  <a:pt x="5620" y="5501"/>
                  <a:pt x="5561" y="5560"/>
                  <a:pt x="5501" y="56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>
            <a:off x="2869017" y="684488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6" name="Google Shape;536;p34"/>
          <p:cNvGrpSpPr/>
          <p:nvPr/>
        </p:nvGrpSpPr>
        <p:grpSpPr>
          <a:xfrm>
            <a:off x="2313317" y="474409"/>
            <a:ext cx="931481" cy="1128017"/>
            <a:chOff x="5685225" y="1586850"/>
            <a:chExt cx="598600" cy="724900"/>
          </a:xfrm>
        </p:grpSpPr>
        <p:sp>
          <p:nvSpPr>
            <p:cNvPr id="537" name="Google Shape;537;p34"/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4"/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4"/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4"/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4"/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4"/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4"/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4"/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4"/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4"/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4"/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4"/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4"/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4"/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4"/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4"/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4" name="Google Shape;564;p34"/>
          <p:cNvSpPr txBox="1">
            <a:spLocks noGrp="1"/>
          </p:cNvSpPr>
          <p:nvPr>
            <p:ph type="title"/>
          </p:nvPr>
        </p:nvSpPr>
        <p:spPr>
          <a:xfrm>
            <a:off x="5357818" y="448056"/>
            <a:ext cx="3017082" cy="21951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dirty="0" err="1" smtClean="0"/>
              <a:t>B.Pendekatan</a:t>
            </a:r>
            <a:r>
              <a:rPr lang="en-US" sz="1800" dirty="0" smtClean="0"/>
              <a:t> </a:t>
            </a:r>
            <a:r>
              <a:rPr lang="en-US" sz="1800" dirty="0" err="1" smtClean="0"/>
              <a:t>sosiologis</a:t>
            </a:r>
            <a:r>
              <a:rPr lang="en-US" sz="1800" dirty="0" smtClean="0"/>
              <a:t> </a:t>
            </a:r>
            <a:r>
              <a:rPr lang="en-US" sz="1800" dirty="0" err="1" smtClean="0"/>
              <a:t>Pendekatan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mengandaikan</a:t>
            </a:r>
            <a:r>
              <a:rPr lang="en-US" sz="1800" dirty="0" smtClean="0"/>
              <a:t> </a:t>
            </a:r>
            <a:r>
              <a:rPr lang="en-US" sz="1800" dirty="0" err="1" smtClean="0"/>
              <a:t>terjadinya</a:t>
            </a:r>
            <a:r>
              <a:rPr lang="en-US" sz="1800" dirty="0" smtClean="0"/>
              <a:t> </a:t>
            </a:r>
            <a:r>
              <a:rPr lang="en-US" sz="1800" dirty="0" err="1" smtClean="0"/>
              <a:t>proses</a:t>
            </a:r>
            <a:r>
              <a:rPr lang="en-US" sz="1800" dirty="0" smtClean="0"/>
              <a:t> </a:t>
            </a:r>
            <a:r>
              <a:rPr lang="en-US" sz="1800" dirty="0" err="1" smtClean="0"/>
              <a:t>kontekstualisme</a:t>
            </a:r>
            <a:r>
              <a:rPr lang="en-US" sz="1800" dirty="0" smtClean="0"/>
              <a:t> </a:t>
            </a:r>
            <a:r>
              <a:rPr lang="en-US" sz="1800" dirty="0" err="1" smtClean="0"/>
              <a:t>atas</a:t>
            </a:r>
            <a:r>
              <a:rPr lang="en-US" sz="1800" dirty="0" smtClean="0"/>
              <a:t> </a:t>
            </a:r>
            <a:r>
              <a:rPr lang="en-US" sz="1800" dirty="0" err="1" smtClean="0"/>
              <a:t>apa</a:t>
            </a:r>
            <a:r>
              <a:rPr lang="en-US" sz="1800" dirty="0" smtClean="0"/>
              <a:t> yang </a:t>
            </a:r>
            <a:r>
              <a:rPr lang="en-US" sz="1800" dirty="0" err="1" smtClean="0"/>
              <a:t>pernah</a:t>
            </a:r>
            <a:r>
              <a:rPr lang="en-US" sz="1800" dirty="0" smtClean="0"/>
              <a:t> </a:t>
            </a:r>
            <a:r>
              <a:rPr lang="en-US" sz="1800" dirty="0" err="1" smtClean="0"/>
              <a:t>terjadi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masa</a:t>
            </a:r>
            <a:r>
              <a:rPr lang="en-US" sz="1800" dirty="0" smtClean="0"/>
              <a:t> </a:t>
            </a:r>
            <a:r>
              <a:rPr lang="en-US" sz="1800" dirty="0" err="1" smtClean="0"/>
              <a:t>sebelumnya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datangnya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masa</a:t>
            </a:r>
            <a:r>
              <a:rPr lang="en-US" sz="1800" dirty="0" smtClean="0"/>
              <a:t> </a:t>
            </a:r>
            <a:r>
              <a:rPr lang="en-US" sz="1800" dirty="0" err="1" smtClean="0"/>
              <a:t>lampau</a:t>
            </a:r>
            <a:r>
              <a:rPr lang="en-US" sz="1800" dirty="0" smtClean="0"/>
              <a:t>.</a:t>
            </a:r>
            <a:endParaRPr sz="1800"/>
          </a:p>
        </p:txBody>
      </p:sp>
      <p:sp>
        <p:nvSpPr>
          <p:cNvPr id="565" name="Google Shape;565;p34"/>
          <p:cNvSpPr/>
          <p:nvPr/>
        </p:nvSpPr>
        <p:spPr>
          <a:xfrm rot="2006702">
            <a:off x="5207651" y="194429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34"/>
          <p:cNvSpPr/>
          <p:nvPr/>
        </p:nvSpPr>
        <p:spPr>
          <a:xfrm>
            <a:off x="8284721" y="25302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6706" y="539400"/>
            <a:ext cx="3394200" cy="4064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572" name="Google Shape;572;p35"/>
          <p:cNvGrpSpPr/>
          <p:nvPr/>
        </p:nvGrpSpPr>
        <p:grpSpPr>
          <a:xfrm>
            <a:off x="2987350" y="455855"/>
            <a:ext cx="1696564" cy="1696564"/>
            <a:chOff x="2987350" y="455855"/>
            <a:chExt cx="1696564" cy="1696564"/>
          </a:xfrm>
        </p:grpSpPr>
        <p:sp>
          <p:nvSpPr>
            <p:cNvPr id="573" name="Google Shape;573;p35"/>
            <p:cNvSpPr/>
            <p:nvPr/>
          </p:nvSpPr>
          <p:spPr>
            <a:xfrm>
              <a:off x="2987350" y="455855"/>
              <a:ext cx="1696564" cy="1696564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4" name="Google Shape;574;p35"/>
            <p:cNvGrpSpPr/>
            <p:nvPr/>
          </p:nvGrpSpPr>
          <p:grpSpPr>
            <a:xfrm>
              <a:off x="3324953" y="937837"/>
              <a:ext cx="1021203" cy="732658"/>
              <a:chOff x="4582100" y="3095150"/>
              <a:chExt cx="581650" cy="417350"/>
            </a:xfrm>
          </p:grpSpPr>
          <p:sp>
            <p:nvSpPr>
              <p:cNvPr id="575" name="Google Shape;575;p35"/>
              <p:cNvSpPr/>
              <p:nvPr/>
            </p:nvSpPr>
            <p:spPr>
              <a:xfrm>
                <a:off x="4858025" y="3105275"/>
                <a:ext cx="263750" cy="382500"/>
              </a:xfrm>
              <a:custGeom>
                <a:avLst/>
                <a:gdLst/>
                <a:ahLst/>
                <a:cxnLst/>
                <a:rect l="l" t="t" r="r" b="b"/>
                <a:pathLst>
                  <a:path w="10550" h="15300" extrusionOk="0">
                    <a:moveTo>
                      <a:pt x="275" y="15300"/>
                    </a:moveTo>
                    <a:cubicBezTo>
                      <a:pt x="25" y="15193"/>
                      <a:pt x="1" y="15002"/>
                      <a:pt x="25" y="14800"/>
                    </a:cubicBezTo>
                    <a:cubicBezTo>
                      <a:pt x="96" y="13407"/>
                      <a:pt x="180" y="12002"/>
                      <a:pt x="227" y="10609"/>
                    </a:cubicBezTo>
                    <a:cubicBezTo>
                      <a:pt x="275" y="9347"/>
                      <a:pt x="239" y="8061"/>
                      <a:pt x="263" y="6799"/>
                    </a:cubicBezTo>
                    <a:cubicBezTo>
                      <a:pt x="263" y="5715"/>
                      <a:pt x="275" y="4608"/>
                      <a:pt x="275" y="3525"/>
                    </a:cubicBezTo>
                    <a:cubicBezTo>
                      <a:pt x="275" y="3203"/>
                      <a:pt x="418" y="2965"/>
                      <a:pt x="656" y="2810"/>
                    </a:cubicBezTo>
                    <a:cubicBezTo>
                      <a:pt x="1227" y="2417"/>
                      <a:pt x="1811" y="2024"/>
                      <a:pt x="2406" y="1691"/>
                    </a:cubicBezTo>
                    <a:cubicBezTo>
                      <a:pt x="3680" y="977"/>
                      <a:pt x="5061" y="500"/>
                      <a:pt x="6502" y="239"/>
                    </a:cubicBezTo>
                    <a:cubicBezTo>
                      <a:pt x="7633" y="24"/>
                      <a:pt x="8764" y="0"/>
                      <a:pt x="9895" y="191"/>
                    </a:cubicBezTo>
                    <a:cubicBezTo>
                      <a:pt x="10347" y="262"/>
                      <a:pt x="10347" y="298"/>
                      <a:pt x="10395" y="727"/>
                    </a:cubicBezTo>
                    <a:cubicBezTo>
                      <a:pt x="10550" y="2286"/>
                      <a:pt x="10419" y="3846"/>
                      <a:pt x="10347" y="5418"/>
                    </a:cubicBezTo>
                    <a:cubicBezTo>
                      <a:pt x="10300" y="6335"/>
                      <a:pt x="10300" y="7275"/>
                      <a:pt x="10276" y="8192"/>
                    </a:cubicBezTo>
                    <a:cubicBezTo>
                      <a:pt x="10252" y="8787"/>
                      <a:pt x="10181" y="9371"/>
                      <a:pt x="10169" y="9966"/>
                    </a:cubicBezTo>
                    <a:cubicBezTo>
                      <a:pt x="10157" y="10454"/>
                      <a:pt x="10157" y="10930"/>
                      <a:pt x="10157" y="11430"/>
                    </a:cubicBezTo>
                    <a:cubicBezTo>
                      <a:pt x="10157" y="11704"/>
                      <a:pt x="10121" y="11990"/>
                      <a:pt x="10097" y="12264"/>
                    </a:cubicBezTo>
                    <a:cubicBezTo>
                      <a:pt x="10038" y="12740"/>
                      <a:pt x="9895" y="12871"/>
                      <a:pt x="9419" y="12919"/>
                    </a:cubicBezTo>
                    <a:cubicBezTo>
                      <a:pt x="8919" y="12954"/>
                      <a:pt x="8431" y="12990"/>
                      <a:pt x="7919" y="13038"/>
                    </a:cubicBezTo>
                    <a:cubicBezTo>
                      <a:pt x="6645" y="13157"/>
                      <a:pt x="5394" y="13419"/>
                      <a:pt x="4144" y="13752"/>
                    </a:cubicBezTo>
                    <a:cubicBezTo>
                      <a:pt x="3287" y="13955"/>
                      <a:pt x="2442" y="14145"/>
                      <a:pt x="1668" y="14550"/>
                    </a:cubicBezTo>
                    <a:cubicBezTo>
                      <a:pt x="1180" y="14776"/>
                      <a:pt x="727" y="15038"/>
                      <a:pt x="275" y="15300"/>
                    </a:cubicBezTo>
                    <a:close/>
                    <a:moveTo>
                      <a:pt x="1775" y="3548"/>
                    </a:moveTo>
                    <a:cubicBezTo>
                      <a:pt x="1906" y="3537"/>
                      <a:pt x="2001" y="3548"/>
                      <a:pt x="2073" y="3513"/>
                    </a:cubicBezTo>
                    <a:cubicBezTo>
                      <a:pt x="3228" y="3001"/>
                      <a:pt x="4418" y="2560"/>
                      <a:pt x="5633" y="2167"/>
                    </a:cubicBezTo>
                    <a:cubicBezTo>
                      <a:pt x="6490" y="1882"/>
                      <a:pt x="7359" y="1679"/>
                      <a:pt x="8276" y="1739"/>
                    </a:cubicBezTo>
                    <a:cubicBezTo>
                      <a:pt x="8431" y="1751"/>
                      <a:pt x="8669" y="1810"/>
                      <a:pt x="8657" y="1572"/>
                    </a:cubicBezTo>
                    <a:cubicBezTo>
                      <a:pt x="8657" y="1370"/>
                      <a:pt x="8419" y="1382"/>
                      <a:pt x="8264" y="1382"/>
                    </a:cubicBezTo>
                    <a:cubicBezTo>
                      <a:pt x="7299" y="1429"/>
                      <a:pt x="6359" y="1524"/>
                      <a:pt x="5454" y="1882"/>
                    </a:cubicBezTo>
                    <a:cubicBezTo>
                      <a:pt x="4347" y="2322"/>
                      <a:pt x="3251" y="2715"/>
                      <a:pt x="2132" y="3120"/>
                    </a:cubicBezTo>
                    <a:cubicBezTo>
                      <a:pt x="1954" y="3191"/>
                      <a:pt x="1811" y="3251"/>
                      <a:pt x="1775" y="3548"/>
                    </a:cubicBezTo>
                    <a:close/>
                    <a:moveTo>
                      <a:pt x="2954" y="8371"/>
                    </a:moveTo>
                    <a:cubicBezTo>
                      <a:pt x="3085" y="8228"/>
                      <a:pt x="3204" y="8109"/>
                      <a:pt x="3299" y="7966"/>
                    </a:cubicBezTo>
                    <a:cubicBezTo>
                      <a:pt x="3561" y="7597"/>
                      <a:pt x="3478" y="7299"/>
                      <a:pt x="3013" y="7180"/>
                    </a:cubicBezTo>
                    <a:cubicBezTo>
                      <a:pt x="2739" y="7108"/>
                      <a:pt x="2454" y="7073"/>
                      <a:pt x="2192" y="7037"/>
                    </a:cubicBezTo>
                    <a:cubicBezTo>
                      <a:pt x="1954" y="7001"/>
                      <a:pt x="1846" y="7073"/>
                      <a:pt x="1894" y="7335"/>
                    </a:cubicBezTo>
                    <a:cubicBezTo>
                      <a:pt x="2001" y="8001"/>
                      <a:pt x="1894" y="8656"/>
                      <a:pt x="1775" y="9299"/>
                    </a:cubicBezTo>
                    <a:cubicBezTo>
                      <a:pt x="1727" y="9537"/>
                      <a:pt x="1834" y="9740"/>
                      <a:pt x="2061" y="9740"/>
                    </a:cubicBezTo>
                    <a:cubicBezTo>
                      <a:pt x="2370" y="9740"/>
                      <a:pt x="2727" y="9764"/>
                      <a:pt x="3013" y="9644"/>
                    </a:cubicBezTo>
                    <a:cubicBezTo>
                      <a:pt x="3430" y="9454"/>
                      <a:pt x="3632" y="9013"/>
                      <a:pt x="3204" y="8561"/>
                    </a:cubicBezTo>
                    <a:cubicBezTo>
                      <a:pt x="3108" y="8525"/>
                      <a:pt x="3061" y="8466"/>
                      <a:pt x="2954" y="8371"/>
                    </a:cubicBezTo>
                    <a:close/>
                    <a:moveTo>
                      <a:pt x="8300" y="10990"/>
                    </a:moveTo>
                    <a:cubicBezTo>
                      <a:pt x="8097" y="10966"/>
                      <a:pt x="7942" y="10907"/>
                      <a:pt x="7776" y="10907"/>
                    </a:cubicBezTo>
                    <a:cubicBezTo>
                      <a:pt x="7002" y="10942"/>
                      <a:pt x="6216" y="10990"/>
                      <a:pt x="5442" y="11073"/>
                    </a:cubicBezTo>
                    <a:cubicBezTo>
                      <a:pt x="4990" y="11109"/>
                      <a:pt x="4525" y="11216"/>
                      <a:pt x="4097" y="11323"/>
                    </a:cubicBezTo>
                    <a:cubicBezTo>
                      <a:pt x="3442" y="11490"/>
                      <a:pt x="2787" y="11692"/>
                      <a:pt x="2132" y="11883"/>
                    </a:cubicBezTo>
                    <a:cubicBezTo>
                      <a:pt x="2025" y="11919"/>
                      <a:pt x="1918" y="11942"/>
                      <a:pt x="1846" y="11990"/>
                    </a:cubicBezTo>
                    <a:cubicBezTo>
                      <a:pt x="1811" y="12002"/>
                      <a:pt x="1775" y="12097"/>
                      <a:pt x="1787" y="12145"/>
                    </a:cubicBezTo>
                    <a:cubicBezTo>
                      <a:pt x="1823" y="12204"/>
                      <a:pt x="1882" y="12264"/>
                      <a:pt x="1942" y="12276"/>
                    </a:cubicBezTo>
                    <a:cubicBezTo>
                      <a:pt x="1977" y="12288"/>
                      <a:pt x="2061" y="12264"/>
                      <a:pt x="2096" y="12240"/>
                    </a:cubicBezTo>
                    <a:cubicBezTo>
                      <a:pt x="2775" y="12050"/>
                      <a:pt x="3430" y="11835"/>
                      <a:pt x="4097" y="11645"/>
                    </a:cubicBezTo>
                    <a:cubicBezTo>
                      <a:pt x="4323" y="11585"/>
                      <a:pt x="4561" y="11526"/>
                      <a:pt x="4775" y="11490"/>
                    </a:cubicBezTo>
                    <a:cubicBezTo>
                      <a:pt x="5823" y="11323"/>
                      <a:pt x="6847" y="11133"/>
                      <a:pt x="7907" y="11276"/>
                    </a:cubicBezTo>
                    <a:cubicBezTo>
                      <a:pt x="8073" y="11335"/>
                      <a:pt x="8240" y="11288"/>
                      <a:pt x="8300" y="10990"/>
                    </a:cubicBezTo>
                    <a:close/>
                    <a:moveTo>
                      <a:pt x="8240" y="9502"/>
                    </a:moveTo>
                    <a:cubicBezTo>
                      <a:pt x="7907" y="9478"/>
                      <a:pt x="7597" y="9418"/>
                      <a:pt x="7264" y="9418"/>
                    </a:cubicBezTo>
                    <a:cubicBezTo>
                      <a:pt x="6430" y="9406"/>
                      <a:pt x="5585" y="9383"/>
                      <a:pt x="4787" y="9680"/>
                    </a:cubicBezTo>
                    <a:cubicBezTo>
                      <a:pt x="4323" y="9847"/>
                      <a:pt x="3859" y="9966"/>
                      <a:pt x="3382" y="10097"/>
                    </a:cubicBezTo>
                    <a:cubicBezTo>
                      <a:pt x="2918" y="10228"/>
                      <a:pt x="2442" y="10347"/>
                      <a:pt x="1977" y="10490"/>
                    </a:cubicBezTo>
                    <a:cubicBezTo>
                      <a:pt x="1894" y="10514"/>
                      <a:pt x="1799" y="10526"/>
                      <a:pt x="1739" y="10597"/>
                    </a:cubicBezTo>
                    <a:cubicBezTo>
                      <a:pt x="1715" y="10621"/>
                      <a:pt x="1668" y="10692"/>
                      <a:pt x="1680" y="10740"/>
                    </a:cubicBezTo>
                    <a:cubicBezTo>
                      <a:pt x="1704" y="10787"/>
                      <a:pt x="1763" y="10835"/>
                      <a:pt x="1799" y="10847"/>
                    </a:cubicBezTo>
                    <a:cubicBezTo>
                      <a:pt x="1882" y="10859"/>
                      <a:pt x="1954" y="10847"/>
                      <a:pt x="2013" y="10811"/>
                    </a:cubicBezTo>
                    <a:cubicBezTo>
                      <a:pt x="2513" y="10645"/>
                      <a:pt x="3025" y="10502"/>
                      <a:pt x="3525" y="10335"/>
                    </a:cubicBezTo>
                    <a:cubicBezTo>
                      <a:pt x="4978" y="9859"/>
                      <a:pt x="6430" y="9549"/>
                      <a:pt x="7954" y="9847"/>
                    </a:cubicBezTo>
                    <a:cubicBezTo>
                      <a:pt x="8204" y="9883"/>
                      <a:pt x="8252" y="9740"/>
                      <a:pt x="8240" y="9502"/>
                    </a:cubicBezTo>
                    <a:close/>
                    <a:moveTo>
                      <a:pt x="2132" y="4525"/>
                    </a:moveTo>
                    <a:cubicBezTo>
                      <a:pt x="2239" y="4537"/>
                      <a:pt x="2346" y="4572"/>
                      <a:pt x="2418" y="4561"/>
                    </a:cubicBezTo>
                    <a:cubicBezTo>
                      <a:pt x="2847" y="4441"/>
                      <a:pt x="3275" y="4358"/>
                      <a:pt x="3692" y="4191"/>
                    </a:cubicBezTo>
                    <a:cubicBezTo>
                      <a:pt x="4990" y="3656"/>
                      <a:pt x="6335" y="3441"/>
                      <a:pt x="7728" y="3537"/>
                    </a:cubicBezTo>
                    <a:lnTo>
                      <a:pt x="8038" y="3537"/>
                    </a:lnTo>
                    <a:cubicBezTo>
                      <a:pt x="8228" y="3525"/>
                      <a:pt x="8276" y="3418"/>
                      <a:pt x="8228" y="3239"/>
                    </a:cubicBezTo>
                    <a:cubicBezTo>
                      <a:pt x="8157" y="3227"/>
                      <a:pt x="8097" y="3191"/>
                      <a:pt x="8038" y="3191"/>
                    </a:cubicBezTo>
                    <a:cubicBezTo>
                      <a:pt x="7180" y="3108"/>
                      <a:pt x="6323" y="3239"/>
                      <a:pt x="5478" y="3358"/>
                    </a:cubicBezTo>
                    <a:cubicBezTo>
                      <a:pt x="4740" y="3465"/>
                      <a:pt x="4061" y="3787"/>
                      <a:pt x="3370" y="3965"/>
                    </a:cubicBezTo>
                    <a:cubicBezTo>
                      <a:pt x="3144" y="4025"/>
                      <a:pt x="2906" y="4060"/>
                      <a:pt x="2680" y="4132"/>
                    </a:cubicBezTo>
                    <a:cubicBezTo>
                      <a:pt x="2477" y="4203"/>
                      <a:pt x="2239" y="4203"/>
                      <a:pt x="2132" y="4525"/>
                    </a:cubicBezTo>
                    <a:close/>
                    <a:moveTo>
                      <a:pt x="1846" y="6013"/>
                    </a:moveTo>
                    <a:cubicBezTo>
                      <a:pt x="1989" y="6013"/>
                      <a:pt x="2085" y="6025"/>
                      <a:pt x="2180" y="6013"/>
                    </a:cubicBezTo>
                    <a:cubicBezTo>
                      <a:pt x="3513" y="5680"/>
                      <a:pt x="4847" y="5358"/>
                      <a:pt x="6228" y="5263"/>
                    </a:cubicBezTo>
                    <a:cubicBezTo>
                      <a:pt x="6430" y="5251"/>
                      <a:pt x="6490" y="5132"/>
                      <a:pt x="6490" y="4894"/>
                    </a:cubicBezTo>
                    <a:cubicBezTo>
                      <a:pt x="6180" y="4918"/>
                      <a:pt x="5883" y="4930"/>
                      <a:pt x="5597" y="5001"/>
                    </a:cubicBezTo>
                    <a:cubicBezTo>
                      <a:pt x="4466" y="5215"/>
                      <a:pt x="3335" y="5453"/>
                      <a:pt x="2215" y="5680"/>
                    </a:cubicBezTo>
                    <a:cubicBezTo>
                      <a:pt x="2073" y="5715"/>
                      <a:pt x="1894" y="5739"/>
                      <a:pt x="1846" y="6013"/>
                    </a:cubicBezTo>
                    <a:close/>
                    <a:moveTo>
                      <a:pt x="7299" y="7632"/>
                    </a:moveTo>
                    <a:cubicBezTo>
                      <a:pt x="7026" y="7668"/>
                      <a:pt x="6764" y="7716"/>
                      <a:pt x="6514" y="7751"/>
                    </a:cubicBezTo>
                    <a:cubicBezTo>
                      <a:pt x="5883" y="7811"/>
                      <a:pt x="5240" y="7859"/>
                      <a:pt x="4621" y="7894"/>
                    </a:cubicBezTo>
                    <a:cubicBezTo>
                      <a:pt x="4490" y="7918"/>
                      <a:pt x="4275" y="7882"/>
                      <a:pt x="4287" y="8085"/>
                    </a:cubicBezTo>
                    <a:cubicBezTo>
                      <a:pt x="4299" y="8299"/>
                      <a:pt x="4501" y="8240"/>
                      <a:pt x="4644" y="8228"/>
                    </a:cubicBezTo>
                    <a:cubicBezTo>
                      <a:pt x="5454" y="8168"/>
                      <a:pt x="6252" y="8109"/>
                      <a:pt x="7073" y="8049"/>
                    </a:cubicBezTo>
                    <a:cubicBezTo>
                      <a:pt x="7323" y="8037"/>
                      <a:pt x="7323" y="7882"/>
                      <a:pt x="7299" y="7632"/>
                    </a:cubicBezTo>
                    <a:close/>
                    <a:moveTo>
                      <a:pt x="2144" y="13109"/>
                    </a:moveTo>
                    <a:cubicBezTo>
                      <a:pt x="2323" y="13097"/>
                      <a:pt x="2489" y="13109"/>
                      <a:pt x="2632" y="13073"/>
                    </a:cubicBezTo>
                    <a:cubicBezTo>
                      <a:pt x="3251" y="12943"/>
                      <a:pt x="3870" y="12800"/>
                      <a:pt x="4490" y="12645"/>
                    </a:cubicBezTo>
                    <a:cubicBezTo>
                      <a:pt x="4597" y="12621"/>
                      <a:pt x="4787" y="12585"/>
                      <a:pt x="4752" y="12407"/>
                    </a:cubicBezTo>
                    <a:cubicBezTo>
                      <a:pt x="4716" y="12228"/>
                      <a:pt x="4561" y="12264"/>
                      <a:pt x="4418" y="12276"/>
                    </a:cubicBezTo>
                    <a:cubicBezTo>
                      <a:pt x="4394" y="12276"/>
                      <a:pt x="4359" y="12288"/>
                      <a:pt x="4335" y="12288"/>
                    </a:cubicBezTo>
                    <a:cubicBezTo>
                      <a:pt x="3704" y="12454"/>
                      <a:pt x="3085" y="12597"/>
                      <a:pt x="2466" y="12764"/>
                    </a:cubicBezTo>
                    <a:cubicBezTo>
                      <a:pt x="2323" y="12812"/>
                      <a:pt x="2144" y="12812"/>
                      <a:pt x="2144" y="13109"/>
                    </a:cubicBezTo>
                    <a:close/>
                    <a:moveTo>
                      <a:pt x="6299" y="12204"/>
                    </a:moveTo>
                    <a:cubicBezTo>
                      <a:pt x="6192" y="12157"/>
                      <a:pt x="6133" y="12097"/>
                      <a:pt x="6085" y="12097"/>
                    </a:cubicBezTo>
                    <a:cubicBezTo>
                      <a:pt x="6025" y="12109"/>
                      <a:pt x="5978" y="12181"/>
                      <a:pt x="5978" y="12228"/>
                    </a:cubicBezTo>
                    <a:cubicBezTo>
                      <a:pt x="5978" y="12276"/>
                      <a:pt x="6061" y="12359"/>
                      <a:pt x="6085" y="12359"/>
                    </a:cubicBezTo>
                    <a:cubicBezTo>
                      <a:pt x="6156" y="12347"/>
                      <a:pt x="6216" y="12276"/>
                      <a:pt x="6299" y="1220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5"/>
              <p:cNvSpPr/>
              <p:nvPr/>
            </p:nvSpPr>
            <p:spPr>
              <a:xfrm>
                <a:off x="4624075" y="3114500"/>
                <a:ext cx="234875" cy="35900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4360" extrusionOk="0">
                    <a:moveTo>
                      <a:pt x="9109" y="14359"/>
                    </a:moveTo>
                    <a:cubicBezTo>
                      <a:pt x="8704" y="14157"/>
                      <a:pt x="8335" y="14002"/>
                      <a:pt x="7990" y="13812"/>
                    </a:cubicBezTo>
                    <a:cubicBezTo>
                      <a:pt x="7263" y="13407"/>
                      <a:pt x="6501" y="13181"/>
                      <a:pt x="5692" y="13109"/>
                    </a:cubicBezTo>
                    <a:cubicBezTo>
                      <a:pt x="4704" y="13014"/>
                      <a:pt x="3727" y="12883"/>
                      <a:pt x="2739" y="12824"/>
                    </a:cubicBezTo>
                    <a:cubicBezTo>
                      <a:pt x="2191" y="12800"/>
                      <a:pt x="1620" y="12859"/>
                      <a:pt x="1060" y="12883"/>
                    </a:cubicBezTo>
                    <a:cubicBezTo>
                      <a:pt x="834" y="12907"/>
                      <a:pt x="608" y="12919"/>
                      <a:pt x="346" y="12931"/>
                    </a:cubicBezTo>
                    <a:cubicBezTo>
                      <a:pt x="310" y="12764"/>
                      <a:pt x="286" y="12597"/>
                      <a:pt x="274" y="12454"/>
                    </a:cubicBezTo>
                    <a:cubicBezTo>
                      <a:pt x="227" y="11335"/>
                      <a:pt x="191" y="10204"/>
                      <a:pt x="155" y="9085"/>
                    </a:cubicBezTo>
                    <a:cubicBezTo>
                      <a:pt x="108" y="8121"/>
                      <a:pt x="13" y="7144"/>
                      <a:pt x="13" y="6168"/>
                    </a:cubicBezTo>
                    <a:cubicBezTo>
                      <a:pt x="1" y="5144"/>
                      <a:pt x="72" y="4108"/>
                      <a:pt x="96" y="3072"/>
                    </a:cubicBezTo>
                    <a:cubicBezTo>
                      <a:pt x="96" y="2322"/>
                      <a:pt x="36" y="1572"/>
                      <a:pt x="13" y="810"/>
                    </a:cubicBezTo>
                    <a:lnTo>
                      <a:pt x="13" y="155"/>
                    </a:lnTo>
                    <a:cubicBezTo>
                      <a:pt x="274" y="96"/>
                      <a:pt x="489" y="1"/>
                      <a:pt x="715" y="1"/>
                    </a:cubicBezTo>
                    <a:cubicBezTo>
                      <a:pt x="2382" y="24"/>
                      <a:pt x="4049" y="155"/>
                      <a:pt x="5644" y="715"/>
                    </a:cubicBezTo>
                    <a:cubicBezTo>
                      <a:pt x="5751" y="739"/>
                      <a:pt x="5835" y="774"/>
                      <a:pt x="5942" y="810"/>
                    </a:cubicBezTo>
                    <a:cubicBezTo>
                      <a:pt x="6847" y="1286"/>
                      <a:pt x="7775" y="1763"/>
                      <a:pt x="8680" y="2263"/>
                    </a:cubicBezTo>
                    <a:cubicBezTo>
                      <a:pt x="9157" y="2513"/>
                      <a:pt x="9395" y="2894"/>
                      <a:pt x="9395" y="3477"/>
                    </a:cubicBezTo>
                    <a:cubicBezTo>
                      <a:pt x="9359" y="5751"/>
                      <a:pt x="9383" y="8037"/>
                      <a:pt x="9347" y="10299"/>
                    </a:cubicBezTo>
                    <a:cubicBezTo>
                      <a:pt x="9347" y="10680"/>
                      <a:pt x="9287" y="11050"/>
                      <a:pt x="9276" y="11442"/>
                    </a:cubicBezTo>
                    <a:cubicBezTo>
                      <a:pt x="9240" y="12204"/>
                      <a:pt x="9228" y="12978"/>
                      <a:pt x="9204" y="13728"/>
                    </a:cubicBezTo>
                    <a:cubicBezTo>
                      <a:pt x="9180" y="13931"/>
                      <a:pt x="9145" y="14121"/>
                      <a:pt x="9109" y="14359"/>
                    </a:cubicBezTo>
                    <a:close/>
                    <a:moveTo>
                      <a:pt x="1596" y="4430"/>
                    </a:moveTo>
                    <a:cubicBezTo>
                      <a:pt x="1584" y="4477"/>
                      <a:pt x="1548" y="4525"/>
                      <a:pt x="1537" y="4584"/>
                    </a:cubicBezTo>
                    <a:cubicBezTo>
                      <a:pt x="1608" y="4644"/>
                      <a:pt x="1679" y="4727"/>
                      <a:pt x="1775" y="4763"/>
                    </a:cubicBezTo>
                    <a:cubicBezTo>
                      <a:pt x="1918" y="4799"/>
                      <a:pt x="2084" y="4823"/>
                      <a:pt x="2251" y="4834"/>
                    </a:cubicBezTo>
                    <a:cubicBezTo>
                      <a:pt x="3299" y="4942"/>
                      <a:pt x="4358" y="5013"/>
                      <a:pt x="5382" y="5287"/>
                    </a:cubicBezTo>
                    <a:cubicBezTo>
                      <a:pt x="5823" y="5382"/>
                      <a:pt x="6239" y="5525"/>
                      <a:pt x="6668" y="5644"/>
                    </a:cubicBezTo>
                    <a:cubicBezTo>
                      <a:pt x="6930" y="5716"/>
                      <a:pt x="6930" y="5716"/>
                      <a:pt x="7049" y="5382"/>
                    </a:cubicBezTo>
                    <a:cubicBezTo>
                      <a:pt x="6966" y="5346"/>
                      <a:pt x="6871" y="5275"/>
                      <a:pt x="6787" y="5263"/>
                    </a:cubicBezTo>
                    <a:cubicBezTo>
                      <a:pt x="6323" y="5144"/>
                      <a:pt x="5882" y="5001"/>
                      <a:pt x="5418" y="4930"/>
                    </a:cubicBezTo>
                    <a:cubicBezTo>
                      <a:pt x="4287" y="4751"/>
                      <a:pt x="3144" y="4608"/>
                      <a:pt x="2013" y="4465"/>
                    </a:cubicBezTo>
                    <a:cubicBezTo>
                      <a:pt x="1882" y="4418"/>
                      <a:pt x="1727" y="4430"/>
                      <a:pt x="1596" y="4430"/>
                    </a:cubicBezTo>
                    <a:close/>
                    <a:moveTo>
                      <a:pt x="7502" y="9121"/>
                    </a:moveTo>
                    <a:cubicBezTo>
                      <a:pt x="7609" y="8883"/>
                      <a:pt x="7597" y="8752"/>
                      <a:pt x="7335" y="8704"/>
                    </a:cubicBezTo>
                    <a:cubicBezTo>
                      <a:pt x="6466" y="8561"/>
                      <a:pt x="5573" y="8383"/>
                      <a:pt x="4692" y="8240"/>
                    </a:cubicBezTo>
                    <a:cubicBezTo>
                      <a:pt x="3858" y="8121"/>
                      <a:pt x="3025" y="8037"/>
                      <a:pt x="2191" y="7930"/>
                    </a:cubicBezTo>
                    <a:cubicBezTo>
                      <a:pt x="2060" y="7918"/>
                      <a:pt x="1918" y="7930"/>
                      <a:pt x="1894" y="8109"/>
                    </a:cubicBezTo>
                    <a:cubicBezTo>
                      <a:pt x="1918" y="8144"/>
                      <a:pt x="1941" y="8204"/>
                      <a:pt x="1965" y="8204"/>
                    </a:cubicBezTo>
                    <a:cubicBezTo>
                      <a:pt x="3811" y="8394"/>
                      <a:pt x="5656" y="8633"/>
                      <a:pt x="7502" y="9121"/>
                    </a:cubicBezTo>
                    <a:close/>
                    <a:moveTo>
                      <a:pt x="7311" y="6620"/>
                    </a:moveTo>
                    <a:cubicBezTo>
                      <a:pt x="7073" y="6549"/>
                      <a:pt x="6859" y="6454"/>
                      <a:pt x="6644" y="6394"/>
                    </a:cubicBezTo>
                    <a:cubicBezTo>
                      <a:pt x="5096" y="5989"/>
                      <a:pt x="3501" y="5918"/>
                      <a:pt x="1918" y="5680"/>
                    </a:cubicBezTo>
                    <a:cubicBezTo>
                      <a:pt x="1858" y="5668"/>
                      <a:pt x="1798" y="5704"/>
                      <a:pt x="1739" y="5704"/>
                    </a:cubicBezTo>
                    <a:cubicBezTo>
                      <a:pt x="1727" y="5704"/>
                      <a:pt x="1715" y="5716"/>
                      <a:pt x="1715" y="5727"/>
                    </a:cubicBezTo>
                    <a:cubicBezTo>
                      <a:pt x="1703" y="5739"/>
                      <a:pt x="1703" y="5763"/>
                      <a:pt x="1679" y="5835"/>
                    </a:cubicBezTo>
                    <a:cubicBezTo>
                      <a:pt x="1775" y="5894"/>
                      <a:pt x="1870" y="5977"/>
                      <a:pt x="1977" y="6001"/>
                    </a:cubicBezTo>
                    <a:cubicBezTo>
                      <a:pt x="2394" y="6073"/>
                      <a:pt x="2834" y="6132"/>
                      <a:pt x="3239" y="6180"/>
                    </a:cubicBezTo>
                    <a:cubicBezTo>
                      <a:pt x="4215" y="6275"/>
                      <a:pt x="5180" y="6382"/>
                      <a:pt x="6120" y="6656"/>
                    </a:cubicBezTo>
                    <a:cubicBezTo>
                      <a:pt x="6418" y="6739"/>
                      <a:pt x="6704" y="6859"/>
                      <a:pt x="7001" y="6966"/>
                    </a:cubicBezTo>
                    <a:cubicBezTo>
                      <a:pt x="7061" y="6978"/>
                      <a:pt x="7132" y="6978"/>
                      <a:pt x="7204" y="6978"/>
                    </a:cubicBezTo>
                    <a:cubicBezTo>
                      <a:pt x="7240" y="6859"/>
                      <a:pt x="7263" y="6751"/>
                      <a:pt x="7311" y="6620"/>
                    </a:cubicBezTo>
                    <a:close/>
                    <a:moveTo>
                      <a:pt x="2715" y="3882"/>
                    </a:moveTo>
                    <a:cubicBezTo>
                      <a:pt x="2977" y="3656"/>
                      <a:pt x="2965" y="3477"/>
                      <a:pt x="2906" y="3287"/>
                    </a:cubicBezTo>
                    <a:cubicBezTo>
                      <a:pt x="2834" y="3025"/>
                      <a:pt x="2763" y="2739"/>
                      <a:pt x="2691" y="2465"/>
                    </a:cubicBezTo>
                    <a:cubicBezTo>
                      <a:pt x="2560" y="2025"/>
                      <a:pt x="2429" y="1572"/>
                      <a:pt x="2263" y="1132"/>
                    </a:cubicBezTo>
                    <a:cubicBezTo>
                      <a:pt x="2227" y="1036"/>
                      <a:pt x="2132" y="917"/>
                      <a:pt x="2037" y="905"/>
                    </a:cubicBezTo>
                    <a:cubicBezTo>
                      <a:pt x="1870" y="882"/>
                      <a:pt x="1834" y="1024"/>
                      <a:pt x="1787" y="1155"/>
                    </a:cubicBezTo>
                    <a:cubicBezTo>
                      <a:pt x="1548" y="1917"/>
                      <a:pt x="1322" y="2679"/>
                      <a:pt x="1072" y="3418"/>
                    </a:cubicBezTo>
                    <a:cubicBezTo>
                      <a:pt x="1025" y="3572"/>
                      <a:pt x="1025" y="3680"/>
                      <a:pt x="1215" y="3739"/>
                    </a:cubicBezTo>
                    <a:cubicBezTo>
                      <a:pt x="1251" y="3691"/>
                      <a:pt x="1298" y="3644"/>
                      <a:pt x="1310" y="3596"/>
                    </a:cubicBezTo>
                    <a:cubicBezTo>
                      <a:pt x="1358" y="3406"/>
                      <a:pt x="1394" y="3203"/>
                      <a:pt x="1429" y="2989"/>
                    </a:cubicBezTo>
                    <a:cubicBezTo>
                      <a:pt x="1453" y="2787"/>
                      <a:pt x="1572" y="2679"/>
                      <a:pt x="1787" y="2691"/>
                    </a:cubicBezTo>
                    <a:lnTo>
                      <a:pt x="2394" y="2691"/>
                    </a:lnTo>
                    <a:cubicBezTo>
                      <a:pt x="2501" y="3060"/>
                      <a:pt x="2608" y="3441"/>
                      <a:pt x="2715" y="3882"/>
                    </a:cubicBezTo>
                    <a:close/>
                    <a:moveTo>
                      <a:pt x="7311" y="10085"/>
                    </a:moveTo>
                    <a:cubicBezTo>
                      <a:pt x="6978" y="10002"/>
                      <a:pt x="6668" y="9930"/>
                      <a:pt x="6382" y="9823"/>
                    </a:cubicBezTo>
                    <a:cubicBezTo>
                      <a:pt x="5013" y="9371"/>
                      <a:pt x="3620" y="9418"/>
                      <a:pt x="2215" y="9573"/>
                    </a:cubicBezTo>
                    <a:cubicBezTo>
                      <a:pt x="2144" y="9585"/>
                      <a:pt x="2025" y="9668"/>
                      <a:pt x="2025" y="9752"/>
                    </a:cubicBezTo>
                    <a:cubicBezTo>
                      <a:pt x="2013" y="9907"/>
                      <a:pt x="2156" y="9907"/>
                      <a:pt x="2275" y="9895"/>
                    </a:cubicBezTo>
                    <a:cubicBezTo>
                      <a:pt x="2322" y="9895"/>
                      <a:pt x="2370" y="9883"/>
                      <a:pt x="2418" y="9883"/>
                    </a:cubicBezTo>
                    <a:cubicBezTo>
                      <a:pt x="3811" y="9585"/>
                      <a:pt x="5168" y="9764"/>
                      <a:pt x="6501" y="10228"/>
                    </a:cubicBezTo>
                    <a:lnTo>
                      <a:pt x="7216" y="10442"/>
                    </a:lnTo>
                    <a:cubicBezTo>
                      <a:pt x="7252" y="10383"/>
                      <a:pt x="7275" y="10335"/>
                      <a:pt x="7299" y="10311"/>
                    </a:cubicBezTo>
                    <a:cubicBezTo>
                      <a:pt x="7299" y="10252"/>
                      <a:pt x="7299" y="10192"/>
                      <a:pt x="7311" y="10085"/>
                    </a:cubicBezTo>
                    <a:close/>
                    <a:moveTo>
                      <a:pt x="7406" y="11609"/>
                    </a:moveTo>
                    <a:cubicBezTo>
                      <a:pt x="7371" y="11573"/>
                      <a:pt x="7335" y="11550"/>
                      <a:pt x="7311" y="11550"/>
                    </a:cubicBezTo>
                    <a:cubicBezTo>
                      <a:pt x="5894" y="11192"/>
                      <a:pt x="4454" y="10954"/>
                      <a:pt x="2989" y="10847"/>
                    </a:cubicBezTo>
                    <a:cubicBezTo>
                      <a:pt x="2834" y="10835"/>
                      <a:pt x="2668" y="10823"/>
                      <a:pt x="2501" y="10847"/>
                    </a:cubicBezTo>
                    <a:cubicBezTo>
                      <a:pt x="2441" y="10847"/>
                      <a:pt x="2394" y="10954"/>
                      <a:pt x="2334" y="11014"/>
                    </a:cubicBezTo>
                    <a:cubicBezTo>
                      <a:pt x="2382" y="11061"/>
                      <a:pt x="2441" y="11121"/>
                      <a:pt x="2489" y="11133"/>
                    </a:cubicBezTo>
                    <a:cubicBezTo>
                      <a:pt x="2596" y="11157"/>
                      <a:pt x="2691" y="11133"/>
                      <a:pt x="2799" y="11145"/>
                    </a:cubicBezTo>
                    <a:cubicBezTo>
                      <a:pt x="3442" y="11192"/>
                      <a:pt x="4096" y="11192"/>
                      <a:pt x="4727" y="11311"/>
                    </a:cubicBezTo>
                    <a:cubicBezTo>
                      <a:pt x="5549" y="11454"/>
                      <a:pt x="6359" y="11716"/>
                      <a:pt x="7180" y="11907"/>
                    </a:cubicBezTo>
                    <a:cubicBezTo>
                      <a:pt x="7216" y="11919"/>
                      <a:pt x="7263" y="11907"/>
                      <a:pt x="7323" y="11907"/>
                    </a:cubicBezTo>
                    <a:cubicBezTo>
                      <a:pt x="7382" y="11812"/>
                      <a:pt x="7394" y="11716"/>
                      <a:pt x="7406" y="11609"/>
                    </a:cubicBezTo>
                    <a:close/>
                    <a:moveTo>
                      <a:pt x="3918" y="3037"/>
                    </a:moveTo>
                    <a:cubicBezTo>
                      <a:pt x="3882" y="3060"/>
                      <a:pt x="3775" y="3108"/>
                      <a:pt x="3775" y="3156"/>
                    </a:cubicBezTo>
                    <a:cubicBezTo>
                      <a:pt x="3775" y="3227"/>
                      <a:pt x="3823" y="3334"/>
                      <a:pt x="3870" y="3358"/>
                    </a:cubicBezTo>
                    <a:cubicBezTo>
                      <a:pt x="3977" y="3406"/>
                      <a:pt x="4096" y="3418"/>
                      <a:pt x="4215" y="3430"/>
                    </a:cubicBezTo>
                    <a:cubicBezTo>
                      <a:pt x="5251" y="3656"/>
                      <a:pt x="6311" y="3763"/>
                      <a:pt x="7311" y="4144"/>
                    </a:cubicBezTo>
                    <a:cubicBezTo>
                      <a:pt x="7371" y="4168"/>
                      <a:pt x="7430" y="4203"/>
                      <a:pt x="7466" y="4203"/>
                    </a:cubicBezTo>
                    <a:cubicBezTo>
                      <a:pt x="7561" y="4180"/>
                      <a:pt x="7680" y="4132"/>
                      <a:pt x="7704" y="4072"/>
                    </a:cubicBezTo>
                    <a:cubicBezTo>
                      <a:pt x="7728" y="4001"/>
                      <a:pt x="7668" y="3882"/>
                      <a:pt x="7609" y="3822"/>
                    </a:cubicBezTo>
                    <a:cubicBezTo>
                      <a:pt x="7513" y="3751"/>
                      <a:pt x="7394" y="3727"/>
                      <a:pt x="7275" y="3703"/>
                    </a:cubicBezTo>
                    <a:cubicBezTo>
                      <a:pt x="6311" y="3513"/>
                      <a:pt x="5347" y="3310"/>
                      <a:pt x="4370" y="3132"/>
                    </a:cubicBezTo>
                    <a:cubicBezTo>
                      <a:pt x="4227" y="3096"/>
                      <a:pt x="4096" y="3060"/>
                      <a:pt x="3918" y="303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5"/>
              <p:cNvSpPr/>
              <p:nvPr/>
            </p:nvSpPr>
            <p:spPr>
              <a:xfrm>
                <a:off x="4592525" y="3147550"/>
                <a:ext cx="255700" cy="352725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14109" extrusionOk="0">
                    <a:moveTo>
                      <a:pt x="1001" y="119"/>
                    </a:moveTo>
                    <a:lnTo>
                      <a:pt x="1036" y="750"/>
                    </a:lnTo>
                    <a:cubicBezTo>
                      <a:pt x="1048" y="2453"/>
                      <a:pt x="1036" y="4167"/>
                      <a:pt x="1072" y="5882"/>
                    </a:cubicBezTo>
                    <a:cubicBezTo>
                      <a:pt x="1084" y="6822"/>
                      <a:pt x="1191" y="7775"/>
                      <a:pt x="1215" y="8704"/>
                    </a:cubicBezTo>
                    <a:cubicBezTo>
                      <a:pt x="1251" y="9716"/>
                      <a:pt x="1227" y="10751"/>
                      <a:pt x="1227" y="11763"/>
                    </a:cubicBezTo>
                    <a:cubicBezTo>
                      <a:pt x="1227" y="11954"/>
                      <a:pt x="1322" y="12025"/>
                      <a:pt x="1489" y="12037"/>
                    </a:cubicBezTo>
                    <a:cubicBezTo>
                      <a:pt x="1548" y="12037"/>
                      <a:pt x="1608" y="12037"/>
                      <a:pt x="1667" y="12025"/>
                    </a:cubicBezTo>
                    <a:cubicBezTo>
                      <a:pt x="3096" y="11716"/>
                      <a:pt x="4501" y="11835"/>
                      <a:pt x="5942" y="12014"/>
                    </a:cubicBezTo>
                    <a:cubicBezTo>
                      <a:pt x="6632" y="12097"/>
                      <a:pt x="7335" y="12204"/>
                      <a:pt x="8037" y="12335"/>
                    </a:cubicBezTo>
                    <a:cubicBezTo>
                      <a:pt x="8335" y="12395"/>
                      <a:pt x="8621" y="12549"/>
                      <a:pt x="8895" y="12668"/>
                    </a:cubicBezTo>
                    <a:cubicBezTo>
                      <a:pt x="9156" y="12787"/>
                      <a:pt x="9383" y="12918"/>
                      <a:pt x="9645" y="13049"/>
                    </a:cubicBezTo>
                    <a:cubicBezTo>
                      <a:pt x="9859" y="13168"/>
                      <a:pt x="10121" y="13276"/>
                      <a:pt x="10228" y="13549"/>
                    </a:cubicBezTo>
                    <a:cubicBezTo>
                      <a:pt x="10180" y="13585"/>
                      <a:pt x="10145" y="13621"/>
                      <a:pt x="10133" y="13621"/>
                    </a:cubicBezTo>
                    <a:cubicBezTo>
                      <a:pt x="8752" y="13668"/>
                      <a:pt x="7371" y="13692"/>
                      <a:pt x="5977" y="13752"/>
                    </a:cubicBezTo>
                    <a:cubicBezTo>
                      <a:pt x="5204" y="13788"/>
                      <a:pt x="4418" y="13871"/>
                      <a:pt x="3644" y="13930"/>
                    </a:cubicBezTo>
                    <a:cubicBezTo>
                      <a:pt x="3132" y="13966"/>
                      <a:pt x="2644" y="13990"/>
                      <a:pt x="2144" y="14026"/>
                    </a:cubicBezTo>
                    <a:cubicBezTo>
                      <a:pt x="1727" y="14038"/>
                      <a:pt x="1322" y="14061"/>
                      <a:pt x="905" y="14097"/>
                    </a:cubicBezTo>
                    <a:cubicBezTo>
                      <a:pt x="715" y="14109"/>
                      <a:pt x="536" y="14097"/>
                      <a:pt x="310" y="14097"/>
                    </a:cubicBezTo>
                    <a:cubicBezTo>
                      <a:pt x="286" y="13811"/>
                      <a:pt x="251" y="13573"/>
                      <a:pt x="239" y="13335"/>
                    </a:cubicBezTo>
                    <a:cubicBezTo>
                      <a:pt x="191" y="12430"/>
                      <a:pt x="143" y="11502"/>
                      <a:pt x="132" y="10597"/>
                    </a:cubicBezTo>
                    <a:cubicBezTo>
                      <a:pt x="120" y="9180"/>
                      <a:pt x="132" y="7751"/>
                      <a:pt x="120" y="6346"/>
                    </a:cubicBezTo>
                    <a:cubicBezTo>
                      <a:pt x="84" y="4501"/>
                      <a:pt x="48" y="2655"/>
                      <a:pt x="12" y="810"/>
                    </a:cubicBezTo>
                    <a:cubicBezTo>
                      <a:pt x="1" y="12"/>
                      <a:pt x="12" y="0"/>
                      <a:pt x="798" y="60"/>
                    </a:cubicBezTo>
                    <a:cubicBezTo>
                      <a:pt x="846" y="95"/>
                      <a:pt x="882" y="107"/>
                      <a:pt x="1001" y="11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5"/>
              <p:cNvSpPr/>
              <p:nvPr/>
            </p:nvSpPr>
            <p:spPr>
              <a:xfrm>
                <a:off x="4880350" y="3133550"/>
                <a:ext cx="270600" cy="356025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14241" extrusionOk="0">
                    <a:moveTo>
                      <a:pt x="9966" y="1"/>
                    </a:moveTo>
                    <a:cubicBezTo>
                      <a:pt x="10240" y="12"/>
                      <a:pt x="10490" y="24"/>
                      <a:pt x="10776" y="60"/>
                    </a:cubicBezTo>
                    <a:cubicBezTo>
                      <a:pt x="10788" y="203"/>
                      <a:pt x="10824" y="322"/>
                      <a:pt x="10824" y="441"/>
                    </a:cubicBezTo>
                    <a:cubicBezTo>
                      <a:pt x="10812" y="1310"/>
                      <a:pt x="10776" y="2179"/>
                      <a:pt x="10752" y="3049"/>
                    </a:cubicBezTo>
                    <a:cubicBezTo>
                      <a:pt x="10705" y="4120"/>
                      <a:pt x="10633" y="5204"/>
                      <a:pt x="10586" y="6275"/>
                    </a:cubicBezTo>
                    <a:cubicBezTo>
                      <a:pt x="10574" y="6549"/>
                      <a:pt x="10621" y="6811"/>
                      <a:pt x="10621" y="7061"/>
                    </a:cubicBezTo>
                    <a:cubicBezTo>
                      <a:pt x="10597" y="9359"/>
                      <a:pt x="10574" y="11645"/>
                      <a:pt x="10562" y="13931"/>
                    </a:cubicBezTo>
                    <a:cubicBezTo>
                      <a:pt x="10562" y="14002"/>
                      <a:pt x="10538" y="14062"/>
                      <a:pt x="10526" y="14169"/>
                    </a:cubicBezTo>
                    <a:cubicBezTo>
                      <a:pt x="10419" y="14181"/>
                      <a:pt x="10336" y="14193"/>
                      <a:pt x="10264" y="14181"/>
                    </a:cubicBezTo>
                    <a:cubicBezTo>
                      <a:pt x="8216" y="14050"/>
                      <a:pt x="6192" y="14002"/>
                      <a:pt x="4156" y="14074"/>
                    </a:cubicBezTo>
                    <a:cubicBezTo>
                      <a:pt x="3978" y="14074"/>
                      <a:pt x="3799" y="14133"/>
                      <a:pt x="3632" y="14133"/>
                    </a:cubicBezTo>
                    <a:cubicBezTo>
                      <a:pt x="2513" y="14181"/>
                      <a:pt x="1394" y="14205"/>
                      <a:pt x="275" y="14240"/>
                    </a:cubicBezTo>
                    <a:cubicBezTo>
                      <a:pt x="203" y="14240"/>
                      <a:pt x="132" y="14228"/>
                      <a:pt x="1" y="14193"/>
                    </a:cubicBezTo>
                    <a:cubicBezTo>
                      <a:pt x="299" y="13931"/>
                      <a:pt x="596" y="13788"/>
                      <a:pt x="894" y="13657"/>
                    </a:cubicBezTo>
                    <a:cubicBezTo>
                      <a:pt x="2144" y="13109"/>
                      <a:pt x="3489" y="12835"/>
                      <a:pt x="4811" y="12538"/>
                    </a:cubicBezTo>
                    <a:cubicBezTo>
                      <a:pt x="6037" y="12276"/>
                      <a:pt x="7276" y="12121"/>
                      <a:pt x="8550" y="12109"/>
                    </a:cubicBezTo>
                    <a:cubicBezTo>
                      <a:pt x="8788" y="12109"/>
                      <a:pt x="9038" y="12002"/>
                      <a:pt x="9276" y="11931"/>
                    </a:cubicBezTo>
                    <a:cubicBezTo>
                      <a:pt x="9454" y="11871"/>
                      <a:pt x="9502" y="11704"/>
                      <a:pt x="9514" y="11550"/>
                    </a:cubicBezTo>
                    <a:cubicBezTo>
                      <a:pt x="9562" y="10919"/>
                      <a:pt x="9597" y="10311"/>
                      <a:pt x="9633" y="9680"/>
                    </a:cubicBezTo>
                    <a:cubicBezTo>
                      <a:pt x="9669" y="9049"/>
                      <a:pt x="9669" y="8394"/>
                      <a:pt x="9693" y="7740"/>
                    </a:cubicBezTo>
                    <a:cubicBezTo>
                      <a:pt x="9728" y="6799"/>
                      <a:pt x="9752" y="5846"/>
                      <a:pt x="9800" y="4906"/>
                    </a:cubicBezTo>
                    <a:cubicBezTo>
                      <a:pt x="9812" y="4322"/>
                      <a:pt x="9859" y="3763"/>
                      <a:pt x="9871" y="3179"/>
                    </a:cubicBezTo>
                    <a:cubicBezTo>
                      <a:pt x="9907" y="2275"/>
                      <a:pt x="9919" y="1346"/>
                      <a:pt x="9943" y="441"/>
                    </a:cubicBezTo>
                    <a:cubicBezTo>
                      <a:pt x="9919" y="310"/>
                      <a:pt x="9943" y="191"/>
                      <a:pt x="99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5"/>
              <p:cNvSpPr/>
              <p:nvPr/>
            </p:nvSpPr>
            <p:spPr>
              <a:xfrm>
                <a:off x="5007450" y="3407700"/>
                <a:ext cx="80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86" extrusionOk="0">
                    <a:moveTo>
                      <a:pt x="322" y="107"/>
                    </a:moveTo>
                    <a:cubicBezTo>
                      <a:pt x="239" y="179"/>
                      <a:pt x="179" y="250"/>
                      <a:pt x="108" y="262"/>
                    </a:cubicBezTo>
                    <a:cubicBezTo>
                      <a:pt x="84" y="286"/>
                      <a:pt x="1" y="179"/>
                      <a:pt x="1" y="131"/>
                    </a:cubicBezTo>
                    <a:cubicBezTo>
                      <a:pt x="1" y="84"/>
                      <a:pt x="72" y="12"/>
                      <a:pt x="108" y="0"/>
                    </a:cubicBezTo>
                    <a:cubicBezTo>
                      <a:pt x="156" y="0"/>
                      <a:pt x="239" y="60"/>
                      <a:pt x="322" y="1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5"/>
              <p:cNvSpPr/>
              <p:nvPr/>
            </p:nvSpPr>
            <p:spPr>
              <a:xfrm>
                <a:off x="4906550" y="3321675"/>
                <a:ext cx="3097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953" extrusionOk="0">
                    <a:moveTo>
                      <a:pt x="251" y="0"/>
                    </a:moveTo>
                    <a:cubicBezTo>
                      <a:pt x="489" y="60"/>
                      <a:pt x="763" y="72"/>
                      <a:pt x="965" y="167"/>
                    </a:cubicBezTo>
                    <a:cubicBezTo>
                      <a:pt x="1239" y="286"/>
                      <a:pt x="1215" y="548"/>
                      <a:pt x="965" y="703"/>
                    </a:cubicBezTo>
                    <a:cubicBezTo>
                      <a:pt x="917" y="715"/>
                      <a:pt x="894" y="750"/>
                      <a:pt x="846" y="750"/>
                    </a:cubicBezTo>
                    <a:cubicBezTo>
                      <a:pt x="608" y="810"/>
                      <a:pt x="322" y="953"/>
                      <a:pt x="144" y="727"/>
                    </a:cubicBezTo>
                    <a:cubicBezTo>
                      <a:pt x="1" y="536"/>
                      <a:pt x="120" y="274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5"/>
              <p:cNvSpPr/>
              <p:nvPr/>
            </p:nvSpPr>
            <p:spPr>
              <a:xfrm>
                <a:off x="4910725" y="3290125"/>
                <a:ext cx="2680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953" extrusionOk="0">
                    <a:moveTo>
                      <a:pt x="0" y="60"/>
                    </a:moveTo>
                    <a:cubicBezTo>
                      <a:pt x="405" y="0"/>
                      <a:pt x="739" y="12"/>
                      <a:pt x="1072" y="262"/>
                    </a:cubicBezTo>
                    <a:cubicBezTo>
                      <a:pt x="917" y="726"/>
                      <a:pt x="512" y="786"/>
                      <a:pt x="96" y="953"/>
                    </a:cubicBezTo>
                    <a:cubicBezTo>
                      <a:pt x="72" y="619"/>
                      <a:pt x="36" y="357"/>
                      <a:pt x="0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5"/>
              <p:cNvSpPr/>
              <p:nvPr/>
            </p:nvSpPr>
            <p:spPr>
              <a:xfrm>
                <a:off x="4667525" y="3153500"/>
                <a:ext cx="1342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763" extrusionOk="0">
                    <a:moveTo>
                      <a:pt x="60" y="762"/>
                    </a:moveTo>
                    <a:cubicBezTo>
                      <a:pt x="1" y="429"/>
                      <a:pt x="49" y="215"/>
                      <a:pt x="275" y="0"/>
                    </a:cubicBezTo>
                    <a:cubicBezTo>
                      <a:pt x="453" y="167"/>
                      <a:pt x="537" y="369"/>
                      <a:pt x="537" y="667"/>
                    </a:cubicBezTo>
                    <a:cubicBezTo>
                      <a:pt x="394" y="703"/>
                      <a:pt x="239" y="715"/>
                      <a:pt x="60" y="7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5"/>
              <p:cNvSpPr/>
              <p:nvPr/>
            </p:nvSpPr>
            <p:spPr>
              <a:xfrm>
                <a:off x="4582100" y="3095150"/>
                <a:ext cx="581650" cy="417350"/>
              </a:xfrm>
              <a:custGeom>
                <a:avLst/>
                <a:gdLst/>
                <a:ahLst/>
                <a:cxnLst/>
                <a:rect l="l" t="t" r="r" b="b"/>
                <a:pathLst>
                  <a:path w="23266" h="16694" extrusionOk="0">
                    <a:moveTo>
                      <a:pt x="22742" y="1060"/>
                    </a:moveTo>
                    <a:cubicBezTo>
                      <a:pt x="22551" y="1025"/>
                      <a:pt x="22373" y="1013"/>
                      <a:pt x="22158" y="1001"/>
                    </a:cubicBezTo>
                    <a:cubicBezTo>
                      <a:pt x="22099" y="1001"/>
                      <a:pt x="22027" y="977"/>
                      <a:pt x="21968" y="977"/>
                    </a:cubicBezTo>
                    <a:cubicBezTo>
                      <a:pt x="21956" y="953"/>
                      <a:pt x="21956" y="917"/>
                      <a:pt x="21932" y="905"/>
                    </a:cubicBezTo>
                    <a:lnTo>
                      <a:pt x="21932" y="739"/>
                    </a:lnTo>
                    <a:cubicBezTo>
                      <a:pt x="21932" y="572"/>
                      <a:pt x="21932" y="417"/>
                      <a:pt x="21825" y="310"/>
                    </a:cubicBezTo>
                    <a:cubicBezTo>
                      <a:pt x="21718" y="191"/>
                      <a:pt x="21515" y="167"/>
                      <a:pt x="21349" y="143"/>
                    </a:cubicBezTo>
                    <a:cubicBezTo>
                      <a:pt x="21313" y="143"/>
                      <a:pt x="21265" y="132"/>
                      <a:pt x="21218" y="132"/>
                    </a:cubicBezTo>
                    <a:cubicBezTo>
                      <a:pt x="20730" y="36"/>
                      <a:pt x="20194" y="1"/>
                      <a:pt x="19610" y="1"/>
                    </a:cubicBezTo>
                    <a:cubicBezTo>
                      <a:pt x="18753" y="1"/>
                      <a:pt x="17884" y="84"/>
                      <a:pt x="17051" y="179"/>
                    </a:cubicBezTo>
                    <a:lnTo>
                      <a:pt x="16860" y="191"/>
                    </a:lnTo>
                    <a:cubicBezTo>
                      <a:pt x="16693" y="203"/>
                      <a:pt x="16551" y="286"/>
                      <a:pt x="16408" y="358"/>
                    </a:cubicBezTo>
                    <a:cubicBezTo>
                      <a:pt x="16324" y="405"/>
                      <a:pt x="16229" y="441"/>
                      <a:pt x="16158" y="465"/>
                    </a:cubicBezTo>
                    <a:cubicBezTo>
                      <a:pt x="15038" y="798"/>
                      <a:pt x="13967" y="1156"/>
                      <a:pt x="12991" y="1775"/>
                    </a:cubicBezTo>
                    <a:cubicBezTo>
                      <a:pt x="12538" y="2037"/>
                      <a:pt x="12109" y="2334"/>
                      <a:pt x="11681" y="2608"/>
                    </a:cubicBezTo>
                    <a:lnTo>
                      <a:pt x="11193" y="2918"/>
                    </a:lnTo>
                    <a:cubicBezTo>
                      <a:pt x="11086" y="2858"/>
                      <a:pt x="10990" y="2799"/>
                      <a:pt x="10895" y="2739"/>
                    </a:cubicBezTo>
                    <a:cubicBezTo>
                      <a:pt x="10609" y="2572"/>
                      <a:pt x="10312" y="2394"/>
                      <a:pt x="10014" y="2251"/>
                    </a:cubicBezTo>
                    <a:cubicBezTo>
                      <a:pt x="9776" y="2132"/>
                      <a:pt x="9526" y="2025"/>
                      <a:pt x="9288" y="1918"/>
                    </a:cubicBezTo>
                    <a:cubicBezTo>
                      <a:pt x="8907" y="1751"/>
                      <a:pt x="8526" y="1608"/>
                      <a:pt x="8180" y="1394"/>
                    </a:cubicBezTo>
                    <a:cubicBezTo>
                      <a:pt x="7347" y="905"/>
                      <a:pt x="6454" y="739"/>
                      <a:pt x="5609" y="608"/>
                    </a:cubicBezTo>
                    <a:cubicBezTo>
                      <a:pt x="4287" y="417"/>
                      <a:pt x="3251" y="310"/>
                      <a:pt x="2287" y="298"/>
                    </a:cubicBezTo>
                    <a:lnTo>
                      <a:pt x="2239" y="298"/>
                    </a:lnTo>
                    <a:cubicBezTo>
                      <a:pt x="1930" y="298"/>
                      <a:pt x="1668" y="370"/>
                      <a:pt x="1465" y="429"/>
                    </a:cubicBezTo>
                    <a:cubicBezTo>
                      <a:pt x="1311" y="477"/>
                      <a:pt x="1108" y="608"/>
                      <a:pt x="1168" y="941"/>
                    </a:cubicBezTo>
                    <a:cubicBezTo>
                      <a:pt x="1203" y="1096"/>
                      <a:pt x="1227" y="1275"/>
                      <a:pt x="1251" y="1441"/>
                    </a:cubicBezTo>
                    <a:cubicBezTo>
                      <a:pt x="1263" y="1656"/>
                      <a:pt x="1263" y="1656"/>
                      <a:pt x="1084" y="1667"/>
                    </a:cubicBezTo>
                    <a:cubicBezTo>
                      <a:pt x="1013" y="1679"/>
                      <a:pt x="930" y="1679"/>
                      <a:pt x="834" y="1679"/>
                    </a:cubicBezTo>
                    <a:lnTo>
                      <a:pt x="691" y="1679"/>
                    </a:lnTo>
                    <a:lnTo>
                      <a:pt x="560" y="1679"/>
                    </a:lnTo>
                    <a:cubicBezTo>
                      <a:pt x="275" y="1679"/>
                      <a:pt x="84" y="1751"/>
                      <a:pt x="25" y="2108"/>
                    </a:cubicBezTo>
                    <a:cubicBezTo>
                      <a:pt x="1" y="2287"/>
                      <a:pt x="1" y="2465"/>
                      <a:pt x="13" y="2584"/>
                    </a:cubicBezTo>
                    <a:cubicBezTo>
                      <a:pt x="25" y="2787"/>
                      <a:pt x="37" y="2965"/>
                      <a:pt x="60" y="3156"/>
                    </a:cubicBezTo>
                    <a:cubicBezTo>
                      <a:pt x="84" y="3453"/>
                      <a:pt x="96" y="3751"/>
                      <a:pt x="96" y="4049"/>
                    </a:cubicBezTo>
                    <a:cubicBezTo>
                      <a:pt x="120" y="5013"/>
                      <a:pt x="132" y="5966"/>
                      <a:pt x="144" y="6930"/>
                    </a:cubicBezTo>
                    <a:cubicBezTo>
                      <a:pt x="156" y="7609"/>
                      <a:pt x="156" y="8264"/>
                      <a:pt x="179" y="8930"/>
                    </a:cubicBezTo>
                    <a:cubicBezTo>
                      <a:pt x="191" y="10323"/>
                      <a:pt x="215" y="11716"/>
                      <a:pt x="251" y="13109"/>
                    </a:cubicBezTo>
                    <a:lnTo>
                      <a:pt x="263" y="14133"/>
                    </a:lnTo>
                    <a:cubicBezTo>
                      <a:pt x="275" y="14812"/>
                      <a:pt x="298" y="15503"/>
                      <a:pt x="310" y="16205"/>
                    </a:cubicBezTo>
                    <a:cubicBezTo>
                      <a:pt x="322" y="16562"/>
                      <a:pt x="429" y="16669"/>
                      <a:pt x="787" y="16693"/>
                    </a:cubicBezTo>
                    <a:lnTo>
                      <a:pt x="870" y="16693"/>
                    </a:lnTo>
                    <a:cubicBezTo>
                      <a:pt x="930" y="16693"/>
                      <a:pt x="1013" y="16693"/>
                      <a:pt x="1072" y="16681"/>
                    </a:cubicBezTo>
                    <a:cubicBezTo>
                      <a:pt x="1525" y="16646"/>
                      <a:pt x="1977" y="16622"/>
                      <a:pt x="2442" y="16586"/>
                    </a:cubicBezTo>
                    <a:cubicBezTo>
                      <a:pt x="3394" y="16515"/>
                      <a:pt x="4382" y="16455"/>
                      <a:pt x="5359" y="16395"/>
                    </a:cubicBezTo>
                    <a:cubicBezTo>
                      <a:pt x="6573" y="16336"/>
                      <a:pt x="7954" y="16265"/>
                      <a:pt x="9300" y="16265"/>
                    </a:cubicBezTo>
                    <a:cubicBezTo>
                      <a:pt x="9919" y="16265"/>
                      <a:pt x="10490" y="16276"/>
                      <a:pt x="11038" y="16312"/>
                    </a:cubicBezTo>
                    <a:lnTo>
                      <a:pt x="11050" y="16312"/>
                    </a:lnTo>
                    <a:cubicBezTo>
                      <a:pt x="11097" y="16312"/>
                      <a:pt x="11157" y="16288"/>
                      <a:pt x="11193" y="16288"/>
                    </a:cubicBezTo>
                    <a:cubicBezTo>
                      <a:pt x="11217" y="16288"/>
                      <a:pt x="11228" y="16276"/>
                      <a:pt x="11264" y="16276"/>
                    </a:cubicBezTo>
                    <a:lnTo>
                      <a:pt x="11740" y="16253"/>
                    </a:lnTo>
                    <a:cubicBezTo>
                      <a:pt x="12240" y="16217"/>
                      <a:pt x="12776" y="16205"/>
                      <a:pt x="13288" y="16193"/>
                    </a:cubicBezTo>
                    <a:lnTo>
                      <a:pt x="13395" y="16193"/>
                    </a:lnTo>
                    <a:cubicBezTo>
                      <a:pt x="13526" y="16193"/>
                      <a:pt x="13657" y="16193"/>
                      <a:pt x="13788" y="16205"/>
                    </a:cubicBezTo>
                    <a:cubicBezTo>
                      <a:pt x="13931" y="16205"/>
                      <a:pt x="14074" y="16217"/>
                      <a:pt x="14205" y="16217"/>
                    </a:cubicBezTo>
                    <a:lnTo>
                      <a:pt x="14431" y="16217"/>
                    </a:lnTo>
                    <a:cubicBezTo>
                      <a:pt x="14907" y="16193"/>
                      <a:pt x="15396" y="16157"/>
                      <a:pt x="15872" y="16110"/>
                    </a:cubicBezTo>
                    <a:cubicBezTo>
                      <a:pt x="16634" y="16050"/>
                      <a:pt x="17408" y="15991"/>
                      <a:pt x="18182" y="15979"/>
                    </a:cubicBezTo>
                    <a:lnTo>
                      <a:pt x="18717" y="15979"/>
                    </a:lnTo>
                    <a:cubicBezTo>
                      <a:pt x="20122" y="15979"/>
                      <a:pt x="21527" y="16134"/>
                      <a:pt x="22754" y="16265"/>
                    </a:cubicBezTo>
                    <a:lnTo>
                      <a:pt x="22897" y="16276"/>
                    </a:lnTo>
                    <a:lnTo>
                      <a:pt x="22920" y="16110"/>
                    </a:lnTo>
                    <a:cubicBezTo>
                      <a:pt x="22920" y="16074"/>
                      <a:pt x="22920" y="16015"/>
                      <a:pt x="22932" y="15967"/>
                    </a:cubicBezTo>
                    <a:cubicBezTo>
                      <a:pt x="22944" y="15860"/>
                      <a:pt x="22944" y="15741"/>
                      <a:pt x="22944" y="15634"/>
                    </a:cubicBezTo>
                    <a:cubicBezTo>
                      <a:pt x="22944" y="15372"/>
                      <a:pt x="22932" y="15086"/>
                      <a:pt x="22932" y="14824"/>
                    </a:cubicBezTo>
                    <a:cubicBezTo>
                      <a:pt x="22920" y="14360"/>
                      <a:pt x="22920" y="13895"/>
                      <a:pt x="22920" y="13419"/>
                    </a:cubicBezTo>
                    <a:cubicBezTo>
                      <a:pt x="22932" y="12050"/>
                      <a:pt x="22944" y="10621"/>
                      <a:pt x="22992" y="9073"/>
                    </a:cubicBezTo>
                    <a:cubicBezTo>
                      <a:pt x="23016" y="7585"/>
                      <a:pt x="23063" y="6216"/>
                      <a:pt x="23111" y="4918"/>
                    </a:cubicBezTo>
                    <a:cubicBezTo>
                      <a:pt x="23135" y="4287"/>
                      <a:pt x="23170" y="3644"/>
                      <a:pt x="23194" y="3013"/>
                    </a:cubicBezTo>
                    <a:cubicBezTo>
                      <a:pt x="23230" y="2560"/>
                      <a:pt x="23242" y="2108"/>
                      <a:pt x="23254" y="1644"/>
                    </a:cubicBezTo>
                    <a:cubicBezTo>
                      <a:pt x="23266" y="1215"/>
                      <a:pt x="23182" y="1132"/>
                      <a:pt x="22742" y="1060"/>
                    </a:cubicBezTo>
                    <a:close/>
                    <a:moveTo>
                      <a:pt x="3049" y="15955"/>
                    </a:moveTo>
                    <a:cubicBezTo>
                      <a:pt x="2882" y="15967"/>
                      <a:pt x="2727" y="15967"/>
                      <a:pt x="2561" y="15979"/>
                    </a:cubicBezTo>
                    <a:cubicBezTo>
                      <a:pt x="2430" y="16003"/>
                      <a:pt x="2275" y="16003"/>
                      <a:pt x="2144" y="16015"/>
                    </a:cubicBezTo>
                    <a:cubicBezTo>
                      <a:pt x="1870" y="16026"/>
                      <a:pt x="1608" y="16038"/>
                      <a:pt x="1322" y="16062"/>
                    </a:cubicBezTo>
                    <a:lnTo>
                      <a:pt x="1120" y="16062"/>
                    </a:lnTo>
                    <a:lnTo>
                      <a:pt x="882" y="16062"/>
                    </a:lnTo>
                    <a:cubicBezTo>
                      <a:pt x="882" y="16015"/>
                      <a:pt x="858" y="15967"/>
                      <a:pt x="858" y="15919"/>
                    </a:cubicBezTo>
                    <a:cubicBezTo>
                      <a:pt x="846" y="15741"/>
                      <a:pt x="822" y="15598"/>
                      <a:pt x="822" y="15443"/>
                    </a:cubicBezTo>
                    <a:lnTo>
                      <a:pt x="787" y="14872"/>
                    </a:lnTo>
                    <a:cubicBezTo>
                      <a:pt x="763" y="14157"/>
                      <a:pt x="727" y="13419"/>
                      <a:pt x="715" y="12705"/>
                    </a:cubicBezTo>
                    <a:cubicBezTo>
                      <a:pt x="703" y="11990"/>
                      <a:pt x="703" y="11264"/>
                      <a:pt x="703" y="10561"/>
                    </a:cubicBezTo>
                    <a:lnTo>
                      <a:pt x="703" y="8454"/>
                    </a:lnTo>
                    <a:cubicBezTo>
                      <a:pt x="679" y="7287"/>
                      <a:pt x="656" y="6097"/>
                      <a:pt x="644" y="4954"/>
                    </a:cubicBezTo>
                    <a:cubicBezTo>
                      <a:pt x="620" y="4275"/>
                      <a:pt x="608" y="3596"/>
                      <a:pt x="596" y="2918"/>
                    </a:cubicBezTo>
                    <a:cubicBezTo>
                      <a:pt x="596" y="2656"/>
                      <a:pt x="584" y="2394"/>
                      <a:pt x="644" y="2334"/>
                    </a:cubicBezTo>
                    <a:cubicBezTo>
                      <a:pt x="668" y="2299"/>
                      <a:pt x="727" y="2299"/>
                      <a:pt x="846" y="2299"/>
                    </a:cubicBezTo>
                    <a:cubicBezTo>
                      <a:pt x="941" y="2299"/>
                      <a:pt x="1072" y="2322"/>
                      <a:pt x="1215" y="2322"/>
                    </a:cubicBezTo>
                    <a:cubicBezTo>
                      <a:pt x="1239" y="2322"/>
                      <a:pt x="1263" y="2322"/>
                      <a:pt x="1299" y="2334"/>
                    </a:cubicBezTo>
                    <a:cubicBezTo>
                      <a:pt x="1299" y="2370"/>
                      <a:pt x="1299" y="2394"/>
                      <a:pt x="1311" y="2429"/>
                    </a:cubicBezTo>
                    <a:cubicBezTo>
                      <a:pt x="1322" y="2560"/>
                      <a:pt x="1322" y="2691"/>
                      <a:pt x="1322" y="2822"/>
                    </a:cubicBezTo>
                    <a:lnTo>
                      <a:pt x="1322" y="4549"/>
                    </a:lnTo>
                    <a:cubicBezTo>
                      <a:pt x="1322" y="5668"/>
                      <a:pt x="1322" y="6835"/>
                      <a:pt x="1334" y="7978"/>
                    </a:cubicBezTo>
                    <a:cubicBezTo>
                      <a:pt x="1346" y="8478"/>
                      <a:pt x="1382" y="9002"/>
                      <a:pt x="1418" y="9490"/>
                    </a:cubicBezTo>
                    <a:cubicBezTo>
                      <a:pt x="1441" y="9930"/>
                      <a:pt x="1477" y="10371"/>
                      <a:pt x="1489" y="10800"/>
                    </a:cubicBezTo>
                    <a:cubicBezTo>
                      <a:pt x="1513" y="11633"/>
                      <a:pt x="1501" y="12490"/>
                      <a:pt x="1501" y="13300"/>
                    </a:cubicBezTo>
                    <a:lnTo>
                      <a:pt x="1501" y="13859"/>
                    </a:lnTo>
                    <a:cubicBezTo>
                      <a:pt x="1501" y="14121"/>
                      <a:pt x="1632" y="14276"/>
                      <a:pt x="1906" y="14288"/>
                    </a:cubicBezTo>
                    <a:lnTo>
                      <a:pt x="1942" y="14288"/>
                    </a:lnTo>
                    <a:cubicBezTo>
                      <a:pt x="2013" y="14288"/>
                      <a:pt x="2061" y="14288"/>
                      <a:pt x="2132" y="14276"/>
                    </a:cubicBezTo>
                    <a:cubicBezTo>
                      <a:pt x="2704" y="14133"/>
                      <a:pt x="3335" y="14074"/>
                      <a:pt x="4013" y="14074"/>
                    </a:cubicBezTo>
                    <a:cubicBezTo>
                      <a:pt x="4835" y="14074"/>
                      <a:pt x="5656" y="14169"/>
                      <a:pt x="6335" y="14252"/>
                    </a:cubicBezTo>
                    <a:cubicBezTo>
                      <a:pt x="7121" y="14360"/>
                      <a:pt x="7799" y="14467"/>
                      <a:pt x="8419" y="14586"/>
                    </a:cubicBezTo>
                    <a:cubicBezTo>
                      <a:pt x="8657" y="14633"/>
                      <a:pt x="8895" y="14752"/>
                      <a:pt x="9133" y="14848"/>
                    </a:cubicBezTo>
                    <a:lnTo>
                      <a:pt x="9252" y="14907"/>
                    </a:lnTo>
                    <a:cubicBezTo>
                      <a:pt x="9466" y="15002"/>
                      <a:pt x="9669" y="15122"/>
                      <a:pt x="9859" y="15241"/>
                    </a:cubicBezTo>
                    <a:lnTo>
                      <a:pt x="9978" y="15300"/>
                    </a:lnTo>
                    <a:lnTo>
                      <a:pt x="10074" y="15348"/>
                    </a:lnTo>
                    <a:cubicBezTo>
                      <a:pt x="10204" y="15419"/>
                      <a:pt x="10324" y="15479"/>
                      <a:pt x="10419" y="15586"/>
                    </a:cubicBezTo>
                    <a:cubicBezTo>
                      <a:pt x="10002" y="15598"/>
                      <a:pt x="9562" y="15610"/>
                      <a:pt x="9145" y="15610"/>
                    </a:cubicBezTo>
                    <a:cubicBezTo>
                      <a:pt x="8240" y="15645"/>
                      <a:pt x="7299" y="15657"/>
                      <a:pt x="6394" y="15705"/>
                    </a:cubicBezTo>
                    <a:cubicBezTo>
                      <a:pt x="5906" y="15717"/>
                      <a:pt x="5418" y="15764"/>
                      <a:pt x="4942" y="15800"/>
                    </a:cubicBezTo>
                    <a:cubicBezTo>
                      <a:pt x="4644" y="15836"/>
                      <a:pt x="4347" y="15860"/>
                      <a:pt x="4061" y="15884"/>
                    </a:cubicBezTo>
                    <a:cubicBezTo>
                      <a:pt x="3716" y="15919"/>
                      <a:pt x="3382" y="15943"/>
                      <a:pt x="3049" y="15955"/>
                    </a:cubicBezTo>
                    <a:close/>
                    <a:moveTo>
                      <a:pt x="7526" y="1703"/>
                    </a:moveTo>
                    <a:lnTo>
                      <a:pt x="7645" y="1763"/>
                    </a:lnTo>
                    <a:cubicBezTo>
                      <a:pt x="8514" y="2215"/>
                      <a:pt x="9383" y="2680"/>
                      <a:pt x="10264" y="3144"/>
                    </a:cubicBezTo>
                    <a:cubicBezTo>
                      <a:pt x="10716" y="3382"/>
                      <a:pt x="10907" y="3703"/>
                      <a:pt x="10895" y="4227"/>
                    </a:cubicBezTo>
                    <a:cubicBezTo>
                      <a:pt x="10871" y="5608"/>
                      <a:pt x="10871" y="7025"/>
                      <a:pt x="10859" y="8395"/>
                    </a:cubicBezTo>
                    <a:cubicBezTo>
                      <a:pt x="10859" y="9264"/>
                      <a:pt x="10859" y="10157"/>
                      <a:pt x="10847" y="11038"/>
                    </a:cubicBezTo>
                    <a:cubicBezTo>
                      <a:pt x="10847" y="11252"/>
                      <a:pt x="10836" y="11466"/>
                      <a:pt x="10800" y="11681"/>
                    </a:cubicBezTo>
                    <a:cubicBezTo>
                      <a:pt x="10788" y="11847"/>
                      <a:pt x="10776" y="12026"/>
                      <a:pt x="10776" y="12181"/>
                    </a:cubicBezTo>
                    <a:lnTo>
                      <a:pt x="10728" y="13395"/>
                    </a:lnTo>
                    <a:cubicBezTo>
                      <a:pt x="10716" y="13752"/>
                      <a:pt x="10693" y="14121"/>
                      <a:pt x="10693" y="14479"/>
                    </a:cubicBezTo>
                    <a:cubicBezTo>
                      <a:pt x="10693" y="14610"/>
                      <a:pt x="10669" y="14729"/>
                      <a:pt x="10657" y="14883"/>
                    </a:cubicBezTo>
                    <a:lnTo>
                      <a:pt x="10657" y="14895"/>
                    </a:lnTo>
                    <a:cubicBezTo>
                      <a:pt x="10597" y="14860"/>
                      <a:pt x="10514" y="14836"/>
                      <a:pt x="10466" y="14800"/>
                    </a:cubicBezTo>
                    <a:cubicBezTo>
                      <a:pt x="10204" y="14681"/>
                      <a:pt x="9966" y="14562"/>
                      <a:pt x="9728" y="14431"/>
                    </a:cubicBezTo>
                    <a:cubicBezTo>
                      <a:pt x="9014" y="14026"/>
                      <a:pt x="8216" y="13788"/>
                      <a:pt x="7359" y="13717"/>
                    </a:cubicBezTo>
                    <a:cubicBezTo>
                      <a:pt x="7026" y="13693"/>
                      <a:pt x="6680" y="13645"/>
                      <a:pt x="6335" y="13609"/>
                    </a:cubicBezTo>
                    <a:cubicBezTo>
                      <a:pt x="5692" y="13538"/>
                      <a:pt x="5061" y="13478"/>
                      <a:pt x="4406" y="13431"/>
                    </a:cubicBezTo>
                    <a:cubicBezTo>
                      <a:pt x="4299" y="13431"/>
                      <a:pt x="4192" y="13419"/>
                      <a:pt x="4073" y="13419"/>
                    </a:cubicBezTo>
                    <a:cubicBezTo>
                      <a:pt x="3787" y="13419"/>
                      <a:pt x="3489" y="13431"/>
                      <a:pt x="3216" y="13467"/>
                    </a:cubicBezTo>
                    <a:cubicBezTo>
                      <a:pt x="3049" y="13478"/>
                      <a:pt x="2882" y="13490"/>
                      <a:pt x="2704" y="13490"/>
                    </a:cubicBezTo>
                    <a:cubicBezTo>
                      <a:pt x="2561" y="13490"/>
                      <a:pt x="2418" y="13514"/>
                      <a:pt x="2263" y="13526"/>
                    </a:cubicBezTo>
                    <a:lnTo>
                      <a:pt x="2120" y="13538"/>
                    </a:lnTo>
                    <a:lnTo>
                      <a:pt x="2120" y="13514"/>
                    </a:lnTo>
                    <a:cubicBezTo>
                      <a:pt x="2108" y="13407"/>
                      <a:pt x="2096" y="13312"/>
                      <a:pt x="2084" y="13217"/>
                    </a:cubicBezTo>
                    <a:cubicBezTo>
                      <a:pt x="2061" y="12716"/>
                      <a:pt x="2049" y="12228"/>
                      <a:pt x="2025" y="11740"/>
                    </a:cubicBezTo>
                    <a:cubicBezTo>
                      <a:pt x="2001" y="11109"/>
                      <a:pt x="1977" y="10490"/>
                      <a:pt x="1942" y="9847"/>
                    </a:cubicBezTo>
                    <a:cubicBezTo>
                      <a:pt x="1930" y="9490"/>
                      <a:pt x="1918" y="9121"/>
                      <a:pt x="1882" y="8764"/>
                    </a:cubicBezTo>
                    <a:cubicBezTo>
                      <a:pt x="1858" y="8168"/>
                      <a:pt x="1811" y="7537"/>
                      <a:pt x="1811" y="6942"/>
                    </a:cubicBezTo>
                    <a:cubicBezTo>
                      <a:pt x="1811" y="6394"/>
                      <a:pt x="1822" y="5835"/>
                      <a:pt x="1846" y="5275"/>
                    </a:cubicBezTo>
                    <a:cubicBezTo>
                      <a:pt x="1858" y="4823"/>
                      <a:pt x="1870" y="4323"/>
                      <a:pt x="1870" y="3846"/>
                    </a:cubicBezTo>
                    <a:cubicBezTo>
                      <a:pt x="1870" y="3346"/>
                      <a:pt x="1846" y="2834"/>
                      <a:pt x="1822" y="2346"/>
                    </a:cubicBezTo>
                    <a:cubicBezTo>
                      <a:pt x="1811" y="2096"/>
                      <a:pt x="1799" y="1846"/>
                      <a:pt x="1799" y="1584"/>
                    </a:cubicBezTo>
                    <a:lnTo>
                      <a:pt x="1799" y="1167"/>
                    </a:lnTo>
                    <a:lnTo>
                      <a:pt x="1799" y="1048"/>
                    </a:lnTo>
                    <a:lnTo>
                      <a:pt x="1930" y="1013"/>
                    </a:lnTo>
                    <a:cubicBezTo>
                      <a:pt x="2084" y="965"/>
                      <a:pt x="2215" y="917"/>
                      <a:pt x="2346" y="917"/>
                    </a:cubicBezTo>
                    <a:lnTo>
                      <a:pt x="2346" y="917"/>
                    </a:lnTo>
                    <a:cubicBezTo>
                      <a:pt x="3811" y="929"/>
                      <a:pt x="5537" y="1036"/>
                      <a:pt x="7228" y="1620"/>
                    </a:cubicBezTo>
                    <a:cubicBezTo>
                      <a:pt x="7264" y="1632"/>
                      <a:pt x="7287" y="1632"/>
                      <a:pt x="7323" y="1644"/>
                    </a:cubicBezTo>
                    <a:cubicBezTo>
                      <a:pt x="7430" y="1656"/>
                      <a:pt x="7490" y="1679"/>
                      <a:pt x="7526" y="1703"/>
                    </a:cubicBezTo>
                    <a:close/>
                    <a:moveTo>
                      <a:pt x="15789" y="15503"/>
                    </a:moveTo>
                    <a:cubicBezTo>
                      <a:pt x="15705" y="15526"/>
                      <a:pt x="15622" y="15538"/>
                      <a:pt x="15550" y="15538"/>
                    </a:cubicBezTo>
                    <a:cubicBezTo>
                      <a:pt x="14431" y="15586"/>
                      <a:pt x="13288" y="15610"/>
                      <a:pt x="12312" y="15622"/>
                    </a:cubicBezTo>
                    <a:cubicBezTo>
                      <a:pt x="12502" y="15491"/>
                      <a:pt x="12693" y="15419"/>
                      <a:pt x="12883" y="15324"/>
                    </a:cubicBezTo>
                    <a:cubicBezTo>
                      <a:pt x="14014" y="14836"/>
                      <a:pt x="15241" y="14550"/>
                      <a:pt x="16431" y="14288"/>
                    </a:cubicBezTo>
                    <a:lnTo>
                      <a:pt x="16777" y="14217"/>
                    </a:lnTo>
                    <a:cubicBezTo>
                      <a:pt x="17944" y="13943"/>
                      <a:pt x="19194" y="13800"/>
                      <a:pt x="20480" y="13776"/>
                    </a:cubicBezTo>
                    <a:cubicBezTo>
                      <a:pt x="20706" y="13776"/>
                      <a:pt x="20920" y="13705"/>
                      <a:pt x="21134" y="13633"/>
                    </a:cubicBezTo>
                    <a:lnTo>
                      <a:pt x="21253" y="13586"/>
                    </a:lnTo>
                    <a:cubicBezTo>
                      <a:pt x="21456" y="13526"/>
                      <a:pt x="21575" y="13348"/>
                      <a:pt x="21599" y="13062"/>
                    </a:cubicBezTo>
                    <a:cubicBezTo>
                      <a:pt x="21611" y="12883"/>
                      <a:pt x="21623" y="12705"/>
                      <a:pt x="21623" y="12526"/>
                    </a:cubicBezTo>
                    <a:cubicBezTo>
                      <a:pt x="21658" y="12097"/>
                      <a:pt x="21682" y="11657"/>
                      <a:pt x="21718" y="11204"/>
                    </a:cubicBezTo>
                    <a:cubicBezTo>
                      <a:pt x="21730" y="10823"/>
                      <a:pt x="21742" y="10442"/>
                      <a:pt x="21742" y="10061"/>
                    </a:cubicBezTo>
                    <a:cubicBezTo>
                      <a:pt x="21742" y="9788"/>
                      <a:pt x="21754" y="9526"/>
                      <a:pt x="21754" y="9252"/>
                    </a:cubicBezTo>
                    <a:cubicBezTo>
                      <a:pt x="21789" y="8323"/>
                      <a:pt x="21813" y="7371"/>
                      <a:pt x="21861" y="6430"/>
                    </a:cubicBezTo>
                    <a:cubicBezTo>
                      <a:pt x="21873" y="6192"/>
                      <a:pt x="21873" y="5954"/>
                      <a:pt x="21896" y="5716"/>
                    </a:cubicBezTo>
                    <a:cubicBezTo>
                      <a:pt x="21908" y="5370"/>
                      <a:pt x="21920" y="5049"/>
                      <a:pt x="21932" y="4704"/>
                    </a:cubicBezTo>
                    <a:lnTo>
                      <a:pt x="21980" y="3180"/>
                    </a:lnTo>
                    <a:cubicBezTo>
                      <a:pt x="21992" y="2763"/>
                      <a:pt x="21992" y="2370"/>
                      <a:pt x="22015" y="1953"/>
                    </a:cubicBezTo>
                    <a:cubicBezTo>
                      <a:pt x="22015" y="1870"/>
                      <a:pt x="22027" y="1798"/>
                      <a:pt x="22039" y="1691"/>
                    </a:cubicBezTo>
                    <a:lnTo>
                      <a:pt x="22039" y="1667"/>
                    </a:lnTo>
                    <a:lnTo>
                      <a:pt x="22611" y="1691"/>
                    </a:lnTo>
                    <a:lnTo>
                      <a:pt x="22611" y="1727"/>
                    </a:lnTo>
                    <a:cubicBezTo>
                      <a:pt x="22623" y="1810"/>
                      <a:pt x="22635" y="1870"/>
                      <a:pt x="22635" y="1929"/>
                    </a:cubicBezTo>
                    <a:lnTo>
                      <a:pt x="22623" y="2287"/>
                    </a:lnTo>
                    <a:cubicBezTo>
                      <a:pt x="22611" y="3025"/>
                      <a:pt x="22575" y="3799"/>
                      <a:pt x="22551" y="4537"/>
                    </a:cubicBezTo>
                    <a:cubicBezTo>
                      <a:pt x="22516" y="5085"/>
                      <a:pt x="22492" y="5620"/>
                      <a:pt x="22468" y="6180"/>
                    </a:cubicBezTo>
                    <a:cubicBezTo>
                      <a:pt x="22444" y="6716"/>
                      <a:pt x="22408" y="7252"/>
                      <a:pt x="22396" y="7763"/>
                    </a:cubicBezTo>
                    <a:cubicBezTo>
                      <a:pt x="22396" y="7918"/>
                      <a:pt x="22396" y="8085"/>
                      <a:pt x="22408" y="8216"/>
                    </a:cubicBezTo>
                    <a:cubicBezTo>
                      <a:pt x="22432" y="8335"/>
                      <a:pt x="22432" y="8454"/>
                      <a:pt x="22432" y="8561"/>
                    </a:cubicBezTo>
                    <a:cubicBezTo>
                      <a:pt x="22408" y="10847"/>
                      <a:pt x="22385" y="13145"/>
                      <a:pt x="22373" y="15419"/>
                    </a:cubicBezTo>
                    <a:cubicBezTo>
                      <a:pt x="22373" y="15443"/>
                      <a:pt x="22373" y="15479"/>
                      <a:pt x="22349" y="15526"/>
                    </a:cubicBezTo>
                    <a:cubicBezTo>
                      <a:pt x="22313" y="15526"/>
                      <a:pt x="22277" y="15538"/>
                      <a:pt x="22254" y="15538"/>
                    </a:cubicBezTo>
                    <a:lnTo>
                      <a:pt x="22218" y="15538"/>
                    </a:lnTo>
                    <a:cubicBezTo>
                      <a:pt x="20849" y="15443"/>
                      <a:pt x="19479" y="15407"/>
                      <a:pt x="18158" y="15407"/>
                    </a:cubicBezTo>
                    <a:cubicBezTo>
                      <a:pt x="17467" y="15407"/>
                      <a:pt x="16777" y="15419"/>
                      <a:pt x="16098" y="15443"/>
                    </a:cubicBezTo>
                    <a:cubicBezTo>
                      <a:pt x="15967" y="15479"/>
                      <a:pt x="15884" y="15491"/>
                      <a:pt x="15789" y="15503"/>
                    </a:cubicBezTo>
                    <a:close/>
                    <a:moveTo>
                      <a:pt x="11395" y="11014"/>
                    </a:moveTo>
                    <a:cubicBezTo>
                      <a:pt x="11431" y="10133"/>
                      <a:pt x="11431" y="9240"/>
                      <a:pt x="11431" y="8371"/>
                    </a:cubicBezTo>
                    <a:lnTo>
                      <a:pt x="11431" y="7180"/>
                    </a:lnTo>
                    <a:lnTo>
                      <a:pt x="11431" y="6109"/>
                    </a:lnTo>
                    <a:cubicBezTo>
                      <a:pt x="11431" y="5382"/>
                      <a:pt x="11443" y="4644"/>
                      <a:pt x="11443" y="3906"/>
                    </a:cubicBezTo>
                    <a:cubicBezTo>
                      <a:pt x="11443" y="3596"/>
                      <a:pt x="11621" y="3418"/>
                      <a:pt x="11752" y="3311"/>
                    </a:cubicBezTo>
                    <a:cubicBezTo>
                      <a:pt x="12276" y="2953"/>
                      <a:pt x="12883" y="2537"/>
                      <a:pt x="13491" y="2203"/>
                    </a:cubicBezTo>
                    <a:cubicBezTo>
                      <a:pt x="14729" y="1513"/>
                      <a:pt x="16098" y="1025"/>
                      <a:pt x="17563" y="751"/>
                    </a:cubicBezTo>
                    <a:cubicBezTo>
                      <a:pt x="18182" y="632"/>
                      <a:pt x="18789" y="572"/>
                      <a:pt x="19408" y="572"/>
                    </a:cubicBezTo>
                    <a:cubicBezTo>
                      <a:pt x="19908" y="572"/>
                      <a:pt x="20420" y="620"/>
                      <a:pt x="20908" y="691"/>
                    </a:cubicBezTo>
                    <a:cubicBezTo>
                      <a:pt x="21230" y="751"/>
                      <a:pt x="21230" y="751"/>
                      <a:pt x="21277" y="1096"/>
                    </a:cubicBezTo>
                    <a:cubicBezTo>
                      <a:pt x="21420" y="2382"/>
                      <a:pt x="21337" y="3668"/>
                      <a:pt x="21265" y="4942"/>
                    </a:cubicBezTo>
                    <a:cubicBezTo>
                      <a:pt x="21253" y="5216"/>
                      <a:pt x="21230" y="5489"/>
                      <a:pt x="21218" y="5775"/>
                    </a:cubicBezTo>
                    <a:cubicBezTo>
                      <a:pt x="21194" y="6287"/>
                      <a:pt x="21194" y="6811"/>
                      <a:pt x="21182" y="7335"/>
                    </a:cubicBezTo>
                    <a:cubicBezTo>
                      <a:pt x="21158" y="7740"/>
                      <a:pt x="21158" y="8156"/>
                      <a:pt x="21146" y="8573"/>
                    </a:cubicBezTo>
                    <a:cubicBezTo>
                      <a:pt x="21134" y="8871"/>
                      <a:pt x="21111" y="9180"/>
                      <a:pt x="21087" y="9478"/>
                    </a:cubicBezTo>
                    <a:cubicBezTo>
                      <a:pt x="21075" y="9764"/>
                      <a:pt x="21039" y="10038"/>
                      <a:pt x="21027" y="10335"/>
                    </a:cubicBezTo>
                    <a:cubicBezTo>
                      <a:pt x="21015" y="10621"/>
                      <a:pt x="21015" y="10907"/>
                      <a:pt x="21015" y="11169"/>
                    </a:cubicBezTo>
                    <a:lnTo>
                      <a:pt x="21015" y="11800"/>
                    </a:lnTo>
                    <a:cubicBezTo>
                      <a:pt x="20992" y="12109"/>
                      <a:pt x="20980" y="12383"/>
                      <a:pt x="20956" y="12621"/>
                    </a:cubicBezTo>
                    <a:cubicBezTo>
                      <a:pt x="20908" y="13038"/>
                      <a:pt x="20837" y="13097"/>
                      <a:pt x="20420" y="13133"/>
                    </a:cubicBezTo>
                    <a:cubicBezTo>
                      <a:pt x="20206" y="13157"/>
                      <a:pt x="19980" y="13169"/>
                      <a:pt x="19777" y="13193"/>
                    </a:cubicBezTo>
                    <a:cubicBezTo>
                      <a:pt x="19491" y="13217"/>
                      <a:pt x="19206" y="13240"/>
                      <a:pt x="18908" y="13276"/>
                    </a:cubicBezTo>
                    <a:cubicBezTo>
                      <a:pt x="17801" y="13371"/>
                      <a:pt x="16622" y="13598"/>
                      <a:pt x="15110" y="13990"/>
                    </a:cubicBezTo>
                    <a:lnTo>
                      <a:pt x="14812" y="14062"/>
                    </a:lnTo>
                    <a:cubicBezTo>
                      <a:pt x="14062" y="14240"/>
                      <a:pt x="13300" y="14431"/>
                      <a:pt x="12610" y="14800"/>
                    </a:cubicBezTo>
                    <a:cubicBezTo>
                      <a:pt x="12276" y="14967"/>
                      <a:pt x="11979" y="15145"/>
                      <a:pt x="11657" y="15324"/>
                    </a:cubicBezTo>
                    <a:cubicBezTo>
                      <a:pt x="11538" y="15383"/>
                      <a:pt x="11431" y="15455"/>
                      <a:pt x="11312" y="15514"/>
                    </a:cubicBezTo>
                    <a:cubicBezTo>
                      <a:pt x="11205" y="15455"/>
                      <a:pt x="11193" y="15360"/>
                      <a:pt x="11205" y="15205"/>
                    </a:cubicBezTo>
                    <a:cubicBezTo>
                      <a:pt x="11217" y="14776"/>
                      <a:pt x="11252" y="14348"/>
                      <a:pt x="11276" y="13895"/>
                    </a:cubicBezTo>
                    <a:cubicBezTo>
                      <a:pt x="11324" y="12967"/>
                      <a:pt x="11371" y="11978"/>
                      <a:pt x="11395" y="110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5"/>
              <p:cNvSpPr/>
              <p:nvPr/>
            </p:nvSpPr>
            <p:spPr>
              <a:xfrm>
                <a:off x="4900900" y="3280600"/>
                <a:ext cx="479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2763" extrusionOk="0">
                    <a:moveTo>
                      <a:pt x="1239" y="1358"/>
                    </a:moveTo>
                    <a:cubicBezTo>
                      <a:pt x="1346" y="1453"/>
                      <a:pt x="1393" y="1512"/>
                      <a:pt x="1477" y="1572"/>
                    </a:cubicBezTo>
                    <a:cubicBezTo>
                      <a:pt x="1917" y="2012"/>
                      <a:pt x="1715" y="2465"/>
                      <a:pt x="1286" y="2643"/>
                    </a:cubicBezTo>
                    <a:cubicBezTo>
                      <a:pt x="1001" y="2762"/>
                      <a:pt x="655" y="2762"/>
                      <a:pt x="322" y="2751"/>
                    </a:cubicBezTo>
                    <a:cubicBezTo>
                      <a:pt x="108" y="2751"/>
                      <a:pt x="0" y="2536"/>
                      <a:pt x="48" y="2298"/>
                    </a:cubicBezTo>
                    <a:cubicBezTo>
                      <a:pt x="179" y="1643"/>
                      <a:pt x="262" y="1000"/>
                      <a:pt x="167" y="334"/>
                    </a:cubicBezTo>
                    <a:cubicBezTo>
                      <a:pt x="119" y="84"/>
                      <a:pt x="227" y="0"/>
                      <a:pt x="465" y="36"/>
                    </a:cubicBezTo>
                    <a:cubicBezTo>
                      <a:pt x="739" y="72"/>
                      <a:pt x="1012" y="107"/>
                      <a:pt x="1274" y="191"/>
                    </a:cubicBezTo>
                    <a:cubicBezTo>
                      <a:pt x="1727" y="310"/>
                      <a:pt x="1834" y="607"/>
                      <a:pt x="1560" y="977"/>
                    </a:cubicBezTo>
                    <a:cubicBezTo>
                      <a:pt x="1477" y="1096"/>
                      <a:pt x="1370" y="1203"/>
                      <a:pt x="1239" y="1358"/>
                    </a:cubicBezTo>
                    <a:close/>
                    <a:moveTo>
                      <a:pt x="477" y="1643"/>
                    </a:moveTo>
                    <a:cubicBezTo>
                      <a:pt x="334" y="1917"/>
                      <a:pt x="227" y="2179"/>
                      <a:pt x="370" y="2393"/>
                    </a:cubicBezTo>
                    <a:cubicBezTo>
                      <a:pt x="548" y="2608"/>
                      <a:pt x="834" y="2465"/>
                      <a:pt x="1072" y="2405"/>
                    </a:cubicBezTo>
                    <a:cubicBezTo>
                      <a:pt x="1120" y="2393"/>
                      <a:pt x="1167" y="2370"/>
                      <a:pt x="1191" y="2358"/>
                    </a:cubicBezTo>
                    <a:cubicBezTo>
                      <a:pt x="1441" y="2215"/>
                      <a:pt x="1465" y="1941"/>
                      <a:pt x="1191" y="1822"/>
                    </a:cubicBezTo>
                    <a:cubicBezTo>
                      <a:pt x="989" y="1715"/>
                      <a:pt x="727" y="1691"/>
                      <a:pt x="477" y="1643"/>
                    </a:cubicBezTo>
                    <a:close/>
                    <a:moveTo>
                      <a:pt x="393" y="441"/>
                    </a:moveTo>
                    <a:cubicBezTo>
                      <a:pt x="417" y="738"/>
                      <a:pt x="453" y="1024"/>
                      <a:pt x="489" y="1334"/>
                    </a:cubicBezTo>
                    <a:cubicBezTo>
                      <a:pt x="905" y="1167"/>
                      <a:pt x="1322" y="1107"/>
                      <a:pt x="1465" y="643"/>
                    </a:cubicBezTo>
                    <a:cubicBezTo>
                      <a:pt x="1132" y="393"/>
                      <a:pt x="798" y="369"/>
                      <a:pt x="393" y="4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5"/>
              <p:cNvSpPr/>
              <p:nvPr/>
            </p:nvSpPr>
            <p:spPr>
              <a:xfrm>
                <a:off x="4649675" y="3136525"/>
                <a:ext cx="4885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3001" extrusionOk="0">
                    <a:moveTo>
                      <a:pt x="1691" y="3001"/>
                    </a:moveTo>
                    <a:cubicBezTo>
                      <a:pt x="1572" y="2560"/>
                      <a:pt x="1477" y="2179"/>
                      <a:pt x="1370" y="1810"/>
                    </a:cubicBezTo>
                    <a:lnTo>
                      <a:pt x="763" y="1810"/>
                    </a:lnTo>
                    <a:cubicBezTo>
                      <a:pt x="560" y="1810"/>
                      <a:pt x="441" y="1917"/>
                      <a:pt x="405" y="2108"/>
                    </a:cubicBezTo>
                    <a:cubicBezTo>
                      <a:pt x="382" y="2322"/>
                      <a:pt x="334" y="2513"/>
                      <a:pt x="286" y="2715"/>
                    </a:cubicBezTo>
                    <a:cubicBezTo>
                      <a:pt x="274" y="2763"/>
                      <a:pt x="227" y="2810"/>
                      <a:pt x="203" y="2858"/>
                    </a:cubicBezTo>
                    <a:cubicBezTo>
                      <a:pt x="1" y="2799"/>
                      <a:pt x="1" y="2691"/>
                      <a:pt x="48" y="2537"/>
                    </a:cubicBezTo>
                    <a:cubicBezTo>
                      <a:pt x="286" y="1787"/>
                      <a:pt x="524" y="1036"/>
                      <a:pt x="763" y="274"/>
                    </a:cubicBezTo>
                    <a:cubicBezTo>
                      <a:pt x="810" y="143"/>
                      <a:pt x="858" y="1"/>
                      <a:pt x="1013" y="24"/>
                    </a:cubicBezTo>
                    <a:cubicBezTo>
                      <a:pt x="1108" y="36"/>
                      <a:pt x="1191" y="155"/>
                      <a:pt x="1239" y="251"/>
                    </a:cubicBezTo>
                    <a:cubicBezTo>
                      <a:pt x="1394" y="691"/>
                      <a:pt x="1536" y="1144"/>
                      <a:pt x="1667" y="1584"/>
                    </a:cubicBezTo>
                    <a:cubicBezTo>
                      <a:pt x="1751" y="1858"/>
                      <a:pt x="1810" y="2120"/>
                      <a:pt x="1882" y="2406"/>
                    </a:cubicBezTo>
                    <a:cubicBezTo>
                      <a:pt x="1941" y="2596"/>
                      <a:pt x="1953" y="2775"/>
                      <a:pt x="1691" y="3001"/>
                    </a:cubicBezTo>
                    <a:close/>
                    <a:moveTo>
                      <a:pt x="774" y="1441"/>
                    </a:moveTo>
                    <a:cubicBezTo>
                      <a:pt x="953" y="1406"/>
                      <a:pt x="1108" y="1382"/>
                      <a:pt x="1251" y="1346"/>
                    </a:cubicBezTo>
                    <a:cubicBezTo>
                      <a:pt x="1251" y="1048"/>
                      <a:pt x="1179" y="858"/>
                      <a:pt x="989" y="679"/>
                    </a:cubicBezTo>
                    <a:cubicBezTo>
                      <a:pt x="763" y="870"/>
                      <a:pt x="715" y="1108"/>
                      <a:pt x="774" y="14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5"/>
              <p:cNvSpPr/>
              <p:nvPr/>
            </p:nvSpPr>
            <p:spPr>
              <a:xfrm>
                <a:off x="4897925" y="3135925"/>
                <a:ext cx="1801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7204" h="2490" extrusionOk="0">
                    <a:moveTo>
                      <a:pt x="6763" y="1"/>
                    </a:moveTo>
                    <a:lnTo>
                      <a:pt x="6656" y="1"/>
                    </a:lnTo>
                    <a:cubicBezTo>
                      <a:pt x="5787" y="36"/>
                      <a:pt x="4775" y="120"/>
                      <a:pt x="3787" y="525"/>
                    </a:cubicBezTo>
                    <a:cubicBezTo>
                      <a:pt x="2989" y="834"/>
                      <a:pt x="2191" y="1132"/>
                      <a:pt x="1405" y="1418"/>
                    </a:cubicBezTo>
                    <a:cubicBezTo>
                      <a:pt x="1084" y="1537"/>
                      <a:pt x="774" y="1644"/>
                      <a:pt x="465" y="1763"/>
                    </a:cubicBezTo>
                    <a:cubicBezTo>
                      <a:pt x="298" y="1822"/>
                      <a:pt x="48" y="1918"/>
                      <a:pt x="12" y="2311"/>
                    </a:cubicBezTo>
                    <a:lnTo>
                      <a:pt x="0" y="2489"/>
                    </a:lnTo>
                    <a:lnTo>
                      <a:pt x="179" y="2477"/>
                    </a:lnTo>
                    <a:cubicBezTo>
                      <a:pt x="227" y="2477"/>
                      <a:pt x="250" y="2477"/>
                      <a:pt x="298" y="2453"/>
                    </a:cubicBezTo>
                    <a:cubicBezTo>
                      <a:pt x="369" y="2453"/>
                      <a:pt x="453" y="2442"/>
                      <a:pt x="524" y="2418"/>
                    </a:cubicBezTo>
                    <a:cubicBezTo>
                      <a:pt x="1584" y="1953"/>
                      <a:pt x="2739" y="1513"/>
                      <a:pt x="4060" y="1072"/>
                    </a:cubicBezTo>
                    <a:cubicBezTo>
                      <a:pt x="4715" y="870"/>
                      <a:pt x="5513" y="644"/>
                      <a:pt x="6346" y="644"/>
                    </a:cubicBezTo>
                    <a:cubicBezTo>
                      <a:pt x="6442" y="644"/>
                      <a:pt x="6561" y="644"/>
                      <a:pt x="6668" y="656"/>
                    </a:cubicBezTo>
                    <a:lnTo>
                      <a:pt x="6727" y="656"/>
                    </a:lnTo>
                    <a:cubicBezTo>
                      <a:pt x="6775" y="656"/>
                      <a:pt x="6823" y="679"/>
                      <a:pt x="6858" y="679"/>
                    </a:cubicBezTo>
                    <a:cubicBezTo>
                      <a:pt x="6906" y="679"/>
                      <a:pt x="7025" y="679"/>
                      <a:pt x="7120" y="584"/>
                    </a:cubicBezTo>
                    <a:cubicBezTo>
                      <a:pt x="7180" y="525"/>
                      <a:pt x="7204" y="441"/>
                      <a:pt x="7204" y="334"/>
                    </a:cubicBezTo>
                    <a:cubicBezTo>
                      <a:pt x="7204" y="215"/>
                      <a:pt x="7144" y="1"/>
                      <a:pt x="6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5"/>
              <p:cNvSpPr/>
              <p:nvPr/>
            </p:nvSpPr>
            <p:spPr>
              <a:xfrm>
                <a:off x="4897925" y="3374050"/>
                <a:ext cx="1714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6859" h="1692" extrusionOk="0">
                    <a:moveTo>
                      <a:pt x="6561" y="60"/>
                    </a:moveTo>
                    <a:cubicBezTo>
                      <a:pt x="6442" y="36"/>
                      <a:pt x="6346" y="1"/>
                      <a:pt x="6227" y="1"/>
                    </a:cubicBezTo>
                    <a:lnTo>
                      <a:pt x="6180" y="1"/>
                    </a:lnTo>
                    <a:cubicBezTo>
                      <a:pt x="5346" y="48"/>
                      <a:pt x="4584" y="96"/>
                      <a:pt x="3822" y="167"/>
                    </a:cubicBezTo>
                    <a:cubicBezTo>
                      <a:pt x="3406" y="215"/>
                      <a:pt x="2977" y="287"/>
                      <a:pt x="2453" y="441"/>
                    </a:cubicBezTo>
                    <a:cubicBezTo>
                      <a:pt x="1977" y="560"/>
                      <a:pt x="1501" y="703"/>
                      <a:pt x="1048" y="834"/>
                    </a:cubicBezTo>
                    <a:cubicBezTo>
                      <a:pt x="870" y="894"/>
                      <a:pt x="667" y="941"/>
                      <a:pt x="489" y="1001"/>
                    </a:cubicBezTo>
                    <a:lnTo>
                      <a:pt x="453" y="1013"/>
                    </a:lnTo>
                    <a:cubicBezTo>
                      <a:pt x="358" y="1049"/>
                      <a:pt x="274" y="1072"/>
                      <a:pt x="179" y="1120"/>
                    </a:cubicBezTo>
                    <a:cubicBezTo>
                      <a:pt x="72" y="1179"/>
                      <a:pt x="0" y="1346"/>
                      <a:pt x="48" y="1453"/>
                    </a:cubicBezTo>
                    <a:cubicBezTo>
                      <a:pt x="96" y="1537"/>
                      <a:pt x="179" y="1632"/>
                      <a:pt x="274" y="1668"/>
                    </a:cubicBezTo>
                    <a:cubicBezTo>
                      <a:pt x="298" y="1691"/>
                      <a:pt x="334" y="1691"/>
                      <a:pt x="358" y="1691"/>
                    </a:cubicBezTo>
                    <a:cubicBezTo>
                      <a:pt x="417" y="1691"/>
                      <a:pt x="465" y="1668"/>
                      <a:pt x="512" y="1656"/>
                    </a:cubicBezTo>
                    <a:lnTo>
                      <a:pt x="536" y="1644"/>
                    </a:lnTo>
                    <a:cubicBezTo>
                      <a:pt x="774" y="1572"/>
                      <a:pt x="1012" y="1513"/>
                      <a:pt x="1251" y="1430"/>
                    </a:cubicBezTo>
                    <a:cubicBezTo>
                      <a:pt x="1679" y="1299"/>
                      <a:pt x="2096" y="1179"/>
                      <a:pt x="2524" y="1060"/>
                    </a:cubicBezTo>
                    <a:cubicBezTo>
                      <a:pt x="2739" y="1001"/>
                      <a:pt x="2977" y="941"/>
                      <a:pt x="3203" y="894"/>
                    </a:cubicBezTo>
                    <a:lnTo>
                      <a:pt x="3489" y="858"/>
                    </a:lnTo>
                    <a:cubicBezTo>
                      <a:pt x="4156" y="751"/>
                      <a:pt x="4834" y="644"/>
                      <a:pt x="5501" y="644"/>
                    </a:cubicBezTo>
                    <a:cubicBezTo>
                      <a:pt x="5775" y="644"/>
                      <a:pt x="6025" y="656"/>
                      <a:pt x="6275" y="691"/>
                    </a:cubicBezTo>
                    <a:lnTo>
                      <a:pt x="6370" y="691"/>
                    </a:lnTo>
                    <a:cubicBezTo>
                      <a:pt x="6537" y="691"/>
                      <a:pt x="6751" y="620"/>
                      <a:pt x="6835" y="263"/>
                    </a:cubicBezTo>
                    <a:lnTo>
                      <a:pt x="6858" y="108"/>
                    </a:lnTo>
                    <a:lnTo>
                      <a:pt x="6715" y="84"/>
                    </a:lnTo>
                    <a:cubicBezTo>
                      <a:pt x="6668" y="96"/>
                      <a:pt x="6608" y="84"/>
                      <a:pt x="6561" y="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5"/>
              <p:cNvSpPr/>
              <p:nvPr/>
            </p:nvSpPr>
            <p:spPr>
              <a:xfrm>
                <a:off x="4896125" y="3336850"/>
                <a:ext cx="171775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1727" extrusionOk="0">
                    <a:moveTo>
                      <a:pt x="322" y="1715"/>
                    </a:moveTo>
                    <a:cubicBezTo>
                      <a:pt x="382" y="1715"/>
                      <a:pt x="465" y="1703"/>
                      <a:pt x="537" y="1679"/>
                    </a:cubicBezTo>
                    <a:lnTo>
                      <a:pt x="787" y="1608"/>
                    </a:lnTo>
                    <a:cubicBezTo>
                      <a:pt x="1203" y="1477"/>
                      <a:pt x="1632" y="1346"/>
                      <a:pt x="2049" y="1203"/>
                    </a:cubicBezTo>
                    <a:cubicBezTo>
                      <a:pt x="3323" y="786"/>
                      <a:pt x="4287" y="596"/>
                      <a:pt x="5204" y="596"/>
                    </a:cubicBezTo>
                    <a:cubicBezTo>
                      <a:pt x="5609" y="596"/>
                      <a:pt x="6014" y="643"/>
                      <a:pt x="6395" y="715"/>
                    </a:cubicBezTo>
                    <a:cubicBezTo>
                      <a:pt x="6442" y="727"/>
                      <a:pt x="6490" y="727"/>
                      <a:pt x="6537" y="727"/>
                    </a:cubicBezTo>
                    <a:cubicBezTo>
                      <a:pt x="6633" y="727"/>
                      <a:pt x="6728" y="703"/>
                      <a:pt x="6787" y="632"/>
                    </a:cubicBezTo>
                    <a:cubicBezTo>
                      <a:pt x="6871" y="524"/>
                      <a:pt x="6871" y="358"/>
                      <a:pt x="6871" y="227"/>
                    </a:cubicBezTo>
                    <a:lnTo>
                      <a:pt x="6859" y="108"/>
                    </a:lnTo>
                    <a:lnTo>
                      <a:pt x="6740" y="96"/>
                    </a:lnTo>
                    <a:cubicBezTo>
                      <a:pt x="6633" y="72"/>
                      <a:pt x="6537" y="72"/>
                      <a:pt x="6442" y="60"/>
                    </a:cubicBezTo>
                    <a:cubicBezTo>
                      <a:pt x="6216" y="36"/>
                      <a:pt x="6002" y="0"/>
                      <a:pt x="5764" y="0"/>
                    </a:cubicBezTo>
                    <a:lnTo>
                      <a:pt x="5252" y="0"/>
                    </a:lnTo>
                    <a:cubicBezTo>
                      <a:pt x="4597" y="0"/>
                      <a:pt x="3918" y="36"/>
                      <a:pt x="3216" y="286"/>
                    </a:cubicBezTo>
                    <a:cubicBezTo>
                      <a:pt x="2882" y="405"/>
                      <a:pt x="2525" y="512"/>
                      <a:pt x="2192" y="596"/>
                    </a:cubicBezTo>
                    <a:cubicBezTo>
                      <a:pt x="2073" y="632"/>
                      <a:pt x="1954" y="655"/>
                      <a:pt x="1834" y="703"/>
                    </a:cubicBezTo>
                    <a:cubicBezTo>
                      <a:pt x="1573" y="774"/>
                      <a:pt x="1323" y="834"/>
                      <a:pt x="1072" y="905"/>
                    </a:cubicBezTo>
                    <a:cubicBezTo>
                      <a:pt x="858" y="965"/>
                      <a:pt x="644" y="1024"/>
                      <a:pt x="430" y="1084"/>
                    </a:cubicBezTo>
                    <a:cubicBezTo>
                      <a:pt x="346" y="1120"/>
                      <a:pt x="239" y="1143"/>
                      <a:pt x="144" y="1203"/>
                    </a:cubicBezTo>
                    <a:cubicBezTo>
                      <a:pt x="60" y="1263"/>
                      <a:pt x="1" y="1417"/>
                      <a:pt x="25" y="1524"/>
                    </a:cubicBezTo>
                    <a:cubicBezTo>
                      <a:pt x="60" y="1620"/>
                      <a:pt x="168" y="1715"/>
                      <a:pt x="263" y="1727"/>
                    </a:cubicBezTo>
                    <a:cubicBezTo>
                      <a:pt x="263" y="1715"/>
                      <a:pt x="299" y="1715"/>
                      <a:pt x="322" y="17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5"/>
              <p:cNvSpPr/>
              <p:nvPr/>
            </p:nvSpPr>
            <p:spPr>
              <a:xfrm>
                <a:off x="4906550" y="3180575"/>
                <a:ext cx="16225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1692" extrusionOk="0">
                    <a:moveTo>
                      <a:pt x="5954" y="667"/>
                    </a:moveTo>
                    <a:lnTo>
                      <a:pt x="6097" y="667"/>
                    </a:lnTo>
                    <a:cubicBezTo>
                      <a:pt x="6240" y="667"/>
                      <a:pt x="6323" y="632"/>
                      <a:pt x="6382" y="536"/>
                    </a:cubicBezTo>
                    <a:cubicBezTo>
                      <a:pt x="6490" y="417"/>
                      <a:pt x="6442" y="239"/>
                      <a:pt x="6430" y="179"/>
                    </a:cubicBezTo>
                    <a:lnTo>
                      <a:pt x="6418" y="96"/>
                    </a:lnTo>
                    <a:lnTo>
                      <a:pt x="6323" y="72"/>
                    </a:lnTo>
                    <a:cubicBezTo>
                      <a:pt x="6299" y="72"/>
                      <a:pt x="6275" y="60"/>
                      <a:pt x="6263" y="60"/>
                    </a:cubicBezTo>
                    <a:cubicBezTo>
                      <a:pt x="6216" y="48"/>
                      <a:pt x="6180" y="36"/>
                      <a:pt x="6132" y="36"/>
                    </a:cubicBezTo>
                    <a:cubicBezTo>
                      <a:pt x="5942" y="13"/>
                      <a:pt x="5763" y="1"/>
                      <a:pt x="5549" y="1"/>
                    </a:cubicBezTo>
                    <a:cubicBezTo>
                      <a:pt x="4966" y="1"/>
                      <a:pt x="4370" y="72"/>
                      <a:pt x="3811" y="155"/>
                    </a:cubicBezTo>
                    <a:lnTo>
                      <a:pt x="3537" y="179"/>
                    </a:lnTo>
                    <a:cubicBezTo>
                      <a:pt x="3084" y="239"/>
                      <a:pt x="2644" y="394"/>
                      <a:pt x="2227" y="536"/>
                    </a:cubicBezTo>
                    <a:cubicBezTo>
                      <a:pt x="1965" y="632"/>
                      <a:pt x="1679" y="727"/>
                      <a:pt x="1417" y="787"/>
                    </a:cubicBezTo>
                    <a:cubicBezTo>
                      <a:pt x="1334" y="810"/>
                      <a:pt x="1263" y="822"/>
                      <a:pt x="1179" y="846"/>
                    </a:cubicBezTo>
                    <a:cubicBezTo>
                      <a:pt x="1025" y="882"/>
                      <a:pt x="858" y="929"/>
                      <a:pt x="715" y="965"/>
                    </a:cubicBezTo>
                    <a:cubicBezTo>
                      <a:pt x="679" y="989"/>
                      <a:pt x="655" y="989"/>
                      <a:pt x="608" y="1001"/>
                    </a:cubicBezTo>
                    <a:cubicBezTo>
                      <a:pt x="429" y="1048"/>
                      <a:pt x="179" y="1120"/>
                      <a:pt x="60" y="1441"/>
                    </a:cubicBezTo>
                    <a:lnTo>
                      <a:pt x="1" y="1608"/>
                    </a:lnTo>
                    <a:lnTo>
                      <a:pt x="179" y="1644"/>
                    </a:lnTo>
                    <a:cubicBezTo>
                      <a:pt x="203" y="1644"/>
                      <a:pt x="239" y="1656"/>
                      <a:pt x="263" y="1656"/>
                    </a:cubicBezTo>
                    <a:cubicBezTo>
                      <a:pt x="322" y="1668"/>
                      <a:pt x="382" y="1691"/>
                      <a:pt x="441" y="1691"/>
                    </a:cubicBezTo>
                    <a:cubicBezTo>
                      <a:pt x="477" y="1691"/>
                      <a:pt x="501" y="1691"/>
                      <a:pt x="525" y="1668"/>
                    </a:cubicBezTo>
                    <a:cubicBezTo>
                      <a:pt x="608" y="1644"/>
                      <a:pt x="703" y="1632"/>
                      <a:pt x="798" y="1596"/>
                    </a:cubicBezTo>
                    <a:cubicBezTo>
                      <a:pt x="1144" y="1513"/>
                      <a:pt x="1489" y="1418"/>
                      <a:pt x="1810" y="1287"/>
                    </a:cubicBezTo>
                    <a:cubicBezTo>
                      <a:pt x="2882" y="834"/>
                      <a:pt x="4013" y="620"/>
                      <a:pt x="5180" y="620"/>
                    </a:cubicBezTo>
                    <a:cubicBezTo>
                      <a:pt x="5370" y="620"/>
                      <a:pt x="5585" y="620"/>
                      <a:pt x="5787" y="632"/>
                    </a:cubicBezTo>
                    <a:cubicBezTo>
                      <a:pt x="5835" y="667"/>
                      <a:pt x="5894" y="667"/>
                      <a:pt x="5954" y="6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5"/>
              <p:cNvSpPr/>
              <p:nvPr/>
            </p:nvSpPr>
            <p:spPr>
              <a:xfrm>
                <a:off x="4900300" y="3223150"/>
                <a:ext cx="124150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1441" extrusionOk="0">
                    <a:moveTo>
                      <a:pt x="24" y="1274"/>
                    </a:moveTo>
                    <a:lnTo>
                      <a:pt x="1" y="1441"/>
                    </a:lnTo>
                    <a:lnTo>
                      <a:pt x="179" y="1441"/>
                    </a:lnTo>
                    <a:lnTo>
                      <a:pt x="298" y="1441"/>
                    </a:lnTo>
                    <a:lnTo>
                      <a:pt x="394" y="1441"/>
                    </a:lnTo>
                    <a:cubicBezTo>
                      <a:pt x="453" y="1441"/>
                      <a:pt x="501" y="1441"/>
                      <a:pt x="548" y="1429"/>
                    </a:cubicBezTo>
                    <a:cubicBezTo>
                      <a:pt x="1965" y="1072"/>
                      <a:pt x="3227" y="774"/>
                      <a:pt x="4561" y="679"/>
                    </a:cubicBezTo>
                    <a:cubicBezTo>
                      <a:pt x="4966" y="655"/>
                      <a:pt x="4966" y="298"/>
                      <a:pt x="4966" y="155"/>
                    </a:cubicBezTo>
                    <a:lnTo>
                      <a:pt x="4966" y="0"/>
                    </a:lnTo>
                    <a:lnTo>
                      <a:pt x="4799" y="12"/>
                    </a:lnTo>
                    <a:cubicBezTo>
                      <a:pt x="4704" y="24"/>
                      <a:pt x="4608" y="24"/>
                      <a:pt x="4525" y="48"/>
                    </a:cubicBezTo>
                    <a:cubicBezTo>
                      <a:pt x="4311" y="60"/>
                      <a:pt x="4108" y="72"/>
                      <a:pt x="3906" y="119"/>
                    </a:cubicBezTo>
                    <a:cubicBezTo>
                      <a:pt x="2775" y="346"/>
                      <a:pt x="1667" y="560"/>
                      <a:pt x="513" y="822"/>
                    </a:cubicBezTo>
                    <a:cubicBezTo>
                      <a:pt x="334" y="846"/>
                      <a:pt x="72" y="905"/>
                      <a:pt x="24" y="12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5"/>
              <p:cNvSpPr/>
              <p:nvPr/>
            </p:nvSpPr>
            <p:spPr>
              <a:xfrm>
                <a:off x="4960725" y="3291600"/>
                <a:ext cx="8337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930" extrusionOk="0">
                    <a:moveTo>
                      <a:pt x="3156" y="25"/>
                    </a:moveTo>
                    <a:lnTo>
                      <a:pt x="2894" y="72"/>
                    </a:lnTo>
                    <a:cubicBezTo>
                      <a:pt x="2715" y="108"/>
                      <a:pt x="2549" y="132"/>
                      <a:pt x="2370" y="144"/>
                    </a:cubicBezTo>
                    <a:cubicBezTo>
                      <a:pt x="2001" y="179"/>
                      <a:pt x="1632" y="203"/>
                      <a:pt x="1275" y="239"/>
                    </a:cubicBezTo>
                    <a:cubicBezTo>
                      <a:pt x="1001" y="251"/>
                      <a:pt x="751" y="275"/>
                      <a:pt x="477" y="298"/>
                    </a:cubicBezTo>
                    <a:lnTo>
                      <a:pt x="417" y="298"/>
                    </a:lnTo>
                    <a:cubicBezTo>
                      <a:pt x="310" y="298"/>
                      <a:pt x="179" y="310"/>
                      <a:pt x="84" y="417"/>
                    </a:cubicBezTo>
                    <a:cubicBezTo>
                      <a:pt x="12" y="477"/>
                      <a:pt x="1" y="560"/>
                      <a:pt x="1" y="656"/>
                    </a:cubicBezTo>
                    <a:cubicBezTo>
                      <a:pt x="12" y="834"/>
                      <a:pt x="143" y="929"/>
                      <a:pt x="310" y="929"/>
                    </a:cubicBezTo>
                    <a:cubicBezTo>
                      <a:pt x="358" y="929"/>
                      <a:pt x="405" y="929"/>
                      <a:pt x="453" y="918"/>
                    </a:cubicBezTo>
                    <a:cubicBezTo>
                      <a:pt x="465" y="918"/>
                      <a:pt x="489" y="918"/>
                      <a:pt x="513" y="906"/>
                    </a:cubicBezTo>
                    <a:lnTo>
                      <a:pt x="1298" y="846"/>
                    </a:lnTo>
                    <a:cubicBezTo>
                      <a:pt x="1846" y="798"/>
                      <a:pt x="2382" y="751"/>
                      <a:pt x="2941" y="727"/>
                    </a:cubicBezTo>
                    <a:cubicBezTo>
                      <a:pt x="3072" y="715"/>
                      <a:pt x="3168" y="667"/>
                      <a:pt x="3239" y="596"/>
                    </a:cubicBezTo>
                    <a:cubicBezTo>
                      <a:pt x="3334" y="477"/>
                      <a:pt x="3322" y="310"/>
                      <a:pt x="3299" y="144"/>
                    </a:cubicBezTo>
                    <a:lnTo>
                      <a:pt x="32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5"/>
              <p:cNvSpPr/>
              <p:nvPr/>
            </p:nvSpPr>
            <p:spPr>
              <a:xfrm>
                <a:off x="4907750" y="3408000"/>
                <a:ext cx="73550" cy="28600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1144" extrusionOk="0">
                    <a:moveTo>
                      <a:pt x="2572" y="0"/>
                    </a:moveTo>
                    <a:cubicBezTo>
                      <a:pt x="2524" y="0"/>
                      <a:pt x="2477" y="0"/>
                      <a:pt x="2429" y="12"/>
                    </a:cubicBezTo>
                    <a:lnTo>
                      <a:pt x="2417" y="12"/>
                    </a:lnTo>
                    <a:cubicBezTo>
                      <a:pt x="2393" y="12"/>
                      <a:pt x="2358" y="36"/>
                      <a:pt x="2334" y="36"/>
                    </a:cubicBezTo>
                    <a:lnTo>
                      <a:pt x="1786" y="167"/>
                    </a:lnTo>
                    <a:cubicBezTo>
                      <a:pt x="1334" y="286"/>
                      <a:pt x="869" y="393"/>
                      <a:pt x="429" y="512"/>
                    </a:cubicBezTo>
                    <a:lnTo>
                      <a:pt x="381" y="524"/>
                    </a:lnTo>
                    <a:cubicBezTo>
                      <a:pt x="262" y="548"/>
                      <a:pt x="0" y="607"/>
                      <a:pt x="12" y="1000"/>
                    </a:cubicBezTo>
                    <a:lnTo>
                      <a:pt x="12" y="1143"/>
                    </a:lnTo>
                    <a:lnTo>
                      <a:pt x="155" y="1131"/>
                    </a:lnTo>
                    <a:lnTo>
                      <a:pt x="322" y="1131"/>
                    </a:lnTo>
                    <a:cubicBezTo>
                      <a:pt x="441" y="1131"/>
                      <a:pt x="560" y="1131"/>
                      <a:pt x="667" y="1107"/>
                    </a:cubicBezTo>
                    <a:cubicBezTo>
                      <a:pt x="1274" y="964"/>
                      <a:pt x="1881" y="822"/>
                      <a:pt x="2512" y="667"/>
                    </a:cubicBezTo>
                    <a:lnTo>
                      <a:pt x="2536" y="667"/>
                    </a:lnTo>
                    <a:cubicBezTo>
                      <a:pt x="2643" y="643"/>
                      <a:pt x="2941" y="583"/>
                      <a:pt x="2882" y="274"/>
                    </a:cubicBezTo>
                    <a:cubicBezTo>
                      <a:pt x="2893" y="191"/>
                      <a:pt x="2822" y="0"/>
                      <a:pt x="2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5"/>
              <p:cNvSpPr/>
              <p:nvPr/>
            </p:nvSpPr>
            <p:spPr>
              <a:xfrm>
                <a:off x="4657425" y="3220475"/>
                <a:ext cx="14795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560" extrusionOk="0">
                    <a:moveTo>
                      <a:pt x="405" y="667"/>
                    </a:moveTo>
                    <a:cubicBezTo>
                      <a:pt x="548" y="715"/>
                      <a:pt x="691" y="726"/>
                      <a:pt x="822" y="726"/>
                    </a:cubicBezTo>
                    <a:lnTo>
                      <a:pt x="917" y="750"/>
                    </a:lnTo>
                    <a:cubicBezTo>
                      <a:pt x="1072" y="762"/>
                      <a:pt x="1250" y="774"/>
                      <a:pt x="1417" y="786"/>
                    </a:cubicBezTo>
                    <a:cubicBezTo>
                      <a:pt x="2286" y="881"/>
                      <a:pt x="3179" y="965"/>
                      <a:pt x="4036" y="1179"/>
                    </a:cubicBezTo>
                    <a:cubicBezTo>
                      <a:pt x="4310" y="1250"/>
                      <a:pt x="4584" y="1322"/>
                      <a:pt x="4858" y="1405"/>
                    </a:cubicBezTo>
                    <a:cubicBezTo>
                      <a:pt x="5001" y="1441"/>
                      <a:pt x="5156" y="1488"/>
                      <a:pt x="5298" y="1512"/>
                    </a:cubicBezTo>
                    <a:cubicBezTo>
                      <a:pt x="5394" y="1548"/>
                      <a:pt x="5465" y="1560"/>
                      <a:pt x="5525" y="1560"/>
                    </a:cubicBezTo>
                    <a:cubicBezTo>
                      <a:pt x="5715" y="1560"/>
                      <a:pt x="5775" y="1417"/>
                      <a:pt x="5870" y="1179"/>
                    </a:cubicBezTo>
                    <a:lnTo>
                      <a:pt x="5918" y="1036"/>
                    </a:lnTo>
                    <a:lnTo>
                      <a:pt x="5798" y="976"/>
                    </a:lnTo>
                    <a:cubicBezTo>
                      <a:pt x="5763" y="965"/>
                      <a:pt x="5751" y="953"/>
                      <a:pt x="5715" y="941"/>
                    </a:cubicBezTo>
                    <a:cubicBezTo>
                      <a:pt x="5656" y="905"/>
                      <a:pt x="5584" y="857"/>
                      <a:pt x="5501" y="845"/>
                    </a:cubicBezTo>
                    <a:cubicBezTo>
                      <a:pt x="5382" y="822"/>
                      <a:pt x="5263" y="786"/>
                      <a:pt x="5144" y="738"/>
                    </a:cubicBezTo>
                    <a:cubicBezTo>
                      <a:pt x="4798" y="655"/>
                      <a:pt x="4453" y="548"/>
                      <a:pt x="4108" y="488"/>
                    </a:cubicBezTo>
                    <a:cubicBezTo>
                      <a:pt x="3191" y="345"/>
                      <a:pt x="2250" y="226"/>
                      <a:pt x="1334" y="107"/>
                    </a:cubicBezTo>
                    <a:lnTo>
                      <a:pt x="691" y="12"/>
                    </a:lnTo>
                    <a:cubicBezTo>
                      <a:pt x="631" y="12"/>
                      <a:pt x="584" y="0"/>
                      <a:pt x="512" y="0"/>
                    </a:cubicBezTo>
                    <a:lnTo>
                      <a:pt x="381" y="0"/>
                    </a:lnTo>
                    <a:lnTo>
                      <a:pt x="238" y="0"/>
                    </a:lnTo>
                    <a:lnTo>
                      <a:pt x="143" y="0"/>
                    </a:lnTo>
                    <a:lnTo>
                      <a:pt x="0" y="345"/>
                    </a:lnTo>
                    <a:lnTo>
                      <a:pt x="95" y="417"/>
                    </a:lnTo>
                    <a:cubicBezTo>
                      <a:pt x="107" y="429"/>
                      <a:pt x="143" y="441"/>
                      <a:pt x="155" y="476"/>
                    </a:cubicBezTo>
                    <a:cubicBezTo>
                      <a:pt x="226" y="560"/>
                      <a:pt x="310" y="643"/>
                      <a:pt x="405" y="6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5"/>
              <p:cNvSpPr/>
              <p:nvPr/>
            </p:nvSpPr>
            <p:spPr>
              <a:xfrm>
                <a:off x="4667250" y="3309475"/>
                <a:ext cx="150025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6001" h="1501" extrusionOk="0">
                    <a:moveTo>
                      <a:pt x="5632" y="762"/>
                    </a:moveTo>
                    <a:cubicBezTo>
                      <a:pt x="5251" y="703"/>
                      <a:pt x="4893" y="619"/>
                      <a:pt x="4536" y="560"/>
                    </a:cubicBezTo>
                    <a:cubicBezTo>
                      <a:pt x="4036" y="476"/>
                      <a:pt x="3500" y="369"/>
                      <a:pt x="2977" y="298"/>
                    </a:cubicBezTo>
                    <a:cubicBezTo>
                      <a:pt x="2381" y="203"/>
                      <a:pt x="1774" y="131"/>
                      <a:pt x="1191" y="72"/>
                    </a:cubicBezTo>
                    <a:cubicBezTo>
                      <a:pt x="953" y="48"/>
                      <a:pt x="714" y="12"/>
                      <a:pt x="476" y="0"/>
                    </a:cubicBezTo>
                    <a:lnTo>
                      <a:pt x="393" y="0"/>
                    </a:lnTo>
                    <a:cubicBezTo>
                      <a:pt x="119" y="0"/>
                      <a:pt x="48" y="191"/>
                      <a:pt x="12" y="310"/>
                    </a:cubicBezTo>
                    <a:lnTo>
                      <a:pt x="0" y="369"/>
                    </a:lnTo>
                    <a:lnTo>
                      <a:pt x="36" y="417"/>
                    </a:lnTo>
                    <a:lnTo>
                      <a:pt x="48" y="429"/>
                    </a:lnTo>
                    <a:cubicBezTo>
                      <a:pt x="71" y="476"/>
                      <a:pt x="119" y="560"/>
                      <a:pt x="214" y="560"/>
                    </a:cubicBezTo>
                    <a:cubicBezTo>
                      <a:pt x="1845" y="726"/>
                      <a:pt x="3786" y="953"/>
                      <a:pt x="5727" y="1476"/>
                    </a:cubicBezTo>
                    <a:lnTo>
                      <a:pt x="5846" y="1500"/>
                    </a:lnTo>
                    <a:lnTo>
                      <a:pt x="5894" y="1381"/>
                    </a:lnTo>
                    <a:cubicBezTo>
                      <a:pt x="5953" y="1250"/>
                      <a:pt x="6001" y="1084"/>
                      <a:pt x="5929" y="941"/>
                    </a:cubicBezTo>
                    <a:cubicBezTo>
                      <a:pt x="5870" y="798"/>
                      <a:pt x="5679" y="762"/>
                      <a:pt x="5632" y="7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5"/>
              <p:cNvSpPr/>
              <p:nvPr/>
            </p:nvSpPr>
            <p:spPr>
              <a:xfrm>
                <a:off x="4661275" y="3253500"/>
                <a:ext cx="14975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1597" extrusionOk="0">
                    <a:moveTo>
                      <a:pt x="1739" y="763"/>
                    </a:moveTo>
                    <a:lnTo>
                      <a:pt x="1882" y="775"/>
                    </a:lnTo>
                    <a:cubicBezTo>
                      <a:pt x="2787" y="882"/>
                      <a:pt x="3704" y="989"/>
                      <a:pt x="4597" y="1239"/>
                    </a:cubicBezTo>
                    <a:cubicBezTo>
                      <a:pt x="4763" y="1287"/>
                      <a:pt x="4942" y="1358"/>
                      <a:pt x="5109" y="1418"/>
                    </a:cubicBezTo>
                    <a:lnTo>
                      <a:pt x="5466" y="1549"/>
                    </a:lnTo>
                    <a:cubicBezTo>
                      <a:pt x="5525" y="1572"/>
                      <a:pt x="5585" y="1584"/>
                      <a:pt x="5633" y="1584"/>
                    </a:cubicBezTo>
                    <a:lnTo>
                      <a:pt x="5644" y="1584"/>
                    </a:lnTo>
                    <a:lnTo>
                      <a:pt x="5704" y="1584"/>
                    </a:lnTo>
                    <a:lnTo>
                      <a:pt x="5823" y="1596"/>
                    </a:lnTo>
                    <a:lnTo>
                      <a:pt x="5990" y="989"/>
                    </a:lnTo>
                    <a:lnTo>
                      <a:pt x="5847" y="941"/>
                    </a:lnTo>
                    <a:cubicBezTo>
                      <a:pt x="5775" y="918"/>
                      <a:pt x="5704" y="882"/>
                      <a:pt x="5621" y="870"/>
                    </a:cubicBezTo>
                    <a:cubicBezTo>
                      <a:pt x="5478" y="810"/>
                      <a:pt x="5323" y="763"/>
                      <a:pt x="5180" y="739"/>
                    </a:cubicBezTo>
                    <a:cubicBezTo>
                      <a:pt x="4156" y="465"/>
                      <a:pt x="3085" y="334"/>
                      <a:pt x="2049" y="215"/>
                    </a:cubicBezTo>
                    <a:cubicBezTo>
                      <a:pt x="1537" y="156"/>
                      <a:pt x="977" y="96"/>
                      <a:pt x="453" y="1"/>
                    </a:cubicBezTo>
                    <a:lnTo>
                      <a:pt x="382" y="1"/>
                    </a:lnTo>
                    <a:cubicBezTo>
                      <a:pt x="346" y="1"/>
                      <a:pt x="299" y="1"/>
                      <a:pt x="263" y="25"/>
                    </a:cubicBezTo>
                    <a:lnTo>
                      <a:pt x="239" y="25"/>
                    </a:lnTo>
                    <a:cubicBezTo>
                      <a:pt x="179" y="25"/>
                      <a:pt x="132" y="48"/>
                      <a:pt x="108" y="96"/>
                    </a:cubicBezTo>
                    <a:lnTo>
                      <a:pt x="60" y="179"/>
                    </a:lnTo>
                    <a:cubicBezTo>
                      <a:pt x="60" y="203"/>
                      <a:pt x="49" y="215"/>
                      <a:pt x="49" y="239"/>
                    </a:cubicBezTo>
                    <a:lnTo>
                      <a:pt x="1" y="358"/>
                    </a:lnTo>
                    <a:lnTo>
                      <a:pt x="108" y="417"/>
                    </a:lnTo>
                    <a:cubicBezTo>
                      <a:pt x="132" y="441"/>
                      <a:pt x="156" y="453"/>
                      <a:pt x="179" y="465"/>
                    </a:cubicBezTo>
                    <a:cubicBezTo>
                      <a:pt x="251" y="513"/>
                      <a:pt x="346" y="584"/>
                      <a:pt x="453" y="596"/>
                    </a:cubicBezTo>
                    <a:cubicBezTo>
                      <a:pt x="894" y="656"/>
                      <a:pt x="1322" y="715"/>
                      <a:pt x="1739" y="7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5"/>
              <p:cNvSpPr/>
              <p:nvPr/>
            </p:nvSpPr>
            <p:spPr>
              <a:xfrm>
                <a:off x="4671100" y="3347275"/>
                <a:ext cx="1402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1298" extrusionOk="0">
                    <a:moveTo>
                      <a:pt x="394" y="750"/>
                    </a:moveTo>
                    <a:cubicBezTo>
                      <a:pt x="453" y="750"/>
                      <a:pt x="501" y="738"/>
                      <a:pt x="548" y="715"/>
                    </a:cubicBezTo>
                    <a:cubicBezTo>
                      <a:pt x="989" y="631"/>
                      <a:pt x="1453" y="572"/>
                      <a:pt x="1930" y="572"/>
                    </a:cubicBezTo>
                    <a:cubicBezTo>
                      <a:pt x="2775" y="572"/>
                      <a:pt x="3644" y="715"/>
                      <a:pt x="4561" y="1048"/>
                    </a:cubicBezTo>
                    <a:cubicBezTo>
                      <a:pt x="4728" y="1107"/>
                      <a:pt x="4894" y="1155"/>
                      <a:pt x="5037" y="1191"/>
                    </a:cubicBezTo>
                    <a:cubicBezTo>
                      <a:pt x="5120" y="1227"/>
                      <a:pt x="5192" y="1238"/>
                      <a:pt x="5275" y="1274"/>
                    </a:cubicBezTo>
                    <a:lnTo>
                      <a:pt x="5394" y="1298"/>
                    </a:lnTo>
                    <a:lnTo>
                      <a:pt x="5454" y="1191"/>
                    </a:lnTo>
                    <a:cubicBezTo>
                      <a:pt x="5466" y="1179"/>
                      <a:pt x="5466" y="1167"/>
                      <a:pt x="5490" y="1155"/>
                    </a:cubicBezTo>
                    <a:cubicBezTo>
                      <a:pt x="5513" y="1107"/>
                      <a:pt x="5525" y="1072"/>
                      <a:pt x="5549" y="1036"/>
                    </a:cubicBezTo>
                    <a:cubicBezTo>
                      <a:pt x="5561" y="988"/>
                      <a:pt x="5561" y="941"/>
                      <a:pt x="5573" y="881"/>
                    </a:cubicBezTo>
                    <a:cubicBezTo>
                      <a:pt x="5573" y="857"/>
                      <a:pt x="5573" y="822"/>
                      <a:pt x="5597" y="798"/>
                    </a:cubicBezTo>
                    <a:lnTo>
                      <a:pt x="5609" y="655"/>
                    </a:lnTo>
                    <a:lnTo>
                      <a:pt x="5490" y="631"/>
                    </a:lnTo>
                    <a:lnTo>
                      <a:pt x="5180" y="536"/>
                    </a:lnTo>
                    <a:cubicBezTo>
                      <a:pt x="4966" y="476"/>
                      <a:pt x="4763" y="441"/>
                      <a:pt x="4561" y="357"/>
                    </a:cubicBezTo>
                    <a:cubicBezTo>
                      <a:pt x="3823" y="119"/>
                      <a:pt x="3013" y="0"/>
                      <a:pt x="2096" y="0"/>
                    </a:cubicBezTo>
                    <a:cubicBezTo>
                      <a:pt x="1584" y="0"/>
                      <a:pt x="1049" y="36"/>
                      <a:pt x="334" y="107"/>
                    </a:cubicBezTo>
                    <a:cubicBezTo>
                      <a:pt x="203" y="119"/>
                      <a:pt x="25" y="274"/>
                      <a:pt x="13" y="417"/>
                    </a:cubicBezTo>
                    <a:cubicBezTo>
                      <a:pt x="1" y="536"/>
                      <a:pt x="37" y="619"/>
                      <a:pt x="72" y="643"/>
                    </a:cubicBezTo>
                    <a:cubicBezTo>
                      <a:pt x="144" y="738"/>
                      <a:pt x="263" y="738"/>
                      <a:pt x="334" y="738"/>
                    </a:cubicBezTo>
                    <a:cubicBezTo>
                      <a:pt x="334" y="762"/>
                      <a:pt x="370" y="762"/>
                      <a:pt x="394" y="7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5"/>
              <p:cNvSpPr/>
              <p:nvPr/>
            </p:nvSpPr>
            <p:spPr>
              <a:xfrm>
                <a:off x="4677950" y="3381500"/>
                <a:ext cx="1348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5395" h="1394" extrusionOk="0">
                    <a:moveTo>
                      <a:pt x="5299" y="774"/>
                    </a:moveTo>
                    <a:cubicBezTo>
                      <a:pt x="5275" y="762"/>
                      <a:pt x="5239" y="739"/>
                      <a:pt x="5204" y="715"/>
                    </a:cubicBezTo>
                    <a:cubicBezTo>
                      <a:pt x="3799" y="358"/>
                      <a:pt x="2346" y="119"/>
                      <a:pt x="870" y="24"/>
                    </a:cubicBezTo>
                    <a:lnTo>
                      <a:pt x="834" y="24"/>
                    </a:lnTo>
                    <a:cubicBezTo>
                      <a:pt x="751" y="24"/>
                      <a:pt x="644" y="0"/>
                      <a:pt x="536" y="0"/>
                    </a:cubicBezTo>
                    <a:cubicBezTo>
                      <a:pt x="465" y="0"/>
                      <a:pt x="405" y="0"/>
                      <a:pt x="346" y="24"/>
                    </a:cubicBezTo>
                    <a:cubicBezTo>
                      <a:pt x="239" y="36"/>
                      <a:pt x="179" y="119"/>
                      <a:pt x="144" y="179"/>
                    </a:cubicBezTo>
                    <a:cubicBezTo>
                      <a:pt x="120" y="203"/>
                      <a:pt x="108" y="215"/>
                      <a:pt x="108" y="227"/>
                    </a:cubicBezTo>
                    <a:lnTo>
                      <a:pt x="1" y="346"/>
                    </a:lnTo>
                    <a:lnTo>
                      <a:pt x="120" y="453"/>
                    </a:lnTo>
                    <a:lnTo>
                      <a:pt x="155" y="477"/>
                    </a:lnTo>
                    <a:cubicBezTo>
                      <a:pt x="191" y="524"/>
                      <a:pt x="263" y="584"/>
                      <a:pt x="334" y="596"/>
                    </a:cubicBezTo>
                    <a:cubicBezTo>
                      <a:pt x="394" y="620"/>
                      <a:pt x="465" y="620"/>
                      <a:pt x="513" y="620"/>
                    </a:cubicBezTo>
                    <a:lnTo>
                      <a:pt x="584" y="620"/>
                    </a:lnTo>
                    <a:lnTo>
                      <a:pt x="655" y="620"/>
                    </a:lnTo>
                    <a:cubicBezTo>
                      <a:pt x="858" y="631"/>
                      <a:pt x="1048" y="643"/>
                      <a:pt x="1239" y="643"/>
                    </a:cubicBezTo>
                    <a:cubicBezTo>
                      <a:pt x="1691" y="679"/>
                      <a:pt x="2132" y="691"/>
                      <a:pt x="2560" y="774"/>
                    </a:cubicBezTo>
                    <a:cubicBezTo>
                      <a:pt x="3132" y="881"/>
                      <a:pt x="3692" y="1036"/>
                      <a:pt x="4227" y="1179"/>
                    </a:cubicBezTo>
                    <a:cubicBezTo>
                      <a:pt x="4489" y="1251"/>
                      <a:pt x="4739" y="1310"/>
                      <a:pt x="4989" y="1370"/>
                    </a:cubicBezTo>
                    <a:cubicBezTo>
                      <a:pt x="5025" y="1370"/>
                      <a:pt x="5037" y="1393"/>
                      <a:pt x="5061" y="1393"/>
                    </a:cubicBezTo>
                    <a:lnTo>
                      <a:pt x="5108" y="1393"/>
                    </a:lnTo>
                    <a:lnTo>
                      <a:pt x="5168" y="1393"/>
                    </a:lnTo>
                    <a:lnTo>
                      <a:pt x="5287" y="1393"/>
                    </a:lnTo>
                    <a:lnTo>
                      <a:pt x="5394" y="858"/>
                    </a:lnTo>
                    <a:lnTo>
                      <a:pt x="5299" y="798"/>
                    </a:lnTo>
                    <a:cubicBezTo>
                      <a:pt x="5335" y="798"/>
                      <a:pt x="5323" y="774"/>
                      <a:pt x="5299" y="7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5"/>
              <p:cNvSpPr/>
              <p:nvPr/>
            </p:nvSpPr>
            <p:spPr>
              <a:xfrm>
                <a:off x="4714575" y="3186225"/>
                <a:ext cx="10717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1454" extrusionOk="0">
                    <a:moveTo>
                      <a:pt x="4072" y="822"/>
                    </a:moveTo>
                    <a:cubicBezTo>
                      <a:pt x="3953" y="727"/>
                      <a:pt x="3810" y="703"/>
                      <a:pt x="3691" y="668"/>
                    </a:cubicBezTo>
                    <a:cubicBezTo>
                      <a:pt x="2989" y="537"/>
                      <a:pt x="2274" y="394"/>
                      <a:pt x="1560" y="251"/>
                    </a:cubicBezTo>
                    <a:lnTo>
                      <a:pt x="774" y="108"/>
                    </a:lnTo>
                    <a:cubicBezTo>
                      <a:pt x="667" y="96"/>
                      <a:pt x="560" y="60"/>
                      <a:pt x="464" y="49"/>
                    </a:cubicBezTo>
                    <a:lnTo>
                      <a:pt x="310" y="13"/>
                    </a:lnTo>
                    <a:lnTo>
                      <a:pt x="238" y="1"/>
                    </a:lnTo>
                    <a:lnTo>
                      <a:pt x="179" y="49"/>
                    </a:lnTo>
                    <a:cubicBezTo>
                      <a:pt x="179" y="49"/>
                      <a:pt x="167" y="60"/>
                      <a:pt x="143" y="60"/>
                    </a:cubicBezTo>
                    <a:cubicBezTo>
                      <a:pt x="83" y="108"/>
                      <a:pt x="0" y="168"/>
                      <a:pt x="0" y="263"/>
                    </a:cubicBezTo>
                    <a:cubicBezTo>
                      <a:pt x="0" y="370"/>
                      <a:pt x="48" y="549"/>
                      <a:pt x="179" y="608"/>
                    </a:cubicBezTo>
                    <a:cubicBezTo>
                      <a:pt x="262" y="656"/>
                      <a:pt x="369" y="668"/>
                      <a:pt x="464" y="680"/>
                    </a:cubicBezTo>
                    <a:cubicBezTo>
                      <a:pt x="488" y="680"/>
                      <a:pt x="536" y="703"/>
                      <a:pt x="560" y="703"/>
                    </a:cubicBezTo>
                    <a:cubicBezTo>
                      <a:pt x="857" y="763"/>
                      <a:pt x="1179" y="822"/>
                      <a:pt x="1476" y="858"/>
                    </a:cubicBezTo>
                    <a:cubicBezTo>
                      <a:pt x="2203" y="1001"/>
                      <a:pt x="2941" y="1132"/>
                      <a:pt x="3643" y="1394"/>
                    </a:cubicBezTo>
                    <a:cubicBezTo>
                      <a:pt x="3655" y="1394"/>
                      <a:pt x="3679" y="1418"/>
                      <a:pt x="3679" y="1418"/>
                    </a:cubicBezTo>
                    <a:cubicBezTo>
                      <a:pt x="3715" y="1430"/>
                      <a:pt x="3774" y="1453"/>
                      <a:pt x="3834" y="1453"/>
                    </a:cubicBezTo>
                    <a:cubicBezTo>
                      <a:pt x="3858" y="1453"/>
                      <a:pt x="3882" y="1453"/>
                      <a:pt x="3893" y="1442"/>
                    </a:cubicBezTo>
                    <a:cubicBezTo>
                      <a:pt x="4036" y="1394"/>
                      <a:pt x="4191" y="1334"/>
                      <a:pt x="4227" y="1203"/>
                    </a:cubicBezTo>
                    <a:cubicBezTo>
                      <a:pt x="4286" y="1108"/>
                      <a:pt x="4191" y="906"/>
                      <a:pt x="4072" y="8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9" name="Google Shape;599;p35"/>
          <p:cNvSpPr/>
          <p:nvPr/>
        </p:nvSpPr>
        <p:spPr>
          <a:xfrm>
            <a:off x="304896" y="8792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5"/>
          <p:cNvSpPr/>
          <p:nvPr/>
        </p:nvSpPr>
        <p:spPr>
          <a:xfrm rot="2006754">
            <a:off x="3251878" y="4016173"/>
            <a:ext cx="697501" cy="67058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5"/>
          <p:cNvSpPr txBox="1">
            <a:spLocks noGrp="1"/>
          </p:cNvSpPr>
          <p:nvPr>
            <p:ph type="title"/>
          </p:nvPr>
        </p:nvSpPr>
        <p:spPr>
          <a:xfrm>
            <a:off x="357158" y="1785932"/>
            <a:ext cx="4714908" cy="24288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smtClean="0"/>
              <a:t>C.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kultural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menitikberatkan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otoritas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tradisi</a:t>
            </a:r>
            <a:r>
              <a:rPr lang="en-US" dirty="0" smtClean="0"/>
              <a:t> yang </a:t>
            </a:r>
            <a:r>
              <a:rPr lang="en-US" dirty="0" err="1" smtClean="0"/>
              <a:t>berkembang</a:t>
            </a:r>
            <a:r>
              <a:rPr lang="en-US" dirty="0" smtClean="0"/>
              <a:t> .</a:t>
            </a:r>
            <a:endParaRPr/>
          </a:p>
        </p:txBody>
      </p:sp>
      <p:grpSp>
        <p:nvGrpSpPr>
          <p:cNvPr id="603" name="Google Shape;603;p35"/>
          <p:cNvGrpSpPr/>
          <p:nvPr/>
        </p:nvGrpSpPr>
        <p:grpSpPr>
          <a:xfrm>
            <a:off x="7316559" y="4205860"/>
            <a:ext cx="1056044" cy="547154"/>
            <a:chOff x="1223650" y="2936500"/>
            <a:chExt cx="625100" cy="323875"/>
          </a:xfrm>
        </p:grpSpPr>
        <p:sp>
          <p:nvSpPr>
            <p:cNvPr id="604" name="Google Shape;604;p35"/>
            <p:cNvSpPr/>
            <p:nvPr/>
          </p:nvSpPr>
          <p:spPr>
            <a:xfrm>
              <a:off x="1404625" y="2944250"/>
              <a:ext cx="256300" cy="291425"/>
            </a:xfrm>
            <a:custGeom>
              <a:avLst/>
              <a:gdLst/>
              <a:ahLst/>
              <a:cxnLst/>
              <a:rect l="l" t="t" r="r" b="b"/>
              <a:pathLst>
                <a:path w="10252" h="11657" extrusionOk="0">
                  <a:moveTo>
                    <a:pt x="6013" y="381"/>
                  </a:moveTo>
                  <a:lnTo>
                    <a:pt x="6513" y="381"/>
                  </a:lnTo>
                  <a:cubicBezTo>
                    <a:pt x="8514" y="453"/>
                    <a:pt x="9919" y="1762"/>
                    <a:pt x="10109" y="3739"/>
                  </a:cubicBezTo>
                  <a:cubicBezTo>
                    <a:pt x="10180" y="4560"/>
                    <a:pt x="10252" y="5382"/>
                    <a:pt x="10240" y="6179"/>
                  </a:cubicBezTo>
                  <a:cubicBezTo>
                    <a:pt x="10216" y="7715"/>
                    <a:pt x="9526" y="9013"/>
                    <a:pt x="8645" y="10204"/>
                  </a:cubicBezTo>
                  <a:cubicBezTo>
                    <a:pt x="7847" y="11275"/>
                    <a:pt x="6549" y="11478"/>
                    <a:pt x="5347" y="11585"/>
                  </a:cubicBezTo>
                  <a:cubicBezTo>
                    <a:pt x="4489" y="11656"/>
                    <a:pt x="3584" y="11656"/>
                    <a:pt x="2751" y="11240"/>
                  </a:cubicBezTo>
                  <a:cubicBezTo>
                    <a:pt x="1977" y="10871"/>
                    <a:pt x="1382" y="10370"/>
                    <a:pt x="1025" y="9573"/>
                  </a:cubicBezTo>
                  <a:cubicBezTo>
                    <a:pt x="358" y="8096"/>
                    <a:pt x="1" y="6584"/>
                    <a:pt x="179" y="4965"/>
                  </a:cubicBezTo>
                  <a:cubicBezTo>
                    <a:pt x="477" y="2179"/>
                    <a:pt x="3453" y="0"/>
                    <a:pt x="6013" y="381"/>
                  </a:cubicBezTo>
                  <a:close/>
                  <a:moveTo>
                    <a:pt x="6263" y="8716"/>
                  </a:moveTo>
                  <a:cubicBezTo>
                    <a:pt x="6859" y="8537"/>
                    <a:pt x="6847" y="8239"/>
                    <a:pt x="6751" y="7894"/>
                  </a:cubicBezTo>
                  <a:cubicBezTo>
                    <a:pt x="6632" y="7442"/>
                    <a:pt x="6561" y="6989"/>
                    <a:pt x="6418" y="6537"/>
                  </a:cubicBezTo>
                  <a:cubicBezTo>
                    <a:pt x="6085" y="5477"/>
                    <a:pt x="5847" y="4382"/>
                    <a:pt x="5025" y="3548"/>
                  </a:cubicBezTo>
                  <a:cubicBezTo>
                    <a:pt x="4596" y="3120"/>
                    <a:pt x="4299" y="3155"/>
                    <a:pt x="4073" y="3739"/>
                  </a:cubicBezTo>
                  <a:cubicBezTo>
                    <a:pt x="3882" y="4263"/>
                    <a:pt x="3703" y="4786"/>
                    <a:pt x="3525" y="5322"/>
                  </a:cubicBezTo>
                  <a:cubicBezTo>
                    <a:pt x="3239" y="6156"/>
                    <a:pt x="2965" y="6989"/>
                    <a:pt x="2727" y="7823"/>
                  </a:cubicBezTo>
                  <a:cubicBezTo>
                    <a:pt x="2632" y="8096"/>
                    <a:pt x="2489" y="8442"/>
                    <a:pt x="2858" y="8656"/>
                  </a:cubicBezTo>
                  <a:cubicBezTo>
                    <a:pt x="2930" y="8620"/>
                    <a:pt x="3025" y="8620"/>
                    <a:pt x="3037" y="8573"/>
                  </a:cubicBezTo>
                  <a:cubicBezTo>
                    <a:pt x="3108" y="8454"/>
                    <a:pt x="3203" y="8335"/>
                    <a:pt x="3239" y="8204"/>
                  </a:cubicBezTo>
                  <a:cubicBezTo>
                    <a:pt x="3656" y="6965"/>
                    <a:pt x="3656" y="6965"/>
                    <a:pt x="4966" y="7049"/>
                  </a:cubicBezTo>
                  <a:lnTo>
                    <a:pt x="5144" y="7049"/>
                  </a:lnTo>
                  <a:cubicBezTo>
                    <a:pt x="5597" y="7049"/>
                    <a:pt x="5847" y="7287"/>
                    <a:pt x="5954" y="7703"/>
                  </a:cubicBezTo>
                  <a:cubicBezTo>
                    <a:pt x="6037" y="8025"/>
                    <a:pt x="6156" y="8335"/>
                    <a:pt x="6263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1248950" y="2967150"/>
              <a:ext cx="206900" cy="261975"/>
            </a:xfrm>
            <a:custGeom>
              <a:avLst/>
              <a:gdLst/>
              <a:ahLst/>
              <a:cxnLst/>
              <a:rect l="l" t="t" r="r" b="b"/>
              <a:pathLst>
                <a:path w="8276" h="10479" extrusionOk="0">
                  <a:moveTo>
                    <a:pt x="1" y="4609"/>
                  </a:moveTo>
                  <a:cubicBezTo>
                    <a:pt x="1882" y="2585"/>
                    <a:pt x="6156" y="72"/>
                    <a:pt x="8275" y="1"/>
                  </a:cubicBezTo>
                  <a:cubicBezTo>
                    <a:pt x="7311" y="953"/>
                    <a:pt x="6394" y="1846"/>
                    <a:pt x="6109" y="3168"/>
                  </a:cubicBezTo>
                  <a:cubicBezTo>
                    <a:pt x="5835" y="4418"/>
                    <a:pt x="5739" y="5656"/>
                    <a:pt x="6001" y="6918"/>
                  </a:cubicBezTo>
                  <a:cubicBezTo>
                    <a:pt x="6275" y="8181"/>
                    <a:pt x="6728" y="9371"/>
                    <a:pt x="7549" y="10431"/>
                  </a:cubicBezTo>
                  <a:cubicBezTo>
                    <a:pt x="5561" y="10478"/>
                    <a:pt x="977" y="6811"/>
                    <a:pt x="1" y="46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1638000" y="2982650"/>
              <a:ext cx="190800" cy="233075"/>
            </a:xfrm>
            <a:custGeom>
              <a:avLst/>
              <a:gdLst/>
              <a:ahLst/>
              <a:cxnLst/>
              <a:rect l="l" t="t" r="r" b="b"/>
              <a:pathLst>
                <a:path w="7632" h="9323" extrusionOk="0">
                  <a:moveTo>
                    <a:pt x="1107" y="0"/>
                  </a:moveTo>
                  <a:cubicBezTo>
                    <a:pt x="1691" y="286"/>
                    <a:pt x="2286" y="524"/>
                    <a:pt x="2834" y="857"/>
                  </a:cubicBezTo>
                  <a:cubicBezTo>
                    <a:pt x="3989" y="1548"/>
                    <a:pt x="5179" y="2227"/>
                    <a:pt x="6215" y="3060"/>
                  </a:cubicBezTo>
                  <a:cubicBezTo>
                    <a:pt x="7442" y="4036"/>
                    <a:pt x="7632" y="4036"/>
                    <a:pt x="6406" y="5382"/>
                  </a:cubicBezTo>
                  <a:cubicBezTo>
                    <a:pt x="5715" y="6156"/>
                    <a:pt x="4834" y="6787"/>
                    <a:pt x="3953" y="7358"/>
                  </a:cubicBezTo>
                  <a:cubicBezTo>
                    <a:pt x="2870" y="8037"/>
                    <a:pt x="1691" y="8573"/>
                    <a:pt x="560" y="9168"/>
                  </a:cubicBezTo>
                  <a:cubicBezTo>
                    <a:pt x="441" y="9227"/>
                    <a:pt x="298" y="9251"/>
                    <a:pt x="0" y="9323"/>
                  </a:cubicBezTo>
                  <a:cubicBezTo>
                    <a:pt x="476" y="8275"/>
                    <a:pt x="1036" y="7382"/>
                    <a:pt x="1286" y="6406"/>
                  </a:cubicBezTo>
                  <a:cubicBezTo>
                    <a:pt x="1560" y="5382"/>
                    <a:pt x="1572" y="4262"/>
                    <a:pt x="1607" y="3191"/>
                  </a:cubicBezTo>
                  <a:cubicBezTo>
                    <a:pt x="1631" y="2143"/>
                    <a:pt x="1441" y="1107"/>
                    <a:pt x="976" y="143"/>
                  </a:cubicBezTo>
                  <a:cubicBezTo>
                    <a:pt x="1012" y="83"/>
                    <a:pt x="1048" y="48"/>
                    <a:pt x="1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1467125" y="3022225"/>
              <a:ext cx="108975" cy="139925"/>
            </a:xfrm>
            <a:custGeom>
              <a:avLst/>
              <a:gdLst/>
              <a:ahLst/>
              <a:cxnLst/>
              <a:rect l="l" t="t" r="r" b="b"/>
              <a:pathLst>
                <a:path w="4359" h="5597" extrusionOk="0">
                  <a:moveTo>
                    <a:pt x="3763" y="5597"/>
                  </a:moveTo>
                  <a:cubicBezTo>
                    <a:pt x="3656" y="5216"/>
                    <a:pt x="3537" y="4906"/>
                    <a:pt x="3466" y="4584"/>
                  </a:cubicBezTo>
                  <a:cubicBezTo>
                    <a:pt x="3358" y="4168"/>
                    <a:pt x="3108" y="3930"/>
                    <a:pt x="2668" y="3930"/>
                  </a:cubicBezTo>
                  <a:lnTo>
                    <a:pt x="2489" y="3930"/>
                  </a:lnTo>
                  <a:cubicBezTo>
                    <a:pt x="1180" y="3858"/>
                    <a:pt x="1180" y="3858"/>
                    <a:pt x="763" y="5085"/>
                  </a:cubicBezTo>
                  <a:cubicBezTo>
                    <a:pt x="715" y="5216"/>
                    <a:pt x="644" y="5346"/>
                    <a:pt x="549" y="5466"/>
                  </a:cubicBezTo>
                  <a:cubicBezTo>
                    <a:pt x="525" y="5501"/>
                    <a:pt x="441" y="5501"/>
                    <a:pt x="370" y="5537"/>
                  </a:cubicBezTo>
                  <a:cubicBezTo>
                    <a:pt x="1" y="5311"/>
                    <a:pt x="168" y="4977"/>
                    <a:pt x="239" y="4704"/>
                  </a:cubicBezTo>
                  <a:cubicBezTo>
                    <a:pt x="489" y="3870"/>
                    <a:pt x="775" y="3037"/>
                    <a:pt x="1037" y="2203"/>
                  </a:cubicBezTo>
                  <a:cubicBezTo>
                    <a:pt x="1215" y="1679"/>
                    <a:pt x="1394" y="1144"/>
                    <a:pt x="1596" y="620"/>
                  </a:cubicBezTo>
                  <a:cubicBezTo>
                    <a:pt x="1811" y="48"/>
                    <a:pt x="2108" y="1"/>
                    <a:pt x="2549" y="429"/>
                  </a:cubicBezTo>
                  <a:cubicBezTo>
                    <a:pt x="3382" y="1263"/>
                    <a:pt x="3620" y="2370"/>
                    <a:pt x="3930" y="3418"/>
                  </a:cubicBezTo>
                  <a:cubicBezTo>
                    <a:pt x="4061" y="3870"/>
                    <a:pt x="4156" y="4334"/>
                    <a:pt x="4275" y="4775"/>
                  </a:cubicBezTo>
                  <a:cubicBezTo>
                    <a:pt x="4359" y="5120"/>
                    <a:pt x="4359" y="5418"/>
                    <a:pt x="3763" y="5597"/>
                  </a:cubicBezTo>
                  <a:close/>
                  <a:moveTo>
                    <a:pt x="2977" y="3096"/>
                  </a:moveTo>
                  <a:cubicBezTo>
                    <a:pt x="2870" y="2275"/>
                    <a:pt x="2751" y="1715"/>
                    <a:pt x="2096" y="1322"/>
                  </a:cubicBezTo>
                  <a:cubicBezTo>
                    <a:pt x="1739" y="1810"/>
                    <a:pt x="1561" y="2334"/>
                    <a:pt x="1489" y="3037"/>
                  </a:cubicBezTo>
                  <a:cubicBezTo>
                    <a:pt x="1989" y="3049"/>
                    <a:pt x="2430" y="3084"/>
                    <a:pt x="2977" y="30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1504650" y="3055275"/>
              <a:ext cx="36925" cy="44375"/>
            </a:xfrm>
            <a:custGeom>
              <a:avLst/>
              <a:gdLst/>
              <a:ahLst/>
              <a:cxnLst/>
              <a:rect l="l" t="t" r="r" b="b"/>
              <a:pathLst>
                <a:path w="1477" h="1775" extrusionOk="0">
                  <a:moveTo>
                    <a:pt x="1476" y="1774"/>
                  </a:moveTo>
                  <a:cubicBezTo>
                    <a:pt x="929" y="1738"/>
                    <a:pt x="488" y="1727"/>
                    <a:pt x="0" y="1715"/>
                  </a:cubicBezTo>
                  <a:cubicBezTo>
                    <a:pt x="72" y="1000"/>
                    <a:pt x="250" y="488"/>
                    <a:pt x="607" y="0"/>
                  </a:cubicBezTo>
                  <a:cubicBezTo>
                    <a:pt x="1250" y="393"/>
                    <a:pt x="1369" y="965"/>
                    <a:pt x="1476" y="17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1223650" y="2936500"/>
              <a:ext cx="625100" cy="323875"/>
            </a:xfrm>
            <a:custGeom>
              <a:avLst/>
              <a:gdLst/>
              <a:ahLst/>
              <a:cxnLst/>
              <a:rect l="l" t="t" r="r" b="b"/>
              <a:pathLst>
                <a:path w="25004" h="12955" extrusionOk="0">
                  <a:moveTo>
                    <a:pt x="24932" y="5763"/>
                  </a:moveTo>
                  <a:cubicBezTo>
                    <a:pt x="24837" y="5668"/>
                    <a:pt x="24754" y="5585"/>
                    <a:pt x="24670" y="5513"/>
                  </a:cubicBezTo>
                  <a:cubicBezTo>
                    <a:pt x="24492" y="5335"/>
                    <a:pt x="24313" y="5180"/>
                    <a:pt x="24123" y="5025"/>
                  </a:cubicBezTo>
                  <a:cubicBezTo>
                    <a:pt x="22480" y="3620"/>
                    <a:pt x="20634" y="2418"/>
                    <a:pt x="18646" y="1477"/>
                  </a:cubicBezTo>
                  <a:cubicBezTo>
                    <a:pt x="18467" y="1394"/>
                    <a:pt x="18277" y="1298"/>
                    <a:pt x="18098" y="1215"/>
                  </a:cubicBezTo>
                  <a:cubicBezTo>
                    <a:pt x="16884" y="620"/>
                    <a:pt x="15634" y="1"/>
                    <a:pt x="14181" y="1"/>
                  </a:cubicBezTo>
                  <a:lnTo>
                    <a:pt x="14050" y="1"/>
                  </a:lnTo>
                  <a:cubicBezTo>
                    <a:pt x="13824" y="1"/>
                    <a:pt x="13586" y="24"/>
                    <a:pt x="13288" y="24"/>
                  </a:cubicBezTo>
                  <a:lnTo>
                    <a:pt x="12490" y="24"/>
                  </a:lnTo>
                  <a:cubicBezTo>
                    <a:pt x="11728" y="24"/>
                    <a:pt x="10847" y="36"/>
                    <a:pt x="10002" y="179"/>
                  </a:cubicBezTo>
                  <a:cubicBezTo>
                    <a:pt x="6728" y="798"/>
                    <a:pt x="3727" y="2429"/>
                    <a:pt x="536" y="5299"/>
                  </a:cubicBezTo>
                  <a:cubicBezTo>
                    <a:pt x="13" y="5775"/>
                    <a:pt x="1" y="6061"/>
                    <a:pt x="477" y="6632"/>
                  </a:cubicBezTo>
                  <a:cubicBezTo>
                    <a:pt x="894" y="7121"/>
                    <a:pt x="1346" y="7609"/>
                    <a:pt x="1775" y="8073"/>
                  </a:cubicBezTo>
                  <a:cubicBezTo>
                    <a:pt x="2013" y="8323"/>
                    <a:pt x="2251" y="8573"/>
                    <a:pt x="2477" y="8847"/>
                  </a:cubicBezTo>
                  <a:cubicBezTo>
                    <a:pt x="3763" y="10276"/>
                    <a:pt x="5430" y="11216"/>
                    <a:pt x="7025" y="12026"/>
                  </a:cubicBezTo>
                  <a:cubicBezTo>
                    <a:pt x="7490" y="12264"/>
                    <a:pt x="8014" y="12466"/>
                    <a:pt x="8549" y="12585"/>
                  </a:cubicBezTo>
                  <a:cubicBezTo>
                    <a:pt x="9609" y="12836"/>
                    <a:pt x="10681" y="12955"/>
                    <a:pt x="11728" y="12955"/>
                  </a:cubicBezTo>
                  <a:cubicBezTo>
                    <a:pt x="13086" y="12955"/>
                    <a:pt x="14467" y="12740"/>
                    <a:pt x="15824" y="12359"/>
                  </a:cubicBezTo>
                  <a:cubicBezTo>
                    <a:pt x="17991" y="11716"/>
                    <a:pt x="20122" y="10621"/>
                    <a:pt x="22313" y="8978"/>
                  </a:cubicBezTo>
                  <a:cubicBezTo>
                    <a:pt x="23182" y="8323"/>
                    <a:pt x="24266" y="7406"/>
                    <a:pt x="24968" y="5954"/>
                  </a:cubicBezTo>
                  <a:lnTo>
                    <a:pt x="25004" y="5858"/>
                  </a:lnTo>
                  <a:close/>
                  <a:moveTo>
                    <a:pt x="12550" y="11752"/>
                  </a:moveTo>
                  <a:cubicBezTo>
                    <a:pt x="12264" y="11776"/>
                    <a:pt x="12026" y="11788"/>
                    <a:pt x="11812" y="11788"/>
                  </a:cubicBezTo>
                  <a:lnTo>
                    <a:pt x="11812" y="11788"/>
                  </a:lnTo>
                  <a:cubicBezTo>
                    <a:pt x="11121" y="11788"/>
                    <a:pt x="10538" y="11669"/>
                    <a:pt x="10049" y="11431"/>
                  </a:cubicBezTo>
                  <a:cubicBezTo>
                    <a:pt x="9228" y="11026"/>
                    <a:pt x="8704" y="10526"/>
                    <a:pt x="8395" y="9835"/>
                  </a:cubicBezTo>
                  <a:cubicBezTo>
                    <a:pt x="7680" y="8264"/>
                    <a:pt x="7394" y="6787"/>
                    <a:pt x="7561" y="5299"/>
                  </a:cubicBezTo>
                  <a:cubicBezTo>
                    <a:pt x="7835" y="2906"/>
                    <a:pt x="10216" y="798"/>
                    <a:pt x="12681" y="798"/>
                  </a:cubicBezTo>
                  <a:cubicBezTo>
                    <a:pt x="12871" y="798"/>
                    <a:pt x="13050" y="810"/>
                    <a:pt x="13252" y="834"/>
                  </a:cubicBezTo>
                  <a:lnTo>
                    <a:pt x="13264" y="834"/>
                  </a:lnTo>
                  <a:lnTo>
                    <a:pt x="13371" y="834"/>
                  </a:lnTo>
                  <a:lnTo>
                    <a:pt x="13550" y="834"/>
                  </a:lnTo>
                  <a:lnTo>
                    <a:pt x="13764" y="834"/>
                  </a:lnTo>
                  <a:cubicBezTo>
                    <a:pt x="15693" y="905"/>
                    <a:pt x="17038" y="2179"/>
                    <a:pt x="17217" y="4073"/>
                  </a:cubicBezTo>
                  <a:cubicBezTo>
                    <a:pt x="17300" y="4799"/>
                    <a:pt x="17372" y="5656"/>
                    <a:pt x="17360" y="6489"/>
                  </a:cubicBezTo>
                  <a:cubicBezTo>
                    <a:pt x="17336" y="8109"/>
                    <a:pt x="16503" y="9442"/>
                    <a:pt x="15788" y="10419"/>
                  </a:cubicBezTo>
                  <a:cubicBezTo>
                    <a:pt x="15002" y="11454"/>
                    <a:pt x="13752" y="11645"/>
                    <a:pt x="12550" y="11752"/>
                  </a:cubicBezTo>
                  <a:close/>
                  <a:moveTo>
                    <a:pt x="8895" y="1417"/>
                  </a:moveTo>
                  <a:cubicBezTo>
                    <a:pt x="8025" y="2287"/>
                    <a:pt x="7240" y="3144"/>
                    <a:pt x="6966" y="4370"/>
                  </a:cubicBezTo>
                  <a:cubicBezTo>
                    <a:pt x="6656" y="5835"/>
                    <a:pt x="6632" y="7049"/>
                    <a:pt x="6871" y="8180"/>
                  </a:cubicBezTo>
                  <a:cubicBezTo>
                    <a:pt x="7132" y="9466"/>
                    <a:pt x="7597" y="10561"/>
                    <a:pt x="8252" y="11490"/>
                  </a:cubicBezTo>
                  <a:cubicBezTo>
                    <a:pt x="6251" y="11216"/>
                    <a:pt x="2203" y="8025"/>
                    <a:pt x="1179" y="5870"/>
                  </a:cubicBezTo>
                  <a:cubicBezTo>
                    <a:pt x="2894" y="4073"/>
                    <a:pt x="6704" y="1751"/>
                    <a:pt x="8895" y="1417"/>
                  </a:cubicBezTo>
                  <a:close/>
                  <a:moveTo>
                    <a:pt x="18003" y="10395"/>
                  </a:moveTo>
                  <a:cubicBezTo>
                    <a:pt x="17681" y="10561"/>
                    <a:pt x="17360" y="10716"/>
                    <a:pt x="17050" y="10883"/>
                  </a:cubicBezTo>
                  <a:cubicBezTo>
                    <a:pt x="16991" y="10919"/>
                    <a:pt x="16931" y="10931"/>
                    <a:pt x="16824" y="10942"/>
                  </a:cubicBezTo>
                  <a:cubicBezTo>
                    <a:pt x="16931" y="10716"/>
                    <a:pt x="17050" y="10490"/>
                    <a:pt x="17146" y="10276"/>
                  </a:cubicBezTo>
                  <a:cubicBezTo>
                    <a:pt x="17491" y="9597"/>
                    <a:pt x="17824" y="8966"/>
                    <a:pt x="18003" y="8275"/>
                  </a:cubicBezTo>
                  <a:cubicBezTo>
                    <a:pt x="18265" y="7240"/>
                    <a:pt x="18301" y="6120"/>
                    <a:pt x="18312" y="5037"/>
                  </a:cubicBezTo>
                  <a:cubicBezTo>
                    <a:pt x="18336" y="3953"/>
                    <a:pt x="18134" y="2953"/>
                    <a:pt x="17729" y="2025"/>
                  </a:cubicBezTo>
                  <a:cubicBezTo>
                    <a:pt x="17884" y="2096"/>
                    <a:pt x="18027" y="2156"/>
                    <a:pt x="18181" y="2239"/>
                  </a:cubicBezTo>
                  <a:cubicBezTo>
                    <a:pt x="18562" y="2418"/>
                    <a:pt x="18967" y="2596"/>
                    <a:pt x="19336" y="2810"/>
                  </a:cubicBezTo>
                  <a:cubicBezTo>
                    <a:pt x="19551" y="2930"/>
                    <a:pt x="19753" y="3072"/>
                    <a:pt x="19967" y="3191"/>
                  </a:cubicBezTo>
                  <a:cubicBezTo>
                    <a:pt x="20896" y="3751"/>
                    <a:pt x="21849" y="4334"/>
                    <a:pt x="22706" y="5001"/>
                  </a:cubicBezTo>
                  <a:lnTo>
                    <a:pt x="22908" y="5168"/>
                  </a:lnTo>
                  <a:cubicBezTo>
                    <a:pt x="23373" y="5537"/>
                    <a:pt x="23658" y="5751"/>
                    <a:pt x="23670" y="5954"/>
                  </a:cubicBezTo>
                  <a:cubicBezTo>
                    <a:pt x="23682" y="6180"/>
                    <a:pt x="23432" y="6513"/>
                    <a:pt x="22884" y="7109"/>
                  </a:cubicBezTo>
                  <a:cubicBezTo>
                    <a:pt x="22265" y="7775"/>
                    <a:pt x="21479" y="8406"/>
                    <a:pt x="20456" y="9049"/>
                  </a:cubicBezTo>
                  <a:cubicBezTo>
                    <a:pt x="19646" y="9561"/>
                    <a:pt x="18812" y="9978"/>
                    <a:pt x="18003" y="103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" name="Google Shape;1023;p44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600" dirty="0" smtClean="0"/>
              <a:t>D. </a:t>
            </a:r>
            <a:r>
              <a:rPr lang="en-US" sz="1600" dirty="0" err="1" smtClean="0"/>
              <a:t>Pendekatan</a:t>
            </a:r>
            <a:r>
              <a:rPr lang="en-US" sz="1600" dirty="0" smtClean="0"/>
              <a:t> </a:t>
            </a:r>
            <a:r>
              <a:rPr lang="en-US" sz="1600" dirty="0" err="1" smtClean="0"/>
              <a:t>psikologisPendekatan</a:t>
            </a:r>
            <a:r>
              <a:rPr lang="en-US" sz="1600" dirty="0" smtClean="0"/>
              <a:t> </a:t>
            </a:r>
            <a:r>
              <a:rPr lang="en-US" sz="1600" dirty="0" err="1" smtClean="0"/>
              <a:t>ini</a:t>
            </a:r>
            <a:r>
              <a:rPr lang="en-US" sz="1600" dirty="0" smtClean="0"/>
              <a:t> </a:t>
            </a:r>
            <a:r>
              <a:rPr lang="en-US" sz="1600" dirty="0" err="1" smtClean="0"/>
              <a:t>berusaha</a:t>
            </a:r>
            <a:r>
              <a:rPr lang="en-US" sz="1600" dirty="0" smtClean="0"/>
              <a:t> </a:t>
            </a:r>
            <a:r>
              <a:rPr lang="en-US" sz="1600" dirty="0" err="1" smtClean="0"/>
              <a:t>memperhatikan</a:t>
            </a:r>
            <a:r>
              <a:rPr lang="en-US" sz="1600" dirty="0" smtClean="0"/>
              <a:t> </a:t>
            </a:r>
            <a:r>
              <a:rPr lang="en-US" sz="1600" dirty="0" err="1" smtClean="0"/>
              <a:t>situasi</a:t>
            </a:r>
            <a:r>
              <a:rPr lang="en-US" sz="1600" dirty="0" smtClean="0"/>
              <a:t> </a:t>
            </a:r>
            <a:r>
              <a:rPr lang="en-US" sz="1600" dirty="0" err="1" smtClean="0"/>
              <a:t>psikologis</a:t>
            </a:r>
            <a:r>
              <a:rPr lang="en-US" sz="1600" dirty="0" smtClean="0"/>
              <a:t> </a:t>
            </a:r>
            <a:r>
              <a:rPr lang="en-US" sz="1600" dirty="0" err="1" smtClean="0"/>
              <a:t>perseorangan</a:t>
            </a:r>
            <a:r>
              <a:rPr lang="en-US" sz="1600" dirty="0" smtClean="0"/>
              <a:t> </a:t>
            </a:r>
            <a:r>
              <a:rPr lang="en-US" sz="1600" dirty="0" err="1" smtClean="0"/>
              <a:t>secara</a:t>
            </a:r>
            <a:r>
              <a:rPr lang="en-US" sz="1600" dirty="0" smtClean="0"/>
              <a:t> </a:t>
            </a:r>
            <a:r>
              <a:rPr lang="en-US" sz="1600" dirty="0" err="1" smtClean="0"/>
              <a:t>tersendiri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mandiri</a:t>
            </a:r>
            <a:r>
              <a:rPr lang="en-US" sz="1600" dirty="0" smtClean="0"/>
              <a:t>.</a:t>
            </a:r>
            <a:endParaRPr sz="1600"/>
          </a:p>
        </p:txBody>
      </p:sp>
      <p:grpSp>
        <p:nvGrpSpPr>
          <p:cNvPr id="1024" name="Google Shape;1024;p44"/>
          <p:cNvGrpSpPr/>
          <p:nvPr/>
        </p:nvGrpSpPr>
        <p:grpSpPr>
          <a:xfrm>
            <a:off x="6389189" y="3344337"/>
            <a:ext cx="1315564" cy="1118517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44"/>
          <p:cNvGrpSpPr/>
          <p:nvPr/>
        </p:nvGrpSpPr>
        <p:grpSpPr>
          <a:xfrm>
            <a:off x="1314518" y="508000"/>
            <a:ext cx="1387205" cy="1161840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7558957" y="3120697"/>
            <a:ext cx="653616" cy="895336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oogle Shape;1055;p45"/>
          <p:cNvGrpSpPr/>
          <p:nvPr/>
        </p:nvGrpSpPr>
        <p:grpSpPr>
          <a:xfrm>
            <a:off x="3590568" y="1579488"/>
            <a:ext cx="4962711" cy="2747257"/>
            <a:chOff x="2654821" y="2311071"/>
            <a:chExt cx="2279715" cy="1262120"/>
          </a:xfrm>
        </p:grpSpPr>
        <p:grpSp>
          <p:nvGrpSpPr>
            <p:cNvPr id="1056" name="Google Shape;1056;p45"/>
            <p:cNvGrpSpPr/>
            <p:nvPr/>
          </p:nvGrpSpPr>
          <p:grpSpPr>
            <a:xfrm>
              <a:off x="4034269" y="2840745"/>
              <a:ext cx="40212" cy="36437"/>
              <a:chOff x="4293400" y="2574725"/>
              <a:chExt cx="84425" cy="80100"/>
            </a:xfrm>
          </p:grpSpPr>
          <p:sp>
            <p:nvSpPr>
              <p:cNvPr id="1057" name="Google Shape;1057;p45"/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810" extrusionOk="0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1058" name="Google Shape;1058;p45"/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596" extrusionOk="0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9" name="Google Shape;1059;p45"/>
            <p:cNvGrpSpPr/>
            <p:nvPr/>
          </p:nvGrpSpPr>
          <p:grpSpPr>
            <a:xfrm>
              <a:off x="3894606" y="2334874"/>
              <a:ext cx="913198" cy="518984"/>
              <a:chOff x="4000175" y="1462675"/>
              <a:chExt cx="1917275" cy="1140875"/>
            </a:xfrm>
          </p:grpSpPr>
          <p:sp>
            <p:nvSpPr>
              <p:cNvPr id="1060" name="Google Shape;1060;p45"/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607" extrusionOk="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grpSp>
            <p:nvGrpSpPr>
              <p:cNvPr id="1061" name="Google Shape;1061;p45"/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</p:grpSpPr>
            <p:sp>
              <p:nvSpPr>
                <p:cNvPr id="1062" name="Google Shape;1062;p45"/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35" h="20400" extrusionOk="0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</p:sp>
            <p:sp>
              <p:nvSpPr>
                <p:cNvPr id="1063" name="Google Shape;1063;p45"/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951" extrusionOk="0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45"/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4164" extrusionOk="0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45"/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9856" extrusionOk="0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45"/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9" h="40698" extrusionOk="0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A6CBC2"/>
                    </a:solidFill>
                  </a:endParaRPr>
                </a:p>
              </p:txBody>
            </p:sp>
            <p:sp>
              <p:nvSpPr>
                <p:cNvPr id="1067" name="Google Shape;1067;p45"/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8350" extrusionOk="0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68" name="Google Shape;1068;p45"/>
            <p:cNvGrpSpPr/>
            <p:nvPr/>
          </p:nvGrpSpPr>
          <p:grpSpPr>
            <a:xfrm>
              <a:off x="3875768" y="2846704"/>
              <a:ext cx="44796" cy="47366"/>
              <a:chOff x="3960625" y="2587825"/>
              <a:chExt cx="94050" cy="104125"/>
            </a:xfrm>
          </p:grpSpPr>
          <p:sp>
            <p:nvSpPr>
              <p:cNvPr id="1069" name="Google Shape;1069;p45"/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2048" extrusionOk="0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1070" name="Google Shape;1070;p45"/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809" extrusionOk="0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1" name="Google Shape;1071;p45"/>
            <p:cNvGrpSpPr/>
            <p:nvPr/>
          </p:nvGrpSpPr>
          <p:grpSpPr>
            <a:xfrm>
              <a:off x="3782759" y="2807162"/>
              <a:ext cx="82686" cy="85487"/>
              <a:chOff x="3765350" y="2500900"/>
              <a:chExt cx="173600" cy="187925"/>
            </a:xfrm>
          </p:grpSpPr>
          <p:sp>
            <p:nvSpPr>
              <p:cNvPr id="1072" name="Google Shape;1072;p45"/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572" extrusionOk="0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1073" name="Google Shape;1073;p45"/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45"/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675" extrusionOk="0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45"/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8" extrusionOk="0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45"/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4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45"/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7304" extrusionOk="0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8" name="Google Shape;1078;p45"/>
            <p:cNvGrpSpPr/>
            <p:nvPr/>
          </p:nvGrpSpPr>
          <p:grpSpPr>
            <a:xfrm>
              <a:off x="3775674" y="2798496"/>
              <a:ext cx="40545" cy="23564"/>
              <a:chOff x="3750475" y="2481850"/>
              <a:chExt cx="85125" cy="51800"/>
            </a:xfrm>
          </p:grpSpPr>
          <p:sp>
            <p:nvSpPr>
              <p:cNvPr id="1079" name="Google Shape;1079;p45"/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466" extrusionOk="0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45"/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072" extrusionOk="0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</p:grpSp>
        <p:grpSp>
          <p:nvGrpSpPr>
            <p:cNvPr id="1081" name="Google Shape;1081;p45"/>
            <p:cNvGrpSpPr/>
            <p:nvPr/>
          </p:nvGrpSpPr>
          <p:grpSpPr>
            <a:xfrm>
              <a:off x="3716946" y="2776024"/>
              <a:ext cx="81971" cy="76912"/>
              <a:chOff x="3627175" y="2432450"/>
              <a:chExt cx="172100" cy="169075"/>
            </a:xfrm>
          </p:grpSpPr>
          <p:sp>
            <p:nvSpPr>
              <p:cNvPr id="1082" name="Google Shape;1082;p45"/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6278" extrusionOk="0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45"/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1762" extrusionOk="0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1084" name="Google Shape;1084;p45"/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96" extrusionOk="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</p:grpSp>
        <p:grpSp>
          <p:nvGrpSpPr>
            <p:cNvPr id="1085" name="Google Shape;1085;p45"/>
            <p:cNvGrpSpPr/>
            <p:nvPr/>
          </p:nvGrpSpPr>
          <p:grpSpPr>
            <a:xfrm>
              <a:off x="3685682" y="2845624"/>
              <a:ext cx="29311" cy="45055"/>
              <a:chOff x="3561536" y="2585450"/>
              <a:chExt cx="61539" cy="99045"/>
            </a:xfrm>
          </p:grpSpPr>
          <p:sp>
            <p:nvSpPr>
              <p:cNvPr id="1086" name="Google Shape;1086;p45"/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579" extrusionOk="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45"/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738" extrusionOk="0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</p:grpSp>
        <p:grpSp>
          <p:nvGrpSpPr>
            <p:cNvPr id="1088" name="Google Shape;1088;p45"/>
            <p:cNvGrpSpPr/>
            <p:nvPr/>
          </p:nvGrpSpPr>
          <p:grpSpPr>
            <a:xfrm>
              <a:off x="3849905" y="2572252"/>
              <a:ext cx="74339" cy="119559"/>
              <a:chOff x="3906325" y="1984500"/>
              <a:chExt cx="156075" cy="262825"/>
            </a:xfrm>
          </p:grpSpPr>
          <p:sp>
            <p:nvSpPr>
              <p:cNvPr id="1089" name="Google Shape;1089;p45"/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968" extrusionOk="0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1090" name="Google Shape;1090;p45"/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10295" extrusionOk="0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1" name="Google Shape;1091;p45"/>
            <p:cNvGrpSpPr/>
            <p:nvPr/>
          </p:nvGrpSpPr>
          <p:grpSpPr>
            <a:xfrm>
              <a:off x="2654821" y="2414345"/>
              <a:ext cx="667570" cy="558731"/>
              <a:chOff x="1397225" y="1637375"/>
              <a:chExt cx="1401575" cy="1228250"/>
            </a:xfrm>
          </p:grpSpPr>
          <p:sp>
            <p:nvSpPr>
              <p:cNvPr id="1092" name="Google Shape;1092;p45"/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avLst/>
                <a:gdLst/>
                <a:ahLst/>
                <a:cxnLst/>
                <a:rect l="l" t="t" r="r" b="b"/>
                <a:pathLst>
                  <a:path w="29915" h="19889" extrusionOk="0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grpSp>
            <p:nvGrpSpPr>
              <p:cNvPr id="1093" name="Google Shape;1093;p45"/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</p:grpSpPr>
            <p:sp>
              <p:nvSpPr>
                <p:cNvPr id="1094" name="Google Shape;1094;p45"/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4" h="23770" extrusionOk="0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5" name="Google Shape;1095;p45"/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2" h="19251" extrusionOk="0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96" name="Google Shape;1096;p45"/>
            <p:cNvGrpSpPr/>
            <p:nvPr/>
          </p:nvGrpSpPr>
          <p:grpSpPr>
            <a:xfrm>
              <a:off x="3230417" y="3103734"/>
              <a:ext cx="282982" cy="280332"/>
              <a:chOff x="2605700" y="3152850"/>
              <a:chExt cx="594125" cy="616250"/>
            </a:xfrm>
          </p:grpSpPr>
          <p:sp>
            <p:nvSpPr>
              <p:cNvPr id="1097" name="Google Shape;1097;p45"/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24650" extrusionOk="0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1098" name="Google Shape;1098;p45"/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avLst/>
                <a:gdLst/>
                <a:ahLst/>
                <a:cxnLst/>
                <a:rect l="l" t="t" r="r" b="b"/>
                <a:pathLst>
                  <a:path w="22682" h="23602" extrusionOk="0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6B65"/>
                  </a:solidFill>
                </a:endParaRPr>
              </a:p>
            </p:txBody>
          </p:sp>
        </p:grpSp>
        <p:grpSp>
          <p:nvGrpSpPr>
            <p:cNvPr id="1099" name="Google Shape;1099;p45"/>
            <p:cNvGrpSpPr/>
            <p:nvPr/>
          </p:nvGrpSpPr>
          <p:grpSpPr>
            <a:xfrm>
              <a:off x="3265985" y="3226989"/>
              <a:ext cx="87151" cy="346202"/>
              <a:chOff x="2680375" y="3423800"/>
              <a:chExt cx="182975" cy="761050"/>
            </a:xfrm>
          </p:grpSpPr>
          <p:sp>
            <p:nvSpPr>
              <p:cNvPr id="1100" name="Google Shape;1100;p45"/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28155" extrusionOk="0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1101" name="Google Shape;1101;p45"/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6992" extrusionOk="0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2" name="Google Shape;1102;p45"/>
            <p:cNvGrpSpPr/>
            <p:nvPr/>
          </p:nvGrpSpPr>
          <p:grpSpPr>
            <a:xfrm>
              <a:off x="3855466" y="3289811"/>
              <a:ext cx="112514" cy="94210"/>
              <a:chOff x="3918000" y="3561900"/>
              <a:chExt cx="236225" cy="207100"/>
            </a:xfrm>
          </p:grpSpPr>
          <p:sp>
            <p:nvSpPr>
              <p:cNvPr id="1103" name="Google Shape;1103;p45"/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6800" extrusionOk="0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1104" name="Google Shape;1104;p45"/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7973" extrusionOk="0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5" name="Google Shape;1105;p45"/>
            <p:cNvSpPr/>
            <p:nvPr/>
          </p:nvSpPr>
          <p:spPr>
            <a:xfrm>
              <a:off x="3292646" y="3020419"/>
              <a:ext cx="18695" cy="5482"/>
            </a:xfrm>
            <a:custGeom>
              <a:avLst/>
              <a:gdLst/>
              <a:ahLst/>
              <a:cxnLst/>
              <a:rect l="l" t="t" r="r" b="b"/>
              <a:pathLst>
                <a:path w="1570" h="482" extrusionOk="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5"/>
            <p:cNvSpPr/>
            <p:nvPr/>
          </p:nvSpPr>
          <p:spPr>
            <a:xfrm>
              <a:off x="3260258" y="3010662"/>
              <a:ext cx="26423" cy="16661"/>
            </a:xfrm>
            <a:custGeom>
              <a:avLst/>
              <a:gdLst/>
              <a:ahLst/>
              <a:cxnLst/>
              <a:rect l="l" t="t" r="r" b="b"/>
              <a:pathLst>
                <a:path w="2219" h="1465" extrusionOk="0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5"/>
            <p:cNvSpPr/>
            <p:nvPr/>
          </p:nvSpPr>
          <p:spPr>
            <a:xfrm>
              <a:off x="3408744" y="2329870"/>
              <a:ext cx="289769" cy="354333"/>
            </a:xfrm>
            <a:custGeom>
              <a:avLst/>
              <a:gdLst/>
              <a:ahLst/>
              <a:cxnLst/>
              <a:rect l="l" t="t" r="r" b="b"/>
              <a:pathLst>
                <a:path w="24335" h="31157" extrusionOk="0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grpSp>
          <p:nvGrpSpPr>
            <p:cNvPr id="1108" name="Google Shape;1108;p45"/>
            <p:cNvGrpSpPr/>
            <p:nvPr/>
          </p:nvGrpSpPr>
          <p:grpSpPr>
            <a:xfrm>
              <a:off x="2905224" y="2311071"/>
              <a:ext cx="596721" cy="528992"/>
              <a:chOff x="1922950" y="1410350"/>
              <a:chExt cx="1252825" cy="1162875"/>
            </a:xfrm>
          </p:grpSpPr>
          <p:sp>
            <p:nvSpPr>
              <p:cNvPr id="1109" name="Google Shape;1109;p45"/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37" extrusionOk="0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45"/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177" extrusionOk="0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45"/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947" extrusionOk="0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45"/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357" extrusionOk="0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45"/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507" extrusionOk="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45"/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047" extrusionOk="0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45"/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2428" extrusionOk="0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45"/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99" extrusionOk="0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45"/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3537" extrusionOk="0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45"/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00" extrusionOk="0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45"/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3516" extrusionOk="0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45"/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6341" extrusionOk="0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45"/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926" extrusionOk="0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45"/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2095" extrusionOk="0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45"/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955" extrusionOk="0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45"/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avLst/>
                <a:gdLst/>
                <a:ahLst/>
                <a:cxnLst/>
                <a:rect l="l" t="t" r="r" b="b"/>
                <a:pathLst>
                  <a:path w="42036" h="36555" extrusionOk="0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A6CBC2"/>
                  </a:solidFill>
                </a:endParaRPr>
              </a:p>
            </p:txBody>
          </p:sp>
        </p:grpSp>
        <p:sp>
          <p:nvSpPr>
            <p:cNvPr id="1125" name="Google Shape;1125;p45"/>
            <p:cNvSpPr/>
            <p:nvPr/>
          </p:nvSpPr>
          <p:spPr>
            <a:xfrm>
              <a:off x="3216902" y="3020658"/>
              <a:ext cx="15456" cy="5959"/>
            </a:xfrm>
            <a:custGeom>
              <a:avLst/>
              <a:gdLst/>
              <a:ahLst/>
              <a:cxnLst/>
              <a:rect l="l" t="t" r="r" b="b"/>
              <a:pathLst>
                <a:path w="1298" h="524" extrusionOk="0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5"/>
            <p:cNvSpPr/>
            <p:nvPr/>
          </p:nvSpPr>
          <p:spPr>
            <a:xfrm>
              <a:off x="3243063" y="3010423"/>
              <a:ext cx="19695" cy="13340"/>
            </a:xfrm>
            <a:custGeom>
              <a:avLst/>
              <a:gdLst/>
              <a:ahLst/>
              <a:cxnLst/>
              <a:rect l="l" t="t" r="r" b="b"/>
              <a:pathLst>
                <a:path w="1654" h="1173" extrusionOk="0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5"/>
            <p:cNvSpPr/>
            <p:nvPr/>
          </p:nvSpPr>
          <p:spPr>
            <a:xfrm>
              <a:off x="3173297" y="2986859"/>
              <a:ext cx="73267" cy="24997"/>
            </a:xfrm>
            <a:custGeom>
              <a:avLst/>
              <a:gdLst/>
              <a:ahLst/>
              <a:cxnLst/>
              <a:rect l="l" t="t" r="r" b="b"/>
              <a:pathLst>
                <a:path w="6153" h="2198" extrusionOk="0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5"/>
            <p:cNvSpPr/>
            <p:nvPr/>
          </p:nvSpPr>
          <p:spPr>
            <a:xfrm>
              <a:off x="3371128" y="3527019"/>
              <a:ext cx="18695" cy="10247"/>
            </a:xfrm>
            <a:custGeom>
              <a:avLst/>
              <a:gdLst/>
              <a:ahLst/>
              <a:cxnLst/>
              <a:rect l="l" t="t" r="r" b="b"/>
              <a:pathLst>
                <a:path w="1570" h="901" extrusionOk="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5"/>
            <p:cNvSpPr/>
            <p:nvPr/>
          </p:nvSpPr>
          <p:spPr>
            <a:xfrm>
              <a:off x="3183264" y="3080853"/>
              <a:ext cx="38140" cy="16672"/>
            </a:xfrm>
            <a:custGeom>
              <a:avLst/>
              <a:gdLst/>
              <a:ahLst/>
              <a:cxnLst/>
              <a:rect l="l" t="t" r="r" b="b"/>
              <a:pathLst>
                <a:path w="3203" h="1466" extrusionOk="0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5"/>
            <p:cNvSpPr/>
            <p:nvPr/>
          </p:nvSpPr>
          <p:spPr>
            <a:xfrm>
              <a:off x="3163092" y="3070629"/>
              <a:ext cx="23172" cy="20709"/>
            </a:xfrm>
            <a:custGeom>
              <a:avLst/>
              <a:gdLst/>
              <a:ahLst/>
              <a:cxnLst/>
              <a:rect l="l" t="t" r="r" b="b"/>
              <a:pathLst>
                <a:path w="1946" h="1821" extrusionOk="0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5"/>
            <p:cNvSpPr/>
            <p:nvPr/>
          </p:nvSpPr>
          <p:spPr>
            <a:xfrm>
              <a:off x="3150875" y="3043494"/>
              <a:ext cx="32150" cy="30467"/>
            </a:xfrm>
            <a:custGeom>
              <a:avLst/>
              <a:gdLst/>
              <a:ahLst/>
              <a:cxnLst/>
              <a:rect l="l" t="t" r="r" b="b"/>
              <a:pathLst>
                <a:path w="2700" h="2679" extrusionOk="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5"/>
            <p:cNvSpPr/>
            <p:nvPr/>
          </p:nvSpPr>
          <p:spPr>
            <a:xfrm>
              <a:off x="3140409" y="3037308"/>
              <a:ext cx="43617" cy="20948"/>
            </a:xfrm>
            <a:custGeom>
              <a:avLst/>
              <a:gdLst/>
              <a:ahLst/>
              <a:cxnLst/>
              <a:rect l="l" t="t" r="r" b="b"/>
              <a:pathLst>
                <a:path w="3663" h="1842" extrusionOk="0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5"/>
            <p:cNvSpPr/>
            <p:nvPr/>
          </p:nvSpPr>
          <p:spPr>
            <a:xfrm>
              <a:off x="3134431" y="3048737"/>
              <a:ext cx="17206" cy="9519"/>
            </a:xfrm>
            <a:custGeom>
              <a:avLst/>
              <a:gdLst/>
              <a:ahLst/>
              <a:cxnLst/>
              <a:rect l="l" t="t" r="r" b="b"/>
              <a:pathLst>
                <a:path w="1445" h="837" extrusionOk="0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5"/>
            <p:cNvSpPr/>
            <p:nvPr/>
          </p:nvSpPr>
          <p:spPr>
            <a:xfrm>
              <a:off x="3142159" y="3021841"/>
              <a:ext cx="7978" cy="16672"/>
            </a:xfrm>
            <a:custGeom>
              <a:avLst/>
              <a:gdLst/>
              <a:ahLst/>
              <a:cxnLst/>
              <a:rect l="l" t="t" r="r" b="b"/>
              <a:pathLst>
                <a:path w="670" h="1466" extrusionOk="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5"/>
            <p:cNvSpPr/>
            <p:nvPr/>
          </p:nvSpPr>
          <p:spPr>
            <a:xfrm>
              <a:off x="3120487" y="3025651"/>
              <a:ext cx="28411" cy="28568"/>
            </a:xfrm>
            <a:custGeom>
              <a:avLst/>
              <a:gdLst/>
              <a:ahLst/>
              <a:cxnLst/>
              <a:rect l="l" t="t" r="r" b="b"/>
              <a:pathLst>
                <a:path w="2386" h="2512" extrusionOk="0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5"/>
            <p:cNvSpPr/>
            <p:nvPr/>
          </p:nvSpPr>
          <p:spPr>
            <a:xfrm>
              <a:off x="2965761" y="2909287"/>
              <a:ext cx="196343" cy="138983"/>
            </a:xfrm>
            <a:custGeom>
              <a:avLst/>
              <a:gdLst/>
              <a:ahLst/>
              <a:cxnLst/>
              <a:rect l="l" t="t" r="r" b="b"/>
              <a:pathLst>
                <a:path w="16489" h="12221" extrusionOk="0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5"/>
            <p:cNvSpPr/>
            <p:nvPr/>
          </p:nvSpPr>
          <p:spPr>
            <a:xfrm>
              <a:off x="3378594" y="3107749"/>
              <a:ext cx="19445" cy="26657"/>
            </a:xfrm>
            <a:custGeom>
              <a:avLst/>
              <a:gdLst/>
              <a:ahLst/>
              <a:cxnLst/>
              <a:rect l="l" t="t" r="r" b="b"/>
              <a:pathLst>
                <a:path w="1633" h="2344" extrusionOk="0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5"/>
            <p:cNvSpPr/>
            <p:nvPr/>
          </p:nvSpPr>
          <p:spPr>
            <a:xfrm>
              <a:off x="3354434" y="3105122"/>
              <a:ext cx="27661" cy="28807"/>
            </a:xfrm>
            <a:custGeom>
              <a:avLst/>
              <a:gdLst/>
              <a:ahLst/>
              <a:cxnLst/>
              <a:rect l="l" t="t" r="r" b="b"/>
              <a:pathLst>
                <a:path w="2323" h="2533" extrusionOk="0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5"/>
            <p:cNvSpPr/>
            <p:nvPr/>
          </p:nvSpPr>
          <p:spPr>
            <a:xfrm>
              <a:off x="3331012" y="3088711"/>
              <a:ext cx="34639" cy="49743"/>
            </a:xfrm>
            <a:custGeom>
              <a:avLst/>
              <a:gdLst/>
              <a:ahLst/>
              <a:cxnLst/>
              <a:rect l="l" t="t" r="r" b="b"/>
              <a:pathLst>
                <a:path w="2909" h="4374" extrusionOk="0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5"/>
            <p:cNvSpPr/>
            <p:nvPr/>
          </p:nvSpPr>
          <p:spPr>
            <a:xfrm>
              <a:off x="3250041" y="3063487"/>
              <a:ext cx="91450" cy="78538"/>
            </a:xfrm>
            <a:custGeom>
              <a:avLst/>
              <a:gdLst/>
              <a:ahLst/>
              <a:cxnLst/>
              <a:rect l="l" t="t" r="r" b="b"/>
              <a:pathLst>
                <a:path w="7680" h="6906" extrusionOk="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5"/>
            <p:cNvSpPr/>
            <p:nvPr/>
          </p:nvSpPr>
          <p:spPr>
            <a:xfrm>
              <a:off x="3209425" y="3061815"/>
              <a:ext cx="82733" cy="112565"/>
            </a:xfrm>
            <a:custGeom>
              <a:avLst/>
              <a:gdLst/>
              <a:ahLst/>
              <a:cxnLst/>
              <a:rect l="l" t="t" r="r" b="b"/>
              <a:pathLst>
                <a:path w="6948" h="9898" extrusionOk="0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5"/>
            <p:cNvSpPr/>
            <p:nvPr/>
          </p:nvSpPr>
          <p:spPr>
            <a:xfrm>
              <a:off x="3195231" y="3136533"/>
              <a:ext cx="40867" cy="42852"/>
            </a:xfrm>
            <a:custGeom>
              <a:avLst/>
              <a:gdLst/>
              <a:ahLst/>
              <a:cxnLst/>
              <a:rect l="l" t="t" r="r" b="b"/>
              <a:pathLst>
                <a:path w="3432" h="3768" extrusionOk="0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5"/>
            <p:cNvSpPr/>
            <p:nvPr/>
          </p:nvSpPr>
          <p:spPr>
            <a:xfrm>
              <a:off x="3192980" y="3146290"/>
              <a:ext cx="88711" cy="124938"/>
            </a:xfrm>
            <a:custGeom>
              <a:avLst/>
              <a:gdLst/>
              <a:ahLst/>
              <a:cxnLst/>
              <a:rect l="l" t="t" r="r" b="b"/>
              <a:pathLst>
                <a:path w="7450" h="10986" extrusionOk="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5"/>
            <p:cNvSpPr/>
            <p:nvPr/>
          </p:nvSpPr>
          <p:spPr>
            <a:xfrm>
              <a:off x="3275452" y="3211250"/>
              <a:ext cx="85722" cy="91389"/>
            </a:xfrm>
            <a:custGeom>
              <a:avLst/>
              <a:gdLst/>
              <a:ahLst/>
              <a:cxnLst/>
              <a:rect l="l" t="t" r="r" b="b"/>
              <a:pathLst>
                <a:path w="7199" h="8036" extrusionOk="0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1145" name="Google Shape;1145;p45"/>
            <p:cNvSpPr/>
            <p:nvPr/>
          </p:nvSpPr>
          <p:spPr>
            <a:xfrm>
              <a:off x="3327273" y="3275982"/>
              <a:ext cx="58811" cy="59262"/>
            </a:xfrm>
            <a:custGeom>
              <a:avLst/>
              <a:gdLst/>
              <a:ahLst/>
              <a:cxnLst/>
              <a:rect l="l" t="t" r="r" b="b"/>
              <a:pathLst>
                <a:path w="4939" h="5211" extrusionOk="0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1146" name="Google Shape;1146;p45"/>
            <p:cNvSpPr/>
            <p:nvPr/>
          </p:nvSpPr>
          <p:spPr>
            <a:xfrm>
              <a:off x="3363150" y="3352838"/>
              <a:ext cx="34889" cy="37848"/>
            </a:xfrm>
            <a:custGeom>
              <a:avLst/>
              <a:gdLst/>
              <a:ahLst/>
              <a:cxnLst/>
              <a:rect l="l" t="t" r="r" b="b"/>
              <a:pathLst>
                <a:path w="2930" h="3328" extrusionOk="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7" name="Google Shape;1147;p45"/>
            <p:cNvGrpSpPr/>
            <p:nvPr/>
          </p:nvGrpSpPr>
          <p:grpSpPr>
            <a:xfrm>
              <a:off x="3280929" y="3294542"/>
              <a:ext cx="109894" cy="272224"/>
              <a:chOff x="2711750" y="3572300"/>
              <a:chExt cx="230725" cy="598425"/>
            </a:xfrm>
          </p:grpSpPr>
          <p:sp>
            <p:nvSpPr>
              <p:cNvPr id="1148" name="Google Shape;1148;p45"/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21552" extrusionOk="0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45"/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444" extrusionOk="0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0" name="Google Shape;1150;p45"/>
            <p:cNvSpPr/>
            <p:nvPr/>
          </p:nvSpPr>
          <p:spPr>
            <a:xfrm>
              <a:off x="4563295" y="2964728"/>
              <a:ext cx="12467" cy="27863"/>
            </a:xfrm>
            <a:custGeom>
              <a:avLst/>
              <a:gdLst/>
              <a:ahLst/>
              <a:cxnLst/>
              <a:rect l="l" t="t" r="r" b="b"/>
              <a:pathLst>
                <a:path w="1047" h="2450" extrusionOk="0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1" name="Google Shape;1151;p45"/>
            <p:cNvGrpSpPr/>
            <p:nvPr/>
          </p:nvGrpSpPr>
          <p:grpSpPr>
            <a:xfrm>
              <a:off x="3790439" y="2408636"/>
              <a:ext cx="73017" cy="75684"/>
              <a:chOff x="3781475" y="1624825"/>
              <a:chExt cx="153300" cy="166375"/>
            </a:xfrm>
          </p:grpSpPr>
          <p:sp>
            <p:nvSpPr>
              <p:cNvPr id="1152" name="Google Shape;1152;p45"/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428" extrusionOk="0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45"/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34" extrusionOk="0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45"/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737" extrusionOk="0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45"/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5651" extrusionOk="0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6" name="Google Shape;1156;p45"/>
            <p:cNvSpPr/>
            <p:nvPr/>
          </p:nvSpPr>
          <p:spPr>
            <a:xfrm>
              <a:off x="4614379" y="2777935"/>
              <a:ext cx="83472" cy="139700"/>
            </a:xfrm>
            <a:custGeom>
              <a:avLst/>
              <a:gdLst/>
              <a:ahLst/>
              <a:cxnLst/>
              <a:rect l="l" t="t" r="r" b="b"/>
              <a:pathLst>
                <a:path w="7010" h="12284" extrusionOk="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5"/>
            <p:cNvSpPr/>
            <p:nvPr/>
          </p:nvSpPr>
          <p:spPr>
            <a:xfrm>
              <a:off x="4580490" y="2850992"/>
              <a:ext cx="28661" cy="38087"/>
            </a:xfrm>
            <a:custGeom>
              <a:avLst/>
              <a:gdLst/>
              <a:ahLst/>
              <a:cxnLst/>
              <a:rect l="l" t="t" r="r" b="b"/>
              <a:pathLst>
                <a:path w="2407" h="3349" extrusionOk="0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5"/>
            <p:cNvSpPr/>
            <p:nvPr/>
          </p:nvSpPr>
          <p:spPr>
            <a:xfrm>
              <a:off x="4566534" y="2807208"/>
              <a:ext cx="32650" cy="53553"/>
            </a:xfrm>
            <a:custGeom>
              <a:avLst/>
              <a:gdLst/>
              <a:ahLst/>
              <a:cxnLst/>
              <a:rect l="l" t="t" r="r" b="b"/>
              <a:pathLst>
                <a:path w="2742" h="4709" extrusionOk="0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5"/>
            <p:cNvSpPr/>
            <p:nvPr/>
          </p:nvSpPr>
          <p:spPr>
            <a:xfrm>
              <a:off x="4301938" y="2737722"/>
              <a:ext cx="211787" cy="95438"/>
            </a:xfrm>
            <a:custGeom>
              <a:avLst/>
              <a:gdLst/>
              <a:ahLst/>
              <a:cxnLst/>
              <a:rect l="l" t="t" r="r" b="b"/>
              <a:pathLst>
                <a:path w="17786" h="8392" extrusionOk="0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5"/>
            <p:cNvSpPr/>
            <p:nvPr/>
          </p:nvSpPr>
          <p:spPr>
            <a:xfrm>
              <a:off x="4718522" y="3165089"/>
              <a:ext cx="67277" cy="54986"/>
            </a:xfrm>
            <a:custGeom>
              <a:avLst/>
              <a:gdLst/>
              <a:ahLst/>
              <a:cxnLst/>
              <a:rect l="l" t="t" r="r" b="b"/>
              <a:pathLst>
                <a:path w="5650" h="4835" extrusionOk="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5"/>
            <p:cNvSpPr/>
            <p:nvPr/>
          </p:nvSpPr>
          <p:spPr>
            <a:xfrm>
              <a:off x="4567785" y="3016610"/>
              <a:ext cx="54822" cy="91389"/>
            </a:xfrm>
            <a:custGeom>
              <a:avLst/>
              <a:gdLst/>
              <a:ahLst/>
              <a:cxnLst/>
              <a:rect l="l" t="t" r="r" b="b"/>
              <a:pathLst>
                <a:path w="4604" h="8036" extrusionOk="0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5"/>
            <p:cNvSpPr/>
            <p:nvPr/>
          </p:nvSpPr>
          <p:spPr>
            <a:xfrm>
              <a:off x="4595934" y="3205063"/>
              <a:ext cx="26673" cy="13340"/>
            </a:xfrm>
            <a:custGeom>
              <a:avLst/>
              <a:gdLst/>
              <a:ahLst/>
              <a:cxnLst/>
              <a:rect l="l" t="t" r="r" b="b"/>
              <a:pathLst>
                <a:path w="2240" h="1173" extrusionOk="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3" name="Google Shape;1163;p45"/>
            <p:cNvGrpSpPr/>
            <p:nvPr/>
          </p:nvGrpSpPr>
          <p:grpSpPr>
            <a:xfrm>
              <a:off x="4403342" y="3107749"/>
              <a:ext cx="316680" cy="101374"/>
              <a:chOff x="5068275" y="3161675"/>
              <a:chExt cx="664875" cy="222850"/>
            </a:xfrm>
          </p:grpSpPr>
          <p:sp>
            <p:nvSpPr>
              <p:cNvPr id="1164" name="Google Shape;1164;p45"/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312" extrusionOk="0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45"/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253" extrusionOk="0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45"/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190" extrusionOk="0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45"/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7242" h="8872" extrusionOk="0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8" name="Google Shape;1168;p45"/>
            <p:cNvSpPr/>
            <p:nvPr/>
          </p:nvSpPr>
          <p:spPr>
            <a:xfrm>
              <a:off x="4437231" y="3100607"/>
              <a:ext cx="29912" cy="37370"/>
            </a:xfrm>
            <a:custGeom>
              <a:avLst/>
              <a:gdLst/>
              <a:ahLst/>
              <a:cxnLst/>
              <a:rect l="l" t="t" r="r" b="b"/>
              <a:pathLst>
                <a:path w="2512" h="3286" extrusionOk="0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5"/>
            <p:cNvSpPr/>
            <p:nvPr/>
          </p:nvSpPr>
          <p:spPr>
            <a:xfrm>
              <a:off x="4503746" y="3099174"/>
              <a:ext cx="65289" cy="42135"/>
            </a:xfrm>
            <a:custGeom>
              <a:avLst/>
              <a:gdLst/>
              <a:ahLst/>
              <a:cxnLst/>
              <a:rect l="l" t="t" r="r" b="b"/>
              <a:pathLst>
                <a:path w="5483" h="3705" extrusionOk="0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5"/>
            <p:cNvSpPr/>
            <p:nvPr/>
          </p:nvSpPr>
          <p:spPr>
            <a:xfrm>
              <a:off x="4442708" y="2983061"/>
              <a:ext cx="56823" cy="104945"/>
            </a:xfrm>
            <a:custGeom>
              <a:avLst/>
              <a:gdLst/>
              <a:ahLst/>
              <a:cxnLst/>
              <a:rect l="l" t="t" r="r" b="b"/>
              <a:pathLst>
                <a:path w="4772" h="9228" extrusionOk="0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5"/>
            <p:cNvSpPr/>
            <p:nvPr/>
          </p:nvSpPr>
          <p:spPr>
            <a:xfrm>
              <a:off x="4450186" y="3045644"/>
              <a:ext cx="36139" cy="29750"/>
            </a:xfrm>
            <a:custGeom>
              <a:avLst/>
              <a:gdLst/>
              <a:ahLst/>
              <a:cxnLst/>
              <a:rect l="l" t="t" r="r" b="b"/>
              <a:pathLst>
                <a:path w="3035" h="2616" extrusionOk="0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5"/>
            <p:cNvSpPr/>
            <p:nvPr/>
          </p:nvSpPr>
          <p:spPr>
            <a:xfrm>
              <a:off x="4429753" y="2990191"/>
              <a:ext cx="55822" cy="61650"/>
            </a:xfrm>
            <a:custGeom>
              <a:avLst/>
              <a:gdLst/>
              <a:ahLst/>
              <a:cxnLst/>
              <a:rect l="l" t="t" r="r" b="b"/>
              <a:pathLst>
                <a:path w="4688" h="5421" extrusionOk="0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5"/>
            <p:cNvSpPr/>
            <p:nvPr/>
          </p:nvSpPr>
          <p:spPr>
            <a:xfrm>
              <a:off x="4413309" y="3004475"/>
              <a:ext cx="58061" cy="103285"/>
            </a:xfrm>
            <a:custGeom>
              <a:avLst/>
              <a:gdLst/>
              <a:ahLst/>
              <a:cxnLst/>
              <a:rect l="l" t="t" r="r" b="b"/>
              <a:pathLst>
                <a:path w="4876" h="9082" extrusionOk="0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5"/>
            <p:cNvSpPr/>
            <p:nvPr/>
          </p:nvSpPr>
          <p:spPr>
            <a:xfrm>
              <a:off x="4375443" y="2948079"/>
              <a:ext cx="61050" cy="131125"/>
            </a:xfrm>
            <a:custGeom>
              <a:avLst/>
              <a:gdLst/>
              <a:ahLst/>
              <a:cxnLst/>
              <a:rect l="l" t="t" r="r" b="b"/>
              <a:pathLst>
                <a:path w="5127" h="11530" extrusionOk="0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5"/>
            <p:cNvSpPr/>
            <p:nvPr/>
          </p:nvSpPr>
          <p:spPr>
            <a:xfrm>
              <a:off x="4343054" y="2959975"/>
              <a:ext cx="35389" cy="43557"/>
            </a:xfrm>
            <a:custGeom>
              <a:avLst/>
              <a:gdLst/>
              <a:ahLst/>
              <a:cxnLst/>
              <a:rect l="l" t="t" r="r" b="b"/>
              <a:pathLst>
                <a:path w="2972" h="3830" extrusionOk="0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5"/>
            <p:cNvSpPr/>
            <p:nvPr/>
          </p:nvSpPr>
          <p:spPr>
            <a:xfrm>
              <a:off x="3793178" y="2712975"/>
              <a:ext cx="26423" cy="30945"/>
            </a:xfrm>
            <a:custGeom>
              <a:avLst/>
              <a:gdLst/>
              <a:ahLst/>
              <a:cxnLst/>
              <a:rect l="l" t="t" r="r" b="b"/>
              <a:pathLst>
                <a:path w="2219" h="2721" extrusionOk="0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5"/>
            <p:cNvSpPr/>
            <p:nvPr/>
          </p:nvSpPr>
          <p:spPr>
            <a:xfrm>
              <a:off x="3772256" y="2560208"/>
              <a:ext cx="138282" cy="153495"/>
            </a:xfrm>
            <a:custGeom>
              <a:avLst/>
              <a:gdLst/>
              <a:ahLst/>
              <a:cxnLst/>
              <a:rect l="l" t="t" r="r" b="b"/>
              <a:pathLst>
                <a:path w="11613" h="13497" extrusionOk="0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5"/>
            <p:cNvSpPr/>
            <p:nvPr/>
          </p:nvSpPr>
          <p:spPr>
            <a:xfrm>
              <a:off x="3810372" y="2589242"/>
              <a:ext cx="68528" cy="147786"/>
            </a:xfrm>
            <a:custGeom>
              <a:avLst/>
              <a:gdLst/>
              <a:ahLst/>
              <a:cxnLst/>
              <a:rect l="l" t="t" r="r" b="b"/>
              <a:pathLst>
                <a:path w="5755" h="12995" extrusionOk="0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5"/>
            <p:cNvSpPr/>
            <p:nvPr/>
          </p:nvSpPr>
          <p:spPr>
            <a:xfrm>
              <a:off x="3883127" y="2693471"/>
              <a:ext cx="27411" cy="23803"/>
            </a:xfrm>
            <a:custGeom>
              <a:avLst/>
              <a:gdLst/>
              <a:ahLst/>
              <a:cxnLst/>
              <a:rect l="l" t="t" r="r" b="b"/>
              <a:pathLst>
                <a:path w="2302" h="2093" extrusionOk="0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5"/>
            <p:cNvSpPr/>
            <p:nvPr/>
          </p:nvSpPr>
          <p:spPr>
            <a:xfrm>
              <a:off x="3870422" y="2710598"/>
              <a:ext cx="43605" cy="22620"/>
            </a:xfrm>
            <a:custGeom>
              <a:avLst/>
              <a:gdLst/>
              <a:ahLst/>
              <a:cxnLst/>
              <a:rect l="l" t="t" r="r" b="b"/>
              <a:pathLst>
                <a:path w="3662" h="1989" extrusionOk="0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5"/>
            <p:cNvSpPr/>
            <p:nvPr/>
          </p:nvSpPr>
          <p:spPr>
            <a:xfrm>
              <a:off x="3871910" y="2726065"/>
              <a:ext cx="33901" cy="23803"/>
            </a:xfrm>
            <a:custGeom>
              <a:avLst/>
              <a:gdLst/>
              <a:ahLst/>
              <a:cxnLst/>
              <a:rect l="l" t="t" r="r" b="b"/>
              <a:pathLst>
                <a:path w="2847" h="2093" extrusionOk="0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5"/>
            <p:cNvSpPr/>
            <p:nvPr/>
          </p:nvSpPr>
          <p:spPr>
            <a:xfrm>
              <a:off x="3888104" y="2727737"/>
              <a:ext cx="57573" cy="42601"/>
            </a:xfrm>
            <a:custGeom>
              <a:avLst/>
              <a:gdLst/>
              <a:ahLst/>
              <a:cxnLst/>
              <a:rect l="l" t="t" r="r" b="b"/>
              <a:pathLst>
                <a:path w="4835" h="3746" extrusionOk="0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5"/>
            <p:cNvSpPr/>
            <p:nvPr/>
          </p:nvSpPr>
          <p:spPr>
            <a:xfrm>
              <a:off x="3848488" y="2796972"/>
              <a:ext cx="39628" cy="24519"/>
            </a:xfrm>
            <a:custGeom>
              <a:avLst/>
              <a:gdLst/>
              <a:ahLst/>
              <a:cxnLst/>
              <a:rect l="l" t="t" r="r" b="b"/>
              <a:pathLst>
                <a:path w="3328" h="2156" extrusionOk="0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5"/>
            <p:cNvSpPr/>
            <p:nvPr/>
          </p:nvSpPr>
          <p:spPr>
            <a:xfrm>
              <a:off x="3851727" y="2789842"/>
              <a:ext cx="34151" cy="14284"/>
            </a:xfrm>
            <a:custGeom>
              <a:avLst/>
              <a:gdLst/>
              <a:ahLst/>
              <a:cxnLst/>
              <a:rect l="l" t="t" r="r" b="b"/>
              <a:pathLst>
                <a:path w="2868" h="1256" extrusionOk="0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5"/>
            <p:cNvSpPr/>
            <p:nvPr/>
          </p:nvSpPr>
          <p:spPr>
            <a:xfrm>
              <a:off x="3869672" y="2845760"/>
              <a:ext cx="12967" cy="23803"/>
            </a:xfrm>
            <a:custGeom>
              <a:avLst/>
              <a:gdLst/>
              <a:ahLst/>
              <a:cxnLst/>
              <a:rect l="l" t="t" r="r" b="b"/>
              <a:pathLst>
                <a:path w="1089" h="2093" extrusionOk="0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5"/>
            <p:cNvSpPr/>
            <p:nvPr/>
          </p:nvSpPr>
          <p:spPr>
            <a:xfrm>
              <a:off x="3863444" y="2836958"/>
              <a:ext cx="12467" cy="15000"/>
            </a:xfrm>
            <a:custGeom>
              <a:avLst/>
              <a:gdLst/>
              <a:ahLst/>
              <a:cxnLst/>
              <a:rect l="l" t="t" r="r" b="b"/>
              <a:pathLst>
                <a:path w="1047" h="1319" extrusionOk="0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5"/>
            <p:cNvSpPr/>
            <p:nvPr/>
          </p:nvSpPr>
          <p:spPr>
            <a:xfrm>
              <a:off x="3844761" y="2824346"/>
              <a:ext cx="25923" cy="21665"/>
            </a:xfrm>
            <a:custGeom>
              <a:avLst/>
              <a:gdLst/>
              <a:ahLst/>
              <a:cxnLst/>
              <a:rect l="l" t="t" r="r" b="b"/>
              <a:pathLst>
                <a:path w="2177" h="1905" extrusionOk="0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5"/>
            <p:cNvSpPr/>
            <p:nvPr/>
          </p:nvSpPr>
          <p:spPr>
            <a:xfrm>
              <a:off x="3830555" y="2811734"/>
              <a:ext cx="20195" cy="12146"/>
            </a:xfrm>
            <a:custGeom>
              <a:avLst/>
              <a:gdLst/>
              <a:ahLst/>
              <a:cxnLst/>
              <a:rect l="l" t="t" r="r" b="b"/>
              <a:pathLst>
                <a:path w="1696" h="1068" extrusionOk="0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5"/>
            <p:cNvSpPr/>
            <p:nvPr/>
          </p:nvSpPr>
          <p:spPr>
            <a:xfrm>
              <a:off x="3804645" y="2793401"/>
              <a:ext cx="47594" cy="21903"/>
            </a:xfrm>
            <a:custGeom>
              <a:avLst/>
              <a:gdLst/>
              <a:ahLst/>
              <a:cxnLst/>
              <a:rect l="l" t="t" r="r" b="b"/>
              <a:pathLst>
                <a:path w="3997" h="1926" extrusionOk="0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5"/>
            <p:cNvSpPr/>
            <p:nvPr/>
          </p:nvSpPr>
          <p:spPr>
            <a:xfrm>
              <a:off x="3831556" y="2741054"/>
              <a:ext cx="63038" cy="50699"/>
            </a:xfrm>
            <a:custGeom>
              <a:avLst/>
              <a:gdLst/>
              <a:ahLst/>
              <a:cxnLst/>
              <a:rect l="l" t="t" r="r" b="b"/>
              <a:pathLst>
                <a:path w="5294" h="4458" extrusionOk="0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5"/>
            <p:cNvSpPr/>
            <p:nvPr/>
          </p:nvSpPr>
          <p:spPr>
            <a:xfrm>
              <a:off x="3819089" y="2776036"/>
              <a:ext cx="50345" cy="20948"/>
            </a:xfrm>
            <a:custGeom>
              <a:avLst/>
              <a:gdLst/>
              <a:ahLst/>
              <a:cxnLst/>
              <a:rect l="l" t="t" r="r" b="b"/>
              <a:pathLst>
                <a:path w="4228" h="1842" extrusionOk="0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5"/>
            <p:cNvSpPr/>
            <p:nvPr/>
          </p:nvSpPr>
          <p:spPr>
            <a:xfrm>
              <a:off x="3779972" y="2741293"/>
              <a:ext cx="57323" cy="65449"/>
            </a:xfrm>
            <a:custGeom>
              <a:avLst/>
              <a:gdLst/>
              <a:ahLst/>
              <a:cxnLst/>
              <a:rect l="l" t="t" r="r" b="b"/>
              <a:pathLst>
                <a:path w="4814" h="5755" extrusionOk="0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5"/>
            <p:cNvSpPr/>
            <p:nvPr/>
          </p:nvSpPr>
          <p:spPr>
            <a:xfrm>
              <a:off x="3764778" y="2755577"/>
              <a:ext cx="24672" cy="21426"/>
            </a:xfrm>
            <a:custGeom>
              <a:avLst/>
              <a:gdLst/>
              <a:ahLst/>
              <a:cxnLst/>
              <a:rect l="l" t="t" r="r" b="b"/>
              <a:pathLst>
                <a:path w="2072" h="1884" extrusionOk="0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5"/>
            <p:cNvSpPr/>
            <p:nvPr/>
          </p:nvSpPr>
          <p:spPr>
            <a:xfrm>
              <a:off x="3762540" y="2773181"/>
              <a:ext cx="19445" cy="15956"/>
            </a:xfrm>
            <a:custGeom>
              <a:avLst/>
              <a:gdLst/>
              <a:ahLst/>
              <a:cxnLst/>
              <a:rect l="l" t="t" r="r" b="b"/>
              <a:pathLst>
                <a:path w="1633" h="1403" extrusionOk="0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5"/>
            <p:cNvSpPr/>
            <p:nvPr/>
          </p:nvSpPr>
          <p:spPr>
            <a:xfrm>
              <a:off x="3779484" y="2783894"/>
              <a:ext cx="4739" cy="6425"/>
            </a:xfrm>
            <a:custGeom>
              <a:avLst/>
              <a:gdLst/>
              <a:ahLst/>
              <a:cxnLst/>
              <a:rect l="l" t="t" r="r" b="b"/>
              <a:pathLst>
                <a:path w="398" h="565" extrusionOk="0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5"/>
            <p:cNvSpPr/>
            <p:nvPr/>
          </p:nvSpPr>
          <p:spPr>
            <a:xfrm>
              <a:off x="3681319" y="2737017"/>
              <a:ext cx="27661" cy="34982"/>
            </a:xfrm>
            <a:custGeom>
              <a:avLst/>
              <a:gdLst/>
              <a:ahLst/>
              <a:cxnLst/>
              <a:rect l="l" t="t" r="r" b="b"/>
              <a:pathLst>
                <a:path w="2323" h="3076" extrusionOk="0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7" name="Google Shape;1197;p45"/>
            <p:cNvGrpSpPr/>
            <p:nvPr/>
          </p:nvGrpSpPr>
          <p:grpSpPr>
            <a:xfrm>
              <a:off x="3697513" y="2707266"/>
              <a:ext cx="59549" cy="79733"/>
              <a:chOff x="3586375" y="2281300"/>
              <a:chExt cx="125025" cy="175275"/>
            </a:xfrm>
          </p:grpSpPr>
          <p:sp>
            <p:nvSpPr>
              <p:cNvPr id="1198" name="Google Shape;1198;p45"/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7011" extrusionOk="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45"/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05" extrusionOk="0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0" name="Google Shape;1200;p45"/>
            <p:cNvSpPr/>
            <p:nvPr/>
          </p:nvSpPr>
          <p:spPr>
            <a:xfrm>
              <a:off x="4037841" y="3224817"/>
              <a:ext cx="52333" cy="93527"/>
            </a:xfrm>
            <a:custGeom>
              <a:avLst/>
              <a:gdLst/>
              <a:ahLst/>
              <a:cxnLst/>
              <a:rect l="l" t="t" r="r" b="b"/>
              <a:pathLst>
                <a:path w="4395" h="8224" extrusionOk="0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1" name="Google Shape;1201;p45"/>
            <p:cNvGrpSpPr/>
            <p:nvPr/>
          </p:nvGrpSpPr>
          <p:grpSpPr>
            <a:xfrm>
              <a:off x="4513224" y="3221724"/>
              <a:ext cx="274563" cy="280321"/>
              <a:chOff x="5298975" y="3412225"/>
              <a:chExt cx="576450" cy="616225"/>
            </a:xfrm>
          </p:grpSpPr>
          <p:sp>
            <p:nvSpPr>
              <p:cNvPr id="1202" name="Google Shape;1202;p45"/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20611" extrusionOk="0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A6CBC2"/>
                  </a:solidFill>
                </a:endParaRPr>
              </a:p>
            </p:txBody>
          </p:sp>
          <p:sp>
            <p:nvSpPr>
              <p:cNvPr id="1203" name="Google Shape;1203;p45"/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847" extrusionOk="0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45"/>
            <p:cNvGrpSpPr/>
            <p:nvPr/>
          </p:nvGrpSpPr>
          <p:grpSpPr>
            <a:xfrm>
              <a:off x="4824403" y="3421846"/>
              <a:ext cx="110132" cy="130647"/>
              <a:chOff x="5952300" y="3852150"/>
              <a:chExt cx="231225" cy="287200"/>
            </a:xfrm>
          </p:grpSpPr>
          <p:sp>
            <p:nvSpPr>
              <p:cNvPr id="1205" name="Google Shape;1205;p45"/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713" extrusionOk="0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45"/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6843" extrusionOk="0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45"/>
            <p:cNvSpPr/>
            <p:nvPr/>
          </p:nvSpPr>
          <p:spPr>
            <a:xfrm>
              <a:off x="3608564" y="2619698"/>
              <a:ext cx="60550" cy="35232"/>
            </a:xfrm>
            <a:custGeom>
              <a:avLst/>
              <a:gdLst/>
              <a:ahLst/>
              <a:cxnLst/>
              <a:rect l="l" t="t" r="r" b="b"/>
              <a:pathLst>
                <a:path w="5085" h="3098" extrusionOk="0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5"/>
            <p:cNvSpPr/>
            <p:nvPr/>
          </p:nvSpPr>
          <p:spPr>
            <a:xfrm>
              <a:off x="4188328" y="2704412"/>
              <a:ext cx="421823" cy="300791"/>
            </a:xfrm>
            <a:custGeom>
              <a:avLst/>
              <a:gdLst/>
              <a:ahLst/>
              <a:cxnLst/>
              <a:rect l="l" t="t" r="r" b="b"/>
              <a:pathLst>
                <a:path w="35425" h="26449" extrusionOk="0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5"/>
            <p:cNvSpPr/>
            <p:nvPr/>
          </p:nvSpPr>
          <p:spPr>
            <a:xfrm>
              <a:off x="4442708" y="2990191"/>
              <a:ext cx="762" cy="967"/>
            </a:xfrm>
            <a:custGeom>
              <a:avLst/>
              <a:gdLst/>
              <a:ahLst/>
              <a:cxnLst/>
              <a:rect l="l" t="t" r="r" b="b"/>
              <a:pathLst>
                <a:path w="64" h="85" extrusionOk="0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5"/>
            <p:cNvSpPr/>
            <p:nvPr/>
          </p:nvSpPr>
          <p:spPr>
            <a:xfrm>
              <a:off x="4434742" y="2997094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extrusionOk="0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5"/>
            <p:cNvSpPr/>
            <p:nvPr/>
          </p:nvSpPr>
          <p:spPr>
            <a:xfrm>
              <a:off x="4184339" y="2879787"/>
              <a:ext cx="2512" cy="728"/>
            </a:xfrm>
            <a:custGeom>
              <a:avLst/>
              <a:gdLst/>
              <a:ahLst/>
              <a:cxnLst/>
              <a:rect l="l" t="t" r="r" b="b"/>
              <a:pathLst>
                <a:path w="211" h="64" extrusionOk="0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5"/>
            <p:cNvSpPr/>
            <p:nvPr/>
          </p:nvSpPr>
          <p:spPr>
            <a:xfrm>
              <a:off x="4038591" y="2720356"/>
              <a:ext cx="260870" cy="130886"/>
            </a:xfrm>
            <a:custGeom>
              <a:avLst/>
              <a:gdLst/>
              <a:ahLst/>
              <a:cxnLst/>
              <a:rect l="l" t="t" r="r" b="b"/>
              <a:pathLst>
                <a:path w="21908" h="11509" extrusionOk="0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5"/>
            <p:cNvSpPr/>
            <p:nvPr/>
          </p:nvSpPr>
          <p:spPr>
            <a:xfrm>
              <a:off x="4105619" y="2816249"/>
              <a:ext cx="110383" cy="65688"/>
            </a:xfrm>
            <a:custGeom>
              <a:avLst/>
              <a:gdLst/>
              <a:ahLst/>
              <a:cxnLst/>
              <a:rect l="l" t="t" r="r" b="b"/>
              <a:pathLst>
                <a:path w="9270" h="5776" extrusionOk="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5"/>
            <p:cNvSpPr/>
            <p:nvPr/>
          </p:nvSpPr>
          <p:spPr>
            <a:xfrm>
              <a:off x="4085936" y="2839096"/>
              <a:ext cx="98666" cy="59262"/>
            </a:xfrm>
            <a:custGeom>
              <a:avLst/>
              <a:gdLst/>
              <a:ahLst/>
              <a:cxnLst/>
              <a:rect l="l" t="t" r="r" b="b"/>
              <a:pathLst>
                <a:path w="8286" h="5211" extrusionOk="0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5" name="Google Shape;1215;p45"/>
            <p:cNvGrpSpPr/>
            <p:nvPr/>
          </p:nvGrpSpPr>
          <p:grpSpPr>
            <a:xfrm>
              <a:off x="4295710" y="3079670"/>
              <a:ext cx="14968" cy="27135"/>
              <a:chOff x="4842300" y="3099950"/>
              <a:chExt cx="31425" cy="59650"/>
            </a:xfrm>
          </p:grpSpPr>
          <p:sp>
            <p:nvSpPr>
              <p:cNvPr id="1216" name="Google Shape;1216;p45"/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73" extrusionOk="0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45"/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2135" extrusionOk="0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45"/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45"/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2" extrusionOk="0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0" name="Google Shape;1220;p45"/>
            <p:cNvSpPr/>
            <p:nvPr/>
          </p:nvSpPr>
          <p:spPr>
            <a:xfrm>
              <a:off x="4210500" y="2911903"/>
              <a:ext cx="193104" cy="180152"/>
            </a:xfrm>
            <a:custGeom>
              <a:avLst/>
              <a:gdLst/>
              <a:ahLst/>
              <a:cxnLst/>
              <a:rect l="l" t="t" r="r" b="b"/>
              <a:pathLst>
                <a:path w="16217" h="15841" extrusionOk="0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5"/>
            <p:cNvSpPr/>
            <p:nvPr/>
          </p:nvSpPr>
          <p:spPr>
            <a:xfrm>
              <a:off x="4286244" y="2933329"/>
              <a:ext cx="56823" cy="29034"/>
            </a:xfrm>
            <a:custGeom>
              <a:avLst/>
              <a:gdLst/>
              <a:ahLst/>
              <a:cxnLst/>
              <a:rect l="l" t="t" r="r" b="b"/>
              <a:pathLst>
                <a:path w="4772" h="2553" extrusionOk="0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5"/>
            <p:cNvSpPr/>
            <p:nvPr/>
          </p:nvSpPr>
          <p:spPr>
            <a:xfrm>
              <a:off x="4155440" y="2884541"/>
              <a:ext cx="95439" cy="100431"/>
            </a:xfrm>
            <a:custGeom>
              <a:avLst/>
              <a:gdLst/>
              <a:ahLst/>
              <a:cxnLst/>
              <a:rect l="l" t="t" r="r" b="b"/>
              <a:pathLst>
                <a:path w="8015" h="8831" extrusionOk="0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5"/>
            <p:cNvSpPr/>
            <p:nvPr/>
          </p:nvSpPr>
          <p:spPr>
            <a:xfrm>
              <a:off x="4148462" y="2870746"/>
              <a:ext cx="91200" cy="72579"/>
            </a:xfrm>
            <a:custGeom>
              <a:avLst/>
              <a:gdLst/>
              <a:ahLst/>
              <a:cxnLst/>
              <a:rect l="l" t="t" r="r" b="b"/>
              <a:pathLst>
                <a:path w="7659" h="6382" extrusionOk="0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5"/>
            <p:cNvSpPr/>
            <p:nvPr/>
          </p:nvSpPr>
          <p:spPr>
            <a:xfrm>
              <a:off x="3884115" y="2761763"/>
              <a:ext cx="113133" cy="67348"/>
            </a:xfrm>
            <a:custGeom>
              <a:avLst/>
              <a:gdLst/>
              <a:ahLst/>
              <a:cxnLst/>
              <a:rect l="l" t="t" r="r" b="b"/>
              <a:pathLst>
                <a:path w="9501" h="5922" extrusionOk="0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5"/>
            <p:cNvSpPr/>
            <p:nvPr/>
          </p:nvSpPr>
          <p:spPr>
            <a:xfrm>
              <a:off x="3912027" y="2795073"/>
              <a:ext cx="23684" cy="25236"/>
            </a:xfrm>
            <a:custGeom>
              <a:avLst/>
              <a:gdLst/>
              <a:ahLst/>
              <a:cxnLst/>
              <a:rect l="l" t="t" r="r" b="b"/>
              <a:pathLst>
                <a:path w="1989" h="2219" extrusionOk="0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5"/>
            <p:cNvSpPr/>
            <p:nvPr/>
          </p:nvSpPr>
          <p:spPr>
            <a:xfrm>
              <a:off x="3874161" y="2799361"/>
              <a:ext cx="60800" cy="37131"/>
            </a:xfrm>
            <a:custGeom>
              <a:avLst/>
              <a:gdLst/>
              <a:ahLst/>
              <a:cxnLst/>
              <a:rect l="l" t="t" r="r" b="b"/>
              <a:pathLst>
                <a:path w="5106" h="3265" extrusionOk="0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5"/>
            <p:cNvSpPr/>
            <p:nvPr/>
          </p:nvSpPr>
          <p:spPr>
            <a:xfrm>
              <a:off x="3889355" y="2831954"/>
              <a:ext cx="39878" cy="24041"/>
            </a:xfrm>
            <a:custGeom>
              <a:avLst/>
              <a:gdLst/>
              <a:ahLst/>
              <a:cxnLst/>
              <a:rect l="l" t="t" r="r" b="b"/>
              <a:pathLst>
                <a:path w="3349" h="2114" extrusionOk="0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8" name="Google Shape;1228;p45"/>
            <p:cNvGrpSpPr/>
            <p:nvPr/>
          </p:nvGrpSpPr>
          <p:grpSpPr>
            <a:xfrm>
              <a:off x="3831056" y="2816010"/>
              <a:ext cx="37378" cy="27612"/>
              <a:chOff x="3866750" y="2520350"/>
              <a:chExt cx="78475" cy="60700"/>
            </a:xfrm>
          </p:grpSpPr>
          <p:sp>
            <p:nvSpPr>
              <p:cNvPr id="1229" name="Google Shape;1229;p45"/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52" extrusionOk="0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45"/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27" extrusionOk="0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45"/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428" extrusionOk="0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45"/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0" extrusionOk="0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33" name="Google Shape;1233;p45"/>
            <p:cNvSpPr/>
            <p:nvPr/>
          </p:nvSpPr>
          <p:spPr>
            <a:xfrm>
              <a:off x="3799155" y="2842190"/>
              <a:ext cx="6990" cy="13340"/>
            </a:xfrm>
            <a:custGeom>
              <a:avLst/>
              <a:gdLst/>
              <a:ahLst/>
              <a:cxnLst/>
              <a:rect l="l" t="t" r="r" b="b"/>
              <a:pathLst>
                <a:path w="587" h="1173" extrusionOk="0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5"/>
            <p:cNvSpPr/>
            <p:nvPr/>
          </p:nvSpPr>
          <p:spPr>
            <a:xfrm>
              <a:off x="3688535" y="2836242"/>
              <a:ext cx="76506" cy="61161"/>
            </a:xfrm>
            <a:custGeom>
              <a:avLst/>
              <a:gdLst/>
              <a:ahLst/>
              <a:cxnLst/>
              <a:rect l="l" t="t" r="r" b="b"/>
              <a:pathLst>
                <a:path w="6425" h="5378" extrusionOk="0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5"/>
            <p:cNvSpPr/>
            <p:nvPr/>
          </p:nvSpPr>
          <p:spPr>
            <a:xfrm>
              <a:off x="4036603" y="2865264"/>
              <a:ext cx="11967" cy="9064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5"/>
            <p:cNvSpPr/>
            <p:nvPr/>
          </p:nvSpPr>
          <p:spPr>
            <a:xfrm>
              <a:off x="4033614" y="2866458"/>
              <a:ext cx="140532" cy="108039"/>
            </a:xfrm>
            <a:custGeom>
              <a:avLst/>
              <a:gdLst/>
              <a:ahLst/>
              <a:cxnLst/>
              <a:rect l="l" t="t" r="r" b="b"/>
              <a:pathLst>
                <a:path w="11802" h="9500" extrusionOk="0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5"/>
            <p:cNvSpPr/>
            <p:nvPr/>
          </p:nvSpPr>
          <p:spPr>
            <a:xfrm>
              <a:off x="4026636" y="2853369"/>
              <a:ext cx="24672" cy="20004"/>
            </a:xfrm>
            <a:custGeom>
              <a:avLst/>
              <a:gdLst/>
              <a:ahLst/>
              <a:cxnLst/>
              <a:rect l="l" t="t" r="r" b="b"/>
              <a:pathLst>
                <a:path w="2072" h="1759" extrusionOk="0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5"/>
            <p:cNvSpPr/>
            <p:nvPr/>
          </p:nvSpPr>
          <p:spPr>
            <a:xfrm>
              <a:off x="3915766" y="2848615"/>
              <a:ext cx="124088" cy="48788"/>
            </a:xfrm>
            <a:custGeom>
              <a:avLst/>
              <a:gdLst/>
              <a:ahLst/>
              <a:cxnLst/>
              <a:rect l="l" t="t" r="r" b="b"/>
              <a:pathLst>
                <a:path w="10421" h="4290" extrusionOk="0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5"/>
            <p:cNvSpPr/>
            <p:nvPr/>
          </p:nvSpPr>
          <p:spPr>
            <a:xfrm>
              <a:off x="3914265" y="2848854"/>
              <a:ext cx="18945" cy="15956"/>
            </a:xfrm>
            <a:custGeom>
              <a:avLst/>
              <a:gdLst/>
              <a:ahLst/>
              <a:cxnLst/>
              <a:rect l="l" t="t" r="r" b="b"/>
              <a:pathLst>
                <a:path w="1591" h="1403" extrusionOk="0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5"/>
            <p:cNvSpPr/>
            <p:nvPr/>
          </p:nvSpPr>
          <p:spPr>
            <a:xfrm>
              <a:off x="4004703" y="2885735"/>
              <a:ext cx="66539" cy="61161"/>
            </a:xfrm>
            <a:custGeom>
              <a:avLst/>
              <a:gdLst/>
              <a:ahLst/>
              <a:cxnLst/>
              <a:rect l="l" t="t" r="r" b="b"/>
              <a:pathLst>
                <a:path w="5588" h="5378" extrusionOk="0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5"/>
            <p:cNvSpPr/>
            <p:nvPr/>
          </p:nvSpPr>
          <p:spPr>
            <a:xfrm>
              <a:off x="4059025" y="2939277"/>
              <a:ext cx="11967" cy="11668"/>
            </a:xfrm>
            <a:custGeom>
              <a:avLst/>
              <a:gdLst/>
              <a:ahLst/>
              <a:cxnLst/>
              <a:rect l="l" t="t" r="r" b="b"/>
              <a:pathLst>
                <a:path w="1005" h="1026" extrusionOk="0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5"/>
            <p:cNvSpPr/>
            <p:nvPr/>
          </p:nvSpPr>
          <p:spPr>
            <a:xfrm>
              <a:off x="3959359" y="2899768"/>
              <a:ext cx="15468" cy="8347"/>
            </a:xfrm>
            <a:custGeom>
              <a:avLst/>
              <a:gdLst/>
              <a:ahLst/>
              <a:cxnLst/>
              <a:rect l="l" t="t" r="r" b="b"/>
              <a:pathLst>
                <a:path w="1299" h="734" extrusionOk="0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5"/>
            <p:cNvSpPr/>
            <p:nvPr/>
          </p:nvSpPr>
          <p:spPr>
            <a:xfrm>
              <a:off x="3982281" y="2887395"/>
              <a:ext cx="42867" cy="36426"/>
            </a:xfrm>
            <a:custGeom>
              <a:avLst/>
              <a:gdLst/>
              <a:ahLst/>
              <a:cxnLst/>
              <a:rect l="l" t="t" r="r" b="b"/>
              <a:pathLst>
                <a:path w="3600" h="3203" extrusionOk="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5"/>
            <p:cNvSpPr/>
            <p:nvPr/>
          </p:nvSpPr>
          <p:spPr>
            <a:xfrm>
              <a:off x="3973565" y="2916668"/>
              <a:ext cx="10479" cy="29045"/>
            </a:xfrm>
            <a:custGeom>
              <a:avLst/>
              <a:gdLst/>
              <a:ahLst/>
              <a:cxnLst/>
              <a:rect l="l" t="t" r="r" b="b"/>
              <a:pathLst>
                <a:path w="880" h="2554" extrusionOk="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5"/>
            <p:cNvSpPr/>
            <p:nvPr/>
          </p:nvSpPr>
          <p:spPr>
            <a:xfrm>
              <a:off x="3982781" y="2916668"/>
              <a:ext cx="2751" cy="5959"/>
            </a:xfrm>
            <a:custGeom>
              <a:avLst/>
              <a:gdLst/>
              <a:ahLst/>
              <a:cxnLst/>
              <a:rect l="l" t="t" r="r" b="b"/>
              <a:pathLst>
                <a:path w="231" h="524" extrusionOk="0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5"/>
            <p:cNvSpPr/>
            <p:nvPr/>
          </p:nvSpPr>
          <p:spPr>
            <a:xfrm>
              <a:off x="3979792" y="2923093"/>
              <a:ext cx="3751" cy="8336"/>
            </a:xfrm>
            <a:custGeom>
              <a:avLst/>
              <a:gdLst/>
              <a:ahLst/>
              <a:cxnLst/>
              <a:rect l="l" t="t" r="r" b="b"/>
              <a:pathLst>
                <a:path w="315" h="733" extrusionOk="0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5"/>
            <p:cNvSpPr/>
            <p:nvPr/>
          </p:nvSpPr>
          <p:spPr>
            <a:xfrm>
              <a:off x="3979792" y="2907627"/>
              <a:ext cx="8978" cy="10713"/>
            </a:xfrm>
            <a:custGeom>
              <a:avLst/>
              <a:gdLst/>
              <a:ahLst/>
              <a:cxnLst/>
              <a:rect l="l" t="t" r="r" b="b"/>
              <a:pathLst>
                <a:path w="754" h="942" extrusionOk="0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5"/>
            <p:cNvSpPr/>
            <p:nvPr/>
          </p:nvSpPr>
          <p:spPr>
            <a:xfrm>
              <a:off x="3980292" y="2915952"/>
              <a:ext cx="27661" cy="32616"/>
            </a:xfrm>
            <a:custGeom>
              <a:avLst/>
              <a:gdLst/>
              <a:ahLst/>
              <a:cxnLst/>
              <a:rect l="l" t="t" r="r" b="b"/>
              <a:pathLst>
                <a:path w="2323" h="2868" extrusionOk="0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5"/>
            <p:cNvSpPr/>
            <p:nvPr/>
          </p:nvSpPr>
          <p:spPr>
            <a:xfrm>
              <a:off x="3979792" y="2924515"/>
              <a:ext cx="142521" cy="114714"/>
            </a:xfrm>
            <a:custGeom>
              <a:avLst/>
              <a:gdLst/>
              <a:ahLst/>
              <a:cxnLst/>
              <a:rect l="l" t="t" r="r" b="b"/>
              <a:pathLst>
                <a:path w="11969" h="10087" extrusionOk="0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1250" name="Google Shape;1250;p45"/>
            <p:cNvSpPr/>
            <p:nvPr/>
          </p:nvSpPr>
          <p:spPr>
            <a:xfrm>
              <a:off x="4089663" y="2967116"/>
              <a:ext cx="5251" cy="10952"/>
            </a:xfrm>
            <a:custGeom>
              <a:avLst/>
              <a:gdLst/>
              <a:ahLst/>
              <a:cxnLst/>
              <a:rect l="l" t="t" r="r" b="b"/>
              <a:pathLst>
                <a:path w="441" h="963" extrusionOk="0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5"/>
            <p:cNvSpPr/>
            <p:nvPr/>
          </p:nvSpPr>
          <p:spPr>
            <a:xfrm>
              <a:off x="4095152" y="2967833"/>
              <a:ext cx="32900" cy="24758"/>
            </a:xfrm>
            <a:custGeom>
              <a:avLst/>
              <a:gdLst/>
              <a:ahLst/>
              <a:cxnLst/>
              <a:rect l="l" t="t" r="r" b="b"/>
              <a:pathLst>
                <a:path w="2763" h="2177" extrusionOk="0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5"/>
            <p:cNvSpPr/>
            <p:nvPr/>
          </p:nvSpPr>
          <p:spPr>
            <a:xfrm>
              <a:off x="4101380" y="2973303"/>
              <a:ext cx="51583" cy="60684"/>
            </a:xfrm>
            <a:custGeom>
              <a:avLst/>
              <a:gdLst/>
              <a:ahLst/>
              <a:cxnLst/>
              <a:rect l="l" t="t" r="r" b="b"/>
              <a:pathLst>
                <a:path w="4332" h="5336" extrusionOk="0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5"/>
            <p:cNvSpPr/>
            <p:nvPr/>
          </p:nvSpPr>
          <p:spPr>
            <a:xfrm>
              <a:off x="4124802" y="2964728"/>
              <a:ext cx="2751" cy="5971"/>
            </a:xfrm>
            <a:custGeom>
              <a:avLst/>
              <a:gdLst/>
              <a:ahLst/>
              <a:cxnLst/>
              <a:rect l="l" t="t" r="r" b="b"/>
              <a:pathLst>
                <a:path w="231" h="525" extrusionOk="0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5"/>
            <p:cNvSpPr/>
            <p:nvPr/>
          </p:nvSpPr>
          <p:spPr>
            <a:xfrm>
              <a:off x="4037591" y="3015893"/>
              <a:ext cx="73267" cy="45456"/>
            </a:xfrm>
            <a:custGeom>
              <a:avLst/>
              <a:gdLst/>
              <a:ahLst/>
              <a:cxnLst/>
              <a:rect l="l" t="t" r="r" b="b"/>
              <a:pathLst>
                <a:path w="6153" h="3997" extrusionOk="0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5"/>
            <p:cNvSpPr/>
            <p:nvPr/>
          </p:nvSpPr>
          <p:spPr>
            <a:xfrm>
              <a:off x="3911526" y="2929280"/>
              <a:ext cx="85972" cy="69020"/>
            </a:xfrm>
            <a:custGeom>
              <a:avLst/>
              <a:gdLst/>
              <a:ahLst/>
              <a:cxnLst/>
              <a:rect l="l" t="t" r="r" b="b"/>
              <a:pathLst>
                <a:path w="7220" h="6069" extrusionOk="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5"/>
            <p:cNvSpPr/>
            <p:nvPr/>
          </p:nvSpPr>
          <p:spPr>
            <a:xfrm>
              <a:off x="3896332" y="2997572"/>
              <a:ext cx="113621" cy="124461"/>
            </a:xfrm>
            <a:custGeom>
              <a:avLst/>
              <a:gdLst/>
              <a:ahLst/>
              <a:cxnLst/>
              <a:rect l="l" t="t" r="r" b="b"/>
              <a:pathLst>
                <a:path w="9542" h="10944" extrusionOk="0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5"/>
            <p:cNvSpPr/>
            <p:nvPr/>
          </p:nvSpPr>
          <p:spPr>
            <a:xfrm>
              <a:off x="3973815" y="3045871"/>
              <a:ext cx="104655" cy="75923"/>
            </a:xfrm>
            <a:custGeom>
              <a:avLst/>
              <a:gdLst/>
              <a:ahLst/>
              <a:cxnLst/>
              <a:rect l="l" t="t" r="r" b="b"/>
              <a:pathLst>
                <a:path w="8789" h="6676" extrusionOk="0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5"/>
            <p:cNvSpPr/>
            <p:nvPr/>
          </p:nvSpPr>
          <p:spPr>
            <a:xfrm>
              <a:off x="3996236" y="3024695"/>
              <a:ext cx="46106" cy="39042"/>
            </a:xfrm>
            <a:custGeom>
              <a:avLst/>
              <a:gdLst/>
              <a:ahLst/>
              <a:cxnLst/>
              <a:rect l="l" t="t" r="r" b="b"/>
              <a:pathLst>
                <a:path w="3872" h="3433" extrusionOk="0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5"/>
            <p:cNvSpPr/>
            <p:nvPr/>
          </p:nvSpPr>
          <p:spPr>
            <a:xfrm>
              <a:off x="4033614" y="3061110"/>
              <a:ext cx="10467" cy="11907"/>
            </a:xfrm>
            <a:custGeom>
              <a:avLst/>
              <a:gdLst/>
              <a:ahLst/>
              <a:cxnLst/>
              <a:rect l="l" t="t" r="r" b="b"/>
              <a:pathLst>
                <a:path w="879" h="1047" extrusionOk="0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5"/>
            <p:cNvSpPr/>
            <p:nvPr/>
          </p:nvSpPr>
          <p:spPr>
            <a:xfrm>
              <a:off x="4029125" y="3065864"/>
              <a:ext cx="70516" cy="89240"/>
            </a:xfrm>
            <a:custGeom>
              <a:avLst/>
              <a:gdLst/>
              <a:ahLst/>
              <a:cxnLst/>
              <a:rect l="l" t="t" r="r" b="b"/>
              <a:pathLst>
                <a:path w="5922" h="7847" extrusionOk="0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5"/>
            <p:cNvSpPr/>
            <p:nvPr/>
          </p:nvSpPr>
          <p:spPr>
            <a:xfrm>
              <a:off x="3978054" y="3108693"/>
              <a:ext cx="57811" cy="66882"/>
            </a:xfrm>
            <a:custGeom>
              <a:avLst/>
              <a:gdLst/>
              <a:ahLst/>
              <a:cxnLst/>
              <a:rect l="l" t="t" r="r" b="b"/>
              <a:pathLst>
                <a:path w="4855" h="5881" extrusionOk="0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1262" name="Google Shape;1262;p45"/>
            <p:cNvSpPr/>
            <p:nvPr/>
          </p:nvSpPr>
          <p:spPr>
            <a:xfrm>
              <a:off x="3963598" y="3151999"/>
              <a:ext cx="5239" cy="11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5"/>
            <p:cNvSpPr/>
            <p:nvPr/>
          </p:nvSpPr>
          <p:spPr>
            <a:xfrm>
              <a:off x="3949392" y="3117029"/>
              <a:ext cx="39878" cy="37609"/>
            </a:xfrm>
            <a:custGeom>
              <a:avLst/>
              <a:gdLst/>
              <a:ahLst/>
              <a:cxnLst/>
              <a:rect l="l" t="t" r="r" b="b"/>
              <a:pathLst>
                <a:path w="3349" h="3307" extrusionOk="0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5"/>
            <p:cNvSpPr/>
            <p:nvPr/>
          </p:nvSpPr>
          <p:spPr>
            <a:xfrm>
              <a:off x="3845999" y="3071334"/>
              <a:ext cx="89711" cy="57841"/>
            </a:xfrm>
            <a:custGeom>
              <a:avLst/>
              <a:gdLst/>
              <a:ahLst/>
              <a:cxnLst/>
              <a:rect l="l" t="t" r="r" b="b"/>
              <a:pathLst>
                <a:path w="7534" h="5086" extrusionOk="0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5"/>
            <p:cNvSpPr/>
            <p:nvPr/>
          </p:nvSpPr>
          <p:spPr>
            <a:xfrm>
              <a:off x="3809372" y="2919523"/>
              <a:ext cx="106405" cy="94483"/>
            </a:xfrm>
            <a:custGeom>
              <a:avLst/>
              <a:gdLst/>
              <a:ahLst/>
              <a:cxnLst/>
              <a:rect l="l" t="t" r="r" b="b"/>
              <a:pathLst>
                <a:path w="8936" h="8308" extrusionOk="0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5"/>
            <p:cNvSpPr/>
            <p:nvPr/>
          </p:nvSpPr>
          <p:spPr>
            <a:xfrm>
              <a:off x="3795917" y="2888589"/>
              <a:ext cx="27173" cy="50699"/>
            </a:xfrm>
            <a:custGeom>
              <a:avLst/>
              <a:gdLst/>
              <a:ahLst/>
              <a:cxnLst/>
              <a:rect l="l" t="t" r="r" b="b"/>
              <a:pathLst>
                <a:path w="2282" h="4458" extrusionOk="0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5"/>
            <p:cNvSpPr/>
            <p:nvPr/>
          </p:nvSpPr>
          <p:spPr>
            <a:xfrm>
              <a:off x="3689035" y="2890250"/>
              <a:ext cx="138044" cy="127554"/>
            </a:xfrm>
            <a:custGeom>
              <a:avLst/>
              <a:gdLst/>
              <a:ahLst/>
              <a:cxnLst/>
              <a:rect l="l" t="t" r="r" b="b"/>
              <a:pathLst>
                <a:path w="11593" h="11216" extrusionOk="0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5"/>
            <p:cNvSpPr/>
            <p:nvPr/>
          </p:nvSpPr>
          <p:spPr>
            <a:xfrm>
              <a:off x="3661636" y="2898825"/>
              <a:ext cx="79733" cy="60206"/>
            </a:xfrm>
            <a:custGeom>
              <a:avLst/>
              <a:gdLst/>
              <a:ahLst/>
              <a:cxnLst/>
              <a:rect l="l" t="t" r="r" b="b"/>
              <a:pathLst>
                <a:path w="6696" h="5294" extrusionOk="0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5"/>
            <p:cNvSpPr/>
            <p:nvPr/>
          </p:nvSpPr>
          <p:spPr>
            <a:xfrm>
              <a:off x="3632974" y="2958780"/>
              <a:ext cx="56573" cy="43318"/>
            </a:xfrm>
            <a:custGeom>
              <a:avLst/>
              <a:gdLst/>
              <a:ahLst/>
              <a:cxnLst/>
              <a:rect l="l" t="t" r="r" b="b"/>
              <a:pathLst>
                <a:path w="4751" h="3809" extrusionOk="0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5"/>
            <p:cNvSpPr/>
            <p:nvPr/>
          </p:nvSpPr>
          <p:spPr>
            <a:xfrm>
              <a:off x="3632736" y="2960691"/>
              <a:ext cx="81233" cy="85430"/>
            </a:xfrm>
            <a:custGeom>
              <a:avLst/>
              <a:gdLst/>
              <a:ahLst/>
              <a:cxnLst/>
              <a:rect l="l" t="t" r="r" b="b"/>
              <a:pathLst>
                <a:path w="6822" h="7512" extrusionOk="0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5"/>
            <p:cNvSpPr/>
            <p:nvPr/>
          </p:nvSpPr>
          <p:spPr>
            <a:xfrm>
              <a:off x="3665125" y="2976874"/>
              <a:ext cx="112121" cy="99236"/>
            </a:xfrm>
            <a:custGeom>
              <a:avLst/>
              <a:gdLst/>
              <a:ahLst/>
              <a:cxnLst/>
              <a:rect l="l" t="t" r="r" b="b"/>
              <a:pathLst>
                <a:path w="9416" h="8726" extrusionOk="0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5"/>
            <p:cNvSpPr/>
            <p:nvPr/>
          </p:nvSpPr>
          <p:spPr>
            <a:xfrm>
              <a:off x="3712457" y="3043733"/>
              <a:ext cx="51833" cy="35948"/>
            </a:xfrm>
            <a:custGeom>
              <a:avLst/>
              <a:gdLst/>
              <a:ahLst/>
              <a:cxnLst/>
              <a:rect l="l" t="t" r="r" b="b"/>
              <a:pathLst>
                <a:path w="4353" h="3161" extrusionOk="0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5"/>
            <p:cNvSpPr/>
            <p:nvPr/>
          </p:nvSpPr>
          <p:spPr>
            <a:xfrm>
              <a:off x="3628997" y="3033259"/>
              <a:ext cx="44355" cy="30956"/>
            </a:xfrm>
            <a:custGeom>
              <a:avLst/>
              <a:gdLst/>
              <a:ahLst/>
              <a:cxnLst/>
              <a:rect l="l" t="t" r="r" b="b"/>
              <a:pathLst>
                <a:path w="3725" h="2722" extrusionOk="0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5"/>
            <p:cNvSpPr/>
            <p:nvPr/>
          </p:nvSpPr>
          <p:spPr>
            <a:xfrm>
              <a:off x="3633975" y="3059916"/>
              <a:ext cx="21195" cy="12146"/>
            </a:xfrm>
            <a:custGeom>
              <a:avLst/>
              <a:gdLst/>
              <a:ahLst/>
              <a:cxnLst/>
              <a:rect l="l" t="t" r="r" b="b"/>
              <a:pathLst>
                <a:path w="1780" h="1068" extrusionOk="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5" name="Google Shape;1275;p45"/>
            <p:cNvGrpSpPr/>
            <p:nvPr/>
          </p:nvGrpSpPr>
          <p:grpSpPr>
            <a:xfrm>
              <a:off x="3632736" y="3051591"/>
              <a:ext cx="63288" cy="45217"/>
              <a:chOff x="3450375" y="3038225"/>
              <a:chExt cx="132875" cy="99400"/>
            </a:xfrm>
          </p:grpSpPr>
          <p:sp>
            <p:nvSpPr>
              <p:cNvPr id="1276" name="Google Shape;1276;p45"/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545" extrusionOk="0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45"/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3244" extrusionOk="0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8" name="Google Shape;1278;p45"/>
            <p:cNvSpPr/>
            <p:nvPr/>
          </p:nvSpPr>
          <p:spPr>
            <a:xfrm>
              <a:off x="3657897" y="3077759"/>
              <a:ext cx="19195" cy="21903"/>
            </a:xfrm>
            <a:custGeom>
              <a:avLst/>
              <a:gdLst/>
              <a:ahLst/>
              <a:cxnLst/>
              <a:rect l="l" t="t" r="r" b="b"/>
              <a:pathLst>
                <a:path w="1612" h="1926" extrusionOk="0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5"/>
            <p:cNvSpPr/>
            <p:nvPr/>
          </p:nvSpPr>
          <p:spPr>
            <a:xfrm>
              <a:off x="3670352" y="3087756"/>
              <a:ext cx="27911" cy="28568"/>
            </a:xfrm>
            <a:custGeom>
              <a:avLst/>
              <a:gdLst/>
              <a:ahLst/>
              <a:cxnLst/>
              <a:rect l="l" t="t" r="r" b="b"/>
              <a:pathLst>
                <a:path w="2344" h="2512" extrusionOk="0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5"/>
            <p:cNvSpPr/>
            <p:nvPr/>
          </p:nvSpPr>
          <p:spPr>
            <a:xfrm>
              <a:off x="3689785" y="3073722"/>
              <a:ext cx="42617" cy="42840"/>
            </a:xfrm>
            <a:custGeom>
              <a:avLst/>
              <a:gdLst/>
              <a:ahLst/>
              <a:cxnLst/>
              <a:rect l="l" t="t" r="r" b="b"/>
              <a:pathLst>
                <a:path w="3579" h="3767" extrusionOk="0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5"/>
            <p:cNvSpPr/>
            <p:nvPr/>
          </p:nvSpPr>
          <p:spPr>
            <a:xfrm>
              <a:off x="3726412" y="3070151"/>
              <a:ext cx="29161" cy="43557"/>
            </a:xfrm>
            <a:custGeom>
              <a:avLst/>
              <a:gdLst/>
              <a:ahLst/>
              <a:cxnLst/>
              <a:rect l="l" t="t" r="r" b="b"/>
              <a:pathLst>
                <a:path w="2449" h="3830" extrusionOk="0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5"/>
            <p:cNvSpPr/>
            <p:nvPr/>
          </p:nvSpPr>
          <p:spPr>
            <a:xfrm>
              <a:off x="3746846" y="3070151"/>
              <a:ext cx="13956" cy="35459"/>
            </a:xfrm>
            <a:custGeom>
              <a:avLst/>
              <a:gdLst/>
              <a:ahLst/>
              <a:cxnLst/>
              <a:rect l="l" t="t" r="r" b="b"/>
              <a:pathLst>
                <a:path w="1172" h="3118" extrusionOk="0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5"/>
            <p:cNvSpPr/>
            <p:nvPr/>
          </p:nvSpPr>
          <p:spPr>
            <a:xfrm>
              <a:off x="3754312" y="3061110"/>
              <a:ext cx="21445" cy="42840"/>
            </a:xfrm>
            <a:custGeom>
              <a:avLst/>
              <a:gdLst/>
              <a:ahLst/>
              <a:cxnLst/>
              <a:rect l="l" t="t" r="r" b="b"/>
              <a:pathLst>
                <a:path w="1801" h="3767" extrusionOk="0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5"/>
            <p:cNvSpPr/>
            <p:nvPr/>
          </p:nvSpPr>
          <p:spPr>
            <a:xfrm>
              <a:off x="3838283" y="2987337"/>
              <a:ext cx="71755" cy="108994"/>
            </a:xfrm>
            <a:custGeom>
              <a:avLst/>
              <a:gdLst/>
              <a:ahLst/>
              <a:cxnLst/>
              <a:rect l="l" t="t" r="r" b="b"/>
              <a:pathLst>
                <a:path w="6026" h="9584" extrusionOk="0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5"/>
            <p:cNvSpPr/>
            <p:nvPr/>
          </p:nvSpPr>
          <p:spPr>
            <a:xfrm>
              <a:off x="3829555" y="3057778"/>
              <a:ext cx="2251" cy="1194"/>
            </a:xfrm>
            <a:custGeom>
              <a:avLst/>
              <a:gdLst/>
              <a:ahLst/>
              <a:cxnLst/>
              <a:rect l="l" t="t" r="r" b="b"/>
              <a:pathLst>
                <a:path w="189" h="105" extrusionOk="0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5"/>
            <p:cNvSpPr/>
            <p:nvPr/>
          </p:nvSpPr>
          <p:spPr>
            <a:xfrm>
              <a:off x="3749584" y="2988770"/>
              <a:ext cx="104905" cy="77822"/>
            </a:xfrm>
            <a:custGeom>
              <a:avLst/>
              <a:gdLst/>
              <a:ahLst/>
              <a:cxnLst/>
              <a:rect l="l" t="t" r="r" b="b"/>
              <a:pathLst>
                <a:path w="8810" h="6843" extrusionOk="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1287" name="Google Shape;1287;p45"/>
            <p:cNvSpPr/>
            <p:nvPr/>
          </p:nvSpPr>
          <p:spPr>
            <a:xfrm>
              <a:off x="3767267" y="3053013"/>
              <a:ext cx="78744" cy="64493"/>
            </a:xfrm>
            <a:custGeom>
              <a:avLst/>
              <a:gdLst/>
              <a:ahLst/>
              <a:cxnLst/>
              <a:rect l="l" t="t" r="r" b="b"/>
              <a:pathLst>
                <a:path w="6613" h="5671" extrusionOk="0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5"/>
            <p:cNvSpPr/>
            <p:nvPr/>
          </p:nvSpPr>
          <p:spPr>
            <a:xfrm>
              <a:off x="3805645" y="3058722"/>
              <a:ext cx="52322" cy="74968"/>
            </a:xfrm>
            <a:custGeom>
              <a:avLst/>
              <a:gdLst/>
              <a:ahLst/>
              <a:cxnLst/>
              <a:rect l="l" t="t" r="r" b="b"/>
              <a:pathLst>
                <a:path w="4394" h="6592" extrusionOk="0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5"/>
            <p:cNvSpPr/>
            <p:nvPr/>
          </p:nvSpPr>
          <p:spPr>
            <a:xfrm>
              <a:off x="3805883" y="3130585"/>
              <a:ext cx="39378" cy="40702"/>
            </a:xfrm>
            <a:custGeom>
              <a:avLst/>
              <a:gdLst/>
              <a:ahLst/>
              <a:cxnLst/>
              <a:rect l="l" t="t" r="r" b="b"/>
              <a:pathLst>
                <a:path w="3307" h="3579" extrusionOk="0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5"/>
            <p:cNvSpPr/>
            <p:nvPr/>
          </p:nvSpPr>
          <p:spPr>
            <a:xfrm>
              <a:off x="3809622" y="3131301"/>
              <a:ext cx="13967" cy="8575"/>
            </a:xfrm>
            <a:custGeom>
              <a:avLst/>
              <a:gdLst/>
              <a:ahLst/>
              <a:cxnLst/>
              <a:rect l="l" t="t" r="r" b="b"/>
              <a:pathLst>
                <a:path w="1173" h="754" extrusionOk="0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5"/>
            <p:cNvSpPr/>
            <p:nvPr/>
          </p:nvSpPr>
          <p:spPr>
            <a:xfrm>
              <a:off x="3822327" y="3120122"/>
              <a:ext cx="52834" cy="59023"/>
            </a:xfrm>
            <a:custGeom>
              <a:avLst/>
              <a:gdLst/>
              <a:ahLst/>
              <a:cxnLst/>
              <a:rect l="l" t="t" r="r" b="b"/>
              <a:pathLst>
                <a:path w="4437" h="5190" extrusionOk="0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5"/>
            <p:cNvSpPr/>
            <p:nvPr/>
          </p:nvSpPr>
          <p:spPr>
            <a:xfrm>
              <a:off x="3828067" y="3174369"/>
              <a:ext cx="7478" cy="9769"/>
            </a:xfrm>
            <a:custGeom>
              <a:avLst/>
              <a:gdLst/>
              <a:ahLst/>
              <a:cxnLst/>
              <a:rect l="l" t="t" r="r" b="b"/>
              <a:pathLst>
                <a:path w="628" h="859" extrusionOk="0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5"/>
            <p:cNvSpPr/>
            <p:nvPr/>
          </p:nvSpPr>
          <p:spPr>
            <a:xfrm>
              <a:off x="3947654" y="3151533"/>
              <a:ext cx="76994" cy="74956"/>
            </a:xfrm>
            <a:custGeom>
              <a:avLst/>
              <a:gdLst/>
              <a:ahLst/>
              <a:cxnLst/>
              <a:rect l="l" t="t" r="r" b="b"/>
              <a:pathLst>
                <a:path w="6466" h="6591" extrusionOk="0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5"/>
            <p:cNvSpPr/>
            <p:nvPr/>
          </p:nvSpPr>
          <p:spPr>
            <a:xfrm>
              <a:off x="3945415" y="3152954"/>
              <a:ext cx="13956" cy="10963"/>
            </a:xfrm>
            <a:custGeom>
              <a:avLst/>
              <a:gdLst/>
              <a:ahLst/>
              <a:cxnLst/>
              <a:rect l="l" t="t" r="r" b="b"/>
              <a:pathLst>
                <a:path w="1172" h="964" extrusionOk="0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5"/>
            <p:cNvSpPr/>
            <p:nvPr/>
          </p:nvSpPr>
          <p:spPr>
            <a:xfrm>
              <a:off x="3945415" y="3159380"/>
              <a:ext cx="13706" cy="15956"/>
            </a:xfrm>
            <a:custGeom>
              <a:avLst/>
              <a:gdLst/>
              <a:ahLst/>
              <a:cxnLst/>
              <a:rect l="l" t="t" r="r" b="b"/>
              <a:pathLst>
                <a:path w="1151" h="1403" extrusionOk="0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5"/>
            <p:cNvSpPr/>
            <p:nvPr/>
          </p:nvSpPr>
          <p:spPr>
            <a:xfrm>
              <a:off x="3829055" y="3110126"/>
              <a:ext cx="131316" cy="124222"/>
            </a:xfrm>
            <a:custGeom>
              <a:avLst/>
              <a:gdLst/>
              <a:ahLst/>
              <a:cxnLst/>
              <a:rect l="l" t="t" r="r" b="b"/>
              <a:pathLst>
                <a:path w="11028" h="10923" extrusionOk="0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1297" name="Google Shape;1297;p45"/>
            <p:cNvSpPr/>
            <p:nvPr/>
          </p:nvSpPr>
          <p:spPr>
            <a:xfrm>
              <a:off x="3970326" y="3207451"/>
              <a:ext cx="21934" cy="52837"/>
            </a:xfrm>
            <a:custGeom>
              <a:avLst/>
              <a:gdLst/>
              <a:ahLst/>
              <a:cxnLst/>
              <a:rect l="l" t="t" r="r" b="b"/>
              <a:pathLst>
                <a:path w="1842" h="4646" extrusionOk="0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5"/>
            <p:cNvSpPr/>
            <p:nvPr/>
          </p:nvSpPr>
          <p:spPr>
            <a:xfrm>
              <a:off x="3895082" y="3199593"/>
              <a:ext cx="81233" cy="66165"/>
            </a:xfrm>
            <a:custGeom>
              <a:avLst/>
              <a:gdLst/>
              <a:ahLst/>
              <a:cxnLst/>
              <a:rect l="l" t="t" r="r" b="b"/>
              <a:pathLst>
                <a:path w="6822" h="5818" extrusionOk="0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5"/>
            <p:cNvSpPr/>
            <p:nvPr/>
          </p:nvSpPr>
          <p:spPr>
            <a:xfrm>
              <a:off x="3824328" y="3184365"/>
              <a:ext cx="86210" cy="81393"/>
            </a:xfrm>
            <a:custGeom>
              <a:avLst/>
              <a:gdLst/>
              <a:ahLst/>
              <a:cxnLst/>
              <a:rect l="l" t="t" r="r" b="b"/>
              <a:pathLst>
                <a:path w="7240" h="7157" extrusionOk="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5"/>
            <p:cNvSpPr/>
            <p:nvPr/>
          </p:nvSpPr>
          <p:spPr>
            <a:xfrm>
              <a:off x="3916754" y="3249086"/>
              <a:ext cx="53834" cy="46889"/>
            </a:xfrm>
            <a:custGeom>
              <a:avLst/>
              <a:gdLst/>
              <a:ahLst/>
              <a:cxnLst/>
              <a:rect l="l" t="t" r="r" b="b"/>
              <a:pathLst>
                <a:path w="4521" h="4123" extrusionOk="0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5"/>
            <p:cNvSpPr/>
            <p:nvPr/>
          </p:nvSpPr>
          <p:spPr>
            <a:xfrm>
              <a:off x="3879638" y="3263609"/>
              <a:ext cx="64539" cy="61639"/>
            </a:xfrm>
            <a:custGeom>
              <a:avLst/>
              <a:gdLst/>
              <a:ahLst/>
              <a:cxnLst/>
              <a:rect l="l" t="t" r="r" b="b"/>
              <a:pathLst>
                <a:path w="5420" h="5420" extrusionOk="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5"/>
            <p:cNvSpPr/>
            <p:nvPr/>
          </p:nvSpPr>
          <p:spPr>
            <a:xfrm>
              <a:off x="3824578" y="3257889"/>
              <a:ext cx="92188" cy="82826"/>
            </a:xfrm>
            <a:custGeom>
              <a:avLst/>
              <a:gdLst/>
              <a:ahLst/>
              <a:cxnLst/>
              <a:rect l="l" t="t" r="r" b="b"/>
              <a:pathLst>
                <a:path w="7742" h="7283" extrusionOk="0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1303" name="Google Shape;1303;p45"/>
            <p:cNvSpPr/>
            <p:nvPr/>
          </p:nvSpPr>
          <p:spPr>
            <a:xfrm>
              <a:off x="3953131" y="3215060"/>
              <a:ext cx="71767" cy="110427"/>
            </a:xfrm>
            <a:custGeom>
              <a:avLst/>
              <a:gdLst/>
              <a:ahLst/>
              <a:cxnLst/>
              <a:rect l="l" t="t" r="r" b="b"/>
              <a:pathLst>
                <a:path w="6027" h="9710" extrusionOk="0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5"/>
            <p:cNvSpPr/>
            <p:nvPr/>
          </p:nvSpPr>
          <p:spPr>
            <a:xfrm>
              <a:off x="3951893" y="3317378"/>
              <a:ext cx="9978" cy="10724"/>
            </a:xfrm>
            <a:custGeom>
              <a:avLst/>
              <a:gdLst/>
              <a:ahLst/>
              <a:cxnLst/>
              <a:rect l="l" t="t" r="r" b="b"/>
              <a:pathLst>
                <a:path w="838" h="943" extrusionOk="0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5"/>
            <p:cNvSpPr/>
            <p:nvPr/>
          </p:nvSpPr>
          <p:spPr>
            <a:xfrm>
              <a:off x="3925232" y="3338554"/>
              <a:ext cx="15956" cy="14295"/>
            </a:xfrm>
            <a:custGeom>
              <a:avLst/>
              <a:gdLst/>
              <a:ahLst/>
              <a:cxnLst/>
              <a:rect l="l" t="t" r="r" b="b"/>
              <a:pathLst>
                <a:path w="1340" h="1257" extrusionOk="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5"/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5"/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5"/>
            <p:cNvSpPr/>
            <p:nvPr/>
          </p:nvSpPr>
          <p:spPr>
            <a:xfrm>
              <a:off x="4014919" y="2846238"/>
              <a:ext cx="33651" cy="9053"/>
            </a:xfrm>
            <a:custGeom>
              <a:avLst/>
              <a:gdLst/>
              <a:ahLst/>
              <a:cxnLst/>
              <a:rect l="l" t="t" r="r" b="b"/>
              <a:pathLst>
                <a:path w="2826" h="796" extrusionOk="0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5"/>
            <p:cNvSpPr/>
            <p:nvPr/>
          </p:nvSpPr>
          <p:spPr>
            <a:xfrm>
              <a:off x="4036853" y="2853608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fill="none" extrusionOk="0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5"/>
            <p:cNvSpPr/>
            <p:nvPr/>
          </p:nvSpPr>
          <p:spPr>
            <a:xfrm>
              <a:off x="4346543" y="2948318"/>
              <a:ext cx="21183" cy="11907"/>
            </a:xfrm>
            <a:custGeom>
              <a:avLst/>
              <a:gdLst/>
              <a:ahLst/>
              <a:cxnLst/>
              <a:rect l="l" t="t" r="r" b="b"/>
              <a:pathLst>
                <a:path w="1779" h="1047" extrusionOk="0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5"/>
            <p:cNvSpPr/>
            <p:nvPr/>
          </p:nvSpPr>
          <p:spPr>
            <a:xfrm>
              <a:off x="3878888" y="2847660"/>
              <a:ext cx="16706" cy="13579"/>
            </a:xfrm>
            <a:custGeom>
              <a:avLst/>
              <a:gdLst/>
              <a:ahLst/>
              <a:cxnLst/>
              <a:rect l="l" t="t" r="r" b="b"/>
              <a:pathLst>
                <a:path w="1403" h="1194" extrusionOk="0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5"/>
            <p:cNvSpPr/>
            <p:nvPr/>
          </p:nvSpPr>
          <p:spPr>
            <a:xfrm>
              <a:off x="3865182" y="2817204"/>
              <a:ext cx="27923" cy="34993"/>
            </a:xfrm>
            <a:custGeom>
              <a:avLst/>
              <a:gdLst/>
              <a:ahLst/>
              <a:cxnLst/>
              <a:rect l="l" t="t" r="r" b="b"/>
              <a:pathLst>
                <a:path w="2345" h="3077" extrusionOk="0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4" name="Google Shape;1314;p45"/>
          <p:cNvSpPr txBox="1">
            <a:spLocks noGrp="1"/>
          </p:cNvSpPr>
          <p:nvPr>
            <p:ph type="subTitle" idx="4294967295"/>
          </p:nvPr>
        </p:nvSpPr>
        <p:spPr>
          <a:xfrm>
            <a:off x="571472" y="1619482"/>
            <a:ext cx="3019103" cy="18809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 smtClean="0"/>
              <a:t>E.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estetikPendekatan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mengajarkan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didik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 err="1" smtClean="0"/>
              <a:t>sopan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santun</a:t>
            </a:r>
            <a:r>
              <a:rPr lang="en-US" dirty="0" smtClean="0"/>
              <a:t>, </a:t>
            </a:r>
            <a:r>
              <a:rPr lang="en-US" dirty="0" err="1" smtClean="0"/>
              <a:t>damai</a:t>
            </a:r>
            <a:r>
              <a:rPr lang="en-US" dirty="0" smtClean="0"/>
              <a:t>, </a:t>
            </a:r>
            <a:r>
              <a:rPr lang="en-US" dirty="0" err="1" smtClean="0"/>
              <a:t>ramah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mencintai</a:t>
            </a:r>
            <a:r>
              <a:rPr lang="en-US" dirty="0" smtClean="0"/>
              <a:t> </a:t>
            </a:r>
            <a:r>
              <a:rPr lang="en-US" dirty="0" err="1" smtClean="0"/>
              <a:t>keindahan</a:t>
            </a:r>
            <a:r>
              <a:rPr lang="en-US" dirty="0" smtClean="0"/>
              <a:t>.</a:t>
            </a:r>
            <a:endParaRPr sz="1600"/>
          </a:p>
        </p:txBody>
      </p:sp>
      <p:grpSp>
        <p:nvGrpSpPr>
          <p:cNvPr id="1319" name="Google Shape;1319;p45"/>
          <p:cNvGrpSpPr/>
          <p:nvPr/>
        </p:nvGrpSpPr>
        <p:grpSpPr>
          <a:xfrm>
            <a:off x="4148182" y="1930412"/>
            <a:ext cx="487741" cy="487741"/>
            <a:chOff x="3820375" y="952597"/>
            <a:chExt cx="674514" cy="674514"/>
          </a:xfrm>
        </p:grpSpPr>
        <p:sp>
          <p:nvSpPr>
            <p:cNvPr id="1320" name="Google Shape;1320;p45"/>
            <p:cNvSpPr/>
            <p:nvPr/>
          </p:nvSpPr>
          <p:spPr>
            <a:xfrm>
              <a:off x="3820375" y="952597"/>
              <a:ext cx="674514" cy="674514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1" name="Google Shape;1321;p45"/>
            <p:cNvGrpSpPr/>
            <p:nvPr/>
          </p:nvGrpSpPr>
          <p:grpSpPr>
            <a:xfrm>
              <a:off x="3979501" y="1125529"/>
              <a:ext cx="356284" cy="328628"/>
              <a:chOff x="712875" y="2205450"/>
              <a:chExt cx="233675" cy="215550"/>
            </a:xfrm>
          </p:grpSpPr>
          <p:sp>
            <p:nvSpPr>
              <p:cNvPr id="1322" name="Google Shape;1322;p45"/>
              <p:cNvSpPr/>
              <p:nvPr/>
            </p:nvSpPr>
            <p:spPr>
              <a:xfrm>
                <a:off x="727450" y="2222125"/>
                <a:ext cx="203325" cy="183675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7347" extrusionOk="0">
                    <a:moveTo>
                      <a:pt x="3013" y="1"/>
                    </a:moveTo>
                    <a:cubicBezTo>
                      <a:pt x="2894" y="1"/>
                      <a:pt x="2775" y="1"/>
                      <a:pt x="2680" y="48"/>
                    </a:cubicBezTo>
                    <a:cubicBezTo>
                      <a:pt x="2454" y="120"/>
                      <a:pt x="2227" y="120"/>
                      <a:pt x="1989" y="120"/>
                    </a:cubicBezTo>
                    <a:cubicBezTo>
                      <a:pt x="1823" y="120"/>
                      <a:pt x="1668" y="120"/>
                      <a:pt x="1501" y="144"/>
                    </a:cubicBezTo>
                    <a:cubicBezTo>
                      <a:pt x="1037" y="203"/>
                      <a:pt x="691" y="513"/>
                      <a:pt x="334" y="763"/>
                    </a:cubicBezTo>
                    <a:cubicBezTo>
                      <a:pt x="322" y="775"/>
                      <a:pt x="310" y="798"/>
                      <a:pt x="299" y="822"/>
                    </a:cubicBezTo>
                    <a:cubicBezTo>
                      <a:pt x="144" y="1108"/>
                      <a:pt x="1" y="1394"/>
                      <a:pt x="13" y="1715"/>
                    </a:cubicBezTo>
                    <a:cubicBezTo>
                      <a:pt x="25" y="2168"/>
                      <a:pt x="13" y="2608"/>
                      <a:pt x="25" y="3061"/>
                    </a:cubicBezTo>
                    <a:cubicBezTo>
                      <a:pt x="37" y="3418"/>
                      <a:pt x="72" y="3775"/>
                      <a:pt x="120" y="4132"/>
                    </a:cubicBezTo>
                    <a:cubicBezTo>
                      <a:pt x="156" y="4525"/>
                      <a:pt x="310" y="4882"/>
                      <a:pt x="489" y="5239"/>
                    </a:cubicBezTo>
                    <a:cubicBezTo>
                      <a:pt x="537" y="5323"/>
                      <a:pt x="572" y="5406"/>
                      <a:pt x="632" y="5466"/>
                    </a:cubicBezTo>
                    <a:cubicBezTo>
                      <a:pt x="680" y="5513"/>
                      <a:pt x="739" y="5561"/>
                      <a:pt x="799" y="5561"/>
                    </a:cubicBezTo>
                    <a:cubicBezTo>
                      <a:pt x="1016" y="5608"/>
                      <a:pt x="1225" y="5670"/>
                      <a:pt x="1445" y="5670"/>
                    </a:cubicBezTo>
                    <a:cubicBezTo>
                      <a:pt x="1503" y="5670"/>
                      <a:pt x="1561" y="5666"/>
                      <a:pt x="1620" y="5656"/>
                    </a:cubicBezTo>
                    <a:cubicBezTo>
                      <a:pt x="1648" y="5652"/>
                      <a:pt x="1677" y="5651"/>
                      <a:pt x="1707" y="5651"/>
                    </a:cubicBezTo>
                    <a:cubicBezTo>
                      <a:pt x="1766" y="5651"/>
                      <a:pt x="1827" y="5656"/>
                      <a:pt x="1882" y="5656"/>
                    </a:cubicBezTo>
                    <a:cubicBezTo>
                      <a:pt x="2096" y="5680"/>
                      <a:pt x="2180" y="5775"/>
                      <a:pt x="2180" y="5989"/>
                    </a:cubicBezTo>
                    <a:cubicBezTo>
                      <a:pt x="2180" y="6049"/>
                      <a:pt x="2180" y="6120"/>
                      <a:pt x="2168" y="6180"/>
                    </a:cubicBezTo>
                    <a:cubicBezTo>
                      <a:pt x="2084" y="6490"/>
                      <a:pt x="2049" y="6835"/>
                      <a:pt x="1882" y="7121"/>
                    </a:cubicBezTo>
                    <a:cubicBezTo>
                      <a:pt x="1858" y="7168"/>
                      <a:pt x="1858" y="7204"/>
                      <a:pt x="1811" y="7347"/>
                    </a:cubicBezTo>
                    <a:cubicBezTo>
                      <a:pt x="2049" y="7228"/>
                      <a:pt x="2215" y="7132"/>
                      <a:pt x="2358" y="7013"/>
                    </a:cubicBezTo>
                    <a:cubicBezTo>
                      <a:pt x="2573" y="6847"/>
                      <a:pt x="2775" y="6692"/>
                      <a:pt x="3037" y="6597"/>
                    </a:cubicBezTo>
                    <a:cubicBezTo>
                      <a:pt x="3168" y="6537"/>
                      <a:pt x="3275" y="6466"/>
                      <a:pt x="3347" y="6335"/>
                    </a:cubicBezTo>
                    <a:cubicBezTo>
                      <a:pt x="3394" y="6240"/>
                      <a:pt x="3454" y="6156"/>
                      <a:pt x="3513" y="6073"/>
                    </a:cubicBezTo>
                    <a:cubicBezTo>
                      <a:pt x="3608" y="5918"/>
                      <a:pt x="3763" y="5835"/>
                      <a:pt x="3954" y="5823"/>
                    </a:cubicBezTo>
                    <a:lnTo>
                      <a:pt x="4418" y="5823"/>
                    </a:lnTo>
                    <a:cubicBezTo>
                      <a:pt x="4484" y="5820"/>
                      <a:pt x="4549" y="5819"/>
                      <a:pt x="4615" y="5819"/>
                    </a:cubicBezTo>
                    <a:cubicBezTo>
                      <a:pt x="4878" y="5819"/>
                      <a:pt x="5142" y="5835"/>
                      <a:pt x="5406" y="5835"/>
                    </a:cubicBezTo>
                    <a:cubicBezTo>
                      <a:pt x="5737" y="5835"/>
                      <a:pt x="6067" y="5811"/>
                      <a:pt x="6395" y="5704"/>
                    </a:cubicBezTo>
                    <a:cubicBezTo>
                      <a:pt x="6692" y="5704"/>
                      <a:pt x="6966" y="5597"/>
                      <a:pt x="7240" y="5513"/>
                    </a:cubicBezTo>
                    <a:cubicBezTo>
                      <a:pt x="7633" y="5382"/>
                      <a:pt x="7871" y="5120"/>
                      <a:pt x="7978" y="4739"/>
                    </a:cubicBezTo>
                    <a:cubicBezTo>
                      <a:pt x="8061" y="4382"/>
                      <a:pt x="8133" y="4025"/>
                      <a:pt x="8121" y="3656"/>
                    </a:cubicBezTo>
                    <a:cubicBezTo>
                      <a:pt x="8050" y="3323"/>
                      <a:pt x="8050" y="2965"/>
                      <a:pt x="8085" y="2620"/>
                    </a:cubicBezTo>
                    <a:cubicBezTo>
                      <a:pt x="8097" y="2287"/>
                      <a:pt x="7919" y="1989"/>
                      <a:pt x="7942" y="1644"/>
                    </a:cubicBezTo>
                    <a:cubicBezTo>
                      <a:pt x="7942" y="1608"/>
                      <a:pt x="7919" y="1572"/>
                      <a:pt x="7907" y="1537"/>
                    </a:cubicBezTo>
                    <a:cubicBezTo>
                      <a:pt x="7811" y="1358"/>
                      <a:pt x="7740" y="1167"/>
                      <a:pt x="7633" y="989"/>
                    </a:cubicBezTo>
                    <a:cubicBezTo>
                      <a:pt x="7526" y="822"/>
                      <a:pt x="7454" y="632"/>
                      <a:pt x="7288" y="536"/>
                    </a:cubicBezTo>
                    <a:cubicBezTo>
                      <a:pt x="6966" y="358"/>
                      <a:pt x="6633" y="203"/>
                      <a:pt x="6252" y="203"/>
                    </a:cubicBezTo>
                    <a:cubicBezTo>
                      <a:pt x="6192" y="203"/>
                      <a:pt x="6109" y="203"/>
                      <a:pt x="6049" y="179"/>
                    </a:cubicBezTo>
                    <a:cubicBezTo>
                      <a:pt x="5897" y="126"/>
                      <a:pt x="5732" y="119"/>
                      <a:pt x="5574" y="119"/>
                    </a:cubicBezTo>
                    <a:cubicBezTo>
                      <a:pt x="5521" y="119"/>
                      <a:pt x="5469" y="120"/>
                      <a:pt x="5418" y="120"/>
                    </a:cubicBezTo>
                    <a:cubicBezTo>
                      <a:pt x="5337" y="120"/>
                      <a:pt x="5255" y="128"/>
                      <a:pt x="5176" y="128"/>
                    </a:cubicBezTo>
                    <a:cubicBezTo>
                      <a:pt x="5116" y="128"/>
                      <a:pt x="5058" y="123"/>
                      <a:pt x="5002" y="108"/>
                    </a:cubicBezTo>
                    <a:cubicBezTo>
                      <a:pt x="4347" y="1"/>
                      <a:pt x="3668" y="1"/>
                      <a:pt x="30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45"/>
              <p:cNvSpPr/>
              <p:nvPr/>
            </p:nvSpPr>
            <p:spPr>
              <a:xfrm>
                <a:off x="712875" y="2205450"/>
                <a:ext cx="233675" cy="215550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8622" extrusionOk="0">
                    <a:moveTo>
                      <a:pt x="4394" y="7192"/>
                    </a:moveTo>
                    <a:cubicBezTo>
                      <a:pt x="4239" y="7549"/>
                      <a:pt x="3918" y="7716"/>
                      <a:pt x="3620" y="7895"/>
                    </a:cubicBezTo>
                    <a:cubicBezTo>
                      <a:pt x="3346" y="8050"/>
                      <a:pt x="3072" y="8216"/>
                      <a:pt x="2798" y="8395"/>
                    </a:cubicBezTo>
                    <a:cubicBezTo>
                      <a:pt x="2548" y="8573"/>
                      <a:pt x="2263" y="8621"/>
                      <a:pt x="1965" y="8585"/>
                    </a:cubicBezTo>
                    <a:cubicBezTo>
                      <a:pt x="1846" y="8573"/>
                      <a:pt x="1739" y="8526"/>
                      <a:pt x="1667" y="8442"/>
                    </a:cubicBezTo>
                    <a:cubicBezTo>
                      <a:pt x="1548" y="8323"/>
                      <a:pt x="1536" y="8192"/>
                      <a:pt x="1644" y="8073"/>
                    </a:cubicBezTo>
                    <a:cubicBezTo>
                      <a:pt x="1846" y="7823"/>
                      <a:pt x="1977" y="7561"/>
                      <a:pt x="2084" y="7264"/>
                    </a:cubicBezTo>
                    <a:cubicBezTo>
                      <a:pt x="2096" y="7204"/>
                      <a:pt x="2132" y="7145"/>
                      <a:pt x="2144" y="7085"/>
                    </a:cubicBezTo>
                    <a:cubicBezTo>
                      <a:pt x="2156" y="7026"/>
                      <a:pt x="2144" y="6966"/>
                      <a:pt x="2144" y="6895"/>
                    </a:cubicBezTo>
                    <a:cubicBezTo>
                      <a:pt x="1894" y="6859"/>
                      <a:pt x="1655" y="6799"/>
                      <a:pt x="1417" y="6823"/>
                    </a:cubicBezTo>
                    <a:cubicBezTo>
                      <a:pt x="1048" y="6835"/>
                      <a:pt x="810" y="6645"/>
                      <a:pt x="632" y="6359"/>
                    </a:cubicBezTo>
                    <a:cubicBezTo>
                      <a:pt x="358" y="5930"/>
                      <a:pt x="191" y="5430"/>
                      <a:pt x="108" y="4930"/>
                    </a:cubicBezTo>
                    <a:cubicBezTo>
                      <a:pt x="12" y="4418"/>
                      <a:pt x="12" y="3918"/>
                      <a:pt x="12" y="3394"/>
                    </a:cubicBezTo>
                    <a:cubicBezTo>
                      <a:pt x="12" y="3049"/>
                      <a:pt x="36" y="2704"/>
                      <a:pt x="12" y="2346"/>
                    </a:cubicBezTo>
                    <a:cubicBezTo>
                      <a:pt x="0" y="1870"/>
                      <a:pt x="215" y="1489"/>
                      <a:pt x="429" y="1108"/>
                    </a:cubicBezTo>
                    <a:cubicBezTo>
                      <a:pt x="465" y="1049"/>
                      <a:pt x="512" y="1001"/>
                      <a:pt x="572" y="965"/>
                    </a:cubicBezTo>
                    <a:cubicBezTo>
                      <a:pt x="751" y="822"/>
                      <a:pt x="929" y="691"/>
                      <a:pt x="1120" y="549"/>
                    </a:cubicBezTo>
                    <a:cubicBezTo>
                      <a:pt x="1489" y="287"/>
                      <a:pt x="1905" y="168"/>
                      <a:pt x="2370" y="156"/>
                    </a:cubicBezTo>
                    <a:cubicBezTo>
                      <a:pt x="2667" y="156"/>
                      <a:pt x="2965" y="168"/>
                      <a:pt x="3251" y="60"/>
                    </a:cubicBezTo>
                    <a:cubicBezTo>
                      <a:pt x="3275" y="49"/>
                      <a:pt x="3322" y="49"/>
                      <a:pt x="3370" y="49"/>
                    </a:cubicBezTo>
                    <a:cubicBezTo>
                      <a:pt x="4215" y="49"/>
                      <a:pt x="5073" y="1"/>
                      <a:pt x="5930" y="180"/>
                    </a:cubicBezTo>
                    <a:cubicBezTo>
                      <a:pt x="6025" y="191"/>
                      <a:pt x="6132" y="203"/>
                      <a:pt x="6227" y="203"/>
                    </a:cubicBezTo>
                    <a:cubicBezTo>
                      <a:pt x="6418" y="203"/>
                      <a:pt x="6608" y="191"/>
                      <a:pt x="6787" y="299"/>
                    </a:cubicBezTo>
                    <a:cubicBezTo>
                      <a:pt x="6823" y="310"/>
                      <a:pt x="6858" y="322"/>
                      <a:pt x="6906" y="310"/>
                    </a:cubicBezTo>
                    <a:cubicBezTo>
                      <a:pt x="7299" y="263"/>
                      <a:pt x="7632" y="441"/>
                      <a:pt x="7978" y="561"/>
                    </a:cubicBezTo>
                    <a:cubicBezTo>
                      <a:pt x="8228" y="656"/>
                      <a:pt x="8502" y="787"/>
                      <a:pt x="8621" y="1072"/>
                    </a:cubicBezTo>
                    <a:cubicBezTo>
                      <a:pt x="8918" y="1358"/>
                      <a:pt x="8966" y="1775"/>
                      <a:pt x="9156" y="2108"/>
                    </a:cubicBezTo>
                    <a:cubicBezTo>
                      <a:pt x="9180" y="2168"/>
                      <a:pt x="9180" y="2263"/>
                      <a:pt x="9180" y="2335"/>
                    </a:cubicBezTo>
                    <a:cubicBezTo>
                      <a:pt x="9204" y="2394"/>
                      <a:pt x="9180" y="2466"/>
                      <a:pt x="9216" y="2525"/>
                    </a:cubicBezTo>
                    <a:cubicBezTo>
                      <a:pt x="9347" y="2763"/>
                      <a:pt x="9323" y="3025"/>
                      <a:pt x="9323" y="3275"/>
                    </a:cubicBezTo>
                    <a:cubicBezTo>
                      <a:pt x="9323" y="3799"/>
                      <a:pt x="9323" y="4311"/>
                      <a:pt x="9335" y="4847"/>
                    </a:cubicBezTo>
                    <a:cubicBezTo>
                      <a:pt x="9335" y="5002"/>
                      <a:pt x="9335" y="5144"/>
                      <a:pt x="9264" y="5299"/>
                    </a:cubicBezTo>
                    <a:cubicBezTo>
                      <a:pt x="9228" y="5359"/>
                      <a:pt x="9216" y="5442"/>
                      <a:pt x="9216" y="5525"/>
                    </a:cubicBezTo>
                    <a:cubicBezTo>
                      <a:pt x="9216" y="5787"/>
                      <a:pt x="9097" y="6014"/>
                      <a:pt x="8918" y="6204"/>
                    </a:cubicBezTo>
                    <a:cubicBezTo>
                      <a:pt x="8680" y="6478"/>
                      <a:pt x="8406" y="6716"/>
                      <a:pt x="8049" y="6823"/>
                    </a:cubicBezTo>
                    <a:cubicBezTo>
                      <a:pt x="7990" y="6835"/>
                      <a:pt x="7930" y="6883"/>
                      <a:pt x="7871" y="6895"/>
                    </a:cubicBezTo>
                    <a:cubicBezTo>
                      <a:pt x="7632" y="6978"/>
                      <a:pt x="7418" y="7097"/>
                      <a:pt x="7144" y="7085"/>
                    </a:cubicBezTo>
                    <a:cubicBezTo>
                      <a:pt x="7097" y="7085"/>
                      <a:pt x="7037" y="7085"/>
                      <a:pt x="7001" y="7097"/>
                    </a:cubicBezTo>
                    <a:cubicBezTo>
                      <a:pt x="6716" y="7240"/>
                      <a:pt x="6418" y="7192"/>
                      <a:pt x="6132" y="7192"/>
                    </a:cubicBezTo>
                    <a:close/>
                    <a:moveTo>
                      <a:pt x="2358" y="8038"/>
                    </a:moveTo>
                    <a:cubicBezTo>
                      <a:pt x="2596" y="7919"/>
                      <a:pt x="2751" y="7835"/>
                      <a:pt x="2906" y="7716"/>
                    </a:cubicBezTo>
                    <a:cubicBezTo>
                      <a:pt x="3108" y="7549"/>
                      <a:pt x="3322" y="7383"/>
                      <a:pt x="3572" y="7299"/>
                    </a:cubicBezTo>
                    <a:cubicBezTo>
                      <a:pt x="3703" y="7240"/>
                      <a:pt x="3810" y="7157"/>
                      <a:pt x="3882" y="7026"/>
                    </a:cubicBezTo>
                    <a:cubicBezTo>
                      <a:pt x="3930" y="6930"/>
                      <a:pt x="3989" y="6847"/>
                      <a:pt x="4049" y="6776"/>
                    </a:cubicBezTo>
                    <a:cubicBezTo>
                      <a:pt x="4156" y="6609"/>
                      <a:pt x="4299" y="6537"/>
                      <a:pt x="4489" y="6526"/>
                    </a:cubicBezTo>
                    <a:lnTo>
                      <a:pt x="4953" y="6526"/>
                    </a:lnTo>
                    <a:cubicBezTo>
                      <a:pt x="5608" y="6490"/>
                      <a:pt x="6287" y="6609"/>
                      <a:pt x="6942" y="6406"/>
                    </a:cubicBezTo>
                    <a:cubicBezTo>
                      <a:pt x="7239" y="6406"/>
                      <a:pt x="7501" y="6299"/>
                      <a:pt x="7787" y="6204"/>
                    </a:cubicBezTo>
                    <a:cubicBezTo>
                      <a:pt x="8168" y="6073"/>
                      <a:pt x="8406" y="5823"/>
                      <a:pt x="8513" y="5430"/>
                    </a:cubicBezTo>
                    <a:cubicBezTo>
                      <a:pt x="8597" y="5073"/>
                      <a:pt x="8680" y="4716"/>
                      <a:pt x="8668" y="4347"/>
                    </a:cubicBezTo>
                    <a:cubicBezTo>
                      <a:pt x="8633" y="4001"/>
                      <a:pt x="8644" y="3656"/>
                      <a:pt x="8668" y="3323"/>
                    </a:cubicBezTo>
                    <a:cubicBezTo>
                      <a:pt x="8680" y="2977"/>
                      <a:pt x="8502" y="2680"/>
                      <a:pt x="8525" y="2335"/>
                    </a:cubicBezTo>
                    <a:cubicBezTo>
                      <a:pt x="8525" y="2311"/>
                      <a:pt x="8502" y="2263"/>
                      <a:pt x="8478" y="2239"/>
                    </a:cubicBezTo>
                    <a:cubicBezTo>
                      <a:pt x="8394" y="2061"/>
                      <a:pt x="8323" y="1858"/>
                      <a:pt x="8216" y="1680"/>
                    </a:cubicBezTo>
                    <a:cubicBezTo>
                      <a:pt x="8109" y="1525"/>
                      <a:pt x="8037" y="1323"/>
                      <a:pt x="7871" y="1239"/>
                    </a:cubicBezTo>
                    <a:cubicBezTo>
                      <a:pt x="7549" y="1061"/>
                      <a:pt x="7216" y="894"/>
                      <a:pt x="6835" y="894"/>
                    </a:cubicBezTo>
                    <a:cubicBezTo>
                      <a:pt x="6775" y="894"/>
                      <a:pt x="6692" y="894"/>
                      <a:pt x="6632" y="882"/>
                    </a:cubicBezTo>
                    <a:cubicBezTo>
                      <a:pt x="6430" y="811"/>
                      <a:pt x="6204" y="822"/>
                      <a:pt x="6001" y="822"/>
                    </a:cubicBezTo>
                    <a:cubicBezTo>
                      <a:pt x="5858" y="822"/>
                      <a:pt x="5715" y="834"/>
                      <a:pt x="5585" y="811"/>
                    </a:cubicBezTo>
                    <a:cubicBezTo>
                      <a:pt x="4930" y="703"/>
                      <a:pt x="4251" y="703"/>
                      <a:pt x="3596" y="703"/>
                    </a:cubicBezTo>
                    <a:cubicBezTo>
                      <a:pt x="3477" y="703"/>
                      <a:pt x="3358" y="703"/>
                      <a:pt x="3263" y="751"/>
                    </a:cubicBezTo>
                    <a:cubicBezTo>
                      <a:pt x="3037" y="822"/>
                      <a:pt x="2810" y="822"/>
                      <a:pt x="2572" y="822"/>
                    </a:cubicBezTo>
                    <a:cubicBezTo>
                      <a:pt x="2406" y="822"/>
                      <a:pt x="2251" y="822"/>
                      <a:pt x="2084" y="834"/>
                    </a:cubicBezTo>
                    <a:cubicBezTo>
                      <a:pt x="1620" y="894"/>
                      <a:pt x="1274" y="1203"/>
                      <a:pt x="917" y="1465"/>
                    </a:cubicBezTo>
                    <a:cubicBezTo>
                      <a:pt x="905" y="1477"/>
                      <a:pt x="893" y="1489"/>
                      <a:pt x="882" y="1525"/>
                    </a:cubicBezTo>
                    <a:cubicBezTo>
                      <a:pt x="727" y="1799"/>
                      <a:pt x="584" y="2085"/>
                      <a:pt x="596" y="2418"/>
                    </a:cubicBezTo>
                    <a:cubicBezTo>
                      <a:pt x="608" y="2858"/>
                      <a:pt x="596" y="3311"/>
                      <a:pt x="608" y="3751"/>
                    </a:cubicBezTo>
                    <a:cubicBezTo>
                      <a:pt x="620" y="4109"/>
                      <a:pt x="655" y="4466"/>
                      <a:pt x="703" y="4823"/>
                    </a:cubicBezTo>
                    <a:cubicBezTo>
                      <a:pt x="739" y="5228"/>
                      <a:pt x="893" y="5585"/>
                      <a:pt x="1072" y="5942"/>
                    </a:cubicBezTo>
                    <a:cubicBezTo>
                      <a:pt x="1120" y="6014"/>
                      <a:pt x="1155" y="6109"/>
                      <a:pt x="1215" y="6168"/>
                    </a:cubicBezTo>
                    <a:cubicBezTo>
                      <a:pt x="1263" y="6204"/>
                      <a:pt x="1322" y="6252"/>
                      <a:pt x="1382" y="6252"/>
                    </a:cubicBezTo>
                    <a:cubicBezTo>
                      <a:pt x="1655" y="6311"/>
                      <a:pt x="1917" y="6406"/>
                      <a:pt x="2203" y="6359"/>
                    </a:cubicBezTo>
                    <a:cubicBezTo>
                      <a:pt x="2286" y="6335"/>
                      <a:pt x="2382" y="6359"/>
                      <a:pt x="2465" y="6359"/>
                    </a:cubicBezTo>
                    <a:cubicBezTo>
                      <a:pt x="2679" y="6371"/>
                      <a:pt x="2763" y="6478"/>
                      <a:pt x="2763" y="6680"/>
                    </a:cubicBezTo>
                    <a:cubicBezTo>
                      <a:pt x="2763" y="6740"/>
                      <a:pt x="2763" y="6811"/>
                      <a:pt x="2751" y="6883"/>
                    </a:cubicBezTo>
                    <a:cubicBezTo>
                      <a:pt x="2667" y="7192"/>
                      <a:pt x="2632" y="7526"/>
                      <a:pt x="2465" y="7811"/>
                    </a:cubicBezTo>
                    <a:cubicBezTo>
                      <a:pt x="2394" y="7859"/>
                      <a:pt x="2382" y="7907"/>
                      <a:pt x="2358" y="80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45"/>
              <p:cNvSpPr/>
              <p:nvPr/>
            </p:nvSpPr>
            <p:spPr>
              <a:xfrm>
                <a:off x="864975" y="2282550"/>
                <a:ext cx="3545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04" extrusionOk="0">
                    <a:moveTo>
                      <a:pt x="774" y="1203"/>
                    </a:moveTo>
                    <a:cubicBezTo>
                      <a:pt x="596" y="1203"/>
                      <a:pt x="417" y="1203"/>
                      <a:pt x="274" y="1072"/>
                    </a:cubicBezTo>
                    <a:cubicBezTo>
                      <a:pt x="1" y="822"/>
                      <a:pt x="36" y="370"/>
                      <a:pt x="346" y="179"/>
                    </a:cubicBezTo>
                    <a:cubicBezTo>
                      <a:pt x="620" y="1"/>
                      <a:pt x="1013" y="48"/>
                      <a:pt x="1227" y="286"/>
                    </a:cubicBezTo>
                    <a:cubicBezTo>
                      <a:pt x="1370" y="441"/>
                      <a:pt x="1417" y="822"/>
                      <a:pt x="1310" y="1001"/>
                    </a:cubicBezTo>
                    <a:cubicBezTo>
                      <a:pt x="1251" y="1096"/>
                      <a:pt x="1167" y="1179"/>
                      <a:pt x="1048" y="1191"/>
                    </a:cubicBezTo>
                    <a:cubicBezTo>
                      <a:pt x="953" y="1203"/>
                      <a:pt x="870" y="1203"/>
                      <a:pt x="774" y="1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45"/>
              <p:cNvSpPr/>
              <p:nvPr/>
            </p:nvSpPr>
            <p:spPr>
              <a:xfrm>
                <a:off x="814075" y="2280175"/>
                <a:ext cx="35450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15" extrusionOk="0">
                    <a:moveTo>
                      <a:pt x="751" y="1191"/>
                    </a:moveTo>
                    <a:cubicBezTo>
                      <a:pt x="513" y="1215"/>
                      <a:pt x="310" y="1131"/>
                      <a:pt x="179" y="941"/>
                    </a:cubicBezTo>
                    <a:cubicBezTo>
                      <a:pt x="1" y="691"/>
                      <a:pt x="60" y="298"/>
                      <a:pt x="310" y="143"/>
                    </a:cubicBezTo>
                    <a:cubicBezTo>
                      <a:pt x="536" y="0"/>
                      <a:pt x="786" y="0"/>
                      <a:pt x="1013" y="96"/>
                    </a:cubicBezTo>
                    <a:cubicBezTo>
                      <a:pt x="1263" y="203"/>
                      <a:pt x="1417" y="774"/>
                      <a:pt x="1251" y="1001"/>
                    </a:cubicBezTo>
                    <a:cubicBezTo>
                      <a:pt x="1203" y="1072"/>
                      <a:pt x="1120" y="1120"/>
                      <a:pt x="1036" y="1155"/>
                    </a:cubicBezTo>
                    <a:cubicBezTo>
                      <a:pt x="953" y="1191"/>
                      <a:pt x="846" y="1191"/>
                      <a:pt x="751" y="11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45"/>
              <p:cNvSpPr/>
              <p:nvPr/>
            </p:nvSpPr>
            <p:spPr>
              <a:xfrm>
                <a:off x="759300" y="2281375"/>
                <a:ext cx="298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63" extrusionOk="0">
                    <a:moveTo>
                      <a:pt x="1191" y="524"/>
                    </a:moveTo>
                    <a:lnTo>
                      <a:pt x="1191" y="762"/>
                    </a:lnTo>
                    <a:cubicBezTo>
                      <a:pt x="1132" y="1179"/>
                      <a:pt x="810" y="1262"/>
                      <a:pt x="525" y="1131"/>
                    </a:cubicBezTo>
                    <a:cubicBezTo>
                      <a:pt x="84" y="941"/>
                      <a:pt x="1" y="488"/>
                      <a:pt x="275" y="167"/>
                    </a:cubicBezTo>
                    <a:cubicBezTo>
                      <a:pt x="346" y="71"/>
                      <a:pt x="453" y="12"/>
                      <a:pt x="572" y="12"/>
                    </a:cubicBezTo>
                    <a:cubicBezTo>
                      <a:pt x="656" y="12"/>
                      <a:pt x="751" y="0"/>
                      <a:pt x="834" y="12"/>
                    </a:cubicBezTo>
                    <a:cubicBezTo>
                      <a:pt x="1049" y="36"/>
                      <a:pt x="1156" y="131"/>
                      <a:pt x="1191" y="3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28" name="Google Shape;1328;p45"/>
          <p:cNvGrpSpPr/>
          <p:nvPr/>
        </p:nvGrpSpPr>
        <p:grpSpPr>
          <a:xfrm>
            <a:off x="6301329" y="455650"/>
            <a:ext cx="749151" cy="704096"/>
            <a:chOff x="1177525" y="2233150"/>
            <a:chExt cx="544125" cy="511400"/>
          </a:xfrm>
        </p:grpSpPr>
        <p:sp>
          <p:nvSpPr>
            <p:cNvPr id="1329" name="Google Shape;1329;p45"/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5"/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5"/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5"/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5"/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5"/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5"/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5"/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5"/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5"/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5"/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5"/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5"/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5"/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5"/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4" name="Google Shape;1344;p45"/>
          <p:cNvGrpSpPr/>
          <p:nvPr/>
        </p:nvGrpSpPr>
        <p:grpSpPr>
          <a:xfrm>
            <a:off x="4993407" y="3227737"/>
            <a:ext cx="487741" cy="487741"/>
            <a:chOff x="4993407" y="3015875"/>
            <a:chExt cx="487741" cy="487741"/>
          </a:xfrm>
        </p:grpSpPr>
        <p:sp>
          <p:nvSpPr>
            <p:cNvPr id="1345" name="Google Shape;1345;p45"/>
            <p:cNvSpPr/>
            <p:nvPr/>
          </p:nvSpPr>
          <p:spPr>
            <a:xfrm>
              <a:off x="4993407" y="3015875"/>
              <a:ext cx="487741" cy="487741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6" name="Google Shape;1346;p45"/>
            <p:cNvGrpSpPr/>
            <p:nvPr/>
          </p:nvGrpSpPr>
          <p:grpSpPr>
            <a:xfrm>
              <a:off x="5147041" y="3077385"/>
              <a:ext cx="180473" cy="364728"/>
              <a:chOff x="656025" y="2751350"/>
              <a:chExt cx="311375" cy="629275"/>
            </a:xfrm>
          </p:grpSpPr>
          <p:sp>
            <p:nvSpPr>
              <p:cNvPr id="1347" name="Google Shape;1347;p45"/>
              <p:cNvSpPr/>
              <p:nvPr/>
            </p:nvSpPr>
            <p:spPr>
              <a:xfrm>
                <a:off x="671800" y="2842750"/>
                <a:ext cx="278625" cy="389950"/>
              </a:xfrm>
              <a:custGeom>
                <a:avLst/>
                <a:gdLst/>
                <a:ahLst/>
                <a:cxnLst/>
                <a:rect l="l" t="t" r="r" b="b"/>
                <a:pathLst>
                  <a:path w="11145" h="15598" extrusionOk="0">
                    <a:moveTo>
                      <a:pt x="11109" y="5679"/>
                    </a:moveTo>
                    <a:cubicBezTo>
                      <a:pt x="11002" y="6906"/>
                      <a:pt x="10573" y="8335"/>
                      <a:pt x="9692" y="9620"/>
                    </a:cubicBezTo>
                    <a:cubicBezTo>
                      <a:pt x="9502" y="9882"/>
                      <a:pt x="9347" y="10180"/>
                      <a:pt x="9144" y="10442"/>
                    </a:cubicBezTo>
                    <a:cubicBezTo>
                      <a:pt x="8347" y="11454"/>
                      <a:pt x="8204" y="12680"/>
                      <a:pt x="8001" y="13895"/>
                    </a:cubicBezTo>
                    <a:cubicBezTo>
                      <a:pt x="7966" y="14097"/>
                      <a:pt x="8025" y="14323"/>
                      <a:pt x="8049" y="14550"/>
                    </a:cubicBezTo>
                    <a:cubicBezTo>
                      <a:pt x="8073" y="15050"/>
                      <a:pt x="8001" y="15169"/>
                      <a:pt x="7513" y="15300"/>
                    </a:cubicBezTo>
                    <a:cubicBezTo>
                      <a:pt x="6763" y="15526"/>
                      <a:pt x="5989" y="15597"/>
                      <a:pt x="5227" y="15419"/>
                    </a:cubicBezTo>
                    <a:cubicBezTo>
                      <a:pt x="4727" y="15300"/>
                      <a:pt x="4215" y="15157"/>
                      <a:pt x="3703" y="15026"/>
                    </a:cubicBezTo>
                    <a:cubicBezTo>
                      <a:pt x="3489" y="14966"/>
                      <a:pt x="3322" y="14859"/>
                      <a:pt x="3358" y="14609"/>
                    </a:cubicBezTo>
                    <a:cubicBezTo>
                      <a:pt x="3501" y="13037"/>
                      <a:pt x="2810" y="11787"/>
                      <a:pt x="1810" y="10680"/>
                    </a:cubicBezTo>
                    <a:cubicBezTo>
                      <a:pt x="1048" y="9847"/>
                      <a:pt x="536" y="8894"/>
                      <a:pt x="215" y="7823"/>
                    </a:cubicBezTo>
                    <a:cubicBezTo>
                      <a:pt x="0" y="7132"/>
                      <a:pt x="48" y="6418"/>
                      <a:pt x="143" y="5715"/>
                    </a:cubicBezTo>
                    <a:cubicBezTo>
                      <a:pt x="358" y="3929"/>
                      <a:pt x="1155" y="2465"/>
                      <a:pt x="2560" y="1346"/>
                    </a:cubicBezTo>
                    <a:cubicBezTo>
                      <a:pt x="2917" y="1060"/>
                      <a:pt x="3358" y="834"/>
                      <a:pt x="3775" y="691"/>
                    </a:cubicBezTo>
                    <a:cubicBezTo>
                      <a:pt x="4322" y="500"/>
                      <a:pt x="4918" y="357"/>
                      <a:pt x="5501" y="274"/>
                    </a:cubicBezTo>
                    <a:cubicBezTo>
                      <a:pt x="7347" y="0"/>
                      <a:pt x="8752" y="750"/>
                      <a:pt x="9966" y="2119"/>
                    </a:cubicBezTo>
                    <a:cubicBezTo>
                      <a:pt x="10823" y="3096"/>
                      <a:pt x="11145" y="4167"/>
                      <a:pt x="11109" y="5679"/>
                    </a:cubicBezTo>
                    <a:close/>
                    <a:moveTo>
                      <a:pt x="3489" y="5477"/>
                    </a:moveTo>
                    <a:cubicBezTo>
                      <a:pt x="3775" y="5751"/>
                      <a:pt x="3941" y="5548"/>
                      <a:pt x="4096" y="5477"/>
                    </a:cubicBezTo>
                    <a:cubicBezTo>
                      <a:pt x="4572" y="5275"/>
                      <a:pt x="5037" y="4989"/>
                      <a:pt x="5537" y="4846"/>
                    </a:cubicBezTo>
                    <a:cubicBezTo>
                      <a:pt x="6704" y="4513"/>
                      <a:pt x="7787" y="5644"/>
                      <a:pt x="7466" y="6834"/>
                    </a:cubicBezTo>
                    <a:cubicBezTo>
                      <a:pt x="7358" y="6799"/>
                      <a:pt x="7251" y="6787"/>
                      <a:pt x="7156" y="6763"/>
                    </a:cubicBezTo>
                    <a:cubicBezTo>
                      <a:pt x="6049" y="6370"/>
                      <a:pt x="4930" y="6715"/>
                      <a:pt x="4215" y="7656"/>
                    </a:cubicBezTo>
                    <a:cubicBezTo>
                      <a:pt x="3668" y="8394"/>
                      <a:pt x="3703" y="8977"/>
                      <a:pt x="4310" y="9668"/>
                    </a:cubicBezTo>
                    <a:cubicBezTo>
                      <a:pt x="4787" y="10180"/>
                      <a:pt x="5334" y="10525"/>
                      <a:pt x="6061" y="10216"/>
                    </a:cubicBezTo>
                    <a:cubicBezTo>
                      <a:pt x="6335" y="10097"/>
                      <a:pt x="6585" y="9882"/>
                      <a:pt x="6823" y="9692"/>
                    </a:cubicBezTo>
                    <a:cubicBezTo>
                      <a:pt x="7001" y="9549"/>
                      <a:pt x="7168" y="9382"/>
                      <a:pt x="7418" y="9132"/>
                    </a:cubicBezTo>
                    <a:cubicBezTo>
                      <a:pt x="7489" y="9573"/>
                      <a:pt x="7537" y="9882"/>
                      <a:pt x="7597" y="10204"/>
                    </a:cubicBezTo>
                    <a:lnTo>
                      <a:pt x="7728" y="10204"/>
                    </a:lnTo>
                    <a:cubicBezTo>
                      <a:pt x="7787" y="9978"/>
                      <a:pt x="7882" y="9751"/>
                      <a:pt x="7906" y="9525"/>
                    </a:cubicBezTo>
                    <a:cubicBezTo>
                      <a:pt x="7966" y="8870"/>
                      <a:pt x="8013" y="8215"/>
                      <a:pt x="8025" y="7561"/>
                    </a:cubicBezTo>
                    <a:cubicBezTo>
                      <a:pt x="8049" y="7108"/>
                      <a:pt x="8049" y="6644"/>
                      <a:pt x="8013" y="6179"/>
                    </a:cubicBezTo>
                    <a:cubicBezTo>
                      <a:pt x="7894" y="4929"/>
                      <a:pt x="6525" y="3810"/>
                      <a:pt x="5382" y="4394"/>
                    </a:cubicBezTo>
                    <a:cubicBezTo>
                      <a:pt x="5311" y="4441"/>
                      <a:pt x="5215" y="4441"/>
                      <a:pt x="5132" y="4465"/>
                    </a:cubicBezTo>
                    <a:cubicBezTo>
                      <a:pt x="4513" y="4703"/>
                      <a:pt x="3977" y="5001"/>
                      <a:pt x="3489" y="54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45"/>
              <p:cNvSpPr/>
              <p:nvPr/>
            </p:nvSpPr>
            <p:spPr>
              <a:xfrm>
                <a:off x="745325" y="3232075"/>
                <a:ext cx="15600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5204" extrusionOk="0">
                    <a:moveTo>
                      <a:pt x="5465" y="0"/>
                    </a:moveTo>
                    <a:cubicBezTo>
                      <a:pt x="6215" y="643"/>
                      <a:pt x="6239" y="858"/>
                      <a:pt x="5620" y="1572"/>
                    </a:cubicBezTo>
                    <a:cubicBezTo>
                      <a:pt x="5430" y="1798"/>
                      <a:pt x="5370" y="1989"/>
                      <a:pt x="5501" y="2286"/>
                    </a:cubicBezTo>
                    <a:cubicBezTo>
                      <a:pt x="5668" y="2679"/>
                      <a:pt x="5668" y="3060"/>
                      <a:pt x="5203" y="3299"/>
                    </a:cubicBezTo>
                    <a:cubicBezTo>
                      <a:pt x="4989" y="3418"/>
                      <a:pt x="4989" y="3632"/>
                      <a:pt x="5084" y="3870"/>
                    </a:cubicBezTo>
                    <a:cubicBezTo>
                      <a:pt x="5501" y="4823"/>
                      <a:pt x="5370" y="5096"/>
                      <a:pt x="4346" y="5168"/>
                    </a:cubicBezTo>
                    <a:cubicBezTo>
                      <a:pt x="3536" y="5204"/>
                      <a:pt x="2715" y="5180"/>
                      <a:pt x="1917" y="5144"/>
                    </a:cubicBezTo>
                    <a:cubicBezTo>
                      <a:pt x="1441" y="5132"/>
                      <a:pt x="1024" y="4930"/>
                      <a:pt x="691" y="4572"/>
                    </a:cubicBezTo>
                    <a:cubicBezTo>
                      <a:pt x="500" y="4346"/>
                      <a:pt x="417" y="4120"/>
                      <a:pt x="572" y="3858"/>
                    </a:cubicBezTo>
                    <a:cubicBezTo>
                      <a:pt x="774" y="3513"/>
                      <a:pt x="846" y="3239"/>
                      <a:pt x="429" y="2965"/>
                    </a:cubicBezTo>
                    <a:cubicBezTo>
                      <a:pt x="143" y="2763"/>
                      <a:pt x="179" y="2501"/>
                      <a:pt x="393" y="2215"/>
                    </a:cubicBezTo>
                    <a:cubicBezTo>
                      <a:pt x="477" y="2132"/>
                      <a:pt x="560" y="2072"/>
                      <a:pt x="631" y="1989"/>
                    </a:cubicBezTo>
                    <a:cubicBezTo>
                      <a:pt x="929" y="1667"/>
                      <a:pt x="905" y="1536"/>
                      <a:pt x="572" y="1251"/>
                    </a:cubicBezTo>
                    <a:cubicBezTo>
                      <a:pt x="393" y="1096"/>
                      <a:pt x="191" y="941"/>
                      <a:pt x="72" y="739"/>
                    </a:cubicBezTo>
                    <a:cubicBezTo>
                      <a:pt x="0" y="608"/>
                      <a:pt x="0" y="346"/>
                      <a:pt x="84" y="203"/>
                    </a:cubicBezTo>
                    <a:cubicBezTo>
                      <a:pt x="179" y="84"/>
                      <a:pt x="429" y="0"/>
                      <a:pt x="596" y="12"/>
                    </a:cubicBezTo>
                    <a:cubicBezTo>
                      <a:pt x="929" y="48"/>
                      <a:pt x="1274" y="143"/>
                      <a:pt x="1620" y="251"/>
                    </a:cubicBezTo>
                    <a:cubicBezTo>
                      <a:pt x="2917" y="655"/>
                      <a:pt x="4179" y="489"/>
                      <a:pt x="5465" y="0"/>
                    </a:cubicBezTo>
                    <a:close/>
                    <a:moveTo>
                      <a:pt x="1667" y="1513"/>
                    </a:moveTo>
                    <a:cubicBezTo>
                      <a:pt x="2084" y="2025"/>
                      <a:pt x="2441" y="2096"/>
                      <a:pt x="3941" y="2108"/>
                    </a:cubicBezTo>
                    <a:cubicBezTo>
                      <a:pt x="4156" y="2108"/>
                      <a:pt x="4394" y="2167"/>
                      <a:pt x="4477" y="1786"/>
                    </a:cubicBezTo>
                    <a:cubicBezTo>
                      <a:pt x="3548" y="1691"/>
                      <a:pt x="2679" y="1620"/>
                      <a:pt x="1667" y="1513"/>
                    </a:cubicBezTo>
                    <a:close/>
                    <a:moveTo>
                      <a:pt x="4096" y="3406"/>
                    </a:moveTo>
                    <a:cubicBezTo>
                      <a:pt x="3239" y="3632"/>
                      <a:pt x="2465" y="3287"/>
                      <a:pt x="1620" y="3394"/>
                    </a:cubicBezTo>
                    <a:cubicBezTo>
                      <a:pt x="1953" y="3810"/>
                      <a:pt x="2393" y="3941"/>
                      <a:pt x="3167" y="3918"/>
                    </a:cubicBezTo>
                    <a:cubicBezTo>
                      <a:pt x="3501" y="3918"/>
                      <a:pt x="3870" y="3953"/>
                      <a:pt x="4096" y="340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45"/>
              <p:cNvSpPr/>
              <p:nvPr/>
            </p:nvSpPr>
            <p:spPr>
              <a:xfrm>
                <a:off x="787000" y="3269875"/>
                <a:ext cx="7025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656" extrusionOk="0">
                    <a:moveTo>
                      <a:pt x="0" y="1"/>
                    </a:moveTo>
                    <a:cubicBezTo>
                      <a:pt x="1012" y="96"/>
                      <a:pt x="1881" y="179"/>
                      <a:pt x="2810" y="274"/>
                    </a:cubicBezTo>
                    <a:cubicBezTo>
                      <a:pt x="2703" y="655"/>
                      <a:pt x="2465" y="596"/>
                      <a:pt x="2274" y="596"/>
                    </a:cubicBezTo>
                    <a:cubicBezTo>
                      <a:pt x="774" y="584"/>
                      <a:pt x="429" y="51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45"/>
              <p:cNvSpPr/>
              <p:nvPr/>
            </p:nvSpPr>
            <p:spPr>
              <a:xfrm>
                <a:off x="785500" y="3314225"/>
                <a:ext cx="622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668" extrusionOk="0">
                    <a:moveTo>
                      <a:pt x="2489" y="120"/>
                    </a:moveTo>
                    <a:cubicBezTo>
                      <a:pt x="2263" y="667"/>
                      <a:pt x="1894" y="632"/>
                      <a:pt x="1548" y="644"/>
                    </a:cubicBezTo>
                    <a:cubicBezTo>
                      <a:pt x="775" y="655"/>
                      <a:pt x="346" y="524"/>
                      <a:pt x="1" y="120"/>
                    </a:cubicBezTo>
                    <a:cubicBezTo>
                      <a:pt x="858" y="1"/>
                      <a:pt x="1620" y="346"/>
                      <a:pt x="2489" y="1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45"/>
              <p:cNvSpPr/>
              <p:nvPr/>
            </p:nvSpPr>
            <p:spPr>
              <a:xfrm>
                <a:off x="777175" y="3019250"/>
                <a:ext cx="81575" cy="7622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3049" extrusionOk="0">
                    <a:moveTo>
                      <a:pt x="3263" y="548"/>
                    </a:moveTo>
                    <a:cubicBezTo>
                      <a:pt x="3120" y="1477"/>
                      <a:pt x="2715" y="2227"/>
                      <a:pt x="1881" y="2679"/>
                    </a:cubicBezTo>
                    <a:cubicBezTo>
                      <a:pt x="1179" y="3049"/>
                      <a:pt x="119" y="2453"/>
                      <a:pt x="48" y="1656"/>
                    </a:cubicBezTo>
                    <a:cubicBezTo>
                      <a:pt x="0" y="1251"/>
                      <a:pt x="429" y="608"/>
                      <a:pt x="869" y="405"/>
                    </a:cubicBezTo>
                    <a:cubicBezTo>
                      <a:pt x="1655" y="1"/>
                      <a:pt x="2429" y="48"/>
                      <a:pt x="3263" y="5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45"/>
              <p:cNvSpPr/>
              <p:nvPr/>
            </p:nvSpPr>
            <p:spPr>
              <a:xfrm>
                <a:off x="656025" y="2832325"/>
                <a:ext cx="311375" cy="548300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21932" extrusionOk="0">
                    <a:moveTo>
                      <a:pt x="10585" y="1489"/>
                    </a:moveTo>
                    <a:cubicBezTo>
                      <a:pt x="9525" y="512"/>
                      <a:pt x="8275" y="0"/>
                      <a:pt x="6870" y="0"/>
                    </a:cubicBezTo>
                    <a:cubicBezTo>
                      <a:pt x="6144" y="0"/>
                      <a:pt x="5358" y="143"/>
                      <a:pt x="4525" y="417"/>
                    </a:cubicBezTo>
                    <a:cubicBezTo>
                      <a:pt x="3346" y="810"/>
                      <a:pt x="2358" y="1572"/>
                      <a:pt x="1512" y="2727"/>
                    </a:cubicBezTo>
                    <a:cubicBezTo>
                      <a:pt x="441" y="4227"/>
                      <a:pt x="0" y="5942"/>
                      <a:pt x="215" y="7835"/>
                    </a:cubicBezTo>
                    <a:cubicBezTo>
                      <a:pt x="381" y="9275"/>
                      <a:pt x="1191" y="10418"/>
                      <a:pt x="1989" y="11478"/>
                    </a:cubicBezTo>
                    <a:lnTo>
                      <a:pt x="2144" y="11669"/>
                    </a:lnTo>
                    <a:cubicBezTo>
                      <a:pt x="2703" y="12419"/>
                      <a:pt x="3251" y="13109"/>
                      <a:pt x="3346" y="14050"/>
                    </a:cubicBezTo>
                    <a:cubicBezTo>
                      <a:pt x="3358" y="14145"/>
                      <a:pt x="3358" y="14240"/>
                      <a:pt x="3370" y="14336"/>
                    </a:cubicBezTo>
                    <a:cubicBezTo>
                      <a:pt x="3406" y="14645"/>
                      <a:pt x="3453" y="14978"/>
                      <a:pt x="3453" y="15288"/>
                    </a:cubicBezTo>
                    <a:cubicBezTo>
                      <a:pt x="3453" y="15371"/>
                      <a:pt x="3370" y="15526"/>
                      <a:pt x="3275" y="15645"/>
                    </a:cubicBezTo>
                    <a:cubicBezTo>
                      <a:pt x="2822" y="16121"/>
                      <a:pt x="2775" y="16645"/>
                      <a:pt x="3132" y="17205"/>
                    </a:cubicBezTo>
                    <a:cubicBezTo>
                      <a:pt x="3215" y="17336"/>
                      <a:pt x="3298" y="17455"/>
                      <a:pt x="3394" y="17598"/>
                    </a:cubicBezTo>
                    <a:lnTo>
                      <a:pt x="3477" y="17729"/>
                    </a:lnTo>
                    <a:cubicBezTo>
                      <a:pt x="3072" y="18503"/>
                      <a:pt x="3072" y="18574"/>
                      <a:pt x="3453" y="19408"/>
                    </a:cubicBezTo>
                    <a:lnTo>
                      <a:pt x="3465" y="19443"/>
                    </a:lnTo>
                    <a:cubicBezTo>
                      <a:pt x="3513" y="19539"/>
                      <a:pt x="3489" y="19693"/>
                      <a:pt x="3465" y="19836"/>
                    </a:cubicBezTo>
                    <a:lnTo>
                      <a:pt x="3465" y="19860"/>
                    </a:lnTo>
                    <a:cubicBezTo>
                      <a:pt x="3370" y="20574"/>
                      <a:pt x="3608" y="21086"/>
                      <a:pt x="4168" y="21420"/>
                    </a:cubicBezTo>
                    <a:lnTo>
                      <a:pt x="4179" y="21432"/>
                    </a:lnTo>
                    <a:cubicBezTo>
                      <a:pt x="4477" y="21610"/>
                      <a:pt x="4834" y="21813"/>
                      <a:pt x="5192" y="21836"/>
                    </a:cubicBezTo>
                    <a:lnTo>
                      <a:pt x="5215" y="21836"/>
                    </a:lnTo>
                    <a:cubicBezTo>
                      <a:pt x="5751" y="21884"/>
                      <a:pt x="6311" y="21932"/>
                      <a:pt x="6858" y="21932"/>
                    </a:cubicBezTo>
                    <a:cubicBezTo>
                      <a:pt x="7406" y="21932"/>
                      <a:pt x="7882" y="21884"/>
                      <a:pt x="8335" y="21777"/>
                    </a:cubicBezTo>
                    <a:cubicBezTo>
                      <a:pt x="8525" y="21729"/>
                      <a:pt x="8704" y="21670"/>
                      <a:pt x="8871" y="21610"/>
                    </a:cubicBezTo>
                    <a:cubicBezTo>
                      <a:pt x="9323" y="21408"/>
                      <a:pt x="9549" y="21063"/>
                      <a:pt x="9537" y="20598"/>
                    </a:cubicBezTo>
                    <a:cubicBezTo>
                      <a:pt x="9537" y="20479"/>
                      <a:pt x="9502" y="20360"/>
                      <a:pt x="9490" y="20241"/>
                    </a:cubicBezTo>
                    <a:cubicBezTo>
                      <a:pt x="9478" y="20146"/>
                      <a:pt x="9466" y="20051"/>
                      <a:pt x="9466" y="19943"/>
                    </a:cubicBezTo>
                    <a:lnTo>
                      <a:pt x="9466" y="19920"/>
                    </a:lnTo>
                    <a:cubicBezTo>
                      <a:pt x="9466" y="19860"/>
                      <a:pt x="9442" y="19729"/>
                      <a:pt x="9466" y="19693"/>
                    </a:cubicBezTo>
                    <a:cubicBezTo>
                      <a:pt x="9799" y="19324"/>
                      <a:pt x="9787" y="18872"/>
                      <a:pt x="9787" y="18479"/>
                    </a:cubicBezTo>
                    <a:cubicBezTo>
                      <a:pt x="9787" y="18134"/>
                      <a:pt x="9847" y="17872"/>
                      <a:pt x="10002" y="17610"/>
                    </a:cubicBezTo>
                    <a:cubicBezTo>
                      <a:pt x="10430" y="16836"/>
                      <a:pt x="10299" y="16157"/>
                      <a:pt x="9597" y="15562"/>
                    </a:cubicBezTo>
                    <a:cubicBezTo>
                      <a:pt x="9430" y="15419"/>
                      <a:pt x="9371" y="15276"/>
                      <a:pt x="9359" y="15038"/>
                    </a:cubicBezTo>
                    <a:cubicBezTo>
                      <a:pt x="9311" y="14157"/>
                      <a:pt x="9442" y="13264"/>
                      <a:pt x="9764" y="12311"/>
                    </a:cubicBezTo>
                    <a:cubicBezTo>
                      <a:pt x="9954" y="11728"/>
                      <a:pt x="10275" y="11240"/>
                      <a:pt x="10621" y="10716"/>
                    </a:cubicBezTo>
                    <a:cubicBezTo>
                      <a:pt x="10728" y="10561"/>
                      <a:pt x="10847" y="10395"/>
                      <a:pt x="10954" y="10228"/>
                    </a:cubicBezTo>
                    <a:cubicBezTo>
                      <a:pt x="11966" y="8609"/>
                      <a:pt x="12454" y="6989"/>
                      <a:pt x="12419" y="5239"/>
                    </a:cubicBezTo>
                    <a:cubicBezTo>
                      <a:pt x="12383" y="3834"/>
                      <a:pt x="11788" y="2608"/>
                      <a:pt x="10585" y="1489"/>
                    </a:cubicBezTo>
                    <a:close/>
                    <a:moveTo>
                      <a:pt x="9990" y="10287"/>
                    </a:moveTo>
                    <a:cubicBezTo>
                      <a:pt x="9883" y="10454"/>
                      <a:pt x="9775" y="10621"/>
                      <a:pt x="9656" y="10764"/>
                    </a:cubicBezTo>
                    <a:cubicBezTo>
                      <a:pt x="8894" y="11728"/>
                      <a:pt x="8716" y="12883"/>
                      <a:pt x="8537" y="13990"/>
                    </a:cubicBezTo>
                    <a:lnTo>
                      <a:pt x="8501" y="14288"/>
                    </a:lnTo>
                    <a:cubicBezTo>
                      <a:pt x="8466" y="14455"/>
                      <a:pt x="8501" y="14609"/>
                      <a:pt x="8513" y="14752"/>
                    </a:cubicBezTo>
                    <a:cubicBezTo>
                      <a:pt x="8525" y="14824"/>
                      <a:pt x="8537" y="14907"/>
                      <a:pt x="8537" y="14978"/>
                    </a:cubicBezTo>
                    <a:cubicBezTo>
                      <a:pt x="8561" y="15419"/>
                      <a:pt x="8525" y="15467"/>
                      <a:pt x="8120" y="15586"/>
                    </a:cubicBezTo>
                    <a:cubicBezTo>
                      <a:pt x="7644" y="15717"/>
                      <a:pt x="7204" y="15800"/>
                      <a:pt x="6763" y="15800"/>
                    </a:cubicBezTo>
                    <a:lnTo>
                      <a:pt x="6763" y="15800"/>
                    </a:lnTo>
                    <a:cubicBezTo>
                      <a:pt x="6489" y="15800"/>
                      <a:pt x="6204" y="15764"/>
                      <a:pt x="5918" y="15705"/>
                    </a:cubicBezTo>
                    <a:cubicBezTo>
                      <a:pt x="5525" y="15621"/>
                      <a:pt x="5108" y="15502"/>
                      <a:pt x="4715" y="15395"/>
                    </a:cubicBezTo>
                    <a:lnTo>
                      <a:pt x="4406" y="15300"/>
                    </a:lnTo>
                    <a:cubicBezTo>
                      <a:pt x="4168" y="15240"/>
                      <a:pt x="4156" y="15145"/>
                      <a:pt x="4168" y="15050"/>
                    </a:cubicBezTo>
                    <a:cubicBezTo>
                      <a:pt x="4299" y="13657"/>
                      <a:pt x="3798" y="12359"/>
                      <a:pt x="2572" y="11014"/>
                    </a:cubicBezTo>
                    <a:cubicBezTo>
                      <a:pt x="1858" y="10228"/>
                      <a:pt x="1358" y="9299"/>
                      <a:pt x="1012" y="8216"/>
                    </a:cubicBezTo>
                    <a:cubicBezTo>
                      <a:pt x="798" y="7537"/>
                      <a:pt x="858" y="6847"/>
                      <a:pt x="953" y="6180"/>
                    </a:cubicBezTo>
                    <a:cubicBezTo>
                      <a:pt x="1179" y="4406"/>
                      <a:pt x="1977" y="2965"/>
                      <a:pt x="3334" y="1905"/>
                    </a:cubicBezTo>
                    <a:cubicBezTo>
                      <a:pt x="3656" y="1655"/>
                      <a:pt x="4060" y="1429"/>
                      <a:pt x="4513" y="1286"/>
                    </a:cubicBezTo>
                    <a:cubicBezTo>
                      <a:pt x="5049" y="1084"/>
                      <a:pt x="5608" y="953"/>
                      <a:pt x="6204" y="870"/>
                    </a:cubicBezTo>
                    <a:cubicBezTo>
                      <a:pt x="6442" y="834"/>
                      <a:pt x="6680" y="810"/>
                      <a:pt x="6918" y="810"/>
                    </a:cubicBezTo>
                    <a:cubicBezTo>
                      <a:pt x="8263" y="810"/>
                      <a:pt x="9430" y="1417"/>
                      <a:pt x="10549" y="2656"/>
                    </a:cubicBezTo>
                    <a:cubicBezTo>
                      <a:pt x="11323" y="3513"/>
                      <a:pt x="11657" y="4537"/>
                      <a:pt x="11621" y="6061"/>
                    </a:cubicBezTo>
                    <a:cubicBezTo>
                      <a:pt x="11502" y="7430"/>
                      <a:pt x="11014" y="8811"/>
                      <a:pt x="10240" y="9930"/>
                    </a:cubicBezTo>
                    <a:cubicBezTo>
                      <a:pt x="10133" y="10061"/>
                      <a:pt x="10061" y="10180"/>
                      <a:pt x="9990" y="10287"/>
                    </a:cubicBezTo>
                    <a:close/>
                    <a:moveTo>
                      <a:pt x="9073" y="17479"/>
                    </a:moveTo>
                    <a:cubicBezTo>
                      <a:pt x="8835" y="17765"/>
                      <a:pt x="8799" y="18015"/>
                      <a:pt x="8930" y="18336"/>
                    </a:cubicBezTo>
                    <a:cubicBezTo>
                      <a:pt x="9097" y="18741"/>
                      <a:pt x="9037" y="18991"/>
                      <a:pt x="8704" y="19158"/>
                    </a:cubicBezTo>
                    <a:cubicBezTo>
                      <a:pt x="8537" y="19253"/>
                      <a:pt x="8299" y="19455"/>
                      <a:pt x="8513" y="19920"/>
                    </a:cubicBezTo>
                    <a:cubicBezTo>
                      <a:pt x="8716" y="20384"/>
                      <a:pt x="8763" y="20646"/>
                      <a:pt x="8692" y="20777"/>
                    </a:cubicBezTo>
                    <a:cubicBezTo>
                      <a:pt x="8621" y="20920"/>
                      <a:pt x="8359" y="20991"/>
                      <a:pt x="7894" y="21003"/>
                    </a:cubicBezTo>
                    <a:cubicBezTo>
                      <a:pt x="7620" y="21015"/>
                      <a:pt x="7323" y="21039"/>
                      <a:pt x="6989" y="21039"/>
                    </a:cubicBezTo>
                    <a:cubicBezTo>
                      <a:pt x="6489" y="21039"/>
                      <a:pt x="5954" y="21015"/>
                      <a:pt x="5489" y="20991"/>
                    </a:cubicBezTo>
                    <a:cubicBezTo>
                      <a:pt x="5061" y="20979"/>
                      <a:pt x="4680" y="20801"/>
                      <a:pt x="4370" y="20455"/>
                    </a:cubicBezTo>
                    <a:cubicBezTo>
                      <a:pt x="4191" y="20265"/>
                      <a:pt x="4168" y="20098"/>
                      <a:pt x="4275" y="19908"/>
                    </a:cubicBezTo>
                    <a:cubicBezTo>
                      <a:pt x="4465" y="19562"/>
                      <a:pt x="4596" y="19158"/>
                      <a:pt x="4072" y="18812"/>
                    </a:cubicBezTo>
                    <a:cubicBezTo>
                      <a:pt x="3989" y="18753"/>
                      <a:pt x="3941" y="18693"/>
                      <a:pt x="3941" y="18622"/>
                    </a:cubicBezTo>
                    <a:cubicBezTo>
                      <a:pt x="3929" y="18538"/>
                      <a:pt x="3965" y="18419"/>
                      <a:pt x="4084" y="18276"/>
                    </a:cubicBezTo>
                    <a:lnTo>
                      <a:pt x="4191" y="18181"/>
                    </a:lnTo>
                    <a:cubicBezTo>
                      <a:pt x="4239" y="18146"/>
                      <a:pt x="4287" y="18098"/>
                      <a:pt x="4322" y="18062"/>
                    </a:cubicBezTo>
                    <a:cubicBezTo>
                      <a:pt x="4465" y="17907"/>
                      <a:pt x="4584" y="17741"/>
                      <a:pt x="4560" y="17562"/>
                    </a:cubicBezTo>
                    <a:cubicBezTo>
                      <a:pt x="4549" y="17384"/>
                      <a:pt x="4430" y="17253"/>
                      <a:pt x="4251" y="17110"/>
                    </a:cubicBezTo>
                    <a:lnTo>
                      <a:pt x="4168" y="17026"/>
                    </a:lnTo>
                    <a:cubicBezTo>
                      <a:pt x="4013" y="16907"/>
                      <a:pt x="3870" y="16776"/>
                      <a:pt x="3787" y="16645"/>
                    </a:cubicBezTo>
                    <a:cubicBezTo>
                      <a:pt x="3727" y="16538"/>
                      <a:pt x="3751" y="16336"/>
                      <a:pt x="3787" y="16276"/>
                    </a:cubicBezTo>
                    <a:cubicBezTo>
                      <a:pt x="3834" y="16217"/>
                      <a:pt x="3989" y="16133"/>
                      <a:pt x="4132" y="16133"/>
                    </a:cubicBezTo>
                    <a:lnTo>
                      <a:pt x="4168" y="16133"/>
                    </a:lnTo>
                    <a:cubicBezTo>
                      <a:pt x="4513" y="16181"/>
                      <a:pt x="4858" y="16276"/>
                      <a:pt x="5156" y="16371"/>
                    </a:cubicBezTo>
                    <a:cubicBezTo>
                      <a:pt x="5668" y="16526"/>
                      <a:pt x="6168" y="16610"/>
                      <a:pt x="6692" y="16610"/>
                    </a:cubicBezTo>
                    <a:cubicBezTo>
                      <a:pt x="7418" y="16610"/>
                      <a:pt x="8180" y="16467"/>
                      <a:pt x="9002" y="16157"/>
                    </a:cubicBezTo>
                    <a:cubicBezTo>
                      <a:pt x="9323" y="16431"/>
                      <a:pt x="9466" y="16610"/>
                      <a:pt x="9478" y="16764"/>
                    </a:cubicBezTo>
                    <a:cubicBezTo>
                      <a:pt x="9490" y="16931"/>
                      <a:pt x="9371" y="17122"/>
                      <a:pt x="9073" y="174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45"/>
              <p:cNvSpPr/>
              <p:nvPr/>
            </p:nvSpPr>
            <p:spPr>
              <a:xfrm>
                <a:off x="921225" y="2777550"/>
                <a:ext cx="3100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2204" extrusionOk="0">
                    <a:moveTo>
                      <a:pt x="60" y="2203"/>
                    </a:moveTo>
                    <a:lnTo>
                      <a:pt x="287" y="2049"/>
                    </a:lnTo>
                    <a:cubicBezTo>
                      <a:pt x="358" y="1989"/>
                      <a:pt x="418" y="1953"/>
                      <a:pt x="489" y="1906"/>
                    </a:cubicBezTo>
                    <a:cubicBezTo>
                      <a:pt x="644" y="1822"/>
                      <a:pt x="775" y="1727"/>
                      <a:pt x="822" y="1584"/>
                    </a:cubicBezTo>
                    <a:cubicBezTo>
                      <a:pt x="846" y="1489"/>
                      <a:pt x="894" y="1406"/>
                      <a:pt x="941" y="1298"/>
                    </a:cubicBezTo>
                    <a:cubicBezTo>
                      <a:pt x="1072" y="1001"/>
                      <a:pt x="1239" y="679"/>
                      <a:pt x="1132" y="227"/>
                    </a:cubicBezTo>
                    <a:lnTo>
                      <a:pt x="1084" y="1"/>
                    </a:lnTo>
                    <a:lnTo>
                      <a:pt x="906" y="144"/>
                    </a:lnTo>
                    <a:cubicBezTo>
                      <a:pt x="251" y="620"/>
                      <a:pt x="1" y="1156"/>
                      <a:pt x="48" y="19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45"/>
              <p:cNvSpPr/>
              <p:nvPr/>
            </p:nvSpPr>
            <p:spPr>
              <a:xfrm>
                <a:off x="692325" y="2793625"/>
                <a:ext cx="38725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418" extrusionOk="0">
                    <a:moveTo>
                      <a:pt x="49" y="322"/>
                    </a:moveTo>
                    <a:cubicBezTo>
                      <a:pt x="60" y="417"/>
                      <a:pt x="60" y="536"/>
                      <a:pt x="156" y="632"/>
                    </a:cubicBezTo>
                    <a:cubicBezTo>
                      <a:pt x="299" y="810"/>
                      <a:pt x="465" y="953"/>
                      <a:pt x="632" y="1108"/>
                    </a:cubicBezTo>
                    <a:cubicBezTo>
                      <a:pt x="692" y="1167"/>
                      <a:pt x="751" y="1227"/>
                      <a:pt x="811" y="1275"/>
                    </a:cubicBezTo>
                    <a:cubicBezTo>
                      <a:pt x="918" y="1370"/>
                      <a:pt x="1013" y="1417"/>
                      <a:pt x="1120" y="1417"/>
                    </a:cubicBezTo>
                    <a:cubicBezTo>
                      <a:pt x="1358" y="1417"/>
                      <a:pt x="1465" y="1156"/>
                      <a:pt x="1513" y="1060"/>
                    </a:cubicBezTo>
                    <a:lnTo>
                      <a:pt x="1549" y="977"/>
                    </a:lnTo>
                    <a:lnTo>
                      <a:pt x="1477" y="894"/>
                    </a:lnTo>
                    <a:cubicBezTo>
                      <a:pt x="1406" y="810"/>
                      <a:pt x="1334" y="739"/>
                      <a:pt x="1251" y="655"/>
                    </a:cubicBezTo>
                    <a:cubicBezTo>
                      <a:pt x="1061" y="453"/>
                      <a:pt x="882" y="263"/>
                      <a:pt x="692" y="84"/>
                    </a:cubicBezTo>
                    <a:cubicBezTo>
                      <a:pt x="632" y="36"/>
                      <a:pt x="572" y="1"/>
                      <a:pt x="465" y="1"/>
                    </a:cubicBezTo>
                    <a:cubicBezTo>
                      <a:pt x="406" y="1"/>
                      <a:pt x="358" y="1"/>
                      <a:pt x="299" y="24"/>
                    </a:cubicBezTo>
                    <a:cubicBezTo>
                      <a:pt x="263" y="24"/>
                      <a:pt x="215" y="36"/>
                      <a:pt x="180" y="36"/>
                    </a:cubicBezTo>
                    <a:lnTo>
                      <a:pt x="1" y="36"/>
                    </a:lnTo>
                    <a:lnTo>
                      <a:pt x="37" y="215"/>
                    </a:lnTo>
                    <a:cubicBezTo>
                      <a:pt x="37" y="263"/>
                      <a:pt x="37" y="286"/>
                      <a:pt x="49" y="3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45"/>
              <p:cNvSpPr/>
              <p:nvPr/>
            </p:nvSpPr>
            <p:spPr>
              <a:xfrm>
                <a:off x="825675" y="2751350"/>
                <a:ext cx="18500" cy="6165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2466" extrusionOk="0">
                    <a:moveTo>
                      <a:pt x="596" y="2466"/>
                    </a:moveTo>
                    <a:lnTo>
                      <a:pt x="620" y="1989"/>
                    </a:lnTo>
                    <a:cubicBezTo>
                      <a:pt x="632" y="1823"/>
                      <a:pt x="656" y="1668"/>
                      <a:pt x="668" y="1513"/>
                    </a:cubicBezTo>
                    <a:cubicBezTo>
                      <a:pt x="715" y="1084"/>
                      <a:pt x="739" y="727"/>
                      <a:pt x="703" y="334"/>
                    </a:cubicBezTo>
                    <a:cubicBezTo>
                      <a:pt x="680" y="227"/>
                      <a:pt x="572" y="180"/>
                      <a:pt x="501" y="132"/>
                    </a:cubicBezTo>
                    <a:cubicBezTo>
                      <a:pt x="489" y="120"/>
                      <a:pt x="453" y="120"/>
                      <a:pt x="441" y="96"/>
                    </a:cubicBezTo>
                    <a:lnTo>
                      <a:pt x="275" y="1"/>
                    </a:lnTo>
                    <a:lnTo>
                      <a:pt x="215" y="180"/>
                    </a:lnTo>
                    <a:cubicBezTo>
                      <a:pt x="1" y="834"/>
                      <a:pt x="37" y="1525"/>
                      <a:pt x="358" y="20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45"/>
              <p:cNvSpPr/>
              <p:nvPr/>
            </p:nvSpPr>
            <p:spPr>
              <a:xfrm>
                <a:off x="753350" y="2945425"/>
                <a:ext cx="123550" cy="159875"/>
              </a:xfrm>
              <a:custGeom>
                <a:avLst/>
                <a:gdLst/>
                <a:ahLst/>
                <a:cxnLst/>
                <a:rect l="l" t="t" r="r" b="b"/>
                <a:pathLst>
                  <a:path w="4942" h="6395" extrusionOk="0">
                    <a:moveTo>
                      <a:pt x="2775" y="1"/>
                    </a:moveTo>
                    <a:cubicBezTo>
                      <a:pt x="2525" y="1"/>
                      <a:pt x="2263" y="60"/>
                      <a:pt x="2037" y="179"/>
                    </a:cubicBezTo>
                    <a:cubicBezTo>
                      <a:pt x="2013" y="203"/>
                      <a:pt x="1977" y="203"/>
                      <a:pt x="1941" y="215"/>
                    </a:cubicBezTo>
                    <a:cubicBezTo>
                      <a:pt x="1894" y="227"/>
                      <a:pt x="1846" y="227"/>
                      <a:pt x="1810" y="239"/>
                    </a:cubicBezTo>
                    <a:cubicBezTo>
                      <a:pt x="1108" y="477"/>
                      <a:pt x="572" y="810"/>
                      <a:pt x="108" y="1275"/>
                    </a:cubicBezTo>
                    <a:lnTo>
                      <a:pt x="1" y="1370"/>
                    </a:lnTo>
                    <a:lnTo>
                      <a:pt x="108" y="1477"/>
                    </a:lnTo>
                    <a:cubicBezTo>
                      <a:pt x="239" y="1596"/>
                      <a:pt x="358" y="1656"/>
                      <a:pt x="489" y="1656"/>
                    </a:cubicBezTo>
                    <a:cubicBezTo>
                      <a:pt x="632" y="1656"/>
                      <a:pt x="715" y="1596"/>
                      <a:pt x="810" y="1549"/>
                    </a:cubicBezTo>
                    <a:cubicBezTo>
                      <a:pt x="834" y="1537"/>
                      <a:pt x="870" y="1525"/>
                      <a:pt x="882" y="1513"/>
                    </a:cubicBezTo>
                    <a:cubicBezTo>
                      <a:pt x="1025" y="1430"/>
                      <a:pt x="1191" y="1358"/>
                      <a:pt x="1346" y="1287"/>
                    </a:cubicBezTo>
                    <a:cubicBezTo>
                      <a:pt x="1668" y="1120"/>
                      <a:pt x="1977" y="977"/>
                      <a:pt x="2311" y="882"/>
                    </a:cubicBezTo>
                    <a:cubicBezTo>
                      <a:pt x="2430" y="858"/>
                      <a:pt x="2561" y="834"/>
                      <a:pt x="2680" y="834"/>
                    </a:cubicBezTo>
                    <a:cubicBezTo>
                      <a:pt x="3108" y="834"/>
                      <a:pt x="3513" y="1049"/>
                      <a:pt x="3787" y="1406"/>
                    </a:cubicBezTo>
                    <a:cubicBezTo>
                      <a:pt x="4037" y="1751"/>
                      <a:pt x="4144" y="2168"/>
                      <a:pt x="4073" y="2561"/>
                    </a:cubicBezTo>
                    <a:cubicBezTo>
                      <a:pt x="4025" y="2549"/>
                      <a:pt x="3966" y="2537"/>
                      <a:pt x="3918" y="2525"/>
                    </a:cubicBezTo>
                    <a:cubicBezTo>
                      <a:pt x="3608" y="2406"/>
                      <a:pt x="3275" y="2358"/>
                      <a:pt x="2965" y="2358"/>
                    </a:cubicBezTo>
                    <a:cubicBezTo>
                      <a:pt x="2120" y="2358"/>
                      <a:pt x="1358" y="2763"/>
                      <a:pt x="822" y="3477"/>
                    </a:cubicBezTo>
                    <a:cubicBezTo>
                      <a:pt x="227" y="4275"/>
                      <a:pt x="251" y="4930"/>
                      <a:pt x="929" y="5680"/>
                    </a:cubicBezTo>
                    <a:cubicBezTo>
                      <a:pt x="1370" y="6168"/>
                      <a:pt x="1787" y="6394"/>
                      <a:pt x="2251" y="6394"/>
                    </a:cubicBezTo>
                    <a:cubicBezTo>
                      <a:pt x="2442" y="6394"/>
                      <a:pt x="2632" y="6347"/>
                      <a:pt x="2846" y="6252"/>
                    </a:cubicBezTo>
                    <a:cubicBezTo>
                      <a:pt x="3096" y="6156"/>
                      <a:pt x="3311" y="5990"/>
                      <a:pt x="3513" y="5823"/>
                    </a:cubicBezTo>
                    <a:cubicBezTo>
                      <a:pt x="3561" y="5799"/>
                      <a:pt x="3585" y="5763"/>
                      <a:pt x="3632" y="5740"/>
                    </a:cubicBezTo>
                    <a:cubicBezTo>
                      <a:pt x="3763" y="5632"/>
                      <a:pt x="3870" y="5525"/>
                      <a:pt x="4025" y="5394"/>
                    </a:cubicBezTo>
                    <a:lnTo>
                      <a:pt x="4049" y="5359"/>
                    </a:lnTo>
                    <a:lnTo>
                      <a:pt x="4204" y="6287"/>
                    </a:lnTo>
                    <a:lnTo>
                      <a:pt x="4466" y="6287"/>
                    </a:lnTo>
                    <a:lnTo>
                      <a:pt x="4585" y="6287"/>
                    </a:lnTo>
                    <a:lnTo>
                      <a:pt x="4620" y="6180"/>
                    </a:lnTo>
                    <a:cubicBezTo>
                      <a:pt x="4632" y="6109"/>
                      <a:pt x="4668" y="6049"/>
                      <a:pt x="4680" y="5978"/>
                    </a:cubicBezTo>
                    <a:cubicBezTo>
                      <a:pt x="4728" y="5811"/>
                      <a:pt x="4775" y="5644"/>
                      <a:pt x="4799" y="5478"/>
                    </a:cubicBezTo>
                    <a:cubicBezTo>
                      <a:pt x="4858" y="4823"/>
                      <a:pt x="4894" y="4156"/>
                      <a:pt x="4918" y="3501"/>
                    </a:cubicBezTo>
                    <a:cubicBezTo>
                      <a:pt x="4930" y="3120"/>
                      <a:pt x="4942" y="2608"/>
                      <a:pt x="4906" y="2108"/>
                    </a:cubicBezTo>
                    <a:cubicBezTo>
                      <a:pt x="4799" y="977"/>
                      <a:pt x="3811" y="1"/>
                      <a:pt x="2775" y="1"/>
                    </a:cubicBezTo>
                    <a:close/>
                    <a:moveTo>
                      <a:pt x="1882" y="3477"/>
                    </a:moveTo>
                    <a:cubicBezTo>
                      <a:pt x="2227" y="3311"/>
                      <a:pt x="2549" y="3215"/>
                      <a:pt x="2858" y="3215"/>
                    </a:cubicBezTo>
                    <a:cubicBezTo>
                      <a:pt x="3251" y="3215"/>
                      <a:pt x="3632" y="3335"/>
                      <a:pt x="4037" y="3561"/>
                    </a:cubicBezTo>
                    <a:cubicBezTo>
                      <a:pt x="3870" y="4466"/>
                      <a:pt x="3454" y="5109"/>
                      <a:pt x="2739" y="5478"/>
                    </a:cubicBezTo>
                    <a:cubicBezTo>
                      <a:pt x="2620" y="5537"/>
                      <a:pt x="2489" y="5573"/>
                      <a:pt x="2346" y="5573"/>
                    </a:cubicBezTo>
                    <a:lnTo>
                      <a:pt x="2346" y="5573"/>
                    </a:lnTo>
                    <a:cubicBezTo>
                      <a:pt x="1763" y="5573"/>
                      <a:pt x="1179" y="5097"/>
                      <a:pt x="1132" y="4573"/>
                    </a:cubicBezTo>
                    <a:cubicBezTo>
                      <a:pt x="1108" y="4263"/>
                      <a:pt x="1513" y="3668"/>
                      <a:pt x="1882" y="3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57" name="Google Shape;1357;p45"/>
          <p:cNvGrpSpPr/>
          <p:nvPr/>
        </p:nvGrpSpPr>
        <p:grpSpPr>
          <a:xfrm>
            <a:off x="7155632" y="2418162"/>
            <a:ext cx="487741" cy="487741"/>
            <a:chOff x="7155632" y="2206300"/>
            <a:chExt cx="487741" cy="487741"/>
          </a:xfrm>
        </p:grpSpPr>
        <p:sp>
          <p:nvSpPr>
            <p:cNvPr id="1358" name="Google Shape;1358;p45"/>
            <p:cNvSpPr/>
            <p:nvPr/>
          </p:nvSpPr>
          <p:spPr>
            <a:xfrm>
              <a:off x="7155632" y="2206300"/>
              <a:ext cx="487741" cy="487741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9" name="Google Shape;1359;p45"/>
            <p:cNvGrpSpPr/>
            <p:nvPr/>
          </p:nvGrpSpPr>
          <p:grpSpPr>
            <a:xfrm>
              <a:off x="7258316" y="2331377"/>
              <a:ext cx="282355" cy="237609"/>
              <a:chOff x="6075750" y="3009125"/>
              <a:chExt cx="550400" cy="463175"/>
            </a:xfrm>
          </p:grpSpPr>
          <p:sp>
            <p:nvSpPr>
              <p:cNvPr id="1360" name="Google Shape;1360;p45"/>
              <p:cNvSpPr/>
              <p:nvPr/>
            </p:nvSpPr>
            <p:spPr>
              <a:xfrm>
                <a:off x="6076650" y="3020750"/>
                <a:ext cx="538175" cy="433700"/>
              </a:xfrm>
              <a:custGeom>
                <a:avLst/>
                <a:gdLst/>
                <a:ahLst/>
                <a:cxnLst/>
                <a:rect l="l" t="t" r="r" b="b"/>
                <a:pathLst>
                  <a:path w="21527" h="17348" extrusionOk="0">
                    <a:moveTo>
                      <a:pt x="7572" y="17347"/>
                    </a:moveTo>
                    <a:cubicBezTo>
                      <a:pt x="7858" y="16657"/>
                      <a:pt x="8108" y="16097"/>
                      <a:pt x="8311" y="15538"/>
                    </a:cubicBezTo>
                    <a:cubicBezTo>
                      <a:pt x="8430" y="15204"/>
                      <a:pt x="8465" y="14847"/>
                      <a:pt x="8513" y="14514"/>
                    </a:cubicBezTo>
                    <a:cubicBezTo>
                      <a:pt x="8573" y="14014"/>
                      <a:pt x="8489" y="13883"/>
                      <a:pt x="7989" y="13752"/>
                    </a:cubicBezTo>
                    <a:cubicBezTo>
                      <a:pt x="7358" y="13573"/>
                      <a:pt x="6703" y="13418"/>
                      <a:pt x="6072" y="13228"/>
                    </a:cubicBezTo>
                    <a:cubicBezTo>
                      <a:pt x="5167" y="12942"/>
                      <a:pt x="4239" y="12680"/>
                      <a:pt x="3370" y="12299"/>
                    </a:cubicBezTo>
                    <a:cubicBezTo>
                      <a:pt x="2036" y="11752"/>
                      <a:pt x="1048" y="10775"/>
                      <a:pt x="714" y="9358"/>
                    </a:cubicBezTo>
                    <a:cubicBezTo>
                      <a:pt x="0" y="6287"/>
                      <a:pt x="988" y="3334"/>
                      <a:pt x="3727" y="1441"/>
                    </a:cubicBezTo>
                    <a:cubicBezTo>
                      <a:pt x="4703" y="774"/>
                      <a:pt x="5775" y="393"/>
                      <a:pt x="6977" y="274"/>
                    </a:cubicBezTo>
                    <a:cubicBezTo>
                      <a:pt x="9632" y="0"/>
                      <a:pt x="12252" y="274"/>
                      <a:pt x="14871" y="619"/>
                    </a:cubicBezTo>
                    <a:cubicBezTo>
                      <a:pt x="16014" y="774"/>
                      <a:pt x="17133" y="1012"/>
                      <a:pt x="18252" y="1369"/>
                    </a:cubicBezTo>
                    <a:cubicBezTo>
                      <a:pt x="19514" y="1762"/>
                      <a:pt x="20396" y="2524"/>
                      <a:pt x="20812" y="3810"/>
                    </a:cubicBezTo>
                    <a:cubicBezTo>
                      <a:pt x="21527" y="5929"/>
                      <a:pt x="21467" y="8049"/>
                      <a:pt x="20610" y="10097"/>
                    </a:cubicBezTo>
                    <a:cubicBezTo>
                      <a:pt x="20217" y="11085"/>
                      <a:pt x="19562" y="11942"/>
                      <a:pt x="18574" y="12525"/>
                    </a:cubicBezTo>
                    <a:cubicBezTo>
                      <a:pt x="16645" y="13668"/>
                      <a:pt x="14585" y="14288"/>
                      <a:pt x="12323" y="14109"/>
                    </a:cubicBezTo>
                    <a:cubicBezTo>
                      <a:pt x="12037" y="14085"/>
                      <a:pt x="11835" y="14133"/>
                      <a:pt x="11668" y="14383"/>
                    </a:cubicBezTo>
                    <a:cubicBezTo>
                      <a:pt x="11490" y="14669"/>
                      <a:pt x="11359" y="14978"/>
                      <a:pt x="11132" y="15216"/>
                    </a:cubicBezTo>
                    <a:cubicBezTo>
                      <a:pt x="10359" y="16133"/>
                      <a:pt x="9394" y="16800"/>
                      <a:pt x="8287" y="17240"/>
                    </a:cubicBezTo>
                    <a:cubicBezTo>
                      <a:pt x="8108" y="17324"/>
                      <a:pt x="7906" y="17312"/>
                      <a:pt x="7572" y="17347"/>
                    </a:cubicBezTo>
                    <a:close/>
                    <a:moveTo>
                      <a:pt x="10299" y="3298"/>
                    </a:moveTo>
                    <a:cubicBezTo>
                      <a:pt x="10287" y="3465"/>
                      <a:pt x="10251" y="3655"/>
                      <a:pt x="10239" y="3858"/>
                    </a:cubicBezTo>
                    <a:cubicBezTo>
                      <a:pt x="10132" y="4751"/>
                      <a:pt x="10049" y="5644"/>
                      <a:pt x="9942" y="6537"/>
                    </a:cubicBezTo>
                    <a:cubicBezTo>
                      <a:pt x="9882" y="7049"/>
                      <a:pt x="9811" y="7572"/>
                      <a:pt x="9763" y="8096"/>
                    </a:cubicBezTo>
                    <a:cubicBezTo>
                      <a:pt x="9739" y="8382"/>
                      <a:pt x="9870" y="8537"/>
                      <a:pt x="10168" y="8561"/>
                    </a:cubicBezTo>
                    <a:cubicBezTo>
                      <a:pt x="10573" y="8573"/>
                      <a:pt x="10990" y="8596"/>
                      <a:pt x="11382" y="8561"/>
                    </a:cubicBezTo>
                    <a:cubicBezTo>
                      <a:pt x="11918" y="8501"/>
                      <a:pt x="12264" y="8156"/>
                      <a:pt x="12430" y="7644"/>
                    </a:cubicBezTo>
                    <a:cubicBezTo>
                      <a:pt x="12621" y="7037"/>
                      <a:pt x="12514" y="6775"/>
                      <a:pt x="12025" y="6370"/>
                    </a:cubicBezTo>
                    <a:cubicBezTo>
                      <a:pt x="11918" y="6298"/>
                      <a:pt x="11835" y="6203"/>
                      <a:pt x="11763" y="6156"/>
                    </a:cubicBezTo>
                    <a:cubicBezTo>
                      <a:pt x="12025" y="5775"/>
                      <a:pt x="12323" y="5465"/>
                      <a:pt x="12490" y="5084"/>
                    </a:cubicBezTo>
                    <a:cubicBezTo>
                      <a:pt x="12656" y="4679"/>
                      <a:pt x="12633" y="4239"/>
                      <a:pt x="12371" y="3858"/>
                    </a:cubicBezTo>
                    <a:cubicBezTo>
                      <a:pt x="11894" y="3227"/>
                      <a:pt x="10990" y="2977"/>
                      <a:pt x="10299" y="3298"/>
                    </a:cubicBezTo>
                    <a:close/>
                    <a:moveTo>
                      <a:pt x="7418" y="6560"/>
                    </a:moveTo>
                    <a:cubicBezTo>
                      <a:pt x="7787" y="7096"/>
                      <a:pt x="7549" y="7715"/>
                      <a:pt x="7870" y="8215"/>
                    </a:cubicBezTo>
                    <a:cubicBezTo>
                      <a:pt x="8204" y="7942"/>
                      <a:pt x="8204" y="7942"/>
                      <a:pt x="8156" y="7680"/>
                    </a:cubicBezTo>
                    <a:cubicBezTo>
                      <a:pt x="8096" y="7346"/>
                      <a:pt x="8049" y="7025"/>
                      <a:pt x="7977" y="6691"/>
                    </a:cubicBezTo>
                    <a:cubicBezTo>
                      <a:pt x="7811" y="5917"/>
                      <a:pt x="7668" y="5132"/>
                      <a:pt x="7477" y="4358"/>
                    </a:cubicBezTo>
                    <a:cubicBezTo>
                      <a:pt x="7406" y="4108"/>
                      <a:pt x="7275" y="3881"/>
                      <a:pt x="7180" y="3643"/>
                    </a:cubicBezTo>
                    <a:cubicBezTo>
                      <a:pt x="7132" y="3631"/>
                      <a:pt x="7072" y="3608"/>
                      <a:pt x="7025" y="3584"/>
                    </a:cubicBezTo>
                    <a:cubicBezTo>
                      <a:pt x="6977" y="3655"/>
                      <a:pt x="6941" y="3715"/>
                      <a:pt x="6906" y="3786"/>
                    </a:cubicBezTo>
                    <a:cubicBezTo>
                      <a:pt x="6287" y="5167"/>
                      <a:pt x="5656" y="6513"/>
                      <a:pt x="5036" y="7882"/>
                    </a:cubicBezTo>
                    <a:cubicBezTo>
                      <a:pt x="5001" y="7953"/>
                      <a:pt x="5072" y="8072"/>
                      <a:pt x="5096" y="8168"/>
                    </a:cubicBezTo>
                    <a:cubicBezTo>
                      <a:pt x="5298" y="8001"/>
                      <a:pt x="5394" y="7822"/>
                      <a:pt x="5477" y="7632"/>
                    </a:cubicBezTo>
                    <a:cubicBezTo>
                      <a:pt x="5608" y="7334"/>
                      <a:pt x="5727" y="7001"/>
                      <a:pt x="5882" y="6727"/>
                    </a:cubicBezTo>
                    <a:cubicBezTo>
                      <a:pt x="5941" y="6608"/>
                      <a:pt x="6108" y="6489"/>
                      <a:pt x="6239" y="6489"/>
                    </a:cubicBezTo>
                    <a:cubicBezTo>
                      <a:pt x="6644" y="6501"/>
                      <a:pt x="7061" y="6548"/>
                      <a:pt x="7418" y="6560"/>
                    </a:cubicBezTo>
                    <a:close/>
                    <a:moveTo>
                      <a:pt x="16562" y="8120"/>
                    </a:moveTo>
                    <a:cubicBezTo>
                      <a:pt x="16431" y="8144"/>
                      <a:pt x="16324" y="8144"/>
                      <a:pt x="16240" y="8168"/>
                    </a:cubicBezTo>
                    <a:cubicBezTo>
                      <a:pt x="15871" y="8299"/>
                      <a:pt x="15514" y="8251"/>
                      <a:pt x="15133" y="8168"/>
                    </a:cubicBezTo>
                    <a:cubicBezTo>
                      <a:pt x="14121" y="7930"/>
                      <a:pt x="13657" y="6941"/>
                      <a:pt x="14121" y="6025"/>
                    </a:cubicBezTo>
                    <a:cubicBezTo>
                      <a:pt x="14538" y="5179"/>
                      <a:pt x="15181" y="4632"/>
                      <a:pt x="16169" y="4548"/>
                    </a:cubicBezTo>
                    <a:cubicBezTo>
                      <a:pt x="16347" y="4536"/>
                      <a:pt x="16526" y="4536"/>
                      <a:pt x="16502" y="4251"/>
                    </a:cubicBezTo>
                    <a:cubicBezTo>
                      <a:pt x="16169" y="4048"/>
                      <a:pt x="15824" y="4179"/>
                      <a:pt x="15514" y="4298"/>
                    </a:cubicBezTo>
                    <a:cubicBezTo>
                      <a:pt x="14597" y="4608"/>
                      <a:pt x="13978" y="5263"/>
                      <a:pt x="13645" y="6144"/>
                    </a:cubicBezTo>
                    <a:cubicBezTo>
                      <a:pt x="13287" y="7060"/>
                      <a:pt x="13526" y="7870"/>
                      <a:pt x="14359" y="8406"/>
                    </a:cubicBezTo>
                    <a:cubicBezTo>
                      <a:pt x="14942" y="8775"/>
                      <a:pt x="15609" y="8834"/>
                      <a:pt x="16288" y="8715"/>
                    </a:cubicBezTo>
                    <a:cubicBezTo>
                      <a:pt x="16550" y="8644"/>
                      <a:pt x="16681" y="8477"/>
                      <a:pt x="16562" y="812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45"/>
              <p:cNvSpPr/>
              <p:nvPr/>
            </p:nvSpPr>
            <p:spPr>
              <a:xfrm>
                <a:off x="6337100" y="3105875"/>
                <a:ext cx="45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2465" extrusionOk="0">
                    <a:moveTo>
                      <a:pt x="131" y="1167"/>
                    </a:moveTo>
                    <a:cubicBezTo>
                      <a:pt x="167" y="905"/>
                      <a:pt x="179" y="655"/>
                      <a:pt x="226" y="405"/>
                    </a:cubicBezTo>
                    <a:cubicBezTo>
                      <a:pt x="262" y="131"/>
                      <a:pt x="476" y="0"/>
                      <a:pt x="679" y="131"/>
                    </a:cubicBezTo>
                    <a:cubicBezTo>
                      <a:pt x="1000" y="310"/>
                      <a:pt x="1322" y="524"/>
                      <a:pt x="1548" y="786"/>
                    </a:cubicBezTo>
                    <a:cubicBezTo>
                      <a:pt x="1834" y="1131"/>
                      <a:pt x="1726" y="1655"/>
                      <a:pt x="1381" y="1953"/>
                    </a:cubicBezTo>
                    <a:cubicBezTo>
                      <a:pt x="1238" y="2072"/>
                      <a:pt x="1060" y="2167"/>
                      <a:pt x="881" y="2227"/>
                    </a:cubicBezTo>
                    <a:cubicBezTo>
                      <a:pt x="179" y="2465"/>
                      <a:pt x="0" y="2310"/>
                      <a:pt x="72" y="1560"/>
                    </a:cubicBezTo>
                    <a:cubicBezTo>
                      <a:pt x="95" y="1429"/>
                      <a:pt x="107" y="1298"/>
                      <a:pt x="131" y="116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45"/>
              <p:cNvSpPr/>
              <p:nvPr/>
            </p:nvSpPr>
            <p:spPr>
              <a:xfrm>
                <a:off x="6234100" y="3131775"/>
                <a:ext cx="27100" cy="4227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691" extrusionOk="0">
                    <a:moveTo>
                      <a:pt x="1084" y="1584"/>
                    </a:moveTo>
                    <a:cubicBezTo>
                      <a:pt x="667" y="1679"/>
                      <a:pt x="322" y="1691"/>
                      <a:pt x="1" y="1476"/>
                    </a:cubicBezTo>
                    <a:cubicBezTo>
                      <a:pt x="60" y="929"/>
                      <a:pt x="358" y="512"/>
                      <a:pt x="703" y="0"/>
                    </a:cubicBezTo>
                    <a:cubicBezTo>
                      <a:pt x="965" y="524"/>
                      <a:pt x="1024" y="1036"/>
                      <a:pt x="1084" y="158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5"/>
              <p:cNvSpPr/>
              <p:nvPr/>
            </p:nvSpPr>
            <p:spPr>
              <a:xfrm>
                <a:off x="6075750" y="3009125"/>
                <a:ext cx="550400" cy="463175"/>
              </a:xfrm>
              <a:custGeom>
                <a:avLst/>
                <a:gdLst/>
                <a:ahLst/>
                <a:cxnLst/>
                <a:rect l="l" t="t" r="r" b="b"/>
                <a:pathLst>
                  <a:path w="22016" h="18527" extrusionOk="0">
                    <a:moveTo>
                      <a:pt x="21515" y="4323"/>
                    </a:moveTo>
                    <a:cubicBezTo>
                      <a:pt x="21229" y="3394"/>
                      <a:pt x="20801" y="2382"/>
                      <a:pt x="19777" y="1846"/>
                    </a:cubicBezTo>
                    <a:cubicBezTo>
                      <a:pt x="19146" y="1525"/>
                      <a:pt x="18407" y="1168"/>
                      <a:pt x="17610" y="1001"/>
                    </a:cubicBezTo>
                    <a:cubicBezTo>
                      <a:pt x="16241" y="715"/>
                      <a:pt x="14443" y="370"/>
                      <a:pt x="12633" y="191"/>
                    </a:cubicBezTo>
                    <a:cubicBezTo>
                      <a:pt x="11657" y="108"/>
                      <a:pt x="10514" y="1"/>
                      <a:pt x="9359" y="1"/>
                    </a:cubicBezTo>
                    <a:cubicBezTo>
                      <a:pt x="8561" y="1"/>
                      <a:pt x="7847" y="48"/>
                      <a:pt x="7168" y="132"/>
                    </a:cubicBezTo>
                    <a:cubicBezTo>
                      <a:pt x="5811" y="310"/>
                      <a:pt x="4811" y="632"/>
                      <a:pt x="3906" y="1168"/>
                    </a:cubicBezTo>
                    <a:cubicBezTo>
                      <a:pt x="1810" y="2430"/>
                      <a:pt x="572" y="4216"/>
                      <a:pt x="119" y="6621"/>
                    </a:cubicBezTo>
                    <a:cubicBezTo>
                      <a:pt x="0" y="7311"/>
                      <a:pt x="60" y="7978"/>
                      <a:pt x="108" y="8633"/>
                    </a:cubicBezTo>
                    <a:cubicBezTo>
                      <a:pt x="143" y="8907"/>
                      <a:pt x="155" y="9180"/>
                      <a:pt x="167" y="9466"/>
                    </a:cubicBezTo>
                    <a:cubicBezTo>
                      <a:pt x="203" y="10252"/>
                      <a:pt x="608" y="10871"/>
                      <a:pt x="1001" y="11443"/>
                    </a:cubicBezTo>
                    <a:cubicBezTo>
                      <a:pt x="1143" y="11657"/>
                      <a:pt x="1286" y="11859"/>
                      <a:pt x="1405" y="12086"/>
                    </a:cubicBezTo>
                    <a:cubicBezTo>
                      <a:pt x="1441" y="12145"/>
                      <a:pt x="1489" y="12193"/>
                      <a:pt x="1536" y="12217"/>
                    </a:cubicBezTo>
                    <a:lnTo>
                      <a:pt x="1572" y="12252"/>
                    </a:lnTo>
                    <a:cubicBezTo>
                      <a:pt x="2489" y="12990"/>
                      <a:pt x="3608" y="13550"/>
                      <a:pt x="5084" y="13943"/>
                    </a:cubicBezTo>
                    <a:cubicBezTo>
                      <a:pt x="5918" y="14181"/>
                      <a:pt x="6775" y="14455"/>
                      <a:pt x="7644" y="14741"/>
                    </a:cubicBezTo>
                    <a:cubicBezTo>
                      <a:pt x="8061" y="14872"/>
                      <a:pt x="8061" y="14872"/>
                      <a:pt x="7966" y="15348"/>
                    </a:cubicBezTo>
                    <a:cubicBezTo>
                      <a:pt x="7787" y="16265"/>
                      <a:pt x="7335" y="17074"/>
                      <a:pt x="6918" y="17741"/>
                    </a:cubicBezTo>
                    <a:cubicBezTo>
                      <a:pt x="6823" y="17872"/>
                      <a:pt x="6763" y="18110"/>
                      <a:pt x="6823" y="18289"/>
                    </a:cubicBezTo>
                    <a:cubicBezTo>
                      <a:pt x="6882" y="18455"/>
                      <a:pt x="7156" y="18527"/>
                      <a:pt x="7287" y="18527"/>
                    </a:cubicBezTo>
                    <a:lnTo>
                      <a:pt x="7335" y="18527"/>
                    </a:lnTo>
                    <a:cubicBezTo>
                      <a:pt x="7406" y="18527"/>
                      <a:pt x="7478" y="18515"/>
                      <a:pt x="7549" y="18515"/>
                    </a:cubicBezTo>
                    <a:cubicBezTo>
                      <a:pt x="7870" y="18491"/>
                      <a:pt x="8192" y="18467"/>
                      <a:pt x="8478" y="18336"/>
                    </a:cubicBezTo>
                    <a:cubicBezTo>
                      <a:pt x="9692" y="17753"/>
                      <a:pt x="11061" y="16979"/>
                      <a:pt x="11930" y="15586"/>
                    </a:cubicBezTo>
                    <a:cubicBezTo>
                      <a:pt x="12073" y="15348"/>
                      <a:pt x="12240" y="15253"/>
                      <a:pt x="12514" y="15253"/>
                    </a:cubicBezTo>
                    <a:lnTo>
                      <a:pt x="12657" y="15253"/>
                    </a:lnTo>
                    <a:lnTo>
                      <a:pt x="13026" y="15253"/>
                    </a:lnTo>
                    <a:cubicBezTo>
                      <a:pt x="13419" y="15253"/>
                      <a:pt x="13859" y="15241"/>
                      <a:pt x="14300" y="15169"/>
                    </a:cubicBezTo>
                    <a:cubicBezTo>
                      <a:pt x="15550" y="14943"/>
                      <a:pt x="17003" y="14598"/>
                      <a:pt x="18324" y="13848"/>
                    </a:cubicBezTo>
                    <a:lnTo>
                      <a:pt x="18384" y="13812"/>
                    </a:lnTo>
                    <a:cubicBezTo>
                      <a:pt x="19015" y="13455"/>
                      <a:pt x="19658" y="13086"/>
                      <a:pt x="20134" y="12467"/>
                    </a:cubicBezTo>
                    <a:cubicBezTo>
                      <a:pt x="21158" y="11145"/>
                      <a:pt x="21717" y="9788"/>
                      <a:pt x="21801" y="8478"/>
                    </a:cubicBezTo>
                    <a:cubicBezTo>
                      <a:pt x="22015" y="6966"/>
                      <a:pt x="21920" y="5609"/>
                      <a:pt x="21515" y="4323"/>
                    </a:cubicBezTo>
                    <a:close/>
                    <a:moveTo>
                      <a:pt x="11573" y="14764"/>
                    </a:moveTo>
                    <a:cubicBezTo>
                      <a:pt x="11526" y="14860"/>
                      <a:pt x="11466" y="14931"/>
                      <a:pt x="11418" y="15014"/>
                    </a:cubicBezTo>
                    <a:cubicBezTo>
                      <a:pt x="11299" y="15229"/>
                      <a:pt x="11204" y="15419"/>
                      <a:pt x="11049" y="15586"/>
                    </a:cubicBezTo>
                    <a:cubicBezTo>
                      <a:pt x="10311" y="16443"/>
                      <a:pt x="9371" y="17122"/>
                      <a:pt x="8263" y="17562"/>
                    </a:cubicBezTo>
                    <a:cubicBezTo>
                      <a:pt x="8168" y="17610"/>
                      <a:pt x="8049" y="17610"/>
                      <a:pt x="7894" y="17622"/>
                    </a:cubicBezTo>
                    <a:lnTo>
                      <a:pt x="7835" y="17622"/>
                    </a:lnTo>
                    <a:cubicBezTo>
                      <a:pt x="7894" y="17491"/>
                      <a:pt x="7942" y="17372"/>
                      <a:pt x="8001" y="17229"/>
                    </a:cubicBezTo>
                    <a:cubicBezTo>
                      <a:pt x="8180" y="16789"/>
                      <a:pt x="8335" y="16419"/>
                      <a:pt x="8478" y="16015"/>
                    </a:cubicBezTo>
                    <a:cubicBezTo>
                      <a:pt x="8585" y="15717"/>
                      <a:pt x="8632" y="15407"/>
                      <a:pt x="8704" y="14955"/>
                    </a:cubicBezTo>
                    <a:cubicBezTo>
                      <a:pt x="8763" y="14395"/>
                      <a:pt x="8621" y="14193"/>
                      <a:pt x="8073" y="14038"/>
                    </a:cubicBezTo>
                    <a:lnTo>
                      <a:pt x="7227" y="13812"/>
                    </a:lnTo>
                    <a:cubicBezTo>
                      <a:pt x="6870" y="13717"/>
                      <a:pt x="6513" y="13633"/>
                      <a:pt x="6156" y="13514"/>
                    </a:cubicBezTo>
                    <a:lnTo>
                      <a:pt x="5715" y="13383"/>
                    </a:lnTo>
                    <a:cubicBezTo>
                      <a:pt x="4965" y="13145"/>
                      <a:pt x="4191" y="12907"/>
                      <a:pt x="3441" y="12586"/>
                    </a:cubicBezTo>
                    <a:cubicBezTo>
                      <a:pt x="2060" y="12014"/>
                      <a:pt x="1179" y="11026"/>
                      <a:pt x="870" y="9752"/>
                    </a:cubicBezTo>
                    <a:cubicBezTo>
                      <a:pt x="119" y="6609"/>
                      <a:pt x="1215" y="3775"/>
                      <a:pt x="3810" y="1989"/>
                    </a:cubicBezTo>
                    <a:cubicBezTo>
                      <a:pt x="4739" y="1358"/>
                      <a:pt x="5775" y="977"/>
                      <a:pt x="7013" y="846"/>
                    </a:cubicBezTo>
                    <a:cubicBezTo>
                      <a:pt x="7739" y="775"/>
                      <a:pt x="8490" y="727"/>
                      <a:pt x="9275" y="727"/>
                    </a:cubicBezTo>
                    <a:cubicBezTo>
                      <a:pt x="11180" y="727"/>
                      <a:pt x="13073" y="953"/>
                      <a:pt x="14859" y="1191"/>
                    </a:cubicBezTo>
                    <a:cubicBezTo>
                      <a:pt x="16062" y="1358"/>
                      <a:pt x="17145" y="1596"/>
                      <a:pt x="18205" y="1918"/>
                    </a:cubicBezTo>
                    <a:cubicBezTo>
                      <a:pt x="19503" y="2334"/>
                      <a:pt x="20277" y="3084"/>
                      <a:pt x="20682" y="4251"/>
                    </a:cubicBezTo>
                    <a:cubicBezTo>
                      <a:pt x="21372" y="6359"/>
                      <a:pt x="21313" y="8442"/>
                      <a:pt x="20503" y="10442"/>
                    </a:cubicBezTo>
                    <a:cubicBezTo>
                      <a:pt x="20086" y="11478"/>
                      <a:pt x="19408" y="12264"/>
                      <a:pt x="18515" y="12800"/>
                    </a:cubicBezTo>
                    <a:cubicBezTo>
                      <a:pt x="16705" y="13871"/>
                      <a:pt x="14931" y="14395"/>
                      <a:pt x="13097" y="14395"/>
                    </a:cubicBezTo>
                    <a:cubicBezTo>
                      <a:pt x="12847" y="14395"/>
                      <a:pt x="12597" y="14372"/>
                      <a:pt x="12347" y="14360"/>
                    </a:cubicBezTo>
                    <a:lnTo>
                      <a:pt x="12228" y="14360"/>
                    </a:lnTo>
                    <a:cubicBezTo>
                      <a:pt x="11930" y="14407"/>
                      <a:pt x="11716" y="14526"/>
                      <a:pt x="11573" y="147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5"/>
              <p:cNvSpPr/>
              <p:nvPr/>
            </p:nvSpPr>
            <p:spPr>
              <a:xfrm>
                <a:off x="6315950" y="3095450"/>
                <a:ext cx="81000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5728" extrusionOk="0">
                    <a:moveTo>
                      <a:pt x="2549" y="3263"/>
                    </a:moveTo>
                    <a:lnTo>
                      <a:pt x="2382" y="3132"/>
                    </a:lnTo>
                    <a:cubicBezTo>
                      <a:pt x="2442" y="3049"/>
                      <a:pt x="2501" y="2977"/>
                      <a:pt x="2549" y="2906"/>
                    </a:cubicBezTo>
                    <a:cubicBezTo>
                      <a:pt x="2739" y="2644"/>
                      <a:pt x="2918" y="2417"/>
                      <a:pt x="3037" y="2132"/>
                    </a:cubicBezTo>
                    <a:cubicBezTo>
                      <a:pt x="3239" y="1655"/>
                      <a:pt x="3180" y="1144"/>
                      <a:pt x="2882" y="751"/>
                    </a:cubicBezTo>
                    <a:cubicBezTo>
                      <a:pt x="2549" y="286"/>
                      <a:pt x="1965" y="1"/>
                      <a:pt x="1382" y="1"/>
                    </a:cubicBezTo>
                    <a:cubicBezTo>
                      <a:pt x="1132" y="1"/>
                      <a:pt x="882" y="60"/>
                      <a:pt x="656" y="167"/>
                    </a:cubicBezTo>
                    <a:lnTo>
                      <a:pt x="584" y="191"/>
                    </a:lnTo>
                    <a:lnTo>
                      <a:pt x="548" y="465"/>
                    </a:lnTo>
                    <a:lnTo>
                      <a:pt x="501" y="822"/>
                    </a:lnTo>
                    <a:lnTo>
                      <a:pt x="382" y="1894"/>
                    </a:lnTo>
                    <a:lnTo>
                      <a:pt x="203" y="3501"/>
                    </a:lnTo>
                    <a:cubicBezTo>
                      <a:pt x="191" y="3691"/>
                      <a:pt x="167" y="3870"/>
                      <a:pt x="144" y="4061"/>
                    </a:cubicBezTo>
                    <a:cubicBezTo>
                      <a:pt x="96" y="4394"/>
                      <a:pt x="72" y="4727"/>
                      <a:pt x="25" y="5073"/>
                    </a:cubicBezTo>
                    <a:cubicBezTo>
                      <a:pt x="1" y="5311"/>
                      <a:pt x="84" y="5442"/>
                      <a:pt x="144" y="5525"/>
                    </a:cubicBezTo>
                    <a:cubicBezTo>
                      <a:pt x="215" y="5596"/>
                      <a:pt x="334" y="5680"/>
                      <a:pt x="584" y="5704"/>
                    </a:cubicBezTo>
                    <a:cubicBezTo>
                      <a:pt x="667" y="5704"/>
                      <a:pt x="763" y="5704"/>
                      <a:pt x="858" y="5716"/>
                    </a:cubicBezTo>
                    <a:cubicBezTo>
                      <a:pt x="1025" y="5716"/>
                      <a:pt x="1179" y="5727"/>
                      <a:pt x="1334" y="5727"/>
                    </a:cubicBezTo>
                    <a:cubicBezTo>
                      <a:pt x="1537" y="5727"/>
                      <a:pt x="1680" y="5716"/>
                      <a:pt x="1834" y="5704"/>
                    </a:cubicBezTo>
                    <a:cubicBezTo>
                      <a:pt x="2394" y="5644"/>
                      <a:pt x="2811" y="5287"/>
                      <a:pt x="2989" y="4692"/>
                    </a:cubicBezTo>
                    <a:cubicBezTo>
                      <a:pt x="3204" y="4049"/>
                      <a:pt x="3096" y="3703"/>
                      <a:pt x="2549" y="3263"/>
                    </a:cubicBezTo>
                    <a:close/>
                    <a:moveTo>
                      <a:pt x="2287" y="1310"/>
                    </a:moveTo>
                    <a:cubicBezTo>
                      <a:pt x="2513" y="1584"/>
                      <a:pt x="2442" y="2013"/>
                      <a:pt x="2144" y="2263"/>
                    </a:cubicBezTo>
                    <a:cubicBezTo>
                      <a:pt x="2025" y="2370"/>
                      <a:pt x="1858" y="2453"/>
                      <a:pt x="1680" y="2513"/>
                    </a:cubicBezTo>
                    <a:cubicBezTo>
                      <a:pt x="1501" y="2572"/>
                      <a:pt x="1370" y="2608"/>
                      <a:pt x="1263" y="2608"/>
                    </a:cubicBezTo>
                    <a:cubicBezTo>
                      <a:pt x="1179" y="2608"/>
                      <a:pt x="1144" y="2572"/>
                      <a:pt x="1120" y="2560"/>
                    </a:cubicBezTo>
                    <a:cubicBezTo>
                      <a:pt x="1060" y="2489"/>
                      <a:pt x="1037" y="2310"/>
                      <a:pt x="1072" y="2013"/>
                    </a:cubicBezTo>
                    <a:cubicBezTo>
                      <a:pt x="1084" y="1917"/>
                      <a:pt x="1084" y="1834"/>
                      <a:pt x="1096" y="1763"/>
                    </a:cubicBezTo>
                    <a:lnTo>
                      <a:pt x="1120" y="1763"/>
                    </a:lnTo>
                    <a:lnTo>
                      <a:pt x="1132" y="1608"/>
                    </a:lnTo>
                    <a:cubicBezTo>
                      <a:pt x="1144" y="1536"/>
                      <a:pt x="1144" y="1465"/>
                      <a:pt x="1156" y="1382"/>
                    </a:cubicBezTo>
                    <a:cubicBezTo>
                      <a:pt x="1179" y="1227"/>
                      <a:pt x="1203" y="1048"/>
                      <a:pt x="1239" y="870"/>
                    </a:cubicBezTo>
                    <a:cubicBezTo>
                      <a:pt x="1251" y="774"/>
                      <a:pt x="1299" y="667"/>
                      <a:pt x="1394" y="667"/>
                    </a:cubicBezTo>
                    <a:cubicBezTo>
                      <a:pt x="1429" y="667"/>
                      <a:pt x="1453" y="691"/>
                      <a:pt x="1489" y="703"/>
                    </a:cubicBezTo>
                    <a:cubicBezTo>
                      <a:pt x="1715" y="822"/>
                      <a:pt x="2072" y="1024"/>
                      <a:pt x="2287" y="1310"/>
                    </a:cubicBezTo>
                    <a:close/>
                    <a:moveTo>
                      <a:pt x="894" y="3453"/>
                    </a:moveTo>
                    <a:cubicBezTo>
                      <a:pt x="953" y="3453"/>
                      <a:pt x="1001" y="3441"/>
                      <a:pt x="1037" y="3441"/>
                    </a:cubicBezTo>
                    <a:cubicBezTo>
                      <a:pt x="1453" y="3441"/>
                      <a:pt x="1787" y="3620"/>
                      <a:pt x="2108" y="3811"/>
                    </a:cubicBezTo>
                    <a:cubicBezTo>
                      <a:pt x="2453" y="4025"/>
                      <a:pt x="2453" y="4180"/>
                      <a:pt x="2406" y="4299"/>
                    </a:cubicBezTo>
                    <a:cubicBezTo>
                      <a:pt x="2311" y="4644"/>
                      <a:pt x="2156" y="4823"/>
                      <a:pt x="1930" y="4870"/>
                    </a:cubicBezTo>
                    <a:cubicBezTo>
                      <a:pt x="1751" y="4906"/>
                      <a:pt x="1560" y="4954"/>
                      <a:pt x="1334" y="4954"/>
                    </a:cubicBezTo>
                    <a:cubicBezTo>
                      <a:pt x="1144" y="4954"/>
                      <a:pt x="965" y="4930"/>
                      <a:pt x="787" y="48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5"/>
              <p:cNvSpPr/>
              <p:nvPr/>
            </p:nvSpPr>
            <p:spPr>
              <a:xfrm>
                <a:off x="6197775" y="3106750"/>
                <a:ext cx="8725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5014" extrusionOk="0">
                    <a:moveTo>
                      <a:pt x="3263" y="3239"/>
                    </a:moveTo>
                    <a:lnTo>
                      <a:pt x="3192" y="2858"/>
                    </a:lnTo>
                    <a:cubicBezTo>
                      <a:pt x="3061" y="2216"/>
                      <a:pt x="2930" y="1561"/>
                      <a:pt x="2775" y="906"/>
                    </a:cubicBezTo>
                    <a:cubicBezTo>
                      <a:pt x="2727" y="715"/>
                      <a:pt x="2644" y="549"/>
                      <a:pt x="2573" y="382"/>
                    </a:cubicBezTo>
                    <a:cubicBezTo>
                      <a:pt x="2537" y="311"/>
                      <a:pt x="2489" y="239"/>
                      <a:pt x="2466" y="180"/>
                    </a:cubicBezTo>
                    <a:lnTo>
                      <a:pt x="2430" y="120"/>
                    </a:lnTo>
                    <a:lnTo>
                      <a:pt x="2370" y="96"/>
                    </a:lnTo>
                    <a:cubicBezTo>
                      <a:pt x="2335" y="84"/>
                      <a:pt x="2263" y="72"/>
                      <a:pt x="2227" y="37"/>
                    </a:cubicBezTo>
                    <a:lnTo>
                      <a:pt x="2108" y="1"/>
                    </a:lnTo>
                    <a:lnTo>
                      <a:pt x="2049" y="96"/>
                    </a:lnTo>
                    <a:cubicBezTo>
                      <a:pt x="2037" y="120"/>
                      <a:pt x="2013" y="144"/>
                      <a:pt x="2013" y="156"/>
                    </a:cubicBezTo>
                    <a:cubicBezTo>
                      <a:pt x="1989" y="203"/>
                      <a:pt x="1954" y="263"/>
                      <a:pt x="1930" y="322"/>
                    </a:cubicBezTo>
                    <a:lnTo>
                      <a:pt x="1715" y="775"/>
                    </a:lnTo>
                    <a:cubicBezTo>
                      <a:pt x="1168" y="1965"/>
                      <a:pt x="596" y="3192"/>
                      <a:pt x="49" y="4418"/>
                    </a:cubicBezTo>
                    <a:cubicBezTo>
                      <a:pt x="1" y="4525"/>
                      <a:pt x="49" y="4621"/>
                      <a:pt x="84" y="4716"/>
                    </a:cubicBezTo>
                    <a:cubicBezTo>
                      <a:pt x="96" y="4740"/>
                      <a:pt x="96" y="4775"/>
                      <a:pt x="108" y="4787"/>
                    </a:cubicBezTo>
                    <a:lnTo>
                      <a:pt x="168" y="5013"/>
                    </a:lnTo>
                    <a:lnTo>
                      <a:pt x="346" y="4859"/>
                    </a:lnTo>
                    <a:cubicBezTo>
                      <a:pt x="584" y="4680"/>
                      <a:pt x="692" y="4478"/>
                      <a:pt x="763" y="4287"/>
                    </a:cubicBezTo>
                    <a:lnTo>
                      <a:pt x="906" y="3966"/>
                    </a:lnTo>
                    <a:cubicBezTo>
                      <a:pt x="989" y="3763"/>
                      <a:pt x="1061" y="3573"/>
                      <a:pt x="1168" y="3394"/>
                    </a:cubicBezTo>
                    <a:cubicBezTo>
                      <a:pt x="1215" y="3311"/>
                      <a:pt x="1334" y="3228"/>
                      <a:pt x="1394" y="3228"/>
                    </a:cubicBezTo>
                    <a:lnTo>
                      <a:pt x="1537" y="3228"/>
                    </a:lnTo>
                    <a:cubicBezTo>
                      <a:pt x="1775" y="3228"/>
                      <a:pt x="2013" y="3239"/>
                      <a:pt x="2251" y="3251"/>
                    </a:cubicBezTo>
                    <a:cubicBezTo>
                      <a:pt x="2335" y="3251"/>
                      <a:pt x="2406" y="3275"/>
                      <a:pt x="2477" y="3275"/>
                    </a:cubicBezTo>
                    <a:cubicBezTo>
                      <a:pt x="2608" y="3489"/>
                      <a:pt x="2644" y="3751"/>
                      <a:pt x="2656" y="4013"/>
                    </a:cubicBezTo>
                    <a:cubicBezTo>
                      <a:pt x="2692" y="4299"/>
                      <a:pt x="2716" y="4597"/>
                      <a:pt x="2894" y="4883"/>
                    </a:cubicBezTo>
                    <a:lnTo>
                      <a:pt x="2978" y="5013"/>
                    </a:lnTo>
                    <a:lnTo>
                      <a:pt x="3120" y="4894"/>
                    </a:lnTo>
                    <a:cubicBezTo>
                      <a:pt x="3430" y="4621"/>
                      <a:pt x="3489" y="4585"/>
                      <a:pt x="3430" y="4240"/>
                    </a:cubicBezTo>
                    <a:cubicBezTo>
                      <a:pt x="3406" y="3906"/>
                      <a:pt x="3347" y="3585"/>
                      <a:pt x="3263" y="3239"/>
                    </a:cubicBezTo>
                    <a:close/>
                    <a:moveTo>
                      <a:pt x="2370" y="2466"/>
                    </a:moveTo>
                    <a:cubicBezTo>
                      <a:pt x="2239" y="2501"/>
                      <a:pt x="2132" y="2501"/>
                      <a:pt x="2037" y="2501"/>
                    </a:cubicBezTo>
                    <a:cubicBezTo>
                      <a:pt x="1870" y="2501"/>
                      <a:pt x="1739" y="2466"/>
                      <a:pt x="1596" y="2394"/>
                    </a:cubicBezTo>
                    <a:cubicBezTo>
                      <a:pt x="1656" y="2001"/>
                      <a:pt x="1858" y="1680"/>
                      <a:pt x="2108" y="1287"/>
                    </a:cubicBezTo>
                    <a:cubicBezTo>
                      <a:pt x="2275" y="1680"/>
                      <a:pt x="2335" y="2049"/>
                      <a:pt x="2370" y="2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5"/>
              <p:cNvSpPr/>
              <p:nvPr/>
            </p:nvSpPr>
            <p:spPr>
              <a:xfrm>
                <a:off x="6404950" y="3120750"/>
                <a:ext cx="91400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4895" extrusionOk="0">
                    <a:moveTo>
                      <a:pt x="1156" y="4513"/>
                    </a:moveTo>
                    <a:cubicBezTo>
                      <a:pt x="1560" y="4763"/>
                      <a:pt x="2025" y="4894"/>
                      <a:pt x="2537" y="4894"/>
                    </a:cubicBezTo>
                    <a:cubicBezTo>
                      <a:pt x="2751" y="4894"/>
                      <a:pt x="2953" y="4882"/>
                      <a:pt x="3180" y="4834"/>
                    </a:cubicBezTo>
                    <a:cubicBezTo>
                      <a:pt x="3358" y="4811"/>
                      <a:pt x="3489" y="4739"/>
                      <a:pt x="3573" y="4596"/>
                    </a:cubicBezTo>
                    <a:cubicBezTo>
                      <a:pt x="3656" y="4465"/>
                      <a:pt x="3656" y="4287"/>
                      <a:pt x="3584" y="4061"/>
                    </a:cubicBezTo>
                    <a:lnTo>
                      <a:pt x="3537" y="3942"/>
                    </a:lnTo>
                    <a:lnTo>
                      <a:pt x="3418" y="3965"/>
                    </a:lnTo>
                    <a:cubicBezTo>
                      <a:pt x="3370" y="3965"/>
                      <a:pt x="3334" y="3977"/>
                      <a:pt x="3299" y="3977"/>
                    </a:cubicBezTo>
                    <a:cubicBezTo>
                      <a:pt x="3227" y="3977"/>
                      <a:pt x="3132" y="3989"/>
                      <a:pt x="3061" y="4025"/>
                    </a:cubicBezTo>
                    <a:cubicBezTo>
                      <a:pt x="2930" y="4061"/>
                      <a:pt x="2799" y="4096"/>
                      <a:pt x="2632" y="4096"/>
                    </a:cubicBezTo>
                    <a:cubicBezTo>
                      <a:pt x="2418" y="4096"/>
                      <a:pt x="2227" y="4049"/>
                      <a:pt x="2049" y="4001"/>
                    </a:cubicBezTo>
                    <a:cubicBezTo>
                      <a:pt x="1596" y="3906"/>
                      <a:pt x="1263" y="3632"/>
                      <a:pt x="1096" y="3275"/>
                    </a:cubicBezTo>
                    <a:cubicBezTo>
                      <a:pt x="917" y="2906"/>
                      <a:pt x="929" y="2489"/>
                      <a:pt x="1144" y="2084"/>
                    </a:cubicBezTo>
                    <a:cubicBezTo>
                      <a:pt x="1572" y="1227"/>
                      <a:pt x="2191" y="763"/>
                      <a:pt x="3073" y="703"/>
                    </a:cubicBezTo>
                    <a:cubicBezTo>
                      <a:pt x="3239" y="691"/>
                      <a:pt x="3561" y="655"/>
                      <a:pt x="3549" y="251"/>
                    </a:cubicBezTo>
                    <a:lnTo>
                      <a:pt x="3549" y="179"/>
                    </a:lnTo>
                    <a:lnTo>
                      <a:pt x="3477" y="132"/>
                    </a:lnTo>
                    <a:cubicBezTo>
                      <a:pt x="3323" y="48"/>
                      <a:pt x="3180" y="1"/>
                      <a:pt x="3013" y="1"/>
                    </a:cubicBezTo>
                    <a:cubicBezTo>
                      <a:pt x="2787" y="1"/>
                      <a:pt x="2596" y="72"/>
                      <a:pt x="2394" y="155"/>
                    </a:cubicBezTo>
                    <a:lnTo>
                      <a:pt x="2346" y="167"/>
                    </a:lnTo>
                    <a:cubicBezTo>
                      <a:pt x="1418" y="489"/>
                      <a:pt x="751" y="1144"/>
                      <a:pt x="394" y="2096"/>
                    </a:cubicBezTo>
                    <a:cubicBezTo>
                      <a:pt x="1" y="3084"/>
                      <a:pt x="263" y="3942"/>
                      <a:pt x="1156" y="45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5"/>
              <p:cNvSpPr/>
              <p:nvPr/>
            </p:nvSpPr>
            <p:spPr>
              <a:xfrm>
                <a:off x="6332025" y="3176125"/>
                <a:ext cx="50025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1965" extrusionOk="0">
                    <a:moveTo>
                      <a:pt x="1" y="1762"/>
                    </a:moveTo>
                    <a:cubicBezTo>
                      <a:pt x="24" y="1226"/>
                      <a:pt x="72" y="679"/>
                      <a:pt x="96" y="107"/>
                    </a:cubicBezTo>
                    <a:cubicBezTo>
                      <a:pt x="691" y="0"/>
                      <a:pt x="1132" y="226"/>
                      <a:pt x="1548" y="476"/>
                    </a:cubicBezTo>
                    <a:cubicBezTo>
                      <a:pt x="1787" y="631"/>
                      <a:pt x="2001" y="834"/>
                      <a:pt x="1918" y="1143"/>
                    </a:cubicBezTo>
                    <a:cubicBezTo>
                      <a:pt x="1822" y="1441"/>
                      <a:pt x="1668" y="1738"/>
                      <a:pt x="1322" y="1822"/>
                    </a:cubicBezTo>
                    <a:cubicBezTo>
                      <a:pt x="906" y="1929"/>
                      <a:pt x="489" y="1965"/>
                      <a:pt x="1" y="17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262</Words>
  <PresentationFormat>On-screen Show (16:9)</PresentationFormat>
  <Paragraphs>20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Pangolin</vt:lpstr>
      <vt:lpstr>Baloo 2</vt:lpstr>
      <vt:lpstr>English Vocabulary Workshop by Slidesgo</vt:lpstr>
      <vt:lpstr>TEORI DAN PENDEKATAN PENDIDIKAN MULTIKULTURAL</vt:lpstr>
      <vt:lpstr>NAMA KELOMPOK  3:</vt:lpstr>
      <vt:lpstr>Teori dan pendekatan pendidikan multikultural</vt:lpstr>
      <vt:lpstr>—HORRACE KELLEN</vt:lpstr>
      <vt:lpstr>Slide 5</vt:lpstr>
      <vt:lpstr>B.Pendekatan sosiologis Pendekatan ini mengandaikan terjadinya proses kontekstualisme atas apa yang pernah terjadi di masa sebelumnya atau datangnya di masa lampau.</vt:lpstr>
      <vt:lpstr>C. Pendekatan kultural Pendekatan ini menitikberatkan kepada otoritas dan tradisi yang berkembang .</vt:lpstr>
      <vt:lpstr>D. Pendekatan psikologisPendekatan ini berusaha memperhatikan situasi psikologis perseorangan secara tersendiri dan mandiri.</vt:lpstr>
      <vt:lpstr>Slide 9</vt:lpstr>
      <vt:lpstr>Slide 10</vt:lpstr>
      <vt:lpstr>TERIMA KASIH  THANK’S 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user</dc:creator>
  <cp:lastModifiedBy>user</cp:lastModifiedBy>
  <cp:revision>4</cp:revision>
  <dcterms:modified xsi:type="dcterms:W3CDTF">2021-09-07T03:55:12Z</dcterms:modified>
</cp:coreProperties>
</file>