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4" r:id="rId1"/>
  </p:sldMasterIdLst>
  <p:notesMasterIdLst>
    <p:notesMasterId r:id="rId14"/>
  </p:notesMasterIdLst>
  <p:sldIdLst>
    <p:sldId id="256" r:id="rId2"/>
    <p:sldId id="300" r:id="rId3"/>
    <p:sldId id="257" r:id="rId4"/>
    <p:sldId id="258" r:id="rId5"/>
    <p:sldId id="259" r:id="rId6"/>
    <p:sldId id="260" r:id="rId7"/>
    <p:sldId id="261" r:id="rId8"/>
    <p:sldId id="262" r:id="rId9"/>
    <p:sldId id="263" r:id="rId10"/>
    <p:sldId id="301" r:id="rId11"/>
    <p:sldId id="268" r:id="rId12"/>
    <p:sldId id="302"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C4292D3F-5C03-4966-BCA1-E28C20F643E5}">
  <a:tblStyle styleId="{C4292D3F-5C03-4966-BCA1-E28C20F643E5}"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624" y="-15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26985007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853034354b_0_247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853034354b_0_247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777e314435_0_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8" name="Google Shape;218;g777e314435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g85303435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9" name="Google Shape;249;g85303435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853034354b_0_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0" name="Google Shape;260;g853034354b_0_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4"/>
        <p:cNvGrpSpPr/>
        <p:nvPr/>
      </p:nvGrpSpPr>
      <p:grpSpPr>
        <a:xfrm>
          <a:off x="0" y="0"/>
          <a:ext cx="0" cy="0"/>
          <a:chOff x="0" y="0"/>
          <a:chExt cx="0" cy="0"/>
        </a:xfrm>
      </p:grpSpPr>
      <p:sp>
        <p:nvSpPr>
          <p:cNvPr id="385" name="Google Shape;385;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6" name="Google Shape;386;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Four Columns">
  <p:cSld name="SECTION_TITLE_AND_DESCRIPTION_1_2">
    <p:spTree>
      <p:nvGrpSpPr>
        <p:cNvPr id="1" name="Shape 91"/>
        <p:cNvGrpSpPr/>
        <p:nvPr/>
      </p:nvGrpSpPr>
      <p:grpSpPr>
        <a:xfrm>
          <a:off x="0" y="0"/>
          <a:ext cx="0" cy="0"/>
          <a:chOff x="0" y="0"/>
          <a:chExt cx="0" cy="0"/>
        </a:xfrm>
      </p:grpSpPr>
      <p:pic>
        <p:nvPicPr>
          <p:cNvPr id="92" name="Google Shape;92;p1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93" name="Google Shape;93;p16"/>
          <p:cNvPicPr preferRelativeResize="0"/>
          <p:nvPr/>
        </p:nvPicPr>
        <p:blipFill>
          <a:blip r:embed="rId3">
            <a:alphaModFix/>
          </a:blip>
          <a:stretch>
            <a:fillRect/>
          </a:stretch>
        </p:blipFill>
        <p:spPr>
          <a:xfrm>
            <a:off x="255775" y="186275"/>
            <a:ext cx="8632448" cy="4770949"/>
          </a:xfrm>
          <a:prstGeom prst="rect">
            <a:avLst/>
          </a:prstGeom>
          <a:noFill/>
          <a:ln>
            <a:noFill/>
          </a:ln>
        </p:spPr>
      </p:pic>
      <p:sp>
        <p:nvSpPr>
          <p:cNvPr id="94" name="Google Shape;94;p16"/>
          <p:cNvSpPr txBox="1">
            <a:spLocks noGrp="1"/>
          </p:cNvSpPr>
          <p:nvPr>
            <p:ph type="title"/>
          </p:nvPr>
        </p:nvSpPr>
        <p:spPr>
          <a:xfrm>
            <a:off x="602672" y="2010025"/>
            <a:ext cx="2695800" cy="488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100"/>
              <a:buNone/>
              <a:defRPr sz="2100"/>
            </a:lvl1pPr>
            <a:lvl2pPr lvl="1" algn="r" rtl="0">
              <a:spcBef>
                <a:spcPts val="0"/>
              </a:spcBef>
              <a:spcAft>
                <a:spcPts val="0"/>
              </a:spcAft>
              <a:buSzPts val="3900"/>
              <a:buNone/>
              <a:defRPr sz="3900"/>
            </a:lvl2pPr>
            <a:lvl3pPr lvl="2" algn="r" rtl="0">
              <a:spcBef>
                <a:spcPts val="0"/>
              </a:spcBef>
              <a:spcAft>
                <a:spcPts val="0"/>
              </a:spcAft>
              <a:buSzPts val="3900"/>
              <a:buNone/>
              <a:defRPr sz="3900"/>
            </a:lvl3pPr>
            <a:lvl4pPr lvl="3" algn="r" rtl="0">
              <a:spcBef>
                <a:spcPts val="0"/>
              </a:spcBef>
              <a:spcAft>
                <a:spcPts val="0"/>
              </a:spcAft>
              <a:buSzPts val="3900"/>
              <a:buNone/>
              <a:defRPr sz="3900"/>
            </a:lvl4pPr>
            <a:lvl5pPr lvl="4" algn="r" rtl="0">
              <a:spcBef>
                <a:spcPts val="0"/>
              </a:spcBef>
              <a:spcAft>
                <a:spcPts val="0"/>
              </a:spcAft>
              <a:buSzPts val="3900"/>
              <a:buNone/>
              <a:defRPr sz="3900"/>
            </a:lvl5pPr>
            <a:lvl6pPr lvl="5" algn="r" rtl="0">
              <a:spcBef>
                <a:spcPts val="0"/>
              </a:spcBef>
              <a:spcAft>
                <a:spcPts val="0"/>
              </a:spcAft>
              <a:buSzPts val="3900"/>
              <a:buNone/>
              <a:defRPr sz="3900"/>
            </a:lvl6pPr>
            <a:lvl7pPr lvl="6" algn="r" rtl="0">
              <a:spcBef>
                <a:spcPts val="0"/>
              </a:spcBef>
              <a:spcAft>
                <a:spcPts val="0"/>
              </a:spcAft>
              <a:buSzPts val="3900"/>
              <a:buNone/>
              <a:defRPr sz="3900"/>
            </a:lvl7pPr>
            <a:lvl8pPr lvl="7" algn="r" rtl="0">
              <a:spcBef>
                <a:spcPts val="0"/>
              </a:spcBef>
              <a:spcAft>
                <a:spcPts val="0"/>
              </a:spcAft>
              <a:buSzPts val="3900"/>
              <a:buNone/>
              <a:defRPr sz="3900"/>
            </a:lvl8pPr>
            <a:lvl9pPr lvl="8" algn="r" rtl="0">
              <a:spcBef>
                <a:spcPts val="0"/>
              </a:spcBef>
              <a:spcAft>
                <a:spcPts val="0"/>
              </a:spcAft>
              <a:buSzPts val="3900"/>
              <a:buNone/>
              <a:defRPr sz="3900"/>
            </a:lvl9pPr>
          </a:lstStyle>
          <a:p>
            <a:endParaRPr/>
          </a:p>
        </p:txBody>
      </p:sp>
      <p:sp>
        <p:nvSpPr>
          <p:cNvPr id="95" name="Google Shape;95;p16"/>
          <p:cNvSpPr txBox="1">
            <a:spLocks noGrp="1"/>
          </p:cNvSpPr>
          <p:nvPr>
            <p:ph type="subTitle" idx="1"/>
          </p:nvPr>
        </p:nvSpPr>
        <p:spPr>
          <a:xfrm>
            <a:off x="839201" y="2389868"/>
            <a:ext cx="2459400" cy="71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2"/>
              </a:buClr>
              <a:buSzPts val="1400"/>
              <a:buNone/>
              <a:defRPr sz="1400">
                <a:solidFill>
                  <a:schemeClr val="dk2"/>
                </a:solidFill>
              </a:defRPr>
            </a:lvl1pPr>
            <a:lvl2pPr lvl="1" algn="r" rtl="0">
              <a:lnSpc>
                <a:spcPct val="100000"/>
              </a:lnSpc>
              <a:spcBef>
                <a:spcPts val="0"/>
              </a:spcBef>
              <a:spcAft>
                <a:spcPts val="0"/>
              </a:spcAft>
              <a:buClr>
                <a:schemeClr val="dk2"/>
              </a:buClr>
              <a:buSzPts val="1400"/>
              <a:buNone/>
              <a:defRPr>
                <a:solidFill>
                  <a:schemeClr val="dk2"/>
                </a:solidFill>
              </a:defRPr>
            </a:lvl2pPr>
            <a:lvl3pPr lvl="2" algn="r" rtl="0">
              <a:lnSpc>
                <a:spcPct val="100000"/>
              </a:lnSpc>
              <a:spcBef>
                <a:spcPts val="0"/>
              </a:spcBef>
              <a:spcAft>
                <a:spcPts val="0"/>
              </a:spcAft>
              <a:buClr>
                <a:schemeClr val="dk2"/>
              </a:buClr>
              <a:buSzPts val="1400"/>
              <a:buNone/>
              <a:defRPr>
                <a:solidFill>
                  <a:schemeClr val="dk2"/>
                </a:solidFill>
              </a:defRPr>
            </a:lvl3pPr>
            <a:lvl4pPr lvl="3" algn="r" rtl="0">
              <a:lnSpc>
                <a:spcPct val="100000"/>
              </a:lnSpc>
              <a:spcBef>
                <a:spcPts val="0"/>
              </a:spcBef>
              <a:spcAft>
                <a:spcPts val="0"/>
              </a:spcAft>
              <a:buClr>
                <a:schemeClr val="dk2"/>
              </a:buClr>
              <a:buSzPts val="1400"/>
              <a:buNone/>
              <a:defRPr>
                <a:solidFill>
                  <a:schemeClr val="dk2"/>
                </a:solidFill>
              </a:defRPr>
            </a:lvl4pPr>
            <a:lvl5pPr lvl="4" algn="r" rtl="0">
              <a:lnSpc>
                <a:spcPct val="100000"/>
              </a:lnSpc>
              <a:spcBef>
                <a:spcPts val="0"/>
              </a:spcBef>
              <a:spcAft>
                <a:spcPts val="0"/>
              </a:spcAft>
              <a:buClr>
                <a:schemeClr val="dk2"/>
              </a:buClr>
              <a:buSzPts val="1400"/>
              <a:buNone/>
              <a:defRPr>
                <a:solidFill>
                  <a:schemeClr val="dk2"/>
                </a:solidFill>
              </a:defRPr>
            </a:lvl5pPr>
            <a:lvl6pPr lvl="5" algn="r" rtl="0">
              <a:lnSpc>
                <a:spcPct val="100000"/>
              </a:lnSpc>
              <a:spcBef>
                <a:spcPts val="0"/>
              </a:spcBef>
              <a:spcAft>
                <a:spcPts val="0"/>
              </a:spcAft>
              <a:buClr>
                <a:schemeClr val="dk2"/>
              </a:buClr>
              <a:buSzPts val="1400"/>
              <a:buNone/>
              <a:defRPr>
                <a:solidFill>
                  <a:schemeClr val="dk2"/>
                </a:solidFill>
              </a:defRPr>
            </a:lvl6pPr>
            <a:lvl7pPr lvl="6" algn="r" rtl="0">
              <a:lnSpc>
                <a:spcPct val="100000"/>
              </a:lnSpc>
              <a:spcBef>
                <a:spcPts val="0"/>
              </a:spcBef>
              <a:spcAft>
                <a:spcPts val="0"/>
              </a:spcAft>
              <a:buClr>
                <a:schemeClr val="dk2"/>
              </a:buClr>
              <a:buSzPts val="1400"/>
              <a:buNone/>
              <a:defRPr>
                <a:solidFill>
                  <a:schemeClr val="dk2"/>
                </a:solidFill>
              </a:defRPr>
            </a:lvl7pPr>
            <a:lvl8pPr lvl="7" algn="r" rtl="0">
              <a:lnSpc>
                <a:spcPct val="100000"/>
              </a:lnSpc>
              <a:spcBef>
                <a:spcPts val="0"/>
              </a:spcBef>
              <a:spcAft>
                <a:spcPts val="0"/>
              </a:spcAft>
              <a:buClr>
                <a:schemeClr val="dk2"/>
              </a:buClr>
              <a:buSzPts val="1400"/>
              <a:buNone/>
              <a:defRPr>
                <a:solidFill>
                  <a:schemeClr val="dk2"/>
                </a:solidFill>
              </a:defRPr>
            </a:lvl8pPr>
            <a:lvl9pPr lvl="8" algn="r" rtl="0">
              <a:lnSpc>
                <a:spcPct val="100000"/>
              </a:lnSpc>
              <a:spcBef>
                <a:spcPts val="0"/>
              </a:spcBef>
              <a:spcAft>
                <a:spcPts val="0"/>
              </a:spcAft>
              <a:buClr>
                <a:schemeClr val="dk2"/>
              </a:buClr>
              <a:buSzPts val="1400"/>
              <a:buNone/>
              <a:defRPr>
                <a:solidFill>
                  <a:schemeClr val="dk2"/>
                </a:solidFill>
              </a:defRPr>
            </a:lvl9pPr>
          </a:lstStyle>
          <a:p>
            <a:endParaRPr/>
          </a:p>
        </p:txBody>
      </p:sp>
      <p:sp>
        <p:nvSpPr>
          <p:cNvPr id="96" name="Google Shape;96;p16"/>
          <p:cNvSpPr txBox="1">
            <a:spLocks noGrp="1"/>
          </p:cNvSpPr>
          <p:nvPr>
            <p:ph type="title" idx="2"/>
          </p:nvPr>
        </p:nvSpPr>
        <p:spPr>
          <a:xfrm>
            <a:off x="5845528" y="2010025"/>
            <a:ext cx="2695800" cy="488400"/>
          </a:xfrm>
          <a:prstGeom prst="rect">
            <a:avLst/>
          </a:prstGeom>
        </p:spPr>
        <p:txBody>
          <a:bodyPr spcFirstLastPara="1" wrap="square" lIns="91425" tIns="91425" rIns="91425" bIns="91425" anchor="b" anchorCtr="0">
            <a:noAutofit/>
          </a:bodyPr>
          <a:lstStyle>
            <a:lvl1pPr lvl="0" rtl="0">
              <a:spcBef>
                <a:spcPts val="0"/>
              </a:spcBef>
              <a:spcAft>
                <a:spcPts val="0"/>
              </a:spcAft>
              <a:buSzPts val="2100"/>
              <a:buNone/>
              <a:defRPr sz="2100"/>
            </a:lvl1pPr>
            <a:lvl2pPr lvl="1" rtl="0">
              <a:spcBef>
                <a:spcPts val="0"/>
              </a:spcBef>
              <a:spcAft>
                <a:spcPts val="0"/>
              </a:spcAft>
              <a:buSzPts val="3900"/>
              <a:buNone/>
              <a:defRPr sz="3900"/>
            </a:lvl2pPr>
            <a:lvl3pPr lvl="2" rtl="0">
              <a:spcBef>
                <a:spcPts val="0"/>
              </a:spcBef>
              <a:spcAft>
                <a:spcPts val="0"/>
              </a:spcAft>
              <a:buSzPts val="3900"/>
              <a:buNone/>
              <a:defRPr sz="3900"/>
            </a:lvl3pPr>
            <a:lvl4pPr lvl="3" rtl="0">
              <a:spcBef>
                <a:spcPts val="0"/>
              </a:spcBef>
              <a:spcAft>
                <a:spcPts val="0"/>
              </a:spcAft>
              <a:buSzPts val="3900"/>
              <a:buNone/>
              <a:defRPr sz="3900"/>
            </a:lvl4pPr>
            <a:lvl5pPr lvl="4" rtl="0">
              <a:spcBef>
                <a:spcPts val="0"/>
              </a:spcBef>
              <a:spcAft>
                <a:spcPts val="0"/>
              </a:spcAft>
              <a:buSzPts val="3900"/>
              <a:buNone/>
              <a:defRPr sz="3900"/>
            </a:lvl5pPr>
            <a:lvl6pPr lvl="5" rtl="0">
              <a:spcBef>
                <a:spcPts val="0"/>
              </a:spcBef>
              <a:spcAft>
                <a:spcPts val="0"/>
              </a:spcAft>
              <a:buSzPts val="3900"/>
              <a:buNone/>
              <a:defRPr sz="3900"/>
            </a:lvl6pPr>
            <a:lvl7pPr lvl="6" rtl="0">
              <a:spcBef>
                <a:spcPts val="0"/>
              </a:spcBef>
              <a:spcAft>
                <a:spcPts val="0"/>
              </a:spcAft>
              <a:buSzPts val="3900"/>
              <a:buNone/>
              <a:defRPr sz="3900"/>
            </a:lvl7pPr>
            <a:lvl8pPr lvl="7" rtl="0">
              <a:spcBef>
                <a:spcPts val="0"/>
              </a:spcBef>
              <a:spcAft>
                <a:spcPts val="0"/>
              </a:spcAft>
              <a:buSzPts val="3900"/>
              <a:buNone/>
              <a:defRPr sz="3900"/>
            </a:lvl8pPr>
            <a:lvl9pPr lvl="8" rtl="0">
              <a:spcBef>
                <a:spcPts val="0"/>
              </a:spcBef>
              <a:spcAft>
                <a:spcPts val="0"/>
              </a:spcAft>
              <a:buSzPts val="3900"/>
              <a:buNone/>
              <a:defRPr sz="3900"/>
            </a:lvl9pPr>
          </a:lstStyle>
          <a:p>
            <a:endParaRPr/>
          </a:p>
        </p:txBody>
      </p:sp>
      <p:sp>
        <p:nvSpPr>
          <p:cNvPr id="97" name="Google Shape;97;p16"/>
          <p:cNvSpPr txBox="1">
            <a:spLocks noGrp="1"/>
          </p:cNvSpPr>
          <p:nvPr>
            <p:ph type="subTitle" idx="3"/>
          </p:nvPr>
        </p:nvSpPr>
        <p:spPr>
          <a:xfrm>
            <a:off x="5845522" y="2389875"/>
            <a:ext cx="2459400" cy="716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400"/>
              <a:buNone/>
              <a:defRPr sz="1400">
                <a:solidFill>
                  <a:schemeClr val="dk2"/>
                </a:solidFill>
              </a:defRPr>
            </a:lvl1pPr>
            <a:lvl2pPr lvl="1" rtl="0">
              <a:lnSpc>
                <a:spcPct val="100000"/>
              </a:lnSpc>
              <a:spcBef>
                <a:spcPts val="0"/>
              </a:spcBef>
              <a:spcAft>
                <a:spcPts val="0"/>
              </a:spcAft>
              <a:buClr>
                <a:schemeClr val="dk2"/>
              </a:buClr>
              <a:buSzPts val="1400"/>
              <a:buNone/>
              <a:defRPr>
                <a:solidFill>
                  <a:schemeClr val="dk2"/>
                </a:solidFill>
              </a:defRPr>
            </a:lvl2pPr>
            <a:lvl3pPr lvl="2" rtl="0">
              <a:lnSpc>
                <a:spcPct val="100000"/>
              </a:lnSpc>
              <a:spcBef>
                <a:spcPts val="0"/>
              </a:spcBef>
              <a:spcAft>
                <a:spcPts val="0"/>
              </a:spcAft>
              <a:buClr>
                <a:schemeClr val="dk2"/>
              </a:buClr>
              <a:buSzPts val="1400"/>
              <a:buNone/>
              <a:defRPr>
                <a:solidFill>
                  <a:schemeClr val="dk2"/>
                </a:solidFill>
              </a:defRPr>
            </a:lvl3pPr>
            <a:lvl4pPr lvl="3" rtl="0">
              <a:lnSpc>
                <a:spcPct val="100000"/>
              </a:lnSpc>
              <a:spcBef>
                <a:spcPts val="0"/>
              </a:spcBef>
              <a:spcAft>
                <a:spcPts val="0"/>
              </a:spcAft>
              <a:buClr>
                <a:schemeClr val="dk2"/>
              </a:buClr>
              <a:buSzPts val="1400"/>
              <a:buNone/>
              <a:defRPr>
                <a:solidFill>
                  <a:schemeClr val="dk2"/>
                </a:solidFill>
              </a:defRPr>
            </a:lvl4pPr>
            <a:lvl5pPr lvl="4" rtl="0">
              <a:lnSpc>
                <a:spcPct val="100000"/>
              </a:lnSpc>
              <a:spcBef>
                <a:spcPts val="0"/>
              </a:spcBef>
              <a:spcAft>
                <a:spcPts val="0"/>
              </a:spcAft>
              <a:buClr>
                <a:schemeClr val="dk2"/>
              </a:buClr>
              <a:buSzPts val="1400"/>
              <a:buNone/>
              <a:defRPr>
                <a:solidFill>
                  <a:schemeClr val="dk2"/>
                </a:solidFill>
              </a:defRPr>
            </a:lvl5pPr>
            <a:lvl6pPr lvl="5" rtl="0">
              <a:lnSpc>
                <a:spcPct val="100000"/>
              </a:lnSpc>
              <a:spcBef>
                <a:spcPts val="0"/>
              </a:spcBef>
              <a:spcAft>
                <a:spcPts val="0"/>
              </a:spcAft>
              <a:buClr>
                <a:schemeClr val="dk2"/>
              </a:buClr>
              <a:buSzPts val="1400"/>
              <a:buNone/>
              <a:defRPr>
                <a:solidFill>
                  <a:schemeClr val="dk2"/>
                </a:solidFill>
              </a:defRPr>
            </a:lvl6pPr>
            <a:lvl7pPr lvl="6" rtl="0">
              <a:lnSpc>
                <a:spcPct val="100000"/>
              </a:lnSpc>
              <a:spcBef>
                <a:spcPts val="0"/>
              </a:spcBef>
              <a:spcAft>
                <a:spcPts val="0"/>
              </a:spcAft>
              <a:buClr>
                <a:schemeClr val="dk2"/>
              </a:buClr>
              <a:buSzPts val="1400"/>
              <a:buNone/>
              <a:defRPr>
                <a:solidFill>
                  <a:schemeClr val="dk2"/>
                </a:solidFill>
              </a:defRPr>
            </a:lvl7pPr>
            <a:lvl8pPr lvl="7" rtl="0">
              <a:lnSpc>
                <a:spcPct val="100000"/>
              </a:lnSpc>
              <a:spcBef>
                <a:spcPts val="0"/>
              </a:spcBef>
              <a:spcAft>
                <a:spcPts val="0"/>
              </a:spcAft>
              <a:buClr>
                <a:schemeClr val="dk2"/>
              </a:buClr>
              <a:buSzPts val="1400"/>
              <a:buNone/>
              <a:defRPr>
                <a:solidFill>
                  <a:schemeClr val="dk2"/>
                </a:solidFill>
              </a:defRPr>
            </a:lvl8pPr>
            <a:lvl9pPr lvl="8" rtl="0">
              <a:lnSpc>
                <a:spcPct val="100000"/>
              </a:lnSpc>
              <a:spcBef>
                <a:spcPts val="0"/>
              </a:spcBef>
              <a:spcAft>
                <a:spcPts val="0"/>
              </a:spcAft>
              <a:buClr>
                <a:schemeClr val="dk2"/>
              </a:buClr>
              <a:buSzPts val="1400"/>
              <a:buNone/>
              <a:defRPr>
                <a:solidFill>
                  <a:schemeClr val="dk2"/>
                </a:solidFill>
              </a:defRPr>
            </a:lvl9pPr>
          </a:lstStyle>
          <a:p>
            <a:endParaRPr/>
          </a:p>
        </p:txBody>
      </p:sp>
      <p:sp>
        <p:nvSpPr>
          <p:cNvPr id="98" name="Google Shape;98;p16"/>
          <p:cNvSpPr txBox="1">
            <a:spLocks noGrp="1"/>
          </p:cNvSpPr>
          <p:nvPr>
            <p:ph type="title" idx="4"/>
          </p:nvPr>
        </p:nvSpPr>
        <p:spPr>
          <a:xfrm>
            <a:off x="602672" y="3449699"/>
            <a:ext cx="2695800" cy="488400"/>
          </a:xfrm>
          <a:prstGeom prst="rect">
            <a:avLst/>
          </a:prstGeom>
        </p:spPr>
        <p:txBody>
          <a:bodyPr spcFirstLastPara="1" wrap="square" lIns="91425" tIns="91425" rIns="91425" bIns="91425" anchor="b" anchorCtr="0">
            <a:noAutofit/>
          </a:bodyPr>
          <a:lstStyle>
            <a:lvl1pPr lvl="0" algn="r" rtl="0">
              <a:spcBef>
                <a:spcPts val="0"/>
              </a:spcBef>
              <a:spcAft>
                <a:spcPts val="0"/>
              </a:spcAft>
              <a:buSzPts val="2100"/>
              <a:buNone/>
              <a:defRPr sz="2100"/>
            </a:lvl1pPr>
            <a:lvl2pPr lvl="1" algn="r" rtl="0">
              <a:spcBef>
                <a:spcPts val="0"/>
              </a:spcBef>
              <a:spcAft>
                <a:spcPts val="0"/>
              </a:spcAft>
              <a:buSzPts val="3900"/>
              <a:buNone/>
              <a:defRPr sz="3900"/>
            </a:lvl2pPr>
            <a:lvl3pPr lvl="2" algn="r" rtl="0">
              <a:spcBef>
                <a:spcPts val="0"/>
              </a:spcBef>
              <a:spcAft>
                <a:spcPts val="0"/>
              </a:spcAft>
              <a:buSzPts val="3900"/>
              <a:buNone/>
              <a:defRPr sz="3900"/>
            </a:lvl3pPr>
            <a:lvl4pPr lvl="3" algn="r" rtl="0">
              <a:spcBef>
                <a:spcPts val="0"/>
              </a:spcBef>
              <a:spcAft>
                <a:spcPts val="0"/>
              </a:spcAft>
              <a:buSzPts val="3900"/>
              <a:buNone/>
              <a:defRPr sz="3900"/>
            </a:lvl4pPr>
            <a:lvl5pPr lvl="4" algn="r" rtl="0">
              <a:spcBef>
                <a:spcPts val="0"/>
              </a:spcBef>
              <a:spcAft>
                <a:spcPts val="0"/>
              </a:spcAft>
              <a:buSzPts val="3900"/>
              <a:buNone/>
              <a:defRPr sz="3900"/>
            </a:lvl5pPr>
            <a:lvl6pPr lvl="5" algn="r" rtl="0">
              <a:spcBef>
                <a:spcPts val="0"/>
              </a:spcBef>
              <a:spcAft>
                <a:spcPts val="0"/>
              </a:spcAft>
              <a:buSzPts val="3900"/>
              <a:buNone/>
              <a:defRPr sz="3900"/>
            </a:lvl6pPr>
            <a:lvl7pPr lvl="6" algn="r" rtl="0">
              <a:spcBef>
                <a:spcPts val="0"/>
              </a:spcBef>
              <a:spcAft>
                <a:spcPts val="0"/>
              </a:spcAft>
              <a:buSzPts val="3900"/>
              <a:buNone/>
              <a:defRPr sz="3900"/>
            </a:lvl7pPr>
            <a:lvl8pPr lvl="7" algn="r" rtl="0">
              <a:spcBef>
                <a:spcPts val="0"/>
              </a:spcBef>
              <a:spcAft>
                <a:spcPts val="0"/>
              </a:spcAft>
              <a:buSzPts val="3900"/>
              <a:buNone/>
              <a:defRPr sz="3900"/>
            </a:lvl8pPr>
            <a:lvl9pPr lvl="8" algn="r" rtl="0">
              <a:spcBef>
                <a:spcPts val="0"/>
              </a:spcBef>
              <a:spcAft>
                <a:spcPts val="0"/>
              </a:spcAft>
              <a:buSzPts val="3900"/>
              <a:buNone/>
              <a:defRPr sz="3900"/>
            </a:lvl9pPr>
          </a:lstStyle>
          <a:p>
            <a:endParaRPr/>
          </a:p>
        </p:txBody>
      </p:sp>
      <p:sp>
        <p:nvSpPr>
          <p:cNvPr id="99" name="Google Shape;99;p16"/>
          <p:cNvSpPr txBox="1">
            <a:spLocks noGrp="1"/>
          </p:cNvSpPr>
          <p:nvPr>
            <p:ph type="subTitle" idx="5"/>
          </p:nvPr>
        </p:nvSpPr>
        <p:spPr>
          <a:xfrm>
            <a:off x="839201" y="3838273"/>
            <a:ext cx="2459400" cy="7167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2"/>
              </a:buClr>
              <a:buSzPts val="1400"/>
              <a:buNone/>
              <a:defRPr sz="1400">
                <a:solidFill>
                  <a:schemeClr val="dk2"/>
                </a:solidFill>
              </a:defRPr>
            </a:lvl1pPr>
            <a:lvl2pPr lvl="1" algn="r" rtl="0">
              <a:lnSpc>
                <a:spcPct val="100000"/>
              </a:lnSpc>
              <a:spcBef>
                <a:spcPts val="0"/>
              </a:spcBef>
              <a:spcAft>
                <a:spcPts val="0"/>
              </a:spcAft>
              <a:buClr>
                <a:schemeClr val="dk2"/>
              </a:buClr>
              <a:buSzPts val="1400"/>
              <a:buNone/>
              <a:defRPr>
                <a:solidFill>
                  <a:schemeClr val="dk2"/>
                </a:solidFill>
              </a:defRPr>
            </a:lvl2pPr>
            <a:lvl3pPr lvl="2" algn="r" rtl="0">
              <a:lnSpc>
                <a:spcPct val="100000"/>
              </a:lnSpc>
              <a:spcBef>
                <a:spcPts val="0"/>
              </a:spcBef>
              <a:spcAft>
                <a:spcPts val="0"/>
              </a:spcAft>
              <a:buClr>
                <a:schemeClr val="dk2"/>
              </a:buClr>
              <a:buSzPts val="1400"/>
              <a:buNone/>
              <a:defRPr>
                <a:solidFill>
                  <a:schemeClr val="dk2"/>
                </a:solidFill>
              </a:defRPr>
            </a:lvl3pPr>
            <a:lvl4pPr lvl="3" algn="r" rtl="0">
              <a:lnSpc>
                <a:spcPct val="100000"/>
              </a:lnSpc>
              <a:spcBef>
                <a:spcPts val="0"/>
              </a:spcBef>
              <a:spcAft>
                <a:spcPts val="0"/>
              </a:spcAft>
              <a:buClr>
                <a:schemeClr val="dk2"/>
              </a:buClr>
              <a:buSzPts val="1400"/>
              <a:buNone/>
              <a:defRPr>
                <a:solidFill>
                  <a:schemeClr val="dk2"/>
                </a:solidFill>
              </a:defRPr>
            </a:lvl4pPr>
            <a:lvl5pPr lvl="4" algn="r" rtl="0">
              <a:lnSpc>
                <a:spcPct val="100000"/>
              </a:lnSpc>
              <a:spcBef>
                <a:spcPts val="0"/>
              </a:spcBef>
              <a:spcAft>
                <a:spcPts val="0"/>
              </a:spcAft>
              <a:buClr>
                <a:schemeClr val="dk2"/>
              </a:buClr>
              <a:buSzPts val="1400"/>
              <a:buNone/>
              <a:defRPr>
                <a:solidFill>
                  <a:schemeClr val="dk2"/>
                </a:solidFill>
              </a:defRPr>
            </a:lvl5pPr>
            <a:lvl6pPr lvl="5" algn="r" rtl="0">
              <a:lnSpc>
                <a:spcPct val="100000"/>
              </a:lnSpc>
              <a:spcBef>
                <a:spcPts val="0"/>
              </a:spcBef>
              <a:spcAft>
                <a:spcPts val="0"/>
              </a:spcAft>
              <a:buClr>
                <a:schemeClr val="dk2"/>
              </a:buClr>
              <a:buSzPts val="1400"/>
              <a:buNone/>
              <a:defRPr>
                <a:solidFill>
                  <a:schemeClr val="dk2"/>
                </a:solidFill>
              </a:defRPr>
            </a:lvl6pPr>
            <a:lvl7pPr lvl="6" algn="r" rtl="0">
              <a:lnSpc>
                <a:spcPct val="100000"/>
              </a:lnSpc>
              <a:spcBef>
                <a:spcPts val="0"/>
              </a:spcBef>
              <a:spcAft>
                <a:spcPts val="0"/>
              </a:spcAft>
              <a:buClr>
                <a:schemeClr val="dk2"/>
              </a:buClr>
              <a:buSzPts val="1400"/>
              <a:buNone/>
              <a:defRPr>
                <a:solidFill>
                  <a:schemeClr val="dk2"/>
                </a:solidFill>
              </a:defRPr>
            </a:lvl7pPr>
            <a:lvl8pPr lvl="7" algn="r" rtl="0">
              <a:lnSpc>
                <a:spcPct val="100000"/>
              </a:lnSpc>
              <a:spcBef>
                <a:spcPts val="0"/>
              </a:spcBef>
              <a:spcAft>
                <a:spcPts val="0"/>
              </a:spcAft>
              <a:buClr>
                <a:schemeClr val="dk2"/>
              </a:buClr>
              <a:buSzPts val="1400"/>
              <a:buNone/>
              <a:defRPr>
                <a:solidFill>
                  <a:schemeClr val="dk2"/>
                </a:solidFill>
              </a:defRPr>
            </a:lvl8pPr>
            <a:lvl9pPr lvl="8" algn="r" rtl="0">
              <a:lnSpc>
                <a:spcPct val="100000"/>
              </a:lnSpc>
              <a:spcBef>
                <a:spcPts val="0"/>
              </a:spcBef>
              <a:spcAft>
                <a:spcPts val="0"/>
              </a:spcAft>
              <a:buClr>
                <a:schemeClr val="dk2"/>
              </a:buClr>
              <a:buSzPts val="1400"/>
              <a:buNone/>
              <a:defRPr>
                <a:solidFill>
                  <a:schemeClr val="dk2"/>
                </a:solidFill>
              </a:defRPr>
            </a:lvl9pPr>
          </a:lstStyle>
          <a:p>
            <a:endParaRPr/>
          </a:p>
        </p:txBody>
      </p:sp>
      <p:sp>
        <p:nvSpPr>
          <p:cNvPr id="100" name="Google Shape;100;p16"/>
          <p:cNvSpPr txBox="1">
            <a:spLocks noGrp="1"/>
          </p:cNvSpPr>
          <p:nvPr>
            <p:ph type="title" idx="6"/>
          </p:nvPr>
        </p:nvSpPr>
        <p:spPr>
          <a:xfrm>
            <a:off x="5845528" y="3449695"/>
            <a:ext cx="2695800" cy="488400"/>
          </a:xfrm>
          <a:prstGeom prst="rect">
            <a:avLst/>
          </a:prstGeom>
        </p:spPr>
        <p:txBody>
          <a:bodyPr spcFirstLastPara="1" wrap="square" lIns="91425" tIns="91425" rIns="91425" bIns="91425" anchor="b" anchorCtr="0">
            <a:noAutofit/>
          </a:bodyPr>
          <a:lstStyle>
            <a:lvl1pPr lvl="0" rtl="0">
              <a:spcBef>
                <a:spcPts val="0"/>
              </a:spcBef>
              <a:spcAft>
                <a:spcPts val="0"/>
              </a:spcAft>
              <a:buSzPts val="2100"/>
              <a:buNone/>
              <a:defRPr sz="2100"/>
            </a:lvl1pPr>
            <a:lvl2pPr lvl="1" rtl="0">
              <a:spcBef>
                <a:spcPts val="0"/>
              </a:spcBef>
              <a:spcAft>
                <a:spcPts val="0"/>
              </a:spcAft>
              <a:buSzPts val="3900"/>
              <a:buNone/>
              <a:defRPr sz="3900"/>
            </a:lvl2pPr>
            <a:lvl3pPr lvl="2" rtl="0">
              <a:spcBef>
                <a:spcPts val="0"/>
              </a:spcBef>
              <a:spcAft>
                <a:spcPts val="0"/>
              </a:spcAft>
              <a:buSzPts val="3900"/>
              <a:buNone/>
              <a:defRPr sz="3900"/>
            </a:lvl3pPr>
            <a:lvl4pPr lvl="3" rtl="0">
              <a:spcBef>
                <a:spcPts val="0"/>
              </a:spcBef>
              <a:spcAft>
                <a:spcPts val="0"/>
              </a:spcAft>
              <a:buSzPts val="3900"/>
              <a:buNone/>
              <a:defRPr sz="3900"/>
            </a:lvl4pPr>
            <a:lvl5pPr lvl="4" rtl="0">
              <a:spcBef>
                <a:spcPts val="0"/>
              </a:spcBef>
              <a:spcAft>
                <a:spcPts val="0"/>
              </a:spcAft>
              <a:buSzPts val="3900"/>
              <a:buNone/>
              <a:defRPr sz="3900"/>
            </a:lvl5pPr>
            <a:lvl6pPr lvl="5" rtl="0">
              <a:spcBef>
                <a:spcPts val="0"/>
              </a:spcBef>
              <a:spcAft>
                <a:spcPts val="0"/>
              </a:spcAft>
              <a:buSzPts val="3900"/>
              <a:buNone/>
              <a:defRPr sz="3900"/>
            </a:lvl6pPr>
            <a:lvl7pPr lvl="6" rtl="0">
              <a:spcBef>
                <a:spcPts val="0"/>
              </a:spcBef>
              <a:spcAft>
                <a:spcPts val="0"/>
              </a:spcAft>
              <a:buSzPts val="3900"/>
              <a:buNone/>
              <a:defRPr sz="3900"/>
            </a:lvl7pPr>
            <a:lvl8pPr lvl="7" rtl="0">
              <a:spcBef>
                <a:spcPts val="0"/>
              </a:spcBef>
              <a:spcAft>
                <a:spcPts val="0"/>
              </a:spcAft>
              <a:buSzPts val="3900"/>
              <a:buNone/>
              <a:defRPr sz="3900"/>
            </a:lvl8pPr>
            <a:lvl9pPr lvl="8" rtl="0">
              <a:spcBef>
                <a:spcPts val="0"/>
              </a:spcBef>
              <a:spcAft>
                <a:spcPts val="0"/>
              </a:spcAft>
              <a:buSzPts val="3900"/>
              <a:buNone/>
              <a:defRPr sz="3900"/>
            </a:lvl9pPr>
          </a:lstStyle>
          <a:p>
            <a:endParaRPr/>
          </a:p>
        </p:txBody>
      </p:sp>
      <p:sp>
        <p:nvSpPr>
          <p:cNvPr id="101" name="Google Shape;101;p16"/>
          <p:cNvSpPr txBox="1">
            <a:spLocks noGrp="1"/>
          </p:cNvSpPr>
          <p:nvPr>
            <p:ph type="subTitle" idx="7"/>
          </p:nvPr>
        </p:nvSpPr>
        <p:spPr>
          <a:xfrm>
            <a:off x="5845522" y="3838276"/>
            <a:ext cx="2459400" cy="7167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2"/>
              </a:buClr>
              <a:buSzPts val="1400"/>
              <a:buNone/>
              <a:defRPr sz="1400">
                <a:solidFill>
                  <a:schemeClr val="dk2"/>
                </a:solidFill>
              </a:defRPr>
            </a:lvl1pPr>
            <a:lvl2pPr lvl="1" rtl="0">
              <a:lnSpc>
                <a:spcPct val="100000"/>
              </a:lnSpc>
              <a:spcBef>
                <a:spcPts val="0"/>
              </a:spcBef>
              <a:spcAft>
                <a:spcPts val="0"/>
              </a:spcAft>
              <a:buClr>
                <a:schemeClr val="dk2"/>
              </a:buClr>
              <a:buSzPts val="1400"/>
              <a:buNone/>
              <a:defRPr>
                <a:solidFill>
                  <a:schemeClr val="dk2"/>
                </a:solidFill>
              </a:defRPr>
            </a:lvl2pPr>
            <a:lvl3pPr lvl="2" rtl="0">
              <a:lnSpc>
                <a:spcPct val="100000"/>
              </a:lnSpc>
              <a:spcBef>
                <a:spcPts val="0"/>
              </a:spcBef>
              <a:spcAft>
                <a:spcPts val="0"/>
              </a:spcAft>
              <a:buClr>
                <a:schemeClr val="dk2"/>
              </a:buClr>
              <a:buSzPts val="1400"/>
              <a:buNone/>
              <a:defRPr>
                <a:solidFill>
                  <a:schemeClr val="dk2"/>
                </a:solidFill>
              </a:defRPr>
            </a:lvl3pPr>
            <a:lvl4pPr lvl="3" rtl="0">
              <a:lnSpc>
                <a:spcPct val="100000"/>
              </a:lnSpc>
              <a:spcBef>
                <a:spcPts val="0"/>
              </a:spcBef>
              <a:spcAft>
                <a:spcPts val="0"/>
              </a:spcAft>
              <a:buClr>
                <a:schemeClr val="dk2"/>
              </a:buClr>
              <a:buSzPts val="1400"/>
              <a:buNone/>
              <a:defRPr>
                <a:solidFill>
                  <a:schemeClr val="dk2"/>
                </a:solidFill>
              </a:defRPr>
            </a:lvl4pPr>
            <a:lvl5pPr lvl="4" rtl="0">
              <a:lnSpc>
                <a:spcPct val="100000"/>
              </a:lnSpc>
              <a:spcBef>
                <a:spcPts val="0"/>
              </a:spcBef>
              <a:spcAft>
                <a:spcPts val="0"/>
              </a:spcAft>
              <a:buClr>
                <a:schemeClr val="dk2"/>
              </a:buClr>
              <a:buSzPts val="1400"/>
              <a:buNone/>
              <a:defRPr>
                <a:solidFill>
                  <a:schemeClr val="dk2"/>
                </a:solidFill>
              </a:defRPr>
            </a:lvl5pPr>
            <a:lvl6pPr lvl="5" rtl="0">
              <a:lnSpc>
                <a:spcPct val="100000"/>
              </a:lnSpc>
              <a:spcBef>
                <a:spcPts val="0"/>
              </a:spcBef>
              <a:spcAft>
                <a:spcPts val="0"/>
              </a:spcAft>
              <a:buClr>
                <a:schemeClr val="dk2"/>
              </a:buClr>
              <a:buSzPts val="1400"/>
              <a:buNone/>
              <a:defRPr>
                <a:solidFill>
                  <a:schemeClr val="dk2"/>
                </a:solidFill>
              </a:defRPr>
            </a:lvl6pPr>
            <a:lvl7pPr lvl="6" rtl="0">
              <a:lnSpc>
                <a:spcPct val="100000"/>
              </a:lnSpc>
              <a:spcBef>
                <a:spcPts val="0"/>
              </a:spcBef>
              <a:spcAft>
                <a:spcPts val="0"/>
              </a:spcAft>
              <a:buClr>
                <a:schemeClr val="dk2"/>
              </a:buClr>
              <a:buSzPts val="1400"/>
              <a:buNone/>
              <a:defRPr>
                <a:solidFill>
                  <a:schemeClr val="dk2"/>
                </a:solidFill>
              </a:defRPr>
            </a:lvl7pPr>
            <a:lvl8pPr lvl="7" rtl="0">
              <a:lnSpc>
                <a:spcPct val="100000"/>
              </a:lnSpc>
              <a:spcBef>
                <a:spcPts val="0"/>
              </a:spcBef>
              <a:spcAft>
                <a:spcPts val="0"/>
              </a:spcAft>
              <a:buClr>
                <a:schemeClr val="dk2"/>
              </a:buClr>
              <a:buSzPts val="1400"/>
              <a:buNone/>
              <a:defRPr>
                <a:solidFill>
                  <a:schemeClr val="dk2"/>
                </a:solidFill>
              </a:defRPr>
            </a:lvl8pPr>
            <a:lvl9pPr lvl="8" rtl="0">
              <a:lnSpc>
                <a:spcPct val="100000"/>
              </a:lnSpc>
              <a:spcBef>
                <a:spcPts val="0"/>
              </a:spcBef>
              <a:spcAft>
                <a:spcPts val="0"/>
              </a:spcAft>
              <a:buClr>
                <a:schemeClr val="dk2"/>
              </a:buClr>
              <a:buSzPts val="1400"/>
              <a:buNone/>
              <a:defRPr>
                <a:solidFill>
                  <a:schemeClr val="dk2"/>
                </a:solidFill>
              </a:defRPr>
            </a:lvl9pPr>
          </a:lstStyle>
          <a:p>
            <a:endParaRPr/>
          </a:p>
        </p:txBody>
      </p:sp>
      <p:sp>
        <p:nvSpPr>
          <p:cNvPr id="102" name="Google Shape;102;p16"/>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157"/>
        <p:cNvGrpSpPr/>
        <p:nvPr/>
      </p:nvGrpSpPr>
      <p:grpSpPr>
        <a:xfrm>
          <a:off x="0" y="0"/>
          <a:ext cx="0" cy="0"/>
          <a:chOff x="0" y="0"/>
          <a:chExt cx="0" cy="0"/>
        </a:xfrm>
      </p:grpSpPr>
      <p:pic>
        <p:nvPicPr>
          <p:cNvPr id="158" name="Google Shape;158;p2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159"/>
        <p:cNvGrpSpPr/>
        <p:nvPr/>
      </p:nvGrpSpPr>
      <p:grpSpPr>
        <a:xfrm>
          <a:off x="0" y="0"/>
          <a:ext cx="0" cy="0"/>
          <a:chOff x="0" y="0"/>
          <a:chExt cx="0" cy="0"/>
        </a:xfrm>
      </p:grpSpPr>
      <p:pic>
        <p:nvPicPr>
          <p:cNvPr id="160" name="Google Shape;160;p2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61" name="Google Shape;161;p24"/>
          <p:cNvPicPr preferRelativeResize="0"/>
          <p:nvPr/>
        </p:nvPicPr>
        <p:blipFill>
          <a:blip r:embed="rId3">
            <a:alphaModFix/>
          </a:blip>
          <a:stretch>
            <a:fillRect/>
          </a:stretch>
        </p:blipFill>
        <p:spPr>
          <a:xfrm>
            <a:off x="255775" y="186275"/>
            <a:ext cx="8632448" cy="4770949"/>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162"/>
        <p:cNvGrpSpPr/>
        <p:nvPr/>
      </p:nvGrpSpPr>
      <p:grpSpPr>
        <a:xfrm>
          <a:off x="0" y="0"/>
          <a:ext cx="0" cy="0"/>
          <a:chOff x="0" y="0"/>
          <a:chExt cx="0" cy="0"/>
        </a:xfrm>
      </p:grpSpPr>
      <p:pic>
        <p:nvPicPr>
          <p:cNvPr id="163" name="Google Shape;163;p25"/>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64" name="Google Shape;164;p25"/>
          <p:cNvPicPr preferRelativeResize="0"/>
          <p:nvPr/>
        </p:nvPicPr>
        <p:blipFill>
          <a:blip r:embed="rId3">
            <a:alphaModFix/>
          </a:blip>
          <a:stretch>
            <a:fillRect/>
          </a:stretch>
        </p:blipFill>
        <p:spPr>
          <a:xfrm>
            <a:off x="254425" y="201113"/>
            <a:ext cx="8635149" cy="4741275"/>
          </a:xfrm>
          <a:prstGeom prst="rect">
            <a:avLst/>
          </a:prstGeom>
          <a:no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165"/>
        <p:cNvGrpSpPr/>
        <p:nvPr/>
      </p:nvGrpSpPr>
      <p:grpSpPr>
        <a:xfrm>
          <a:off x="0" y="0"/>
          <a:ext cx="0" cy="0"/>
          <a:chOff x="0" y="0"/>
          <a:chExt cx="0" cy="0"/>
        </a:xfrm>
      </p:grpSpPr>
      <p:pic>
        <p:nvPicPr>
          <p:cNvPr id="166" name="Google Shape;166;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67" name="Google Shape;167;p26"/>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a:blip r:embed="rId3">
            <a:alphaModFix/>
          </a:blip>
          <a:stretch>
            <a:fill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595959"/>
              </a:buClr>
              <a:buSzPts val="4800"/>
              <a:buNone/>
              <a:defRPr sz="4800" b="0">
                <a:solidFill>
                  <a:srgbClr val="595959"/>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pic>
        <p:nvPicPr>
          <p:cNvPr id="22" name="Google Shape;22;p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3" name="Google Shape;23;p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
        <p:nvSpPr>
          <p:cNvPr id="24" name="Google Shape;24;p4"/>
          <p:cNvSpPr txBox="1">
            <a:spLocks noGrp="1"/>
          </p:cNvSpPr>
          <p:nvPr>
            <p:ph type="title"/>
          </p:nvPr>
        </p:nvSpPr>
        <p:spPr>
          <a:xfrm>
            <a:off x="1836900" y="711175"/>
            <a:ext cx="54702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
        <p:nvSpPr>
          <p:cNvPr id="25" name="Google Shape;25;p4"/>
          <p:cNvSpPr txBox="1">
            <a:spLocks noGrp="1"/>
          </p:cNvSpPr>
          <p:nvPr>
            <p:ph type="body" idx="1"/>
          </p:nvPr>
        </p:nvSpPr>
        <p:spPr>
          <a:xfrm>
            <a:off x="1398275" y="1249425"/>
            <a:ext cx="6963300" cy="2836500"/>
          </a:xfrm>
          <a:prstGeom prst="rect">
            <a:avLst/>
          </a:prstGeom>
        </p:spPr>
        <p:txBody>
          <a:bodyPr spcFirstLastPara="1" wrap="square" lIns="91425" tIns="91425" rIns="91425" bIns="91425" anchor="t" anchorCtr="0">
            <a:noAutofit/>
          </a:bodyPr>
          <a:lstStyle>
            <a:lvl1pPr marL="457200" lvl="0" indent="-288925">
              <a:spcBef>
                <a:spcPts val="0"/>
              </a:spcBef>
              <a:spcAft>
                <a:spcPts val="0"/>
              </a:spcAft>
              <a:buClr>
                <a:schemeClr val="dk2"/>
              </a:buClr>
              <a:buSzPts val="950"/>
              <a:buChar char="●"/>
              <a:defRPr sz="950">
                <a:solidFill>
                  <a:schemeClr val="dk2"/>
                </a:solidFill>
              </a:defRPr>
            </a:lvl1pPr>
            <a:lvl2pPr marL="914400" lvl="1" indent="-288925">
              <a:spcBef>
                <a:spcPts val="1600"/>
              </a:spcBef>
              <a:spcAft>
                <a:spcPts val="0"/>
              </a:spcAft>
              <a:buClr>
                <a:schemeClr val="dk2"/>
              </a:buClr>
              <a:buSzPts val="950"/>
              <a:buChar char="○"/>
              <a:defRPr sz="950">
                <a:solidFill>
                  <a:schemeClr val="dk2"/>
                </a:solidFill>
              </a:defRPr>
            </a:lvl2pPr>
            <a:lvl3pPr marL="1371600" lvl="2" indent="-288925">
              <a:spcBef>
                <a:spcPts val="1600"/>
              </a:spcBef>
              <a:spcAft>
                <a:spcPts val="0"/>
              </a:spcAft>
              <a:buClr>
                <a:schemeClr val="dk2"/>
              </a:buClr>
              <a:buSzPts val="950"/>
              <a:buChar char="■"/>
              <a:defRPr sz="950">
                <a:solidFill>
                  <a:schemeClr val="dk2"/>
                </a:solidFill>
              </a:defRPr>
            </a:lvl3pPr>
            <a:lvl4pPr marL="1828800" lvl="3" indent="-288925">
              <a:spcBef>
                <a:spcPts val="1600"/>
              </a:spcBef>
              <a:spcAft>
                <a:spcPts val="0"/>
              </a:spcAft>
              <a:buClr>
                <a:schemeClr val="dk2"/>
              </a:buClr>
              <a:buSzPts val="950"/>
              <a:buChar char="●"/>
              <a:defRPr sz="950">
                <a:solidFill>
                  <a:schemeClr val="dk2"/>
                </a:solidFill>
              </a:defRPr>
            </a:lvl4pPr>
            <a:lvl5pPr marL="2286000" lvl="4" indent="-288925">
              <a:spcBef>
                <a:spcPts val="1600"/>
              </a:spcBef>
              <a:spcAft>
                <a:spcPts val="0"/>
              </a:spcAft>
              <a:buClr>
                <a:schemeClr val="dk2"/>
              </a:buClr>
              <a:buSzPts val="950"/>
              <a:buChar char="○"/>
              <a:defRPr sz="950">
                <a:solidFill>
                  <a:schemeClr val="dk2"/>
                </a:solidFill>
              </a:defRPr>
            </a:lvl5pPr>
            <a:lvl6pPr marL="2743200" lvl="5" indent="-288925">
              <a:spcBef>
                <a:spcPts val="1600"/>
              </a:spcBef>
              <a:spcAft>
                <a:spcPts val="0"/>
              </a:spcAft>
              <a:buClr>
                <a:schemeClr val="dk2"/>
              </a:buClr>
              <a:buSzPts val="950"/>
              <a:buChar char="■"/>
              <a:defRPr sz="950">
                <a:solidFill>
                  <a:schemeClr val="dk2"/>
                </a:solidFill>
              </a:defRPr>
            </a:lvl6pPr>
            <a:lvl7pPr marL="3200400" lvl="6" indent="-288925">
              <a:spcBef>
                <a:spcPts val="1600"/>
              </a:spcBef>
              <a:spcAft>
                <a:spcPts val="0"/>
              </a:spcAft>
              <a:buClr>
                <a:schemeClr val="dk2"/>
              </a:buClr>
              <a:buSzPts val="950"/>
              <a:buChar char="●"/>
              <a:defRPr sz="950">
                <a:solidFill>
                  <a:schemeClr val="dk2"/>
                </a:solidFill>
              </a:defRPr>
            </a:lvl7pPr>
            <a:lvl8pPr marL="3657600" lvl="7" indent="-288925">
              <a:spcBef>
                <a:spcPts val="1600"/>
              </a:spcBef>
              <a:spcAft>
                <a:spcPts val="0"/>
              </a:spcAft>
              <a:buClr>
                <a:schemeClr val="dk2"/>
              </a:buClr>
              <a:buSzPts val="950"/>
              <a:buChar char="○"/>
              <a:defRPr sz="950">
                <a:solidFill>
                  <a:schemeClr val="dk2"/>
                </a:solidFill>
              </a:defRPr>
            </a:lvl8pPr>
            <a:lvl9pPr marL="4114800" lvl="8" indent="-288925">
              <a:spcBef>
                <a:spcPts val="1600"/>
              </a:spcBef>
              <a:spcAft>
                <a:spcPts val="1600"/>
              </a:spcAft>
              <a:buClr>
                <a:schemeClr val="dk2"/>
              </a:buClr>
              <a:buSzPts val="950"/>
              <a:buChar char="■"/>
              <a:defRPr sz="950">
                <a:solidFill>
                  <a:schemeClr val="dk2"/>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6"/>
        <p:cNvGrpSpPr/>
        <p:nvPr/>
      </p:nvGrpSpPr>
      <p:grpSpPr>
        <a:xfrm>
          <a:off x="0" y="0"/>
          <a:ext cx="0" cy="0"/>
          <a:chOff x="0" y="0"/>
          <a:chExt cx="0" cy="0"/>
        </a:xfrm>
      </p:grpSpPr>
      <p:pic>
        <p:nvPicPr>
          <p:cNvPr id="37" name="Google Shape;37;p7"/>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38" name="Google Shape;38;p7"/>
          <p:cNvPicPr preferRelativeResize="0"/>
          <p:nvPr/>
        </p:nvPicPr>
        <p:blipFill>
          <a:blip r:embed="rId3">
            <a:alphaModFix/>
          </a:blip>
          <a:stretch>
            <a:fillRect/>
          </a:stretch>
        </p:blipFill>
        <p:spPr>
          <a:xfrm>
            <a:off x="254425" y="201113"/>
            <a:ext cx="8635149" cy="4741275"/>
          </a:xfrm>
          <a:prstGeom prst="rect">
            <a:avLst/>
          </a:prstGeom>
          <a:noFill/>
          <a:ln>
            <a:noFill/>
          </a:ln>
        </p:spPr>
      </p:pic>
      <p:sp>
        <p:nvSpPr>
          <p:cNvPr id="39" name="Google Shape;39;p7"/>
          <p:cNvSpPr txBox="1">
            <a:spLocks noGrp="1"/>
          </p:cNvSpPr>
          <p:nvPr>
            <p:ph type="body" idx="1"/>
          </p:nvPr>
        </p:nvSpPr>
        <p:spPr>
          <a:xfrm>
            <a:off x="996375" y="1900525"/>
            <a:ext cx="2901600" cy="2270400"/>
          </a:xfrm>
          <a:prstGeom prst="rect">
            <a:avLst/>
          </a:prstGeom>
        </p:spPr>
        <p:txBody>
          <a:bodyPr spcFirstLastPara="1" wrap="square" lIns="91425" tIns="91425" rIns="91425" bIns="91425" anchor="t" anchorCtr="0">
            <a:noAutofit/>
          </a:bodyPr>
          <a:lstStyle>
            <a:lvl1pPr marL="457200" lvl="0" indent="-330200">
              <a:lnSpc>
                <a:spcPct val="100000"/>
              </a:lnSpc>
              <a:spcBef>
                <a:spcPts val="0"/>
              </a:spcBef>
              <a:spcAft>
                <a:spcPts val="0"/>
              </a:spcAft>
              <a:buClr>
                <a:schemeClr val="dk2"/>
              </a:buClr>
              <a:buSzPts val="1600"/>
              <a:buChar char="●"/>
              <a:defRPr sz="1600">
                <a:solidFill>
                  <a:schemeClr val="dk2"/>
                </a:solidFill>
              </a:defRPr>
            </a:lvl1pPr>
            <a:lvl2pPr marL="914400" lvl="1" indent="-330200">
              <a:lnSpc>
                <a:spcPct val="100000"/>
              </a:lnSpc>
              <a:spcBef>
                <a:spcPts val="1600"/>
              </a:spcBef>
              <a:spcAft>
                <a:spcPts val="0"/>
              </a:spcAft>
              <a:buClr>
                <a:schemeClr val="dk2"/>
              </a:buClr>
              <a:buSzPts val="1600"/>
              <a:buChar char="○"/>
              <a:defRPr sz="1600">
                <a:solidFill>
                  <a:schemeClr val="dk2"/>
                </a:solidFill>
              </a:defRPr>
            </a:lvl2pPr>
            <a:lvl3pPr marL="1371600" lvl="2" indent="-330200">
              <a:lnSpc>
                <a:spcPct val="100000"/>
              </a:lnSpc>
              <a:spcBef>
                <a:spcPts val="1600"/>
              </a:spcBef>
              <a:spcAft>
                <a:spcPts val="0"/>
              </a:spcAft>
              <a:buClr>
                <a:schemeClr val="dk2"/>
              </a:buClr>
              <a:buSzPts val="1600"/>
              <a:buChar char="■"/>
              <a:defRPr sz="1600">
                <a:solidFill>
                  <a:schemeClr val="dk2"/>
                </a:solidFill>
              </a:defRPr>
            </a:lvl3pPr>
            <a:lvl4pPr marL="1828800" lvl="3" indent="-330200">
              <a:lnSpc>
                <a:spcPct val="100000"/>
              </a:lnSpc>
              <a:spcBef>
                <a:spcPts val="1600"/>
              </a:spcBef>
              <a:spcAft>
                <a:spcPts val="0"/>
              </a:spcAft>
              <a:buClr>
                <a:schemeClr val="dk2"/>
              </a:buClr>
              <a:buSzPts val="1600"/>
              <a:buChar char="●"/>
              <a:defRPr sz="1600">
                <a:solidFill>
                  <a:schemeClr val="dk2"/>
                </a:solidFill>
              </a:defRPr>
            </a:lvl4pPr>
            <a:lvl5pPr marL="2286000" lvl="4" indent="-330200">
              <a:lnSpc>
                <a:spcPct val="100000"/>
              </a:lnSpc>
              <a:spcBef>
                <a:spcPts val="1600"/>
              </a:spcBef>
              <a:spcAft>
                <a:spcPts val="0"/>
              </a:spcAft>
              <a:buClr>
                <a:schemeClr val="dk2"/>
              </a:buClr>
              <a:buSzPts val="1600"/>
              <a:buChar char="○"/>
              <a:defRPr sz="1600">
                <a:solidFill>
                  <a:schemeClr val="dk2"/>
                </a:solidFill>
              </a:defRPr>
            </a:lvl5pPr>
            <a:lvl6pPr marL="2743200" lvl="5" indent="-330200">
              <a:lnSpc>
                <a:spcPct val="100000"/>
              </a:lnSpc>
              <a:spcBef>
                <a:spcPts val="1600"/>
              </a:spcBef>
              <a:spcAft>
                <a:spcPts val="0"/>
              </a:spcAft>
              <a:buClr>
                <a:schemeClr val="dk2"/>
              </a:buClr>
              <a:buSzPts val="1600"/>
              <a:buChar char="■"/>
              <a:defRPr sz="1600">
                <a:solidFill>
                  <a:schemeClr val="dk2"/>
                </a:solidFill>
              </a:defRPr>
            </a:lvl6pPr>
            <a:lvl7pPr marL="3200400" lvl="6" indent="-330200">
              <a:lnSpc>
                <a:spcPct val="100000"/>
              </a:lnSpc>
              <a:spcBef>
                <a:spcPts val="1600"/>
              </a:spcBef>
              <a:spcAft>
                <a:spcPts val="0"/>
              </a:spcAft>
              <a:buClr>
                <a:schemeClr val="dk2"/>
              </a:buClr>
              <a:buSzPts val="1600"/>
              <a:buChar char="●"/>
              <a:defRPr sz="1600">
                <a:solidFill>
                  <a:schemeClr val="dk2"/>
                </a:solidFill>
              </a:defRPr>
            </a:lvl7pPr>
            <a:lvl8pPr marL="3657600" lvl="7" indent="-330200">
              <a:lnSpc>
                <a:spcPct val="100000"/>
              </a:lnSpc>
              <a:spcBef>
                <a:spcPts val="1600"/>
              </a:spcBef>
              <a:spcAft>
                <a:spcPts val="0"/>
              </a:spcAft>
              <a:buClr>
                <a:schemeClr val="dk2"/>
              </a:buClr>
              <a:buSzPts val="1600"/>
              <a:buChar char="○"/>
              <a:defRPr sz="1600">
                <a:solidFill>
                  <a:schemeClr val="dk2"/>
                </a:solidFill>
              </a:defRPr>
            </a:lvl8pPr>
            <a:lvl9pPr marL="4114800" lvl="8" indent="-33020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40" name="Google Shape;40;p7"/>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pic>
        <p:nvPicPr>
          <p:cNvPr id="45" name="Google Shape;45;p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46" name="Google Shape;46;p9"/>
          <p:cNvPicPr preferRelativeResize="0"/>
          <p:nvPr/>
        </p:nvPicPr>
        <p:blipFill>
          <a:blip r:embed="rId3">
            <a:alphaModFix/>
          </a:blip>
          <a:stretch>
            <a:fillRect/>
          </a:stretch>
        </p:blipFill>
        <p:spPr>
          <a:xfrm>
            <a:off x="255775" y="186275"/>
            <a:ext cx="8632448" cy="4770949"/>
          </a:xfrm>
          <a:prstGeom prst="rect">
            <a:avLst/>
          </a:prstGeom>
          <a:noFill/>
          <a:ln>
            <a:noFill/>
          </a:ln>
        </p:spPr>
      </p:pic>
      <p:sp>
        <p:nvSpPr>
          <p:cNvPr id="47" name="Google Shape;47;p9"/>
          <p:cNvSpPr txBox="1">
            <a:spLocks noGrp="1"/>
          </p:cNvSpPr>
          <p:nvPr>
            <p:ph type="subTitle" idx="1"/>
          </p:nvPr>
        </p:nvSpPr>
        <p:spPr>
          <a:xfrm>
            <a:off x="1629950" y="3828100"/>
            <a:ext cx="2332500" cy="697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Font typeface="Concert One"/>
              <a:buNone/>
              <a:defRPr sz="1600">
                <a:latin typeface="Concert One"/>
                <a:ea typeface="Concert One"/>
                <a:cs typeface="Concert One"/>
                <a:sym typeface="Concert One"/>
              </a:defRPr>
            </a:lvl1pPr>
            <a:lvl2pPr lvl="1">
              <a:lnSpc>
                <a:spcPct val="100000"/>
              </a:lnSpc>
              <a:spcBef>
                <a:spcPts val="0"/>
              </a:spcBef>
              <a:spcAft>
                <a:spcPts val="0"/>
              </a:spcAft>
              <a:buSzPts val="1400"/>
              <a:buNone/>
              <a:defRPr/>
            </a:lvl2pPr>
            <a:lvl3pPr lvl="2">
              <a:lnSpc>
                <a:spcPct val="100000"/>
              </a:lnSpc>
              <a:spcBef>
                <a:spcPts val="0"/>
              </a:spcBef>
              <a:spcAft>
                <a:spcPts val="0"/>
              </a:spcAft>
              <a:buSzPts val="1400"/>
              <a:buNone/>
              <a:defRPr/>
            </a:lvl3pPr>
            <a:lvl4pPr lvl="3">
              <a:lnSpc>
                <a:spcPct val="100000"/>
              </a:lnSpc>
              <a:spcBef>
                <a:spcPts val="0"/>
              </a:spcBef>
              <a:spcAft>
                <a:spcPts val="0"/>
              </a:spcAft>
              <a:buSzPts val="1400"/>
              <a:buNone/>
              <a:defRPr/>
            </a:lvl4pPr>
            <a:lvl5pPr lvl="4">
              <a:lnSpc>
                <a:spcPct val="100000"/>
              </a:lnSpc>
              <a:spcBef>
                <a:spcPts val="0"/>
              </a:spcBef>
              <a:spcAft>
                <a:spcPts val="0"/>
              </a:spcAft>
              <a:buSzPts val="1400"/>
              <a:buNone/>
              <a:defRPr/>
            </a:lvl5pPr>
            <a:lvl6pPr lvl="5">
              <a:lnSpc>
                <a:spcPct val="100000"/>
              </a:lnSpc>
              <a:spcBef>
                <a:spcPts val="0"/>
              </a:spcBef>
              <a:spcAft>
                <a:spcPts val="0"/>
              </a:spcAft>
              <a:buSzPts val="1400"/>
              <a:buNone/>
              <a:defRPr/>
            </a:lvl6pPr>
            <a:lvl7pPr lvl="6">
              <a:lnSpc>
                <a:spcPct val="100000"/>
              </a:lnSpc>
              <a:spcBef>
                <a:spcPts val="0"/>
              </a:spcBef>
              <a:spcAft>
                <a:spcPts val="0"/>
              </a:spcAft>
              <a:buSzPts val="1400"/>
              <a:buNone/>
              <a:defRPr/>
            </a:lvl7pPr>
            <a:lvl8pPr lvl="7">
              <a:lnSpc>
                <a:spcPct val="100000"/>
              </a:lnSpc>
              <a:spcBef>
                <a:spcPts val="0"/>
              </a:spcBef>
              <a:spcAft>
                <a:spcPts val="0"/>
              </a:spcAft>
              <a:buSzPts val="1400"/>
              <a:buNone/>
              <a:defRPr/>
            </a:lvl8pPr>
            <a:lvl9pPr lvl="8">
              <a:lnSpc>
                <a:spcPct val="100000"/>
              </a:lnSpc>
              <a:spcBef>
                <a:spcPts val="0"/>
              </a:spcBef>
              <a:spcAft>
                <a:spcPts val="0"/>
              </a:spcAft>
              <a:buSzPts val="1400"/>
              <a:buNone/>
              <a:defRPr/>
            </a:lvl9pPr>
          </a:lstStyle>
          <a:p>
            <a:endParaRPr/>
          </a:p>
        </p:txBody>
      </p:sp>
      <p:sp>
        <p:nvSpPr>
          <p:cNvPr id="48" name="Google Shape;48;p9"/>
          <p:cNvSpPr txBox="1">
            <a:spLocks noGrp="1"/>
          </p:cNvSpPr>
          <p:nvPr>
            <p:ph type="body" idx="2"/>
          </p:nvPr>
        </p:nvSpPr>
        <p:spPr>
          <a:xfrm>
            <a:off x="5044725" y="539500"/>
            <a:ext cx="3224400" cy="40692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
        <p:nvSpPr>
          <p:cNvPr id="49" name="Google Shape;49;p9"/>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4"/>
        <p:cNvGrpSpPr/>
        <p:nvPr/>
      </p:nvGrpSpPr>
      <p:grpSpPr>
        <a:xfrm>
          <a:off x="0" y="0"/>
          <a:ext cx="0" cy="0"/>
          <a:chOff x="0" y="0"/>
          <a:chExt cx="0" cy="0"/>
        </a:xfrm>
      </p:grpSpPr>
      <p:pic>
        <p:nvPicPr>
          <p:cNvPr id="55" name="Google Shape;55;p1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6" name="Google Shape;56;p11"/>
          <p:cNvPicPr preferRelativeResize="0"/>
          <p:nvPr/>
        </p:nvPicPr>
        <p:blipFill rotWithShape="1">
          <a:blip r:embed="rId3">
            <a:alphaModFix/>
          </a:blip>
          <a:srcRect t="16734" r="8892" b="18300"/>
          <a:stretch/>
        </p:blipFill>
        <p:spPr>
          <a:xfrm rot="-5400000">
            <a:off x="4748475" y="480657"/>
            <a:ext cx="2036850" cy="846042"/>
          </a:xfrm>
          <a:prstGeom prst="rect">
            <a:avLst/>
          </a:prstGeom>
          <a:noFill/>
          <a:ln>
            <a:noFill/>
          </a:ln>
        </p:spPr>
      </p:pic>
      <p:pic>
        <p:nvPicPr>
          <p:cNvPr id="57" name="Google Shape;57;p11"/>
          <p:cNvPicPr preferRelativeResize="0"/>
          <p:nvPr/>
        </p:nvPicPr>
        <p:blipFill rotWithShape="1">
          <a:blip r:embed="rId3">
            <a:alphaModFix/>
          </a:blip>
          <a:srcRect t="16734" r="8892" b="18300"/>
          <a:stretch/>
        </p:blipFill>
        <p:spPr>
          <a:xfrm rot="-5400000">
            <a:off x="5339025" y="595407"/>
            <a:ext cx="2036850" cy="846042"/>
          </a:xfrm>
          <a:prstGeom prst="rect">
            <a:avLst/>
          </a:prstGeom>
          <a:noFill/>
          <a:ln>
            <a:noFill/>
          </a:ln>
        </p:spPr>
      </p:pic>
      <p:pic>
        <p:nvPicPr>
          <p:cNvPr id="58" name="Google Shape;58;p11"/>
          <p:cNvPicPr preferRelativeResize="0"/>
          <p:nvPr/>
        </p:nvPicPr>
        <p:blipFill rotWithShape="1">
          <a:blip r:embed="rId4">
            <a:alphaModFix/>
          </a:blip>
          <a:srcRect b="7123"/>
          <a:stretch/>
        </p:blipFill>
        <p:spPr>
          <a:xfrm>
            <a:off x="1974100" y="324738"/>
            <a:ext cx="5195775" cy="4494025"/>
          </a:xfrm>
          <a:prstGeom prst="rect">
            <a:avLst/>
          </a:prstGeom>
          <a:noFill/>
          <a:ln>
            <a:noFill/>
          </a:ln>
        </p:spPr>
      </p:pic>
      <p:sp>
        <p:nvSpPr>
          <p:cNvPr id="59" name="Google Shape;59;p11"/>
          <p:cNvSpPr txBox="1">
            <a:spLocks noGrp="1"/>
          </p:cNvSpPr>
          <p:nvPr>
            <p:ph type="title" hasCustomPrompt="1"/>
          </p:nvPr>
        </p:nvSpPr>
        <p:spPr>
          <a:xfrm>
            <a:off x="2838275" y="1645347"/>
            <a:ext cx="4001700" cy="1137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7200"/>
              <a:buNone/>
              <a:defRPr sz="7200" b="0">
                <a:solidFill>
                  <a:schemeClr val="dk2"/>
                </a:solidFill>
              </a:defRPr>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60" name="Google Shape;60;p11"/>
          <p:cNvSpPr txBox="1">
            <a:spLocks noGrp="1"/>
          </p:cNvSpPr>
          <p:nvPr>
            <p:ph type="body" idx="1"/>
          </p:nvPr>
        </p:nvSpPr>
        <p:spPr>
          <a:xfrm>
            <a:off x="3335675" y="3062950"/>
            <a:ext cx="30069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dk2"/>
              </a:buClr>
              <a:buSzPts val="1800"/>
              <a:buChar char="●"/>
              <a:defRPr>
                <a:solidFill>
                  <a:schemeClr val="dk2"/>
                </a:solidFill>
              </a:defRPr>
            </a:lvl1pPr>
            <a:lvl2pPr marL="914400" lvl="1" indent="-342900" algn="ctr">
              <a:spcBef>
                <a:spcPts val="1600"/>
              </a:spcBef>
              <a:spcAft>
                <a:spcPts val="0"/>
              </a:spcAft>
              <a:buClr>
                <a:schemeClr val="dk2"/>
              </a:buClr>
              <a:buSzPts val="1800"/>
              <a:buChar char="○"/>
              <a:defRPr sz="1800">
                <a:solidFill>
                  <a:schemeClr val="dk2"/>
                </a:solidFill>
              </a:defRPr>
            </a:lvl2pPr>
            <a:lvl3pPr marL="1371600" lvl="2" indent="-342900" algn="ctr">
              <a:spcBef>
                <a:spcPts val="1600"/>
              </a:spcBef>
              <a:spcAft>
                <a:spcPts val="0"/>
              </a:spcAft>
              <a:buClr>
                <a:schemeClr val="dk2"/>
              </a:buClr>
              <a:buSzPts val="1800"/>
              <a:buChar char="■"/>
              <a:defRPr sz="1800">
                <a:solidFill>
                  <a:schemeClr val="dk2"/>
                </a:solidFill>
              </a:defRPr>
            </a:lvl3pPr>
            <a:lvl4pPr marL="1828800" lvl="3" indent="-342900" algn="ctr">
              <a:spcBef>
                <a:spcPts val="1600"/>
              </a:spcBef>
              <a:spcAft>
                <a:spcPts val="0"/>
              </a:spcAft>
              <a:buClr>
                <a:schemeClr val="dk2"/>
              </a:buClr>
              <a:buSzPts val="1800"/>
              <a:buChar char="●"/>
              <a:defRPr sz="1800">
                <a:solidFill>
                  <a:schemeClr val="dk2"/>
                </a:solidFill>
              </a:defRPr>
            </a:lvl4pPr>
            <a:lvl5pPr marL="2286000" lvl="4" indent="-342900" algn="ctr">
              <a:spcBef>
                <a:spcPts val="1600"/>
              </a:spcBef>
              <a:spcAft>
                <a:spcPts val="0"/>
              </a:spcAft>
              <a:buClr>
                <a:schemeClr val="dk2"/>
              </a:buClr>
              <a:buSzPts val="1800"/>
              <a:buChar char="○"/>
              <a:defRPr sz="1800">
                <a:solidFill>
                  <a:schemeClr val="dk2"/>
                </a:solidFill>
              </a:defRPr>
            </a:lvl5pPr>
            <a:lvl6pPr marL="2743200" lvl="5" indent="-342900" algn="ctr">
              <a:spcBef>
                <a:spcPts val="1600"/>
              </a:spcBef>
              <a:spcAft>
                <a:spcPts val="0"/>
              </a:spcAft>
              <a:buClr>
                <a:schemeClr val="dk2"/>
              </a:buClr>
              <a:buSzPts val="1800"/>
              <a:buChar char="■"/>
              <a:defRPr sz="1800">
                <a:solidFill>
                  <a:schemeClr val="dk2"/>
                </a:solidFill>
              </a:defRPr>
            </a:lvl6pPr>
            <a:lvl7pPr marL="3200400" lvl="6" indent="-342900" algn="ctr">
              <a:spcBef>
                <a:spcPts val="1600"/>
              </a:spcBef>
              <a:spcAft>
                <a:spcPts val="0"/>
              </a:spcAft>
              <a:buClr>
                <a:schemeClr val="dk2"/>
              </a:buClr>
              <a:buSzPts val="1800"/>
              <a:buChar char="●"/>
              <a:defRPr sz="1800">
                <a:solidFill>
                  <a:schemeClr val="dk2"/>
                </a:solidFill>
              </a:defRPr>
            </a:lvl7pPr>
            <a:lvl8pPr marL="3657600" lvl="7" indent="-342900" algn="ctr">
              <a:spcBef>
                <a:spcPts val="1600"/>
              </a:spcBef>
              <a:spcAft>
                <a:spcPts val="0"/>
              </a:spcAft>
              <a:buClr>
                <a:schemeClr val="dk2"/>
              </a:buClr>
              <a:buSzPts val="1800"/>
              <a:buChar char="○"/>
              <a:defRPr sz="1800">
                <a:solidFill>
                  <a:schemeClr val="dk2"/>
                </a:solidFill>
              </a:defRPr>
            </a:lvl8pPr>
            <a:lvl9pPr marL="4114800" lvl="8" indent="-342900" algn="ctr">
              <a:spcBef>
                <a:spcPts val="1600"/>
              </a:spcBef>
              <a:spcAft>
                <a:spcPts val="1600"/>
              </a:spcAft>
              <a:buClr>
                <a:schemeClr val="dk2"/>
              </a:buClr>
              <a:buSzPts val="1800"/>
              <a:buChar char="■"/>
              <a:defRPr sz="1800">
                <a:solidFill>
                  <a:schemeClr val="dk2"/>
                </a:solidFill>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a:blip r:embed="rId3">
            <a:alphaModFix/>
          </a:blip>
          <a:stretch>
            <a:fillRect/>
          </a:stretch>
        </p:blipFill>
        <p:spPr>
          <a:xfrm>
            <a:off x="255775" y="186275"/>
            <a:ext cx="8632448" cy="4770949"/>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84"/>
        <p:cNvGrpSpPr/>
        <p:nvPr/>
      </p:nvGrpSpPr>
      <p:grpSpPr>
        <a:xfrm>
          <a:off x="0" y="0"/>
          <a:ext cx="0" cy="0"/>
          <a:chOff x="0" y="0"/>
          <a:chExt cx="0" cy="0"/>
        </a:xfrm>
      </p:grpSpPr>
      <p:pic>
        <p:nvPicPr>
          <p:cNvPr id="85" name="Google Shape;85;p15"/>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86" name="Google Shape;86;p15"/>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87" name="Google Shape;87;p15"/>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88" name="Google Shape;88;p15"/>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89" name="Google Shape;89;p15"/>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Regular"/>
                <a:ea typeface="Roboto Mono Regular"/>
                <a:cs typeface="Roboto Mono Regular"/>
                <a:sym typeface="Roboto Mono Regular"/>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90" name="Google Shape;90;p15"/>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Regular"/>
              <a:buChar char="●"/>
              <a:defRPr sz="1800">
                <a:solidFill>
                  <a:schemeClr val="accent2"/>
                </a:solidFill>
                <a:latin typeface="Roboto Mono Regular"/>
                <a:ea typeface="Roboto Mono Regular"/>
                <a:cs typeface="Roboto Mono Regular"/>
                <a:sym typeface="Roboto Mono Regular"/>
              </a:defRPr>
            </a:lvl1pPr>
            <a:lvl2pPr marL="914400" lvl="1"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2pPr>
            <a:lvl3pPr marL="1371600" lvl="2"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3pPr>
            <a:lvl4pPr marL="1828800" lvl="3"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4pPr>
            <a:lvl5pPr marL="2286000" lvl="4"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5pPr>
            <a:lvl6pPr marL="2743200" lvl="5"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6pPr>
            <a:lvl7pPr marL="3200400" lvl="6"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7pPr>
            <a:lvl8pPr marL="3657600" lvl="7" indent="-317500">
              <a:lnSpc>
                <a:spcPct val="100000"/>
              </a:lnSpc>
              <a:spcBef>
                <a:spcPts val="1600"/>
              </a:spcBef>
              <a:spcAft>
                <a:spcPts val="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8pPr>
            <a:lvl9pPr marL="4114800" lvl="8" indent="-317500">
              <a:lnSpc>
                <a:spcPct val="100000"/>
              </a:lnSpc>
              <a:spcBef>
                <a:spcPts val="1600"/>
              </a:spcBef>
              <a:spcAft>
                <a:spcPts val="1600"/>
              </a:spcAft>
              <a:buClr>
                <a:schemeClr val="accent2"/>
              </a:buClr>
              <a:buSzPts val="1400"/>
              <a:buFont typeface="Roboto Mono Regular"/>
              <a:buChar char="■"/>
              <a:defRPr>
                <a:solidFill>
                  <a:schemeClr val="accent2"/>
                </a:solidFill>
                <a:latin typeface="Roboto Mono Regular"/>
                <a:ea typeface="Roboto Mono Regular"/>
                <a:cs typeface="Roboto Mono Regular"/>
                <a:sym typeface="Roboto Mono Regular"/>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5" r:id="rId5"/>
    <p:sldLayoutId id="2147483657" r:id="rId6"/>
    <p:sldLayoutId id="2147483658" r:id="rId7"/>
    <p:sldLayoutId id="2147483659" r:id="rId8"/>
    <p:sldLayoutId id="2147483661" r:id="rId9"/>
    <p:sldLayoutId id="2147483662" r:id="rId10"/>
    <p:sldLayoutId id="2147483669" r:id="rId11"/>
    <p:sldLayoutId id="2147483670" r:id="rId12"/>
    <p:sldLayoutId id="2147483671" r:id="rId13"/>
    <p:sldLayoutId id="2147483672"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8.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8" Type="http://schemas.openxmlformats.org/officeDocument/2006/relationships/hyperlink" Target="https://id.wikipedia.org/wiki/Kanada" TargetMode="External"/><Relationship Id="rId3" Type="http://schemas.openxmlformats.org/officeDocument/2006/relationships/hyperlink" Target="https://id.wikipedia.org/wiki/Tropis" TargetMode="External"/><Relationship Id="rId7" Type="http://schemas.openxmlformats.org/officeDocument/2006/relationships/hyperlink" Target="https://id.wikipedia.org/wiki/New_England" TargetMode="External"/><Relationship Id="rId12" Type="http://schemas.openxmlformats.org/officeDocument/2006/relationships/hyperlink" Target="https://id.wikipedia.org/wiki/Garam" TargetMode="Externa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hyperlink" Target="https://id.wikipedia.org/wiki/Benua_Amerika" TargetMode="External"/><Relationship Id="rId11" Type="http://schemas.openxmlformats.org/officeDocument/2006/relationships/hyperlink" Target="https://id.wikipedia.org/wiki/Celcius" TargetMode="External"/><Relationship Id="rId5" Type="http://schemas.openxmlformats.org/officeDocument/2006/relationships/hyperlink" Target="https://id.wikipedia.org/wiki/Benua_Eropa" TargetMode="External"/><Relationship Id="rId10" Type="http://schemas.openxmlformats.org/officeDocument/2006/relationships/hyperlink" Target="https://id.wikipedia.org/wiki/Pelabuhan" TargetMode="External"/><Relationship Id="rId4" Type="http://schemas.openxmlformats.org/officeDocument/2006/relationships/hyperlink" Target="https://id.wikipedia.org/wiki/Samudera_Atlantik" TargetMode="External"/><Relationship Id="rId9" Type="http://schemas.openxmlformats.org/officeDocument/2006/relationships/hyperlink" Target="https://id.wikipedia.org/wiki/Muara_sungai"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9"/>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US" sz="3600" dirty="0" err="1" smtClean="0">
                <a:solidFill>
                  <a:schemeClr val="accent2"/>
                </a:solidFill>
              </a:rPr>
              <a:t>Proyek</a:t>
            </a:r>
            <a:r>
              <a:rPr lang="en-US" sz="3600" dirty="0" smtClean="0">
                <a:solidFill>
                  <a:schemeClr val="accent2"/>
                </a:solidFill>
              </a:rPr>
              <a:t> </a:t>
            </a:r>
            <a:r>
              <a:rPr lang="en-US" sz="3600" dirty="0" err="1" smtClean="0">
                <a:solidFill>
                  <a:schemeClr val="accent2"/>
                </a:solidFill>
              </a:rPr>
              <a:t>Zoologi</a:t>
            </a:r>
            <a:r>
              <a:rPr lang="en-US" sz="3600" dirty="0" smtClean="0">
                <a:solidFill>
                  <a:schemeClr val="accent2"/>
                </a:solidFill>
              </a:rPr>
              <a:t> </a:t>
            </a:r>
            <a:r>
              <a:rPr lang="en-US" sz="3600" dirty="0" err="1" smtClean="0">
                <a:solidFill>
                  <a:schemeClr val="accent2"/>
                </a:solidFill>
              </a:rPr>
              <a:t>Invertebrata</a:t>
            </a:r>
            <a:r>
              <a:rPr lang="en-US" sz="3600" dirty="0" smtClean="0">
                <a:solidFill>
                  <a:schemeClr val="accent2"/>
                </a:solidFill>
              </a:rPr>
              <a:t/>
            </a:r>
            <a:br>
              <a:rPr lang="en-US" sz="3600" dirty="0" smtClean="0">
                <a:solidFill>
                  <a:schemeClr val="accent2"/>
                </a:solidFill>
              </a:rPr>
            </a:br>
            <a:r>
              <a:rPr lang="en-US" sz="3600" dirty="0" smtClean="0"/>
              <a:t>“</a:t>
            </a:r>
            <a:r>
              <a:rPr lang="en-US" sz="3600" dirty="0" err="1" smtClean="0"/>
              <a:t>Peran</a:t>
            </a:r>
            <a:r>
              <a:rPr lang="en-US" sz="3600" dirty="0" smtClean="0"/>
              <a:t> </a:t>
            </a:r>
            <a:r>
              <a:rPr lang="en-US" sz="3600" dirty="0" err="1" smtClean="0"/>
              <a:t>Cnidaria</a:t>
            </a:r>
            <a:r>
              <a:rPr lang="en-US" sz="3600" dirty="0" smtClean="0"/>
              <a:t> (</a:t>
            </a:r>
            <a:r>
              <a:rPr lang="en-US" sz="3600" dirty="0" err="1" smtClean="0"/>
              <a:t>Scyphozoa</a:t>
            </a:r>
            <a:r>
              <a:rPr lang="en-US" sz="3600" dirty="0" smtClean="0"/>
              <a:t>) </a:t>
            </a:r>
            <a:r>
              <a:rPr lang="en-US" sz="3600" dirty="0" err="1" smtClean="0"/>
              <a:t>sebagai</a:t>
            </a:r>
            <a:r>
              <a:rPr lang="en-US" sz="3600" dirty="0" smtClean="0"/>
              <a:t> </a:t>
            </a:r>
            <a:r>
              <a:rPr lang="en-US" sz="3600" dirty="0" err="1" smtClean="0"/>
              <a:t>Pupuk</a:t>
            </a:r>
            <a:r>
              <a:rPr lang="en-US" sz="3600" dirty="0" smtClean="0"/>
              <a:t> </a:t>
            </a:r>
            <a:r>
              <a:rPr lang="en-US" sz="3600" dirty="0" err="1" smtClean="0"/>
              <a:t>Organik</a:t>
            </a:r>
            <a:endParaRPr sz="3600" dirty="0">
              <a:solidFill>
                <a:schemeClr val="accent2"/>
              </a:solidFill>
            </a:endParaRPr>
          </a:p>
        </p:txBody>
      </p:sp>
      <p:sp>
        <p:nvSpPr>
          <p:cNvPr id="178" name="Google Shape;178;p29"/>
          <p:cNvSpPr/>
          <p:nvPr/>
        </p:nvSpPr>
        <p:spPr>
          <a:xfrm>
            <a:off x="1981184" y="3039225"/>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chemeClr val="accent1"/>
            </a:solidFill>
            <a:prstDash val="solid"/>
            <a:round/>
            <a:headEnd type="none" w="med" len="med"/>
            <a:tailEnd type="none" w="med" len="med"/>
          </a:ln>
        </p:spPr>
      </p:sp>
      <p:sp>
        <p:nvSpPr>
          <p:cNvPr id="179" name="Google Shape;179;p29"/>
          <p:cNvSpPr/>
          <p:nvPr/>
        </p:nvSpPr>
        <p:spPr>
          <a:xfrm>
            <a:off x="6539175" y="3014448"/>
            <a:ext cx="613650" cy="45719"/>
          </a:xfrm>
          <a:custGeom>
            <a:avLst/>
            <a:gdLst/>
            <a:ahLst/>
            <a:cxnLst/>
            <a:rect l="l" t="t" r="r" b="b"/>
            <a:pathLst>
              <a:path w="24546" h="551" extrusionOk="0">
                <a:moveTo>
                  <a:pt x="0" y="551"/>
                </a:moveTo>
                <a:cubicBezTo>
                  <a:pt x="8133" y="-353"/>
                  <a:pt x="16363" y="137"/>
                  <a:pt x="24546" y="137"/>
                </a:cubicBezTo>
              </a:path>
            </a:pathLst>
          </a:custGeom>
          <a:noFill/>
          <a:ln w="76200" cap="flat" cmpd="sng">
            <a:solidFill>
              <a:schemeClr val="accent1"/>
            </a:solidFill>
            <a:prstDash val="solid"/>
            <a:round/>
            <a:headEnd type="none" w="med" len="med"/>
            <a:tailEnd type="none" w="med" len="med"/>
          </a:ln>
        </p:spPr>
      </p:sp>
      <p:sp>
        <p:nvSpPr>
          <p:cNvPr id="180" name="Google Shape;180;p29"/>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181" name="Google Shape;181;p29"/>
          <p:cNvPicPr preferRelativeResize="0"/>
          <p:nvPr/>
        </p:nvPicPr>
        <p:blipFill rotWithShape="1">
          <a:blip r:embed="rId3">
            <a:alphaModFix/>
          </a:blip>
          <a:srcRect t="16970" r="8892" b="21025"/>
          <a:stretch/>
        </p:blipFill>
        <p:spPr>
          <a:xfrm>
            <a:off x="4499992" y="3039225"/>
            <a:ext cx="4076033" cy="2484853"/>
          </a:xfrm>
          <a:prstGeom prst="rect">
            <a:avLst/>
          </a:prstGeom>
          <a:noFill/>
          <a:ln>
            <a:noFill/>
          </a:ln>
        </p:spPr>
      </p:pic>
      <p:pic>
        <p:nvPicPr>
          <p:cNvPr id="182" name="Google Shape;182;p29"/>
          <p:cNvPicPr preferRelativeResize="0"/>
          <p:nvPr/>
        </p:nvPicPr>
        <p:blipFill rotWithShape="1">
          <a:blip r:embed="rId4">
            <a:alphaModFix/>
          </a:blip>
          <a:srcRect t="16734" r="8892" b="18300"/>
          <a:stretch/>
        </p:blipFill>
        <p:spPr>
          <a:xfrm>
            <a:off x="6539175" y="2787774"/>
            <a:ext cx="2036850" cy="846042"/>
          </a:xfrm>
          <a:prstGeom prst="rect">
            <a:avLst/>
          </a:prstGeom>
          <a:noFill/>
          <a:ln>
            <a:noFill/>
          </a:ln>
        </p:spPr>
      </p:pic>
      <p:sp>
        <p:nvSpPr>
          <p:cNvPr id="2" name="Subtitle 1"/>
          <p:cNvSpPr>
            <a:spLocks noGrp="1"/>
          </p:cNvSpPr>
          <p:nvPr>
            <p:ph type="subTitle" idx="1"/>
          </p:nvPr>
        </p:nvSpPr>
        <p:spPr>
          <a:xfrm>
            <a:off x="5076055" y="3633579"/>
            <a:ext cx="3024337" cy="1296144"/>
          </a:xfrm>
        </p:spPr>
        <p:txBody>
          <a:bodyPr/>
          <a:lstStyle/>
          <a:p>
            <a:pPr algn="l"/>
            <a:r>
              <a:rPr lang="en-US" dirty="0" err="1"/>
              <a:t>Osy</a:t>
            </a:r>
            <a:r>
              <a:rPr lang="en-US" dirty="0"/>
              <a:t> </a:t>
            </a:r>
            <a:r>
              <a:rPr lang="en-US" dirty="0" err="1"/>
              <a:t>Nadya</a:t>
            </a:r>
            <a:r>
              <a:rPr lang="en-US" dirty="0"/>
              <a:t> </a:t>
            </a:r>
            <a:r>
              <a:rPr lang="en-US" dirty="0" err="1"/>
              <a:t>Cristi</a:t>
            </a:r>
            <a:r>
              <a:rPr lang="en-US" dirty="0"/>
              <a:t> </a:t>
            </a:r>
            <a:r>
              <a:rPr lang="id-ID" dirty="0" smtClean="0"/>
              <a:t>    </a:t>
            </a:r>
            <a:r>
              <a:rPr lang="en-US" dirty="0" smtClean="0"/>
              <a:t>(</a:t>
            </a:r>
            <a:r>
              <a:rPr lang="en-US" dirty="0"/>
              <a:t>2013024010)</a:t>
            </a:r>
          </a:p>
          <a:p>
            <a:pPr algn="l"/>
            <a:r>
              <a:rPr lang="en-US" dirty="0" err="1"/>
              <a:t>Khomsatun</a:t>
            </a:r>
            <a:r>
              <a:rPr lang="en-US" dirty="0"/>
              <a:t> </a:t>
            </a:r>
            <a:r>
              <a:rPr lang="en-US" dirty="0" err="1" smtClean="0"/>
              <a:t>Nikmah</a:t>
            </a:r>
            <a:r>
              <a:rPr lang="id-ID" dirty="0"/>
              <a:t> </a:t>
            </a:r>
            <a:r>
              <a:rPr lang="en-US" dirty="0" smtClean="0"/>
              <a:t>(2013024026)</a:t>
            </a:r>
            <a:endParaRPr lang="id-ID" dirty="0"/>
          </a:p>
          <a:p>
            <a:pPr algn="l"/>
            <a:r>
              <a:rPr lang="en-US" dirty="0" err="1" smtClean="0"/>
              <a:t>Fara</a:t>
            </a:r>
            <a:r>
              <a:rPr lang="en-US" dirty="0" smtClean="0"/>
              <a:t> </a:t>
            </a:r>
            <a:r>
              <a:rPr lang="en-US" dirty="0" err="1"/>
              <a:t>Dila</a:t>
            </a:r>
            <a:r>
              <a:rPr lang="en-US" dirty="0"/>
              <a:t> </a:t>
            </a:r>
            <a:r>
              <a:rPr lang="en-US" dirty="0" smtClean="0"/>
              <a:t>Put</a:t>
            </a:r>
            <a:r>
              <a:rPr lang="id-ID" dirty="0" smtClean="0"/>
              <a:t>e</a:t>
            </a:r>
            <a:r>
              <a:rPr lang="en-US" dirty="0" err="1" smtClean="0"/>
              <a:t>ri</a:t>
            </a:r>
            <a:r>
              <a:rPr lang="en-US" dirty="0" smtClean="0"/>
              <a:t> </a:t>
            </a:r>
            <a:r>
              <a:rPr lang="id-ID" dirty="0" smtClean="0"/>
              <a:t>      </a:t>
            </a:r>
            <a:r>
              <a:rPr lang="en-US" dirty="0" smtClean="0"/>
              <a:t>(20130240</a:t>
            </a:r>
            <a:r>
              <a:rPr lang="id-ID" dirty="0" smtClean="0"/>
              <a:t>48</a:t>
            </a:r>
            <a:r>
              <a:rPr lang="en-US" dirty="0" smtClean="0"/>
              <a:t>)</a:t>
            </a:r>
            <a:endParaRPr lang="id-ID" dirty="0" smtClean="0"/>
          </a:p>
          <a:p>
            <a:pPr algn="l"/>
            <a:r>
              <a:rPr lang="en-US" dirty="0" err="1" smtClean="0"/>
              <a:t>Alzha</a:t>
            </a:r>
            <a:r>
              <a:rPr lang="id-ID" dirty="0" smtClean="0"/>
              <a:t> </a:t>
            </a:r>
            <a:r>
              <a:rPr lang="en-US" dirty="0" err="1" smtClean="0"/>
              <a:t>Aldesta</a:t>
            </a:r>
            <a:r>
              <a:rPr lang="en-US" dirty="0" smtClean="0"/>
              <a:t> </a:t>
            </a:r>
            <a:r>
              <a:rPr lang="en-US" dirty="0" err="1" smtClean="0"/>
              <a:t>Putri</a:t>
            </a:r>
            <a:r>
              <a:rPr lang="id-ID" dirty="0" smtClean="0"/>
              <a:t>  </a:t>
            </a:r>
            <a:r>
              <a:rPr lang="en-US" dirty="0"/>
              <a:t>(20130240</a:t>
            </a:r>
            <a:r>
              <a:rPr lang="id-ID" dirty="0"/>
              <a:t>60</a:t>
            </a:r>
            <a:r>
              <a:rPr lang="en-US" dirty="0"/>
              <a:t>)</a:t>
            </a:r>
          </a:p>
          <a:p>
            <a:pPr algn="l"/>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212;p32"/>
          <p:cNvPicPr preferRelativeResize="0"/>
          <p:nvPr/>
        </p:nvPicPr>
        <p:blipFill rotWithShape="1">
          <a:blip r:embed="rId2">
            <a:alphaModFix/>
          </a:blip>
          <a:srcRect t="16970" r="8892" b="21025"/>
          <a:stretch/>
        </p:blipFill>
        <p:spPr>
          <a:xfrm rot="10800000">
            <a:off x="833700" y="1225600"/>
            <a:ext cx="2036850" cy="810276"/>
          </a:xfrm>
          <a:prstGeom prst="rect">
            <a:avLst/>
          </a:prstGeom>
          <a:noFill/>
          <a:ln>
            <a:noFill/>
          </a:ln>
        </p:spPr>
      </p:pic>
      <p:pic>
        <p:nvPicPr>
          <p:cNvPr id="6" name="Google Shape;213;p32"/>
          <p:cNvPicPr preferRelativeResize="0"/>
          <p:nvPr/>
        </p:nvPicPr>
        <p:blipFill rotWithShape="1">
          <a:blip r:embed="rId3">
            <a:alphaModFix/>
          </a:blip>
          <a:srcRect t="16734" r="8892" b="18300"/>
          <a:stretch/>
        </p:blipFill>
        <p:spPr>
          <a:xfrm rot="10800000">
            <a:off x="833700" y="1737957"/>
            <a:ext cx="2036850" cy="846042"/>
          </a:xfrm>
          <a:prstGeom prst="rect">
            <a:avLst/>
          </a:prstGeom>
          <a:noFill/>
          <a:ln>
            <a:noFill/>
          </a:ln>
        </p:spPr>
      </p:pic>
      <p:sp>
        <p:nvSpPr>
          <p:cNvPr id="7" name="Google Shape;214;p32"/>
          <p:cNvSpPr txBox="1">
            <a:spLocks noGrp="1"/>
          </p:cNvSpPr>
          <p:nvPr>
            <p:ph type="title"/>
          </p:nvPr>
        </p:nvSpPr>
        <p:spPr>
          <a:xfrm>
            <a:off x="2627784" y="1807356"/>
            <a:ext cx="3798000" cy="198852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BAB II</a:t>
            </a:r>
            <a:r>
              <a:rPr lang="en-US" dirty="0"/>
              <a:t/>
            </a:r>
            <a:br>
              <a:rPr lang="en-US" dirty="0"/>
            </a:br>
            <a:r>
              <a:rPr lang="en-US" dirty="0" smtClean="0"/>
              <a:t>METODE</a:t>
            </a:r>
            <a:endParaRPr dirty="0"/>
          </a:p>
        </p:txBody>
      </p:sp>
    </p:spTree>
    <p:extLst>
      <p:ext uri="{BB962C8B-B14F-4D97-AF65-F5344CB8AC3E}">
        <p14:creationId xmlns:p14="http://schemas.microsoft.com/office/powerpoint/2010/main" val="37570971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87"/>
        <p:cNvGrpSpPr/>
        <p:nvPr/>
      </p:nvGrpSpPr>
      <p:grpSpPr>
        <a:xfrm>
          <a:off x="0" y="0"/>
          <a:ext cx="0" cy="0"/>
          <a:chOff x="0" y="0"/>
          <a:chExt cx="0" cy="0"/>
        </a:xfrm>
      </p:grpSpPr>
      <p:sp>
        <p:nvSpPr>
          <p:cNvPr id="389" name="Google Shape;389;p41"/>
          <p:cNvSpPr txBox="1">
            <a:spLocks noGrp="1"/>
          </p:cNvSpPr>
          <p:nvPr>
            <p:ph type="body" idx="1"/>
          </p:nvPr>
        </p:nvSpPr>
        <p:spPr>
          <a:xfrm>
            <a:off x="3203848" y="1995686"/>
            <a:ext cx="3006900" cy="1300800"/>
          </a:xfrm>
          <a:prstGeom prst="rect">
            <a:avLst/>
          </a:prstGeom>
        </p:spPr>
        <p:txBody>
          <a:bodyPr spcFirstLastPara="1" wrap="square" lIns="91425" tIns="91425" rIns="91425" bIns="91425" anchor="t" anchorCtr="0">
            <a:noAutofit/>
          </a:bodyPr>
          <a:lstStyle/>
          <a:p>
            <a:pPr marL="0" lvl="0" indent="0" algn="l">
              <a:spcAft>
                <a:spcPts val="1600"/>
              </a:spcAft>
              <a:buNone/>
            </a:pPr>
            <a:r>
              <a:rPr lang="en-US" sz="1200" dirty="0" err="1" smtClean="0">
                <a:latin typeface="Times New Roman" pitchFamily="18" charset="0"/>
                <a:cs typeface="Times New Roman" pitchFamily="18" charset="0"/>
              </a:rPr>
              <a:t>Metode</a:t>
            </a:r>
            <a:r>
              <a:rPr lang="en-US" sz="1200" dirty="0" smtClean="0">
                <a:latin typeface="Times New Roman" pitchFamily="18" charset="0"/>
                <a:cs typeface="Times New Roman" pitchFamily="18" charset="0"/>
              </a:rPr>
              <a:t> yang </a:t>
            </a:r>
            <a:r>
              <a:rPr lang="en-US" sz="1200" dirty="0" err="1">
                <a:latin typeface="Times New Roman" pitchFamily="18" charset="0"/>
                <a:cs typeface="Times New Roman" pitchFamily="18" charset="0"/>
              </a:rPr>
              <a:t>digunakan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penulisan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makalah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ini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adalah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menggunakan</a:t>
            </a:r>
            <a:r>
              <a:rPr lang="en-US" sz="1200" dirty="0">
                <a:latin typeface="Times New Roman" pitchFamily="18" charset="0"/>
                <a:cs typeface="Times New Roman" pitchFamily="18" charset="0"/>
              </a:rPr>
              <a:t> Literature Review Method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Comparison Method. Data-data yang </a:t>
            </a:r>
            <a:r>
              <a:rPr lang="en-US" sz="1200" dirty="0" err="1">
                <a:latin typeface="Times New Roman" pitchFamily="18" charset="0"/>
                <a:cs typeface="Times New Roman" pitchFamily="18" charset="0"/>
              </a:rPr>
              <a:t>telah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terkumpul</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kemudian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dianalisis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menggunakan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metode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Deskriptif</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Kualitatif</a:t>
            </a:r>
            <a:r>
              <a:rPr lang="en-US" sz="1200" dirty="0">
                <a:latin typeface="Times New Roman" pitchFamily="18" charset="0"/>
                <a:cs typeface="Times New Roman" pitchFamily="18" charset="0"/>
              </a:rPr>
              <a:t>.</a:t>
            </a:r>
            <a:endParaRPr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212;p32"/>
          <p:cNvPicPr preferRelativeResize="0"/>
          <p:nvPr/>
        </p:nvPicPr>
        <p:blipFill rotWithShape="1">
          <a:blip r:embed="rId2">
            <a:alphaModFix/>
          </a:blip>
          <a:srcRect t="16970" r="8892" b="21025"/>
          <a:stretch/>
        </p:blipFill>
        <p:spPr>
          <a:xfrm rot="10800000">
            <a:off x="833700" y="1225600"/>
            <a:ext cx="2036850" cy="810276"/>
          </a:xfrm>
          <a:prstGeom prst="rect">
            <a:avLst/>
          </a:prstGeom>
          <a:noFill/>
          <a:ln>
            <a:noFill/>
          </a:ln>
        </p:spPr>
      </p:pic>
      <p:pic>
        <p:nvPicPr>
          <p:cNvPr id="6" name="Google Shape;213;p32"/>
          <p:cNvPicPr preferRelativeResize="0"/>
          <p:nvPr/>
        </p:nvPicPr>
        <p:blipFill rotWithShape="1">
          <a:blip r:embed="rId3">
            <a:alphaModFix/>
          </a:blip>
          <a:srcRect t="16734" r="8892" b="18300"/>
          <a:stretch/>
        </p:blipFill>
        <p:spPr>
          <a:xfrm rot="10800000">
            <a:off x="833700" y="1737957"/>
            <a:ext cx="2036850" cy="846042"/>
          </a:xfrm>
          <a:prstGeom prst="rect">
            <a:avLst/>
          </a:prstGeom>
          <a:noFill/>
          <a:ln>
            <a:noFill/>
          </a:ln>
        </p:spPr>
      </p:pic>
      <p:sp>
        <p:nvSpPr>
          <p:cNvPr id="7" name="Google Shape;214;p32"/>
          <p:cNvSpPr txBox="1">
            <a:spLocks noGrp="1"/>
          </p:cNvSpPr>
          <p:nvPr>
            <p:ph type="title"/>
          </p:nvPr>
        </p:nvSpPr>
        <p:spPr>
          <a:xfrm>
            <a:off x="2339752" y="1737957"/>
            <a:ext cx="4536504" cy="198852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a:t/>
            </a:r>
            <a:br>
              <a:rPr lang="en-US" dirty="0"/>
            </a:br>
            <a:r>
              <a:rPr lang="en-US" dirty="0" smtClean="0"/>
              <a:t>TERIMA KASIH</a:t>
            </a:r>
            <a:endParaRPr dirty="0"/>
          </a:p>
        </p:txBody>
      </p:sp>
    </p:spTree>
    <p:extLst>
      <p:ext uri="{BB962C8B-B14F-4D97-AF65-F5344CB8AC3E}">
        <p14:creationId xmlns:p14="http://schemas.microsoft.com/office/powerpoint/2010/main" val="24949239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oogle Shape;212;p32"/>
          <p:cNvPicPr preferRelativeResize="0"/>
          <p:nvPr/>
        </p:nvPicPr>
        <p:blipFill rotWithShape="1">
          <a:blip r:embed="rId2">
            <a:alphaModFix/>
          </a:blip>
          <a:srcRect t="16970" r="8892" b="21025"/>
          <a:stretch/>
        </p:blipFill>
        <p:spPr>
          <a:xfrm rot="10800000">
            <a:off x="833700" y="1225600"/>
            <a:ext cx="2036850" cy="810276"/>
          </a:xfrm>
          <a:prstGeom prst="rect">
            <a:avLst/>
          </a:prstGeom>
          <a:noFill/>
          <a:ln>
            <a:noFill/>
          </a:ln>
        </p:spPr>
      </p:pic>
      <p:pic>
        <p:nvPicPr>
          <p:cNvPr id="6" name="Google Shape;213;p32"/>
          <p:cNvPicPr preferRelativeResize="0"/>
          <p:nvPr/>
        </p:nvPicPr>
        <p:blipFill rotWithShape="1">
          <a:blip r:embed="rId3">
            <a:alphaModFix/>
          </a:blip>
          <a:srcRect t="16734" r="8892" b="18300"/>
          <a:stretch/>
        </p:blipFill>
        <p:spPr>
          <a:xfrm rot="10800000">
            <a:off x="833700" y="1737957"/>
            <a:ext cx="2036850" cy="846042"/>
          </a:xfrm>
          <a:prstGeom prst="rect">
            <a:avLst/>
          </a:prstGeom>
          <a:noFill/>
          <a:ln>
            <a:noFill/>
          </a:ln>
        </p:spPr>
      </p:pic>
      <p:sp>
        <p:nvSpPr>
          <p:cNvPr id="7" name="Google Shape;214;p32"/>
          <p:cNvSpPr txBox="1">
            <a:spLocks noGrp="1"/>
          </p:cNvSpPr>
          <p:nvPr>
            <p:ph type="title"/>
          </p:nvPr>
        </p:nvSpPr>
        <p:spPr>
          <a:xfrm>
            <a:off x="2627784" y="1807356"/>
            <a:ext cx="4248472" cy="198852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BAB I</a:t>
            </a:r>
            <a:br>
              <a:rPr lang="en-US" dirty="0" smtClean="0"/>
            </a:br>
            <a:r>
              <a:rPr lang="en-US" dirty="0" smtClean="0"/>
              <a:t>PENDADULUAN</a:t>
            </a:r>
            <a:endParaRPr dirty="0"/>
          </a:p>
        </p:txBody>
      </p:sp>
    </p:spTree>
    <p:extLst>
      <p:ext uri="{BB962C8B-B14F-4D97-AF65-F5344CB8AC3E}">
        <p14:creationId xmlns:p14="http://schemas.microsoft.com/office/powerpoint/2010/main" val="21981856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8" name="Google Shape;188;p30"/>
          <p:cNvSpPr txBox="1">
            <a:spLocks noGrp="1"/>
          </p:cNvSpPr>
          <p:nvPr>
            <p:ph type="body" idx="1"/>
          </p:nvPr>
        </p:nvSpPr>
        <p:spPr>
          <a:xfrm>
            <a:off x="1331640" y="915566"/>
            <a:ext cx="6963300" cy="3063000"/>
          </a:xfrm>
          <a:prstGeom prst="rect">
            <a:avLst/>
          </a:prstGeom>
        </p:spPr>
        <p:txBody>
          <a:bodyPr spcFirstLastPara="1" wrap="square" lIns="91425" tIns="91425" rIns="91425" bIns="91425" anchor="t" anchorCtr="0">
            <a:noAutofit/>
          </a:bodyPr>
          <a:lstStyle/>
          <a:p>
            <a:pPr marL="168275" indent="0">
              <a:buNone/>
            </a:pPr>
            <a:r>
              <a:rPr lang="en-US" sz="1200" b="1" dirty="0">
                <a:latin typeface="Times New Roman" pitchFamily="18" charset="0"/>
                <a:cs typeface="Times New Roman" pitchFamily="18" charset="0"/>
              </a:rPr>
              <a:t>1.1 </a:t>
            </a:r>
            <a:r>
              <a:rPr lang="en-US" sz="1200" b="1" dirty="0" err="1">
                <a:latin typeface="Times New Roman" pitchFamily="18" charset="0"/>
                <a:cs typeface="Times New Roman" pitchFamily="18" charset="0"/>
              </a:rPr>
              <a:t>Latar</a:t>
            </a:r>
            <a:r>
              <a:rPr lang="en-US" sz="1200" b="1" dirty="0">
                <a:latin typeface="Times New Roman" pitchFamily="18" charset="0"/>
                <a:cs typeface="Times New Roman" pitchFamily="18" charset="0"/>
              </a:rPr>
              <a:t> </a:t>
            </a:r>
            <a:r>
              <a:rPr lang="en-US" sz="1200" b="1" dirty="0" err="1" smtClean="0">
                <a:latin typeface="Times New Roman" pitchFamily="18" charset="0"/>
                <a:cs typeface="Times New Roman" pitchFamily="18" charset="0"/>
              </a:rPr>
              <a:t>Belakang</a:t>
            </a:r>
            <a:endParaRPr lang="en-US" sz="1200" dirty="0">
              <a:latin typeface="Times New Roman" pitchFamily="18" charset="0"/>
              <a:cs typeface="Times New Roman" pitchFamily="18" charset="0"/>
            </a:endParaRPr>
          </a:p>
          <a:p>
            <a:pPr marL="168275" indent="0">
              <a:buNone/>
            </a:pPr>
            <a:r>
              <a:rPr lang="en-US" sz="1200" dirty="0" err="1" smtClean="0">
                <a:latin typeface="Times New Roman" pitchFamily="18" charset="0"/>
                <a:cs typeface="Times New Roman" pitchFamily="18" charset="0"/>
              </a:rPr>
              <a:t>Populasi</a:t>
            </a:r>
            <a:r>
              <a:rPr lang="en-US" sz="1200" dirty="0" smtClean="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dunia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pada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saat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ini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mengalami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peningkatan</a:t>
            </a:r>
            <a:r>
              <a:rPr lang="en-US" sz="1200" dirty="0">
                <a:latin typeface="Times New Roman" pitchFamily="18" charset="0"/>
                <a:cs typeface="Times New Roman" pitchFamily="18" charset="0"/>
              </a:rPr>
              <a:t> sebesar62% (</a:t>
            </a:r>
            <a:r>
              <a:rPr lang="en-US" sz="1200" dirty="0" err="1">
                <a:latin typeface="Times New Roman" pitchFamily="18" charset="0"/>
                <a:cs typeface="Times New Roman" pitchFamily="18" charset="0"/>
              </a:rPr>
              <a:t>Brotz</a:t>
            </a:r>
            <a:r>
              <a:rPr lang="en-US" sz="1200" dirty="0">
                <a:latin typeface="Times New Roman" pitchFamily="18" charset="0"/>
                <a:cs typeface="Times New Roman" pitchFamily="18" charset="0"/>
              </a:rPr>
              <a:t> et.al. 2012). </a:t>
            </a:r>
            <a:r>
              <a:rPr lang="en-US" sz="1200" dirty="0" err="1">
                <a:latin typeface="Times New Roman" pitchFamily="18" charset="0"/>
                <a:cs typeface="Times New Roman" pitchFamily="18" charset="0"/>
              </a:rPr>
              <a:t>Menurut</a:t>
            </a:r>
            <a:r>
              <a:rPr lang="en-US" sz="1200" dirty="0">
                <a:latin typeface="Times New Roman" pitchFamily="18" charset="0"/>
                <a:cs typeface="Times New Roman" pitchFamily="18" charset="0"/>
              </a:rPr>
              <a:t> data </a:t>
            </a:r>
            <a:r>
              <a:rPr lang="en-US" sz="1200" dirty="0" err="1">
                <a:latin typeface="Times New Roman" pitchFamily="18" charset="0"/>
                <a:cs typeface="Times New Roman" pitchFamily="18" charset="0"/>
              </a:rPr>
              <a:t>dari</a:t>
            </a:r>
            <a:r>
              <a:rPr lang="en-US" sz="1200" dirty="0">
                <a:latin typeface="Times New Roman" pitchFamily="18" charset="0"/>
                <a:cs typeface="Times New Roman" pitchFamily="18" charset="0"/>
              </a:rPr>
              <a:t> FAO (Nontji,2006) </a:t>
            </a:r>
            <a:r>
              <a:rPr lang="en-US" sz="1200" dirty="0" err="1">
                <a:latin typeface="Times New Roman" pitchFamily="18" charset="0"/>
                <a:cs typeface="Times New Roman" pitchFamily="18" charset="0"/>
              </a:rPr>
              <a:t>diperkirakan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produksi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dunia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melebihi</a:t>
            </a:r>
            <a:r>
              <a:rPr lang="en-US" sz="1200" dirty="0">
                <a:latin typeface="Times New Roman" pitchFamily="18" charset="0"/>
                <a:cs typeface="Times New Roman" pitchFamily="18" charset="0"/>
              </a:rPr>
              <a:t>  600.000 ton per </a:t>
            </a:r>
            <a:r>
              <a:rPr lang="en-US" sz="1200" dirty="0" err="1">
                <a:latin typeface="Times New Roman" pitchFamily="18" charset="0"/>
                <a:cs typeface="Times New Roman" pitchFamily="18" charset="0"/>
              </a:rPr>
              <a:t>tahun.Tahun</a:t>
            </a:r>
            <a:r>
              <a:rPr lang="en-US" sz="1200" dirty="0">
                <a:latin typeface="Times New Roman" pitchFamily="18" charset="0"/>
                <a:cs typeface="Times New Roman" pitchFamily="18" charset="0"/>
              </a:rPr>
              <a:t> 2002 </a:t>
            </a:r>
            <a:r>
              <a:rPr lang="en-US" sz="1200" dirty="0" err="1">
                <a:latin typeface="Times New Roman" pitchFamily="18" charset="0"/>
                <a:cs typeface="Times New Roman" pitchFamily="18" charset="0"/>
              </a:rPr>
              <a:t>produksiubur-ubur</a:t>
            </a:r>
            <a:r>
              <a:rPr lang="en-US" sz="1200" dirty="0">
                <a:latin typeface="Times New Roman" pitchFamily="18" charset="0"/>
                <a:cs typeface="Times New Roman" pitchFamily="18" charset="0"/>
              </a:rPr>
              <a:t> Indonesia </a:t>
            </a:r>
            <a:r>
              <a:rPr lang="en-US" sz="1200" dirty="0" err="1">
                <a:latin typeface="Times New Roman" pitchFamily="18" charset="0"/>
                <a:cs typeface="Times New Roman" pitchFamily="18" charset="0"/>
              </a:rPr>
              <a:t>mencapai</a:t>
            </a:r>
            <a:r>
              <a:rPr lang="en-US" sz="1200" dirty="0">
                <a:latin typeface="Times New Roman" pitchFamily="18" charset="0"/>
                <a:cs typeface="Times New Roman" pitchFamily="18" charset="0"/>
              </a:rPr>
              <a:t> 60.000 ton, yang </a:t>
            </a:r>
            <a:r>
              <a:rPr lang="en-US" sz="1200" dirty="0" err="1">
                <a:latin typeface="Times New Roman" pitchFamily="18" charset="0"/>
                <a:cs typeface="Times New Roman" pitchFamily="18" charset="0"/>
              </a:rPr>
              <a:t>senilai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dengan</a:t>
            </a:r>
            <a:r>
              <a:rPr lang="en-US" sz="1200" dirty="0">
                <a:latin typeface="Times New Roman" pitchFamily="18" charset="0"/>
                <a:cs typeface="Times New Roman" pitchFamily="18" charset="0"/>
              </a:rPr>
              <a:t> 76 </a:t>
            </a:r>
            <a:r>
              <a:rPr lang="en-US" sz="1200" dirty="0" err="1">
                <a:latin typeface="Times New Roman" pitchFamily="18" charset="0"/>
                <a:cs typeface="Times New Roman" pitchFamily="18" charset="0"/>
              </a:rPr>
              <a:t>miliarRupiah.Ubur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ini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merupakan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komoditi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ekspor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dengan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tujuan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utama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Jepang,Hongkong</a:t>
            </a:r>
            <a:r>
              <a:rPr lang="en-US" sz="1200" dirty="0">
                <a:latin typeface="Times New Roman" pitchFamily="18" charset="0"/>
                <a:cs typeface="Times New Roman" pitchFamily="18" charset="0"/>
              </a:rPr>
              <a:t>, Taiwan , </a:t>
            </a:r>
            <a:r>
              <a:rPr lang="en-US" sz="1200" dirty="0" err="1">
                <a:latin typeface="Times New Roman" pitchFamily="18" charset="0"/>
                <a:cs typeface="Times New Roman" pitchFamily="18" charset="0"/>
              </a:rPr>
              <a:t>Singapura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Korea Selatan.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diekspor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sebagai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makanan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kosmetik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smtClean="0">
                <a:latin typeface="Times New Roman" pitchFamily="18" charset="0"/>
                <a:cs typeface="Times New Roman" pitchFamily="18" charset="0"/>
              </a:rPr>
              <a:t>obat-obatan</a:t>
            </a:r>
            <a:r>
              <a:rPr lang="en-US" sz="1200" dirty="0" smtClean="0">
                <a:latin typeface="Times New Roman" pitchFamily="18" charset="0"/>
                <a:cs typeface="Times New Roman" pitchFamily="18" charset="0"/>
              </a:rPr>
              <a:t>.</a:t>
            </a:r>
          </a:p>
          <a:p>
            <a:pPr marL="168275" indent="0">
              <a:buNone/>
            </a:pPr>
            <a:r>
              <a:rPr lang="en-US" sz="1200" dirty="0" err="1" smtClean="0">
                <a:latin typeface="Times New Roman" pitchFamily="18" charset="0"/>
                <a:cs typeface="Times New Roman" pitchFamily="18" charset="0"/>
              </a:rPr>
              <a:t>Ledakan</a:t>
            </a:r>
            <a:r>
              <a:rPr lang="en-US" sz="1200" dirty="0" smtClean="0">
                <a:latin typeface="Times New Roman" pitchFamily="18" charset="0"/>
                <a:cs typeface="Times New Roman" pitchFamily="18" charset="0"/>
              </a:rPr>
              <a:t> </a:t>
            </a:r>
            <a:r>
              <a:rPr lang="en-US" sz="1200" dirty="0" err="1">
                <a:latin typeface="Times New Roman" pitchFamily="18" charset="0"/>
                <a:cs typeface="Times New Roman" pitchFamily="18" charset="0"/>
              </a:rPr>
              <a:t>populasi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adalah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peristiwa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melimpahnya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jumlah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populasi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melewati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batas</a:t>
            </a:r>
            <a:r>
              <a:rPr lang="en-US" sz="1200" dirty="0">
                <a:latin typeface="Times New Roman" pitchFamily="18" charset="0"/>
                <a:cs typeface="Times New Roman" pitchFamily="18" charset="0"/>
              </a:rPr>
              <a:t> normal </a:t>
            </a:r>
            <a:r>
              <a:rPr lang="en-US" sz="1200" dirty="0" err="1">
                <a:latin typeface="Times New Roman" pitchFamily="18" charset="0"/>
                <a:cs typeface="Times New Roman" pitchFamily="18" charset="0"/>
              </a:rPr>
              <a:t>diakibatkan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oleh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perubahan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adanya</a:t>
            </a:r>
            <a:r>
              <a:rPr lang="en-US" sz="1200" dirty="0">
                <a:latin typeface="Times New Roman" pitchFamily="18" charset="0"/>
                <a:cs typeface="Times New Roman" pitchFamily="18" charset="0"/>
              </a:rPr>
              <a:t> over fishing . </a:t>
            </a:r>
            <a:r>
              <a:rPr lang="en-US" sz="1200" dirty="0" err="1">
                <a:latin typeface="Times New Roman" pitchFamily="18" charset="0"/>
                <a:cs typeface="Times New Roman" pitchFamily="18" charset="0"/>
              </a:rPr>
              <a:t>Jumlah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populasi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meningkat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tidak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diimbangi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dengan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pemanfaatannya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Menurut</a:t>
            </a:r>
            <a:r>
              <a:rPr lang="en-US" sz="1200" dirty="0">
                <a:latin typeface="Times New Roman" pitchFamily="18" charset="0"/>
                <a:cs typeface="Times New Roman" pitchFamily="18" charset="0"/>
              </a:rPr>
              <a:t> Omori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Nakano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Saptarini</a:t>
            </a:r>
            <a:r>
              <a:rPr lang="en-US" sz="1200" dirty="0">
                <a:latin typeface="Times New Roman" pitchFamily="18" charset="0"/>
                <a:cs typeface="Times New Roman" pitchFamily="18" charset="0"/>
              </a:rPr>
              <a:t> et al  (2011) </a:t>
            </a:r>
            <a:r>
              <a:rPr lang="en-US" sz="1200" dirty="0" err="1">
                <a:latin typeface="Times New Roman" pitchFamily="18" charset="0"/>
                <a:cs typeface="Times New Roman" pitchFamily="18" charset="0"/>
              </a:rPr>
              <a:t>hanya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beberapa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jenis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dikonsumsi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yakni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jenisCrambionella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Rhopilema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Rihizostoma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Cephea,Crambione,Lobonema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Lobomenatoides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Catostylus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Neopilema,dan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Stomolophus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Namun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bagian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dimakan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hanya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bagian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loncengnya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saja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sedangkan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bagian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tangan</a:t>
            </a:r>
            <a:r>
              <a:rPr lang="en-US" sz="1200" dirty="0">
                <a:latin typeface="Times New Roman" pitchFamily="18" charset="0"/>
                <a:cs typeface="Times New Roman" pitchFamily="18" charset="0"/>
              </a:rPr>
              <a:t> oral </a:t>
            </a:r>
            <a:r>
              <a:rPr lang="en-US" sz="1200" dirty="0" err="1">
                <a:latin typeface="Times New Roman" pitchFamily="18" charset="0"/>
                <a:cs typeface="Times New Roman" pitchFamily="18" charset="0"/>
              </a:rPr>
              <a:t>atau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rumbai-rumbai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tidak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dimakan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karena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mengandung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racun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Oleh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karena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itu</a:t>
            </a:r>
            <a:r>
              <a:rPr lang="en-US" sz="1200" dirty="0">
                <a:latin typeface="Times New Roman" pitchFamily="18" charset="0"/>
                <a:cs typeface="Times New Roman" pitchFamily="18" charset="0"/>
              </a:rPr>
              <a:t> J-LOF </a:t>
            </a:r>
            <a:r>
              <a:rPr lang="en-US" sz="1200" dirty="0" err="1">
                <a:latin typeface="Times New Roman" pitchFamily="18" charset="0"/>
                <a:cs typeface="Times New Roman" pitchFamily="18" charset="0"/>
              </a:rPr>
              <a:t>merupakan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salah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satu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pengolahan</a:t>
            </a:r>
            <a:r>
              <a:rPr lang="en-US" sz="1200" dirty="0">
                <a:latin typeface="Times New Roman" pitchFamily="18" charset="0"/>
                <a:cs typeface="Times New Roman" pitchFamily="18" charset="0"/>
              </a:rPr>
              <a:t> yang paling </a:t>
            </a:r>
            <a:r>
              <a:rPr lang="en-US" sz="1200" dirty="0" err="1">
                <a:latin typeface="Times New Roman" pitchFamily="18" charset="0"/>
                <a:cs typeface="Times New Roman" pitchFamily="18" charset="0"/>
              </a:rPr>
              <a:t>efektifuntuk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mengatasi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masalah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tersebut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mengingat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semua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spesies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dapatdiolah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serta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tidak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meninggalkan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bagian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tertentu</a:t>
            </a:r>
            <a:r>
              <a:rPr lang="en-US" sz="1200" dirty="0">
                <a:latin typeface="Times New Roman" pitchFamily="18" charset="0"/>
                <a:cs typeface="Times New Roman" pitchFamily="18" charset="0"/>
              </a:rPr>
              <a:t>.</a:t>
            </a:r>
          </a:p>
          <a:p>
            <a:pPr marL="168275" indent="0">
              <a:buNone/>
            </a:pPr>
            <a:r>
              <a:rPr lang="en-US" sz="1200" dirty="0">
                <a:latin typeface="Times New Roman" pitchFamily="18" charset="0"/>
                <a:cs typeface="Times New Roman" pitchFamily="18" charset="0"/>
              </a:rPr>
              <a:t>J-LOF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mengatasi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masalah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produktifitas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lahan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kering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sekaligusmengatasi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ledakan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populasi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p>
          <a:p>
            <a:pPr marL="0" lvl="0" indent="0" algn="l" rtl="0">
              <a:spcBef>
                <a:spcPts val="0"/>
              </a:spcBef>
              <a:spcAft>
                <a:spcPts val="1600"/>
              </a:spcAft>
              <a:buNone/>
            </a:pPr>
            <a:endParaRPr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31"/>
          <p:cNvSpPr/>
          <p:nvPr/>
        </p:nvSpPr>
        <p:spPr>
          <a:xfrm>
            <a:off x="7977006" y="523374"/>
            <a:ext cx="674863" cy="488424"/>
          </a:xfrm>
          <a:custGeom>
            <a:avLst/>
            <a:gdLst/>
            <a:ahLst/>
            <a:cxnLst/>
            <a:rect l="l" t="t" r="r" b="b"/>
            <a:pathLst>
              <a:path w="35347" h="25582" extrusionOk="0">
                <a:moveTo>
                  <a:pt x="32086" y="1331"/>
                </a:moveTo>
                <a:cubicBezTo>
                  <a:pt x="32060" y="1725"/>
                  <a:pt x="32014" y="2116"/>
                  <a:pt x="31884" y="2511"/>
                </a:cubicBezTo>
                <a:cubicBezTo>
                  <a:pt x="31710" y="3037"/>
                  <a:pt x="31422" y="3448"/>
                  <a:pt x="31140" y="3873"/>
                </a:cubicBezTo>
                <a:lnTo>
                  <a:pt x="31140" y="3875"/>
                </a:lnTo>
                <a:cubicBezTo>
                  <a:pt x="31045" y="3802"/>
                  <a:pt x="30957" y="3717"/>
                  <a:pt x="30879" y="3626"/>
                </a:cubicBezTo>
                <a:cubicBezTo>
                  <a:pt x="30960" y="3537"/>
                  <a:pt x="31004" y="3420"/>
                  <a:pt x="31004" y="3300"/>
                </a:cubicBezTo>
                <a:cubicBezTo>
                  <a:pt x="31012" y="2456"/>
                  <a:pt x="31170" y="1364"/>
                  <a:pt x="32086" y="1331"/>
                </a:cubicBezTo>
                <a:close/>
                <a:moveTo>
                  <a:pt x="33448" y="2151"/>
                </a:moveTo>
                <a:lnTo>
                  <a:pt x="33448" y="2151"/>
                </a:lnTo>
                <a:cubicBezTo>
                  <a:pt x="33674" y="2664"/>
                  <a:pt x="33586" y="3318"/>
                  <a:pt x="33167" y="3795"/>
                </a:cubicBezTo>
                <a:cubicBezTo>
                  <a:pt x="33046" y="3933"/>
                  <a:pt x="32896" y="4044"/>
                  <a:pt x="32729" y="4118"/>
                </a:cubicBezTo>
                <a:cubicBezTo>
                  <a:pt x="33098" y="3528"/>
                  <a:pt x="33326" y="2819"/>
                  <a:pt x="33448" y="2151"/>
                </a:cubicBezTo>
                <a:close/>
                <a:moveTo>
                  <a:pt x="32524" y="1387"/>
                </a:moveTo>
                <a:cubicBezTo>
                  <a:pt x="32540" y="1390"/>
                  <a:pt x="32555" y="1392"/>
                  <a:pt x="32571" y="1397"/>
                </a:cubicBezTo>
                <a:cubicBezTo>
                  <a:pt x="32884" y="1486"/>
                  <a:pt x="33123" y="1661"/>
                  <a:pt x="33289" y="1878"/>
                </a:cubicBezTo>
                <a:cubicBezTo>
                  <a:pt x="33081" y="2445"/>
                  <a:pt x="32804" y="2943"/>
                  <a:pt x="32503" y="3432"/>
                </a:cubicBezTo>
                <a:cubicBezTo>
                  <a:pt x="32416" y="3432"/>
                  <a:pt x="32336" y="3480"/>
                  <a:pt x="32295" y="3557"/>
                </a:cubicBezTo>
                <a:cubicBezTo>
                  <a:pt x="32169" y="3777"/>
                  <a:pt x="32049" y="4000"/>
                  <a:pt x="31925" y="4221"/>
                </a:cubicBezTo>
                <a:cubicBezTo>
                  <a:pt x="31817" y="4204"/>
                  <a:pt x="31712" y="4175"/>
                  <a:pt x="31611" y="4138"/>
                </a:cubicBezTo>
                <a:cubicBezTo>
                  <a:pt x="32171" y="3413"/>
                  <a:pt x="32513" y="2340"/>
                  <a:pt x="32524" y="1387"/>
                </a:cubicBezTo>
                <a:close/>
                <a:moveTo>
                  <a:pt x="9407" y="5159"/>
                </a:moveTo>
                <a:cubicBezTo>
                  <a:pt x="10187" y="6580"/>
                  <a:pt x="10603" y="7882"/>
                  <a:pt x="10645" y="9398"/>
                </a:cubicBezTo>
                <a:cubicBezTo>
                  <a:pt x="10279" y="9775"/>
                  <a:pt x="9939" y="10175"/>
                  <a:pt x="9627" y="10596"/>
                </a:cubicBezTo>
                <a:lnTo>
                  <a:pt x="9626" y="10596"/>
                </a:lnTo>
                <a:cubicBezTo>
                  <a:pt x="9570" y="10548"/>
                  <a:pt x="9511" y="10506"/>
                  <a:pt x="9457" y="10455"/>
                </a:cubicBezTo>
                <a:cubicBezTo>
                  <a:pt x="8958" y="9988"/>
                  <a:pt x="8631" y="9478"/>
                  <a:pt x="8445" y="8950"/>
                </a:cubicBezTo>
                <a:cubicBezTo>
                  <a:pt x="8239" y="7563"/>
                  <a:pt x="8522" y="6110"/>
                  <a:pt x="9407" y="5159"/>
                </a:cubicBezTo>
                <a:close/>
                <a:moveTo>
                  <a:pt x="14031" y="4662"/>
                </a:moveTo>
                <a:lnTo>
                  <a:pt x="14031" y="4662"/>
                </a:lnTo>
                <a:cubicBezTo>
                  <a:pt x="15409" y="5488"/>
                  <a:pt x="16195" y="7133"/>
                  <a:pt x="15661" y="8877"/>
                </a:cubicBezTo>
                <a:lnTo>
                  <a:pt x="15659" y="8877"/>
                </a:lnTo>
                <a:cubicBezTo>
                  <a:pt x="15430" y="9624"/>
                  <a:pt x="15018" y="10217"/>
                  <a:pt x="14503" y="10657"/>
                </a:cubicBezTo>
                <a:cubicBezTo>
                  <a:pt x="15162" y="8733"/>
                  <a:pt x="15142" y="6226"/>
                  <a:pt x="14031" y="4662"/>
                </a:cubicBezTo>
                <a:close/>
                <a:moveTo>
                  <a:pt x="12255" y="4111"/>
                </a:moveTo>
                <a:lnTo>
                  <a:pt x="12255" y="4111"/>
                </a:lnTo>
                <a:cubicBezTo>
                  <a:pt x="12734" y="4141"/>
                  <a:pt x="13204" y="4257"/>
                  <a:pt x="13641" y="4456"/>
                </a:cubicBezTo>
                <a:cubicBezTo>
                  <a:pt x="13946" y="5706"/>
                  <a:pt x="14445" y="6784"/>
                  <a:pt x="14438" y="8128"/>
                </a:cubicBezTo>
                <a:cubicBezTo>
                  <a:pt x="14433" y="9221"/>
                  <a:pt x="14153" y="10170"/>
                  <a:pt x="13778" y="11136"/>
                </a:cubicBezTo>
                <a:lnTo>
                  <a:pt x="13777" y="11136"/>
                </a:lnTo>
                <a:cubicBezTo>
                  <a:pt x="13579" y="11237"/>
                  <a:pt x="13371" y="11320"/>
                  <a:pt x="13158" y="11383"/>
                </a:cubicBezTo>
                <a:cubicBezTo>
                  <a:pt x="13508" y="10596"/>
                  <a:pt x="13480" y="9389"/>
                  <a:pt x="13480" y="8738"/>
                </a:cubicBezTo>
                <a:cubicBezTo>
                  <a:pt x="13481" y="7105"/>
                  <a:pt x="13101" y="5512"/>
                  <a:pt x="12255" y="4111"/>
                </a:cubicBezTo>
                <a:close/>
                <a:moveTo>
                  <a:pt x="10574" y="4370"/>
                </a:moveTo>
                <a:cubicBezTo>
                  <a:pt x="11032" y="5394"/>
                  <a:pt x="11434" y="6425"/>
                  <a:pt x="11654" y="7535"/>
                </a:cubicBezTo>
                <a:cubicBezTo>
                  <a:pt x="11731" y="7917"/>
                  <a:pt x="12221" y="10964"/>
                  <a:pt x="11674" y="11503"/>
                </a:cubicBezTo>
                <a:cubicBezTo>
                  <a:pt x="11256" y="11451"/>
                  <a:pt x="10850" y="11331"/>
                  <a:pt x="10471" y="11147"/>
                </a:cubicBezTo>
                <a:cubicBezTo>
                  <a:pt x="10513" y="11076"/>
                  <a:pt x="10551" y="11003"/>
                  <a:pt x="10593" y="10933"/>
                </a:cubicBezTo>
                <a:cubicBezTo>
                  <a:pt x="10613" y="10979"/>
                  <a:pt x="10666" y="11005"/>
                  <a:pt x="10718" y="11005"/>
                </a:cubicBezTo>
                <a:cubicBezTo>
                  <a:pt x="10776" y="11005"/>
                  <a:pt x="10833" y="10974"/>
                  <a:pt x="10849" y="10909"/>
                </a:cubicBezTo>
                <a:cubicBezTo>
                  <a:pt x="10901" y="10692"/>
                  <a:pt x="10939" y="10473"/>
                  <a:pt x="10966" y="10253"/>
                </a:cubicBezTo>
                <a:cubicBezTo>
                  <a:pt x="11086" y="10020"/>
                  <a:pt x="11201" y="9789"/>
                  <a:pt x="11304" y="9554"/>
                </a:cubicBezTo>
                <a:cubicBezTo>
                  <a:pt x="11399" y="9337"/>
                  <a:pt x="11239" y="9113"/>
                  <a:pt x="11045" y="9113"/>
                </a:cubicBezTo>
                <a:cubicBezTo>
                  <a:pt x="11035" y="9113"/>
                  <a:pt x="11025" y="9113"/>
                  <a:pt x="11016" y="9115"/>
                </a:cubicBezTo>
                <a:cubicBezTo>
                  <a:pt x="10959" y="7642"/>
                  <a:pt x="10449" y="6136"/>
                  <a:pt x="9532" y="5039"/>
                </a:cubicBezTo>
                <a:cubicBezTo>
                  <a:pt x="9833" y="4751"/>
                  <a:pt x="10187" y="4523"/>
                  <a:pt x="10574" y="4370"/>
                </a:cubicBezTo>
                <a:close/>
                <a:moveTo>
                  <a:pt x="12017" y="4105"/>
                </a:moveTo>
                <a:cubicBezTo>
                  <a:pt x="12017" y="4115"/>
                  <a:pt x="12020" y="4125"/>
                  <a:pt x="12023" y="4134"/>
                </a:cubicBezTo>
                <a:cubicBezTo>
                  <a:pt x="12459" y="5230"/>
                  <a:pt x="12828" y="6325"/>
                  <a:pt x="12963" y="7502"/>
                </a:cubicBezTo>
                <a:cubicBezTo>
                  <a:pt x="13008" y="7897"/>
                  <a:pt x="13034" y="10935"/>
                  <a:pt x="12588" y="11499"/>
                </a:cubicBezTo>
                <a:lnTo>
                  <a:pt x="12586" y="11499"/>
                </a:lnTo>
                <a:cubicBezTo>
                  <a:pt x="12468" y="11513"/>
                  <a:pt x="12349" y="11524"/>
                  <a:pt x="12230" y="11527"/>
                </a:cubicBezTo>
                <a:cubicBezTo>
                  <a:pt x="12489" y="10895"/>
                  <a:pt x="12334" y="9818"/>
                  <a:pt x="12313" y="9394"/>
                </a:cubicBezTo>
                <a:cubicBezTo>
                  <a:pt x="12224" y="7606"/>
                  <a:pt x="11756" y="5824"/>
                  <a:pt x="10864" y="4269"/>
                </a:cubicBezTo>
                <a:cubicBezTo>
                  <a:pt x="11115" y="4193"/>
                  <a:pt x="11375" y="4142"/>
                  <a:pt x="11637" y="4117"/>
                </a:cubicBezTo>
                <a:cubicBezTo>
                  <a:pt x="11766" y="4105"/>
                  <a:pt x="11891" y="4105"/>
                  <a:pt x="12017" y="4105"/>
                </a:cubicBezTo>
                <a:close/>
                <a:moveTo>
                  <a:pt x="25741" y="16319"/>
                </a:moveTo>
                <a:cubicBezTo>
                  <a:pt x="26033" y="16319"/>
                  <a:pt x="26325" y="16353"/>
                  <a:pt x="26608" y="16425"/>
                </a:cubicBezTo>
                <a:cubicBezTo>
                  <a:pt x="26757" y="16463"/>
                  <a:pt x="26903" y="16513"/>
                  <a:pt x="27044" y="16574"/>
                </a:cubicBezTo>
                <a:cubicBezTo>
                  <a:pt x="28124" y="17916"/>
                  <a:pt x="26413" y="20133"/>
                  <a:pt x="25036" y="20799"/>
                </a:cubicBezTo>
                <a:cubicBezTo>
                  <a:pt x="24616" y="21002"/>
                  <a:pt x="24156" y="21111"/>
                  <a:pt x="23701" y="21111"/>
                </a:cubicBezTo>
                <a:cubicBezTo>
                  <a:pt x="23171" y="21111"/>
                  <a:pt x="22648" y="20963"/>
                  <a:pt x="22200" y="20645"/>
                </a:cubicBezTo>
                <a:cubicBezTo>
                  <a:pt x="21851" y="20398"/>
                  <a:pt x="21618" y="20077"/>
                  <a:pt x="21492" y="19731"/>
                </a:cubicBezTo>
                <a:cubicBezTo>
                  <a:pt x="21476" y="19396"/>
                  <a:pt x="21503" y="19061"/>
                  <a:pt x="21572" y="18733"/>
                </a:cubicBezTo>
                <a:cubicBezTo>
                  <a:pt x="21617" y="18728"/>
                  <a:pt x="21662" y="18715"/>
                  <a:pt x="21702" y="18694"/>
                </a:cubicBezTo>
                <a:cubicBezTo>
                  <a:pt x="22164" y="18440"/>
                  <a:pt x="22446" y="18033"/>
                  <a:pt x="22768" y="17649"/>
                </a:cubicBezTo>
                <a:cubicBezTo>
                  <a:pt x="23416" y="18221"/>
                  <a:pt x="24064" y="18791"/>
                  <a:pt x="24704" y="19359"/>
                </a:cubicBezTo>
                <a:cubicBezTo>
                  <a:pt x="24857" y="19496"/>
                  <a:pt x="25027" y="19554"/>
                  <a:pt x="25190" y="19554"/>
                </a:cubicBezTo>
                <a:cubicBezTo>
                  <a:pt x="25767" y="19554"/>
                  <a:pt x="26268" y="18836"/>
                  <a:pt x="25734" y="18328"/>
                </a:cubicBezTo>
                <a:cubicBezTo>
                  <a:pt x="25166" y="17789"/>
                  <a:pt x="24597" y="17246"/>
                  <a:pt x="24027" y="16699"/>
                </a:cubicBezTo>
                <a:cubicBezTo>
                  <a:pt x="24563" y="16456"/>
                  <a:pt x="25153" y="16319"/>
                  <a:pt x="25741" y="16319"/>
                </a:cubicBezTo>
                <a:close/>
                <a:moveTo>
                  <a:pt x="27895" y="17098"/>
                </a:moveTo>
                <a:cubicBezTo>
                  <a:pt x="28227" y="17383"/>
                  <a:pt x="28508" y="17724"/>
                  <a:pt x="28723" y="18106"/>
                </a:cubicBezTo>
                <a:cubicBezTo>
                  <a:pt x="28458" y="19552"/>
                  <a:pt x="27924" y="20816"/>
                  <a:pt x="26655" y="21718"/>
                </a:cubicBezTo>
                <a:cubicBezTo>
                  <a:pt x="25884" y="22266"/>
                  <a:pt x="25025" y="22582"/>
                  <a:pt x="24076" y="22639"/>
                </a:cubicBezTo>
                <a:cubicBezTo>
                  <a:pt x="24017" y="22642"/>
                  <a:pt x="23950" y="22644"/>
                  <a:pt x="23875" y="22644"/>
                </a:cubicBezTo>
                <a:cubicBezTo>
                  <a:pt x="23571" y="22644"/>
                  <a:pt x="23149" y="22613"/>
                  <a:pt x="22716" y="22526"/>
                </a:cubicBezTo>
                <a:cubicBezTo>
                  <a:pt x="22231" y="22010"/>
                  <a:pt x="21886" y="21431"/>
                  <a:pt x="21690" y="20830"/>
                </a:cubicBezTo>
                <a:lnTo>
                  <a:pt x="21690" y="20830"/>
                </a:lnTo>
                <a:cubicBezTo>
                  <a:pt x="22236" y="21348"/>
                  <a:pt x="23021" y="21617"/>
                  <a:pt x="23774" y="21617"/>
                </a:cubicBezTo>
                <a:cubicBezTo>
                  <a:pt x="23888" y="21617"/>
                  <a:pt x="24001" y="21610"/>
                  <a:pt x="24112" y="21598"/>
                </a:cubicBezTo>
                <a:cubicBezTo>
                  <a:pt x="25882" y="21400"/>
                  <a:pt x="28208" y="18898"/>
                  <a:pt x="27895" y="17098"/>
                </a:cubicBezTo>
                <a:close/>
                <a:moveTo>
                  <a:pt x="4132" y="21347"/>
                </a:moveTo>
                <a:lnTo>
                  <a:pt x="4132" y="21347"/>
                </a:lnTo>
                <a:cubicBezTo>
                  <a:pt x="4450" y="21713"/>
                  <a:pt x="4661" y="22218"/>
                  <a:pt x="4648" y="22688"/>
                </a:cubicBezTo>
                <a:cubicBezTo>
                  <a:pt x="4476" y="22239"/>
                  <a:pt x="4293" y="21798"/>
                  <a:pt x="4132" y="21347"/>
                </a:cubicBezTo>
                <a:close/>
                <a:moveTo>
                  <a:pt x="2094" y="22062"/>
                </a:moveTo>
                <a:cubicBezTo>
                  <a:pt x="2166" y="22580"/>
                  <a:pt x="2241" y="23104"/>
                  <a:pt x="2354" y="23612"/>
                </a:cubicBezTo>
                <a:cubicBezTo>
                  <a:pt x="2209" y="23502"/>
                  <a:pt x="2084" y="23367"/>
                  <a:pt x="1985" y="23213"/>
                </a:cubicBezTo>
                <a:cubicBezTo>
                  <a:pt x="1858" y="23010"/>
                  <a:pt x="1761" y="22723"/>
                  <a:pt x="1712" y="22412"/>
                </a:cubicBezTo>
                <a:cubicBezTo>
                  <a:pt x="1816" y="22378"/>
                  <a:pt x="1908" y="22323"/>
                  <a:pt x="1972" y="22248"/>
                </a:cubicBezTo>
                <a:cubicBezTo>
                  <a:pt x="2019" y="22190"/>
                  <a:pt x="2059" y="22128"/>
                  <a:pt x="2094" y="22062"/>
                </a:cubicBezTo>
                <a:close/>
                <a:moveTo>
                  <a:pt x="29081" y="18929"/>
                </a:moveTo>
                <a:lnTo>
                  <a:pt x="29081" y="18930"/>
                </a:lnTo>
                <a:cubicBezTo>
                  <a:pt x="29363" y="19840"/>
                  <a:pt x="29336" y="20848"/>
                  <a:pt x="28921" y="21706"/>
                </a:cubicBezTo>
                <a:cubicBezTo>
                  <a:pt x="28288" y="23017"/>
                  <a:pt x="26888" y="23727"/>
                  <a:pt x="25492" y="23727"/>
                </a:cubicBezTo>
                <a:cubicBezTo>
                  <a:pt x="24668" y="23727"/>
                  <a:pt x="23846" y="23480"/>
                  <a:pt x="23183" y="22963"/>
                </a:cubicBezTo>
                <a:lnTo>
                  <a:pt x="23183" y="22963"/>
                </a:lnTo>
                <a:cubicBezTo>
                  <a:pt x="23552" y="23022"/>
                  <a:pt x="23905" y="23051"/>
                  <a:pt x="24198" y="23051"/>
                </a:cubicBezTo>
                <a:cubicBezTo>
                  <a:pt x="24347" y="23051"/>
                  <a:pt x="24480" y="23044"/>
                  <a:pt x="24592" y="23029"/>
                </a:cubicBezTo>
                <a:cubicBezTo>
                  <a:pt x="26773" y="22734"/>
                  <a:pt x="28616" y="21040"/>
                  <a:pt x="29081" y="18929"/>
                </a:cubicBezTo>
                <a:close/>
                <a:moveTo>
                  <a:pt x="3135" y="20825"/>
                </a:moveTo>
                <a:cubicBezTo>
                  <a:pt x="3311" y="20825"/>
                  <a:pt x="3491" y="20875"/>
                  <a:pt x="3656" y="20961"/>
                </a:cubicBezTo>
                <a:cubicBezTo>
                  <a:pt x="3657" y="20976"/>
                  <a:pt x="3661" y="20993"/>
                  <a:pt x="3663" y="21009"/>
                </a:cubicBezTo>
                <a:cubicBezTo>
                  <a:pt x="3656" y="21030"/>
                  <a:pt x="3647" y="21051"/>
                  <a:pt x="3641" y="21072"/>
                </a:cubicBezTo>
                <a:cubicBezTo>
                  <a:pt x="3621" y="21137"/>
                  <a:pt x="3651" y="21196"/>
                  <a:pt x="3697" y="21233"/>
                </a:cubicBezTo>
                <a:cubicBezTo>
                  <a:pt x="3821" y="21992"/>
                  <a:pt x="4033" y="22752"/>
                  <a:pt x="4420" y="23383"/>
                </a:cubicBezTo>
                <a:cubicBezTo>
                  <a:pt x="4377" y="23441"/>
                  <a:pt x="4329" y="23494"/>
                  <a:pt x="4277" y="23544"/>
                </a:cubicBezTo>
                <a:lnTo>
                  <a:pt x="4276" y="23544"/>
                </a:lnTo>
                <a:cubicBezTo>
                  <a:pt x="4147" y="23661"/>
                  <a:pt x="3999" y="23755"/>
                  <a:pt x="3838" y="23822"/>
                </a:cubicBezTo>
                <a:cubicBezTo>
                  <a:pt x="3681" y="23377"/>
                  <a:pt x="3463" y="22951"/>
                  <a:pt x="3325" y="22494"/>
                </a:cubicBezTo>
                <a:cubicBezTo>
                  <a:pt x="3162" y="21951"/>
                  <a:pt x="3080" y="21394"/>
                  <a:pt x="2974" y="20839"/>
                </a:cubicBezTo>
                <a:cubicBezTo>
                  <a:pt x="3027" y="20830"/>
                  <a:pt x="3081" y="20825"/>
                  <a:pt x="3135" y="20825"/>
                </a:cubicBezTo>
                <a:close/>
                <a:moveTo>
                  <a:pt x="2618" y="21003"/>
                </a:moveTo>
                <a:lnTo>
                  <a:pt x="2618" y="21003"/>
                </a:lnTo>
                <a:cubicBezTo>
                  <a:pt x="2610" y="21938"/>
                  <a:pt x="2832" y="23104"/>
                  <a:pt x="3325" y="23932"/>
                </a:cubicBezTo>
                <a:cubicBezTo>
                  <a:pt x="3310" y="23933"/>
                  <a:pt x="3294" y="23933"/>
                  <a:pt x="3278" y="23933"/>
                </a:cubicBezTo>
                <a:cubicBezTo>
                  <a:pt x="3134" y="23933"/>
                  <a:pt x="2991" y="23913"/>
                  <a:pt x="2853" y="23872"/>
                </a:cubicBezTo>
                <a:cubicBezTo>
                  <a:pt x="2744" y="23067"/>
                  <a:pt x="2516" y="22253"/>
                  <a:pt x="2314" y="21464"/>
                </a:cubicBezTo>
                <a:cubicBezTo>
                  <a:pt x="2350" y="21361"/>
                  <a:pt x="2400" y="21260"/>
                  <a:pt x="2462" y="21169"/>
                </a:cubicBezTo>
                <a:cubicBezTo>
                  <a:pt x="2506" y="21107"/>
                  <a:pt x="2558" y="21051"/>
                  <a:pt x="2618" y="21003"/>
                </a:cubicBezTo>
                <a:close/>
                <a:moveTo>
                  <a:pt x="32126" y="1"/>
                </a:moveTo>
                <a:cubicBezTo>
                  <a:pt x="31323" y="1"/>
                  <a:pt x="30546" y="369"/>
                  <a:pt x="30075" y="1049"/>
                </a:cubicBezTo>
                <a:cubicBezTo>
                  <a:pt x="29894" y="1313"/>
                  <a:pt x="29762" y="1606"/>
                  <a:pt x="29685" y="1915"/>
                </a:cubicBezTo>
                <a:cubicBezTo>
                  <a:pt x="29466" y="2456"/>
                  <a:pt x="29447" y="3070"/>
                  <a:pt x="29668" y="3630"/>
                </a:cubicBezTo>
                <a:cubicBezTo>
                  <a:pt x="29978" y="4415"/>
                  <a:pt x="30637" y="4960"/>
                  <a:pt x="31382" y="5195"/>
                </a:cubicBezTo>
                <a:cubicBezTo>
                  <a:pt x="30546" y="6732"/>
                  <a:pt x="29755" y="8294"/>
                  <a:pt x="29009" y="9878"/>
                </a:cubicBezTo>
                <a:cubicBezTo>
                  <a:pt x="28225" y="11546"/>
                  <a:pt x="27286" y="13351"/>
                  <a:pt x="26770" y="15158"/>
                </a:cubicBezTo>
                <a:cubicBezTo>
                  <a:pt x="26431" y="15086"/>
                  <a:pt x="26084" y="15051"/>
                  <a:pt x="25737" y="15051"/>
                </a:cubicBezTo>
                <a:cubicBezTo>
                  <a:pt x="25060" y="15051"/>
                  <a:pt x="24380" y="15183"/>
                  <a:pt x="23751" y="15430"/>
                </a:cubicBezTo>
                <a:cubicBezTo>
                  <a:pt x="23471" y="15476"/>
                  <a:pt x="23197" y="15553"/>
                  <a:pt x="22935" y="15660"/>
                </a:cubicBezTo>
                <a:cubicBezTo>
                  <a:pt x="20905" y="13737"/>
                  <a:pt x="18830" y="11837"/>
                  <a:pt x="16633" y="10158"/>
                </a:cubicBezTo>
                <a:cubicBezTo>
                  <a:pt x="16751" y="9931"/>
                  <a:pt x="16852" y="9696"/>
                  <a:pt x="16936" y="9456"/>
                </a:cubicBezTo>
                <a:cubicBezTo>
                  <a:pt x="18116" y="5988"/>
                  <a:pt x="15474" y="2670"/>
                  <a:pt x="12008" y="2670"/>
                </a:cubicBezTo>
                <a:cubicBezTo>
                  <a:pt x="11713" y="2670"/>
                  <a:pt x="11413" y="2694"/>
                  <a:pt x="11109" y="2743"/>
                </a:cubicBezTo>
                <a:cubicBezTo>
                  <a:pt x="7757" y="3292"/>
                  <a:pt x="5808" y="7543"/>
                  <a:pt x="7713" y="10306"/>
                </a:cubicBezTo>
                <a:cubicBezTo>
                  <a:pt x="7866" y="10571"/>
                  <a:pt x="8043" y="10822"/>
                  <a:pt x="8242" y="11054"/>
                </a:cubicBezTo>
                <a:cubicBezTo>
                  <a:pt x="8437" y="11277"/>
                  <a:pt x="8650" y="11485"/>
                  <a:pt x="8877" y="11673"/>
                </a:cubicBezTo>
                <a:cubicBezTo>
                  <a:pt x="8169" y="12760"/>
                  <a:pt x="7533" y="13914"/>
                  <a:pt x="6898" y="14949"/>
                </a:cubicBezTo>
                <a:cubicBezTo>
                  <a:pt x="6032" y="16364"/>
                  <a:pt x="5044" y="17822"/>
                  <a:pt x="4317" y="19357"/>
                </a:cubicBezTo>
                <a:cubicBezTo>
                  <a:pt x="3940" y="19175"/>
                  <a:pt x="3537" y="19084"/>
                  <a:pt x="3136" y="19084"/>
                </a:cubicBezTo>
                <a:cubicBezTo>
                  <a:pt x="2551" y="19084"/>
                  <a:pt x="1971" y="19278"/>
                  <a:pt x="1493" y="19666"/>
                </a:cubicBezTo>
                <a:cubicBezTo>
                  <a:pt x="1421" y="19724"/>
                  <a:pt x="1353" y="19788"/>
                  <a:pt x="1288" y="19853"/>
                </a:cubicBezTo>
                <a:cubicBezTo>
                  <a:pt x="1005" y="19986"/>
                  <a:pt x="760" y="20189"/>
                  <a:pt x="578" y="20442"/>
                </a:cubicBezTo>
                <a:cubicBezTo>
                  <a:pt x="3" y="21266"/>
                  <a:pt x="0" y="22476"/>
                  <a:pt x="318" y="23394"/>
                </a:cubicBezTo>
                <a:cubicBezTo>
                  <a:pt x="793" y="24766"/>
                  <a:pt x="2029" y="25582"/>
                  <a:pt x="3317" y="25582"/>
                </a:cubicBezTo>
                <a:cubicBezTo>
                  <a:pt x="3993" y="25582"/>
                  <a:pt x="4683" y="25357"/>
                  <a:pt x="5286" y="24870"/>
                </a:cubicBezTo>
                <a:cubicBezTo>
                  <a:pt x="6926" y="23545"/>
                  <a:pt x="6474" y="21038"/>
                  <a:pt x="4975" y="19786"/>
                </a:cubicBezTo>
                <a:cubicBezTo>
                  <a:pt x="5861" y="18451"/>
                  <a:pt x="6601" y="16991"/>
                  <a:pt x="7440" y="15647"/>
                </a:cubicBezTo>
                <a:cubicBezTo>
                  <a:pt x="8141" y="14525"/>
                  <a:pt x="8983" y="13408"/>
                  <a:pt x="9754" y="12263"/>
                </a:cubicBezTo>
                <a:cubicBezTo>
                  <a:pt x="10515" y="12669"/>
                  <a:pt x="11345" y="12866"/>
                  <a:pt x="12168" y="12866"/>
                </a:cubicBezTo>
                <a:cubicBezTo>
                  <a:pt x="13591" y="12866"/>
                  <a:pt x="14989" y="12276"/>
                  <a:pt x="15959" y="11158"/>
                </a:cubicBezTo>
                <a:cubicBezTo>
                  <a:pt x="17703" y="13071"/>
                  <a:pt x="19638" y="14863"/>
                  <a:pt x="21595" y="16608"/>
                </a:cubicBezTo>
                <a:cubicBezTo>
                  <a:pt x="20579" y="17737"/>
                  <a:pt x="20201" y="19474"/>
                  <a:pt x="20622" y="21087"/>
                </a:cubicBezTo>
                <a:cubicBezTo>
                  <a:pt x="20529" y="21504"/>
                  <a:pt x="20700" y="21849"/>
                  <a:pt x="21021" y="22127"/>
                </a:cubicBezTo>
                <a:cubicBezTo>
                  <a:pt x="21030" y="22145"/>
                  <a:pt x="21037" y="22162"/>
                  <a:pt x="21047" y="22181"/>
                </a:cubicBezTo>
                <a:cubicBezTo>
                  <a:pt x="21464" y="22969"/>
                  <a:pt x="22080" y="23635"/>
                  <a:pt x="22834" y="24112"/>
                </a:cubicBezTo>
                <a:cubicBezTo>
                  <a:pt x="23111" y="24337"/>
                  <a:pt x="23434" y="24500"/>
                  <a:pt x="23779" y="24592"/>
                </a:cubicBezTo>
                <a:cubicBezTo>
                  <a:pt x="24377" y="24820"/>
                  <a:pt x="25014" y="24938"/>
                  <a:pt x="25653" y="24938"/>
                </a:cubicBezTo>
                <a:cubicBezTo>
                  <a:pt x="26938" y="24938"/>
                  <a:pt x="28232" y="24460"/>
                  <a:pt x="29242" y="23441"/>
                </a:cubicBezTo>
                <a:cubicBezTo>
                  <a:pt x="31489" y="21171"/>
                  <a:pt x="30665" y="17008"/>
                  <a:pt x="27890" y="15554"/>
                </a:cubicBezTo>
                <a:cubicBezTo>
                  <a:pt x="27687" y="15450"/>
                  <a:pt x="27477" y="15363"/>
                  <a:pt x="27260" y="15293"/>
                </a:cubicBezTo>
                <a:cubicBezTo>
                  <a:pt x="28160" y="13554"/>
                  <a:pt x="28800" y="11634"/>
                  <a:pt x="29632" y="9868"/>
                </a:cubicBezTo>
                <a:cubicBezTo>
                  <a:pt x="30359" y="8325"/>
                  <a:pt x="31134" y="6808"/>
                  <a:pt x="31942" y="5308"/>
                </a:cubicBezTo>
                <a:cubicBezTo>
                  <a:pt x="32029" y="5316"/>
                  <a:pt x="32117" y="5321"/>
                  <a:pt x="32204" y="5321"/>
                </a:cubicBezTo>
                <a:cubicBezTo>
                  <a:pt x="32892" y="5321"/>
                  <a:pt x="33575" y="5053"/>
                  <a:pt x="34071" y="4464"/>
                </a:cubicBezTo>
                <a:cubicBezTo>
                  <a:pt x="35347" y="2948"/>
                  <a:pt x="34697" y="521"/>
                  <a:pt x="32711" y="67"/>
                </a:cubicBezTo>
                <a:cubicBezTo>
                  <a:pt x="32517" y="22"/>
                  <a:pt x="32320" y="1"/>
                  <a:pt x="3212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31"/>
          <p:cNvSpPr/>
          <p:nvPr/>
        </p:nvSpPr>
        <p:spPr>
          <a:xfrm>
            <a:off x="7423317" y="333318"/>
            <a:ext cx="564034" cy="445373"/>
          </a:xfrm>
          <a:custGeom>
            <a:avLst/>
            <a:gdLst/>
            <a:ahLst/>
            <a:cxnLst/>
            <a:rect l="l" t="t" r="r" b="b"/>
            <a:pathLst>
              <a:path w="39020" h="30811" extrusionOk="0">
                <a:moveTo>
                  <a:pt x="30681" y="3474"/>
                </a:moveTo>
                <a:cubicBezTo>
                  <a:pt x="32090" y="5955"/>
                  <a:pt x="33478" y="8448"/>
                  <a:pt x="34883" y="10930"/>
                </a:cubicBezTo>
                <a:cubicBezTo>
                  <a:pt x="35369" y="11788"/>
                  <a:pt x="35855" y="12647"/>
                  <a:pt x="36340" y="13505"/>
                </a:cubicBezTo>
                <a:cubicBezTo>
                  <a:pt x="34784" y="12409"/>
                  <a:pt x="33095" y="11459"/>
                  <a:pt x="31412" y="10597"/>
                </a:cubicBezTo>
                <a:cubicBezTo>
                  <a:pt x="29978" y="9864"/>
                  <a:pt x="28301" y="8917"/>
                  <a:pt x="26670" y="8527"/>
                </a:cubicBezTo>
                <a:cubicBezTo>
                  <a:pt x="27959" y="6807"/>
                  <a:pt x="29296" y="5122"/>
                  <a:pt x="30681" y="3474"/>
                </a:cubicBezTo>
                <a:close/>
                <a:moveTo>
                  <a:pt x="29411" y="1254"/>
                </a:moveTo>
                <a:cubicBezTo>
                  <a:pt x="29708" y="1768"/>
                  <a:pt x="30001" y="2286"/>
                  <a:pt x="30296" y="2802"/>
                </a:cubicBezTo>
                <a:cubicBezTo>
                  <a:pt x="30250" y="2825"/>
                  <a:pt x="30209" y="2858"/>
                  <a:pt x="30176" y="2898"/>
                </a:cubicBezTo>
                <a:cubicBezTo>
                  <a:pt x="28464" y="4922"/>
                  <a:pt x="26824" y="7005"/>
                  <a:pt x="25256" y="9144"/>
                </a:cubicBezTo>
                <a:cubicBezTo>
                  <a:pt x="24435" y="10273"/>
                  <a:pt x="23639" y="11420"/>
                  <a:pt x="22870" y="12586"/>
                </a:cubicBezTo>
                <a:cubicBezTo>
                  <a:pt x="22370" y="13341"/>
                  <a:pt x="21985" y="14172"/>
                  <a:pt x="21048" y="14438"/>
                </a:cubicBezTo>
                <a:cubicBezTo>
                  <a:pt x="20343" y="14637"/>
                  <a:pt x="19521" y="14657"/>
                  <a:pt x="18799" y="14757"/>
                </a:cubicBezTo>
                <a:cubicBezTo>
                  <a:pt x="15724" y="15183"/>
                  <a:pt x="12643" y="15575"/>
                  <a:pt x="9548" y="15813"/>
                </a:cubicBezTo>
                <a:cubicBezTo>
                  <a:pt x="6956" y="16012"/>
                  <a:pt x="4377" y="15977"/>
                  <a:pt x="1788" y="16009"/>
                </a:cubicBezTo>
                <a:cubicBezTo>
                  <a:pt x="1837" y="15879"/>
                  <a:pt x="1855" y="15736"/>
                  <a:pt x="1816" y="15615"/>
                </a:cubicBezTo>
                <a:cubicBezTo>
                  <a:pt x="1798" y="15556"/>
                  <a:pt x="1778" y="15497"/>
                  <a:pt x="1759" y="15438"/>
                </a:cubicBezTo>
                <a:cubicBezTo>
                  <a:pt x="1745" y="15392"/>
                  <a:pt x="1726" y="15347"/>
                  <a:pt x="1703" y="15306"/>
                </a:cubicBezTo>
                <a:cubicBezTo>
                  <a:pt x="10986" y="10717"/>
                  <a:pt x="20120" y="5833"/>
                  <a:pt x="29411" y="1254"/>
                </a:cubicBezTo>
                <a:close/>
                <a:moveTo>
                  <a:pt x="26395" y="8892"/>
                </a:moveTo>
                <a:cubicBezTo>
                  <a:pt x="28004" y="9838"/>
                  <a:pt x="29911" y="10434"/>
                  <a:pt x="31549" y="11326"/>
                </a:cubicBezTo>
                <a:cubicBezTo>
                  <a:pt x="33390" y="12329"/>
                  <a:pt x="35083" y="13505"/>
                  <a:pt x="36814" y="14674"/>
                </a:cubicBezTo>
                <a:cubicBezTo>
                  <a:pt x="36810" y="14693"/>
                  <a:pt x="36810" y="14712"/>
                  <a:pt x="36805" y="14732"/>
                </a:cubicBezTo>
                <a:cubicBezTo>
                  <a:pt x="36673" y="15199"/>
                  <a:pt x="36153" y="15305"/>
                  <a:pt x="35745" y="15521"/>
                </a:cubicBezTo>
                <a:cubicBezTo>
                  <a:pt x="33939" y="16469"/>
                  <a:pt x="32140" y="17429"/>
                  <a:pt x="30339" y="18384"/>
                </a:cubicBezTo>
                <a:lnTo>
                  <a:pt x="10312" y="29005"/>
                </a:lnTo>
                <a:cubicBezTo>
                  <a:pt x="10650" y="26988"/>
                  <a:pt x="10593" y="24814"/>
                  <a:pt x="10861" y="22800"/>
                </a:cubicBezTo>
                <a:cubicBezTo>
                  <a:pt x="11148" y="20642"/>
                  <a:pt x="11717" y="18486"/>
                  <a:pt x="11935" y="16319"/>
                </a:cubicBezTo>
                <a:cubicBezTo>
                  <a:pt x="14570" y="16042"/>
                  <a:pt x="17185" y="15652"/>
                  <a:pt x="19712" y="15320"/>
                </a:cubicBezTo>
                <a:cubicBezTo>
                  <a:pt x="20602" y="15204"/>
                  <a:pt x="21612" y="15215"/>
                  <a:pt x="22318" y="14591"/>
                </a:cubicBezTo>
                <a:cubicBezTo>
                  <a:pt x="23239" y="13777"/>
                  <a:pt x="23839" y="12448"/>
                  <a:pt x="24543" y="11446"/>
                </a:cubicBezTo>
                <a:cubicBezTo>
                  <a:pt x="25149" y="10585"/>
                  <a:pt x="25769" y="9736"/>
                  <a:pt x="26395" y="8892"/>
                </a:cubicBezTo>
                <a:close/>
                <a:moveTo>
                  <a:pt x="11565" y="16355"/>
                </a:moveTo>
                <a:cubicBezTo>
                  <a:pt x="10848" y="18447"/>
                  <a:pt x="10590" y="20799"/>
                  <a:pt x="10286" y="22960"/>
                </a:cubicBezTo>
                <a:cubicBezTo>
                  <a:pt x="10010" y="24932"/>
                  <a:pt x="9540" y="27177"/>
                  <a:pt x="9673" y="29206"/>
                </a:cubicBezTo>
                <a:cubicBezTo>
                  <a:pt x="8215" y="27203"/>
                  <a:pt x="6825" y="25154"/>
                  <a:pt x="5529" y="23041"/>
                </a:cubicBezTo>
                <a:cubicBezTo>
                  <a:pt x="4815" y="21877"/>
                  <a:pt x="4127" y="20697"/>
                  <a:pt x="3466" y="19503"/>
                </a:cubicBezTo>
                <a:cubicBezTo>
                  <a:pt x="3136" y="18907"/>
                  <a:pt x="2811" y="18305"/>
                  <a:pt x="2495" y="17701"/>
                </a:cubicBezTo>
                <a:cubicBezTo>
                  <a:pt x="2372" y="17469"/>
                  <a:pt x="2008" y="16935"/>
                  <a:pt x="1782" y="16461"/>
                </a:cubicBezTo>
                <a:lnTo>
                  <a:pt x="1782" y="16461"/>
                </a:lnTo>
                <a:cubicBezTo>
                  <a:pt x="3104" y="16615"/>
                  <a:pt x="4445" y="16680"/>
                  <a:pt x="5796" y="16680"/>
                </a:cubicBezTo>
                <a:cubicBezTo>
                  <a:pt x="7709" y="16680"/>
                  <a:pt x="9641" y="16549"/>
                  <a:pt x="11565" y="16355"/>
                </a:cubicBezTo>
                <a:close/>
                <a:moveTo>
                  <a:pt x="29638" y="1"/>
                </a:moveTo>
                <a:cubicBezTo>
                  <a:pt x="29542" y="1"/>
                  <a:pt x="29444" y="23"/>
                  <a:pt x="29354" y="67"/>
                </a:cubicBezTo>
                <a:cubicBezTo>
                  <a:pt x="19808" y="4672"/>
                  <a:pt x="10218" y="9366"/>
                  <a:pt x="1071" y="14724"/>
                </a:cubicBezTo>
                <a:cubicBezTo>
                  <a:pt x="965" y="14785"/>
                  <a:pt x="908" y="14870"/>
                  <a:pt x="886" y="14959"/>
                </a:cubicBezTo>
                <a:cubicBezTo>
                  <a:pt x="700" y="14987"/>
                  <a:pt x="517" y="15082"/>
                  <a:pt x="443" y="15256"/>
                </a:cubicBezTo>
                <a:cubicBezTo>
                  <a:pt x="1" y="16298"/>
                  <a:pt x="752" y="17207"/>
                  <a:pt x="1237" y="18139"/>
                </a:cubicBezTo>
                <a:cubicBezTo>
                  <a:pt x="1987" y="19577"/>
                  <a:pt x="2773" y="20994"/>
                  <a:pt x="3599" y="22390"/>
                </a:cubicBezTo>
                <a:cubicBezTo>
                  <a:pt x="5248" y="25185"/>
                  <a:pt x="7051" y="27880"/>
                  <a:pt x="8980" y="30488"/>
                </a:cubicBezTo>
                <a:cubicBezTo>
                  <a:pt x="9128" y="30689"/>
                  <a:pt x="9332" y="30810"/>
                  <a:pt x="9556" y="30810"/>
                </a:cubicBezTo>
                <a:cubicBezTo>
                  <a:pt x="9661" y="30810"/>
                  <a:pt x="9771" y="30783"/>
                  <a:pt x="9882" y="30724"/>
                </a:cubicBezTo>
                <a:lnTo>
                  <a:pt x="33215" y="18348"/>
                </a:lnTo>
                <a:cubicBezTo>
                  <a:pt x="34116" y="17871"/>
                  <a:pt x="35016" y="17394"/>
                  <a:pt x="35917" y="16917"/>
                </a:cubicBezTo>
                <a:cubicBezTo>
                  <a:pt x="36568" y="16569"/>
                  <a:pt x="37474" y="16245"/>
                  <a:pt x="37968" y="15675"/>
                </a:cubicBezTo>
                <a:cubicBezTo>
                  <a:pt x="39019" y="14464"/>
                  <a:pt x="37236" y="12516"/>
                  <a:pt x="36631" y="11474"/>
                </a:cubicBezTo>
                <a:cubicBezTo>
                  <a:pt x="34460" y="7732"/>
                  <a:pt x="32244" y="4018"/>
                  <a:pt x="30100" y="262"/>
                </a:cubicBezTo>
                <a:cubicBezTo>
                  <a:pt x="29998" y="84"/>
                  <a:pt x="29822" y="1"/>
                  <a:pt x="29638"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31"/>
          <p:cNvSpPr txBox="1">
            <a:spLocks noGrp="1"/>
          </p:cNvSpPr>
          <p:nvPr>
            <p:ph type="subTitle" idx="1"/>
          </p:nvPr>
        </p:nvSpPr>
        <p:spPr>
          <a:xfrm>
            <a:off x="251520" y="1203598"/>
            <a:ext cx="4032448" cy="3600400"/>
          </a:xfrm>
          <a:prstGeom prst="rect">
            <a:avLst/>
          </a:prstGeom>
        </p:spPr>
        <p:txBody>
          <a:bodyPr spcFirstLastPara="1" wrap="square" lIns="91425" tIns="91425" rIns="91425" bIns="91425" anchor="t" anchorCtr="0">
            <a:noAutofit/>
          </a:bodyPr>
          <a:lstStyle/>
          <a:p>
            <a:pPr marL="168275" indent="0" algn="just"/>
            <a:r>
              <a:rPr lang="en-US" sz="1200" dirty="0" err="1">
                <a:latin typeface="Times New Roman" pitchFamily="18" charset="0"/>
                <a:cs typeface="Times New Roman" pitchFamily="18" charset="0"/>
              </a:rPr>
              <a:t>Karena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mampu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mengkondisikan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untuk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menahan</a:t>
            </a:r>
            <a:r>
              <a:rPr lang="en-US" sz="1200" dirty="0">
                <a:latin typeface="Times New Roman" pitchFamily="18" charset="0"/>
                <a:cs typeface="Times New Roman" pitchFamily="18" charset="0"/>
              </a:rPr>
              <a:t> air </a:t>
            </a:r>
            <a:r>
              <a:rPr lang="en-US" sz="1200" dirty="0" err="1">
                <a:latin typeface="Times New Roman" pitchFamily="18" charset="0"/>
                <a:cs typeface="Times New Roman" pitchFamily="18" charset="0"/>
              </a:rPr>
              <a:t>sehingga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mencegah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kekeringan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selain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itu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organic </a:t>
            </a:r>
            <a:r>
              <a:rPr lang="en-US" sz="1200" dirty="0" err="1">
                <a:latin typeface="Times New Roman" pitchFamily="18" charset="0"/>
                <a:cs typeface="Times New Roman" pitchFamily="18" charset="0"/>
              </a:rPr>
              <a:t>juga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menyuburkan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dengan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adanya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senyawa</a:t>
            </a:r>
            <a:r>
              <a:rPr lang="en-US" sz="1200" dirty="0">
                <a:latin typeface="Times New Roman" pitchFamily="18" charset="0"/>
                <a:cs typeface="Times New Roman" pitchFamily="18" charset="0"/>
              </a:rPr>
              <a:t>  nitrogen, </a:t>
            </a:r>
            <a:r>
              <a:rPr lang="en-US" sz="1200" dirty="0" err="1">
                <a:latin typeface="Times New Roman" pitchFamily="18" charset="0"/>
                <a:cs typeface="Times New Roman" pitchFamily="18" charset="0"/>
              </a:rPr>
              <a:t>phosfat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dankalium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bisa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dijadikan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sebagai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karena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serat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kering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merupakan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organik</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meningkatkan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kandungan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gizi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menghambat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pertumbuhan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gulma.Berdasarkan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latar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belakang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tersebut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maka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diperlukan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penelitian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tentang</a:t>
            </a:r>
            <a:r>
              <a:rPr lang="en-US" sz="1200" dirty="0">
                <a:latin typeface="Times New Roman" pitchFamily="18" charset="0"/>
                <a:cs typeface="Times New Roman" pitchFamily="18" charset="0"/>
              </a:rPr>
              <a:t> “ </a:t>
            </a:r>
            <a:r>
              <a:rPr lang="en-US" sz="1200" dirty="0" err="1">
                <a:latin typeface="Times New Roman" pitchFamily="18" charset="0"/>
                <a:cs typeface="Times New Roman" pitchFamily="18" charset="0"/>
              </a:rPr>
              <a:t>Penanggulangan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Ledakan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Populasi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Melalui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Pembuatan</a:t>
            </a:r>
            <a:r>
              <a:rPr lang="en-US" sz="1200" dirty="0">
                <a:latin typeface="Times New Roman" pitchFamily="18" charset="0"/>
                <a:cs typeface="Times New Roman" pitchFamily="18" charset="0"/>
              </a:rPr>
              <a:t> J-LOF(Jellyfish Liquid Organic Fertilizer</a:t>
            </a:r>
            <a:r>
              <a:rPr lang="en-US" sz="1200" dirty="0" smtClean="0">
                <a:latin typeface="Times New Roman" pitchFamily="18" charset="0"/>
                <a:cs typeface="Times New Roman" pitchFamily="18" charset="0"/>
              </a:rPr>
              <a:t>)</a:t>
            </a:r>
            <a:endParaRPr lang="en-US" sz="1200" dirty="0">
              <a:latin typeface="Times New Roman" pitchFamily="18" charset="0"/>
              <a:cs typeface="Times New Roman" pitchFamily="18" charset="0"/>
            </a:endParaRPr>
          </a:p>
          <a:p>
            <a:pPr marL="0" lvl="0" indent="0" algn="ctr" rtl="0">
              <a:spcBef>
                <a:spcPts val="0"/>
              </a:spcBef>
              <a:spcAft>
                <a:spcPts val="0"/>
              </a:spcAft>
              <a:buNone/>
            </a:pPr>
            <a:endParaRPr sz="1200" dirty="0">
              <a:latin typeface="Times New Roman" pitchFamily="18" charset="0"/>
              <a:cs typeface="Times New Roman" pitchFamily="18" charset="0"/>
            </a:endParaRPr>
          </a:p>
        </p:txBody>
      </p:sp>
      <p:sp>
        <p:nvSpPr>
          <p:cNvPr id="200" name="Google Shape;200;p31"/>
          <p:cNvSpPr txBox="1">
            <a:spLocks noGrp="1"/>
          </p:cNvSpPr>
          <p:nvPr>
            <p:ph type="subTitle" idx="3"/>
          </p:nvPr>
        </p:nvSpPr>
        <p:spPr>
          <a:xfrm>
            <a:off x="5113351" y="1203598"/>
            <a:ext cx="2874000" cy="3168352"/>
          </a:xfrm>
          <a:prstGeom prst="rect">
            <a:avLst/>
          </a:prstGeom>
        </p:spPr>
        <p:txBody>
          <a:bodyPr spcFirstLastPara="1" wrap="square" lIns="91425" tIns="91425" rIns="91425" bIns="91425" anchor="t" anchorCtr="0">
            <a:noAutofit/>
          </a:bodyPr>
          <a:lstStyle/>
          <a:p>
            <a:pPr marL="0" indent="0" algn="l"/>
            <a:r>
              <a:rPr lang="en-US" sz="1200" b="1" dirty="0">
                <a:latin typeface="Times New Roman" pitchFamily="18" charset="0"/>
                <a:cs typeface="Times New Roman" pitchFamily="18" charset="0"/>
              </a:rPr>
              <a:t>1.2 </a:t>
            </a:r>
            <a:r>
              <a:rPr lang="en-US" sz="1200" b="1" dirty="0" err="1">
                <a:latin typeface="Times New Roman" pitchFamily="18" charset="0"/>
                <a:cs typeface="Times New Roman" pitchFamily="18" charset="0"/>
              </a:rPr>
              <a:t>Rumusan</a:t>
            </a:r>
            <a:r>
              <a:rPr lang="en-US" sz="1200" b="1" dirty="0">
                <a:latin typeface="Times New Roman" pitchFamily="18" charset="0"/>
                <a:cs typeface="Times New Roman" pitchFamily="18" charset="0"/>
              </a:rPr>
              <a:t> </a:t>
            </a:r>
            <a:r>
              <a:rPr lang="en-US" sz="1200" b="1" dirty="0" err="1">
                <a:latin typeface="Times New Roman" pitchFamily="18" charset="0"/>
                <a:cs typeface="Times New Roman" pitchFamily="18" charset="0"/>
              </a:rPr>
              <a:t>Masalah</a:t>
            </a:r>
            <a:endParaRPr lang="en-US" sz="1200" dirty="0">
              <a:latin typeface="Times New Roman" pitchFamily="18" charset="0"/>
              <a:cs typeface="Times New Roman" pitchFamily="18" charset="0"/>
            </a:endParaRPr>
          </a:p>
          <a:p>
            <a:pPr marL="228600" lvl="0" indent="-228600" algn="l">
              <a:buFont typeface="+mj-lt"/>
              <a:buAutoNum type="arabicPeriod"/>
            </a:pPr>
            <a:r>
              <a:rPr lang="en-US" sz="1200" dirty="0" err="1" smtClean="0">
                <a:latin typeface="Times New Roman" pitchFamily="18" charset="0"/>
                <a:cs typeface="Times New Roman" pitchFamily="18" charset="0"/>
              </a:rPr>
              <a:t>Bagaimana</a:t>
            </a:r>
            <a:r>
              <a:rPr lang="en-US" sz="1200" dirty="0" smtClean="0">
                <a:latin typeface="Times New Roman" pitchFamily="18" charset="0"/>
                <a:cs typeface="Times New Roman" pitchFamily="18" charset="0"/>
              </a:rPr>
              <a:t> </a:t>
            </a:r>
            <a:r>
              <a:rPr lang="en-US" sz="1200" dirty="0" err="1">
                <a:latin typeface="Times New Roman" pitchFamily="18" charset="0"/>
                <a:cs typeface="Times New Roman" pitchFamily="18" charset="0"/>
              </a:rPr>
              <a:t>morfologi</a:t>
            </a:r>
            <a:r>
              <a:rPr lang="en-US" sz="1200" dirty="0">
                <a:latin typeface="Times New Roman" pitchFamily="18" charset="0"/>
                <a:cs typeface="Times New Roman" pitchFamily="18" charset="0"/>
              </a:rPr>
              <a:t>, </a:t>
            </a:r>
            <a:r>
              <a:rPr lang="en-US" sz="1200" dirty="0" err="1" smtClean="0">
                <a:latin typeface="Times New Roman" pitchFamily="18" charset="0"/>
                <a:cs typeface="Times New Roman" pitchFamily="18" charset="0"/>
              </a:rPr>
              <a:t>anatomi</a:t>
            </a:r>
            <a:r>
              <a:rPr lang="en-US" sz="1200" dirty="0" smtClean="0">
                <a:latin typeface="Times New Roman" pitchFamily="18" charset="0"/>
                <a:cs typeface="Times New Roman" pitchFamily="18" charset="0"/>
              </a:rPr>
              <a:t>, habitat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serta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hidup</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dari</a:t>
            </a:r>
            <a:r>
              <a:rPr lang="en-US" sz="1200" dirty="0">
                <a:latin typeface="Times New Roman" pitchFamily="18" charset="0"/>
                <a:cs typeface="Times New Roman" pitchFamily="18" charset="0"/>
              </a:rPr>
              <a:t> </a:t>
            </a:r>
            <a:r>
              <a:rPr lang="en-US" sz="1200" i="1" dirty="0">
                <a:latin typeface="Times New Roman" pitchFamily="18" charset="0"/>
                <a:cs typeface="Times New Roman" pitchFamily="18" charset="0"/>
              </a:rPr>
              <a:t>Aurelia </a:t>
            </a:r>
            <a:r>
              <a:rPr lang="en-US" sz="1200" i="1" dirty="0" err="1" smtClean="0">
                <a:latin typeface="Times New Roman" pitchFamily="18" charset="0"/>
                <a:cs typeface="Times New Roman" pitchFamily="18" charset="0"/>
              </a:rPr>
              <a:t>aurita</a:t>
            </a:r>
            <a:r>
              <a:rPr lang="en-US" sz="1200" dirty="0" smtClean="0">
                <a:latin typeface="Times New Roman" pitchFamily="18" charset="0"/>
                <a:cs typeface="Times New Roman" pitchFamily="18" charset="0"/>
              </a:rPr>
              <a:t>?</a:t>
            </a:r>
          </a:p>
          <a:p>
            <a:pPr marL="228600" lvl="0" indent="-228600" algn="l">
              <a:buFont typeface="+mj-lt"/>
              <a:buAutoNum type="arabicPeriod"/>
            </a:pPr>
            <a:r>
              <a:rPr lang="en-US" sz="1200" dirty="0" err="1" smtClean="0">
                <a:latin typeface="Times New Roman" pitchFamily="18" charset="0"/>
                <a:cs typeface="Times New Roman" pitchFamily="18" charset="0"/>
              </a:rPr>
              <a:t>Apa</a:t>
            </a:r>
            <a:r>
              <a:rPr lang="en-US" sz="1200" dirty="0" smtClean="0">
                <a:latin typeface="Times New Roman" pitchFamily="18" charset="0"/>
                <a:cs typeface="Times New Roman" pitchFamily="18" charset="0"/>
              </a:rPr>
              <a:t> </a:t>
            </a:r>
            <a:r>
              <a:rPr lang="en-US" sz="1200" dirty="0" err="1">
                <a:latin typeface="Times New Roman" pitchFamily="18" charset="0"/>
                <a:cs typeface="Times New Roman" pitchFamily="18" charset="0"/>
              </a:rPr>
              <a:t>saja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kandungan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agar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dijadikan</a:t>
            </a:r>
            <a:r>
              <a:rPr lang="en-US" sz="1200" dirty="0">
                <a:latin typeface="Times New Roman" pitchFamily="18" charset="0"/>
                <a:cs typeface="Times New Roman" pitchFamily="18" charset="0"/>
              </a:rPr>
              <a:t> </a:t>
            </a:r>
            <a:r>
              <a:rPr lang="en-US" sz="1200" dirty="0" err="1" smtClean="0">
                <a:latin typeface="Times New Roman" pitchFamily="18" charset="0"/>
                <a:cs typeface="Times New Roman" pitchFamily="18" charset="0"/>
              </a:rPr>
              <a:t>pupuk</a:t>
            </a:r>
            <a:r>
              <a:rPr lang="en-US" sz="1200" dirty="0" smtClean="0">
                <a:latin typeface="Times New Roman" pitchFamily="18" charset="0"/>
                <a:cs typeface="Times New Roman" pitchFamily="18" charset="0"/>
              </a:rPr>
              <a:t>?</a:t>
            </a:r>
          </a:p>
          <a:p>
            <a:pPr marL="228600" lvl="0" indent="-228600" algn="l">
              <a:buFont typeface="+mj-lt"/>
              <a:buAutoNum type="arabicPeriod"/>
            </a:pPr>
            <a:r>
              <a:rPr lang="en-US" sz="1200" dirty="0" err="1" smtClean="0">
                <a:latin typeface="Times New Roman" pitchFamily="18" charset="0"/>
                <a:cs typeface="Times New Roman" pitchFamily="18" charset="0"/>
              </a:rPr>
              <a:t>Apa</a:t>
            </a:r>
            <a:r>
              <a:rPr lang="en-US" sz="1200" dirty="0" smtClean="0">
                <a:latin typeface="Times New Roman" pitchFamily="18" charset="0"/>
                <a:cs typeface="Times New Roman" pitchFamily="18" charset="0"/>
              </a:rPr>
              <a:t> </a:t>
            </a:r>
            <a:r>
              <a:rPr lang="en-US" sz="1200" dirty="0" err="1">
                <a:latin typeface="Times New Roman" pitchFamily="18" charset="0"/>
                <a:cs typeface="Times New Roman" pitchFamily="18" charset="0"/>
              </a:rPr>
              <a:t>itu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organik</a:t>
            </a:r>
            <a:r>
              <a:rPr lang="en-US" sz="1200" dirty="0" smtClean="0">
                <a:latin typeface="Times New Roman" pitchFamily="18" charset="0"/>
                <a:cs typeface="Times New Roman" pitchFamily="18" charset="0"/>
              </a:rPr>
              <a:t>?</a:t>
            </a:r>
          </a:p>
          <a:p>
            <a:pPr marL="0" lvl="0" indent="0" algn="l"/>
            <a:endParaRPr lang="en-US" sz="1200" dirty="0">
              <a:latin typeface="Times New Roman" pitchFamily="18" charset="0"/>
              <a:cs typeface="Times New Roman" pitchFamily="18" charset="0"/>
            </a:endParaRPr>
          </a:p>
          <a:p>
            <a:pPr marL="0" indent="0" algn="l"/>
            <a:r>
              <a:rPr lang="en-US" sz="1200" b="1" dirty="0">
                <a:latin typeface="Times New Roman" pitchFamily="18" charset="0"/>
                <a:cs typeface="Times New Roman" pitchFamily="18" charset="0"/>
              </a:rPr>
              <a:t>1.3 </a:t>
            </a:r>
            <a:r>
              <a:rPr lang="en-US" sz="1200" b="1" dirty="0" err="1">
                <a:latin typeface="Times New Roman" pitchFamily="18" charset="0"/>
                <a:cs typeface="Times New Roman" pitchFamily="18" charset="0"/>
              </a:rPr>
              <a:t>Tujuan</a:t>
            </a:r>
            <a:endParaRPr lang="en-US" sz="1200" dirty="0">
              <a:latin typeface="Times New Roman" pitchFamily="18" charset="0"/>
              <a:cs typeface="Times New Roman" pitchFamily="18" charset="0"/>
            </a:endParaRPr>
          </a:p>
          <a:p>
            <a:pPr marL="228600" lvl="0" indent="-228600" algn="l">
              <a:buFont typeface="+mj-lt"/>
              <a:buAutoNum type="arabicPeriod"/>
            </a:pPr>
            <a:r>
              <a:rPr lang="en-US" sz="1200" dirty="0" err="1" smtClean="0">
                <a:latin typeface="Times New Roman" pitchFamily="18" charset="0"/>
                <a:cs typeface="Times New Roman" pitchFamily="18" charset="0"/>
              </a:rPr>
              <a:t>Untuk</a:t>
            </a:r>
            <a:r>
              <a:rPr lang="en-US" sz="1200" dirty="0" smtClean="0">
                <a:latin typeface="Times New Roman" pitchFamily="18" charset="0"/>
                <a:cs typeface="Times New Roman" pitchFamily="18" charset="0"/>
              </a:rPr>
              <a:t> </a:t>
            </a:r>
            <a:r>
              <a:rPr lang="en-US" sz="1200" dirty="0" err="1">
                <a:latin typeface="Times New Roman" pitchFamily="18" charset="0"/>
                <a:cs typeface="Times New Roman" pitchFamily="18" charset="0"/>
              </a:rPr>
              <a:t>mengetahui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morfologi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anatomi</a:t>
            </a:r>
            <a:r>
              <a:rPr lang="en-US" sz="1200" dirty="0">
                <a:latin typeface="Times New Roman" pitchFamily="18" charset="0"/>
                <a:cs typeface="Times New Roman" pitchFamily="18" charset="0"/>
              </a:rPr>
              <a:t>, habitat, </a:t>
            </a:r>
            <a:r>
              <a:rPr lang="en-US" sz="1200" dirty="0" err="1">
                <a:latin typeface="Times New Roman" pitchFamily="18" charset="0"/>
                <a:cs typeface="Times New Roman" pitchFamily="18" charset="0"/>
              </a:rPr>
              <a:t>serta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hidup</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dari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i="1" dirty="0">
                <a:latin typeface="Times New Roman" pitchFamily="18" charset="0"/>
                <a:cs typeface="Times New Roman" pitchFamily="18" charset="0"/>
              </a:rPr>
              <a:t>Aurelia </a:t>
            </a:r>
            <a:r>
              <a:rPr lang="en-US" sz="1200" i="1" dirty="0" err="1">
                <a:latin typeface="Times New Roman" pitchFamily="18" charset="0"/>
                <a:cs typeface="Times New Roman" pitchFamily="18" charset="0"/>
              </a:rPr>
              <a:t>aurita</a:t>
            </a:r>
            <a:r>
              <a:rPr lang="en-US" sz="1200" i="1" dirty="0" smtClean="0">
                <a:latin typeface="Times New Roman" pitchFamily="18" charset="0"/>
                <a:cs typeface="Times New Roman" pitchFamily="18" charset="0"/>
              </a:rPr>
              <a:t>).</a:t>
            </a:r>
            <a:endParaRPr lang="en-US" sz="1200" dirty="0">
              <a:latin typeface="Times New Roman" pitchFamily="18" charset="0"/>
              <a:cs typeface="Times New Roman" pitchFamily="18" charset="0"/>
            </a:endParaRPr>
          </a:p>
          <a:p>
            <a:pPr marL="228600" lvl="0" indent="-228600" algn="l">
              <a:buFont typeface="+mj-lt"/>
              <a:buAutoNum type="arabicPeriod"/>
            </a:pPr>
            <a:r>
              <a:rPr lang="en-US" sz="1200" dirty="0" err="1" smtClean="0">
                <a:latin typeface="Times New Roman" pitchFamily="18" charset="0"/>
                <a:cs typeface="Times New Roman" pitchFamily="18" charset="0"/>
              </a:rPr>
              <a:t>Untuk</a:t>
            </a:r>
            <a:r>
              <a:rPr lang="en-US" sz="1200" dirty="0" smtClean="0">
                <a:latin typeface="Times New Roman" pitchFamily="18" charset="0"/>
                <a:cs typeface="Times New Roman" pitchFamily="18" charset="0"/>
              </a:rPr>
              <a:t> </a:t>
            </a:r>
            <a:r>
              <a:rPr lang="en-US" sz="1200" dirty="0" err="1">
                <a:latin typeface="Times New Roman" pitchFamily="18" charset="0"/>
                <a:cs typeface="Times New Roman" pitchFamily="18" charset="0"/>
              </a:rPr>
              <a:t>mengatahui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kandungan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pembuatan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a:t>
            </a:r>
            <a:r>
              <a:rPr lang="en-US" sz="1200" dirty="0" smtClean="0">
                <a:latin typeface="Times New Roman" pitchFamily="18" charset="0"/>
                <a:cs typeface="Times New Roman" pitchFamily="18" charset="0"/>
              </a:rPr>
              <a:t>organic.</a:t>
            </a:r>
          </a:p>
          <a:p>
            <a:pPr marL="228600" lvl="0" indent="-228600" algn="l">
              <a:buFont typeface="+mj-lt"/>
              <a:buAutoNum type="arabicPeriod"/>
            </a:pPr>
            <a:r>
              <a:rPr lang="en-US" sz="1200" dirty="0" err="1" smtClean="0">
                <a:latin typeface="Times New Roman" pitchFamily="18" charset="0"/>
                <a:cs typeface="Times New Roman" pitchFamily="18" charset="0"/>
              </a:rPr>
              <a:t>Mengetahui</a:t>
            </a:r>
            <a:r>
              <a:rPr lang="en-US" sz="1200" dirty="0" smtClean="0">
                <a:latin typeface="Times New Roman" pitchFamily="18" charset="0"/>
                <a:cs typeface="Times New Roman" pitchFamily="18" charset="0"/>
              </a:rPr>
              <a:t> </a:t>
            </a:r>
            <a:r>
              <a:rPr lang="en-US" sz="1200" dirty="0" err="1">
                <a:latin typeface="Times New Roman" pitchFamily="18" charset="0"/>
                <a:cs typeface="Times New Roman" pitchFamily="18" charset="0"/>
              </a:rPr>
              <a:t>apa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definisi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dari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organic.</a:t>
            </a:r>
          </a:p>
          <a:p>
            <a:pPr marL="0" indent="0" algn="l"/>
            <a:r>
              <a:rPr lang="en-US" sz="1200" dirty="0">
                <a:latin typeface="Times New Roman" pitchFamily="18" charset="0"/>
                <a:cs typeface="Times New Roman" pitchFamily="18" charset="0"/>
              </a:rPr>
              <a:t> </a:t>
            </a:r>
          </a:p>
          <a:p>
            <a:pPr marL="0" lvl="0" indent="0" algn="l" rtl="0">
              <a:spcBef>
                <a:spcPts val="0"/>
              </a:spcBef>
              <a:spcAft>
                <a:spcPts val="0"/>
              </a:spcAft>
              <a:buNone/>
            </a:pPr>
            <a:endParaRPr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pic>
        <p:nvPicPr>
          <p:cNvPr id="212" name="Google Shape;212;p32"/>
          <p:cNvPicPr preferRelativeResize="0"/>
          <p:nvPr/>
        </p:nvPicPr>
        <p:blipFill rotWithShape="1">
          <a:blip r:embed="rId3">
            <a:alphaModFix/>
          </a:blip>
          <a:srcRect t="16970" r="8892" b="21025"/>
          <a:stretch/>
        </p:blipFill>
        <p:spPr>
          <a:xfrm rot="10800000">
            <a:off x="833700" y="1225600"/>
            <a:ext cx="2036850" cy="810276"/>
          </a:xfrm>
          <a:prstGeom prst="rect">
            <a:avLst/>
          </a:prstGeom>
          <a:noFill/>
          <a:ln>
            <a:noFill/>
          </a:ln>
        </p:spPr>
      </p:pic>
      <p:pic>
        <p:nvPicPr>
          <p:cNvPr id="213" name="Google Shape;213;p32"/>
          <p:cNvPicPr preferRelativeResize="0"/>
          <p:nvPr/>
        </p:nvPicPr>
        <p:blipFill rotWithShape="1">
          <a:blip r:embed="rId4">
            <a:alphaModFix/>
          </a:blip>
          <a:srcRect t="16734" r="8892" b="18300"/>
          <a:stretch/>
        </p:blipFill>
        <p:spPr>
          <a:xfrm rot="10800000">
            <a:off x="833700" y="1737957"/>
            <a:ext cx="2036850" cy="846042"/>
          </a:xfrm>
          <a:prstGeom prst="rect">
            <a:avLst/>
          </a:prstGeom>
          <a:noFill/>
          <a:ln>
            <a:noFill/>
          </a:ln>
        </p:spPr>
      </p:pic>
      <p:sp>
        <p:nvSpPr>
          <p:cNvPr id="214" name="Google Shape;214;p32"/>
          <p:cNvSpPr txBox="1">
            <a:spLocks noGrp="1"/>
          </p:cNvSpPr>
          <p:nvPr>
            <p:ph type="title"/>
          </p:nvPr>
        </p:nvSpPr>
        <p:spPr>
          <a:xfrm>
            <a:off x="2627784" y="1807356"/>
            <a:ext cx="3798000" cy="1988529"/>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dirty="0" smtClean="0"/>
              <a:t>BAB II</a:t>
            </a:r>
            <a:br>
              <a:rPr lang="en-US" dirty="0" smtClean="0"/>
            </a:br>
            <a:r>
              <a:rPr lang="en-US" dirty="0" smtClean="0"/>
              <a:t>KAJIAN PUSTAKA</a:t>
            </a:r>
            <a:endParaRP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3"/>
          <p:cNvSpPr txBox="1">
            <a:spLocks noGrp="1"/>
          </p:cNvSpPr>
          <p:nvPr>
            <p:ph type="body" idx="1"/>
          </p:nvPr>
        </p:nvSpPr>
        <p:spPr>
          <a:xfrm>
            <a:off x="323528" y="635838"/>
            <a:ext cx="4320480" cy="3808120"/>
          </a:xfrm>
          <a:prstGeom prst="rect">
            <a:avLst/>
          </a:prstGeom>
        </p:spPr>
        <p:txBody>
          <a:bodyPr spcFirstLastPara="1" wrap="square" lIns="91425" tIns="91425" rIns="91425" bIns="91425" anchor="t" anchorCtr="0">
            <a:noAutofit/>
          </a:bodyPr>
          <a:lstStyle/>
          <a:p>
            <a:pPr marL="127000" lvl="0" indent="0">
              <a:buNone/>
            </a:pPr>
            <a:r>
              <a:rPr lang="en-US" sz="1200" b="1" dirty="0" err="1">
                <a:latin typeface="Times New Roman" pitchFamily="18" charset="0"/>
                <a:cs typeface="Times New Roman" pitchFamily="18" charset="0"/>
              </a:rPr>
              <a:t>Ubur-Ubur</a:t>
            </a:r>
            <a:endParaRPr lang="en-US" sz="1200" dirty="0">
              <a:latin typeface="Times New Roman" pitchFamily="18" charset="0"/>
              <a:cs typeface="Times New Roman" pitchFamily="18" charset="0"/>
            </a:endParaRPr>
          </a:p>
          <a:p>
            <a:pPr marL="127000" indent="0">
              <a:buNone/>
            </a:pPr>
            <a:r>
              <a:rPr lang="en-US" sz="1200" b="1" dirty="0">
                <a:latin typeface="Times New Roman" pitchFamily="18" charset="0"/>
                <a:cs typeface="Times New Roman" pitchFamily="18" charset="0"/>
              </a:rPr>
              <a:t>2.1.1 </a:t>
            </a:r>
            <a:r>
              <a:rPr lang="en-US" sz="1200" b="1" dirty="0" err="1">
                <a:latin typeface="Times New Roman" pitchFamily="18" charset="0"/>
                <a:cs typeface="Times New Roman" pitchFamily="18" charset="0"/>
              </a:rPr>
              <a:t>Morfologi</a:t>
            </a:r>
            <a:r>
              <a:rPr lang="en-US" sz="1200" b="1" dirty="0">
                <a:latin typeface="Times New Roman" pitchFamily="18" charset="0"/>
                <a:cs typeface="Times New Roman" pitchFamily="18" charset="0"/>
              </a:rPr>
              <a:t> </a:t>
            </a:r>
            <a:endParaRPr lang="en-US" sz="1200" dirty="0">
              <a:latin typeface="Times New Roman" pitchFamily="18" charset="0"/>
              <a:cs typeface="Times New Roman" pitchFamily="18" charset="0"/>
            </a:endParaRPr>
          </a:p>
          <a:p>
            <a:pPr marL="127000" indent="0">
              <a:buNone/>
            </a:pPr>
            <a:r>
              <a:rPr lang="en-US" sz="1200" i="1" dirty="0">
                <a:latin typeface="Times New Roman" pitchFamily="18" charset="0"/>
                <a:cs typeface="Times New Roman" pitchFamily="18" charset="0"/>
              </a:rPr>
              <a:t>Aurelia </a:t>
            </a:r>
            <a:r>
              <a:rPr lang="en-US" sz="1200" i="1" dirty="0" err="1">
                <a:latin typeface="Times New Roman" pitchFamily="18" charset="0"/>
                <a:cs typeface="Times New Roman" pitchFamily="18" charset="0"/>
              </a:rPr>
              <a:t>aurita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atau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adalah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salah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satu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spesies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dari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phyllum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coelenterata</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mempunyai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ciri-ciri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melewati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fase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polip</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medusa, </a:t>
            </a:r>
            <a:r>
              <a:rPr lang="en-US" sz="1200" dirty="0" err="1">
                <a:latin typeface="Times New Roman" pitchFamily="18" charset="0"/>
                <a:cs typeface="Times New Roman" pitchFamily="18" charset="0"/>
              </a:rPr>
              <a:t>polip</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bersifat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sesil</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atau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menempel</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pada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substrat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sedangkan</a:t>
            </a:r>
            <a:r>
              <a:rPr lang="en-US" sz="1200" dirty="0">
                <a:latin typeface="Times New Roman" pitchFamily="18" charset="0"/>
                <a:cs typeface="Times New Roman" pitchFamily="18" charset="0"/>
              </a:rPr>
              <a:t> medusa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bergerak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bebas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Polip</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aurelia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berukuran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kurang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lebih</a:t>
            </a:r>
            <a:r>
              <a:rPr lang="en-US" sz="1200" dirty="0">
                <a:latin typeface="Times New Roman" pitchFamily="18" charset="0"/>
                <a:cs typeface="Times New Roman" pitchFamily="18" charset="0"/>
              </a:rPr>
              <a:t> 5 mm, </a:t>
            </a:r>
            <a:r>
              <a:rPr lang="en-US" sz="1200" dirty="0" err="1">
                <a:latin typeface="Times New Roman" pitchFamily="18" charset="0"/>
                <a:cs typeface="Times New Roman" pitchFamily="18" charset="0"/>
              </a:rPr>
              <a:t>terikat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pada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suatu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objek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didasar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laut</a:t>
            </a:r>
            <a:r>
              <a:rPr lang="en-US" sz="1200" dirty="0">
                <a:latin typeface="Times New Roman" pitchFamily="18" charset="0"/>
                <a:cs typeface="Times New Roman" pitchFamily="18" charset="0"/>
              </a:rPr>
              <a:t>. Diameter </a:t>
            </a:r>
            <a:r>
              <a:rPr lang="en-US" sz="1200" dirty="0" err="1">
                <a:latin typeface="Times New Roman" pitchFamily="18" charset="0"/>
                <a:cs typeface="Times New Roman" pitchFamily="18" charset="0"/>
              </a:rPr>
              <a:t>tubuh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biasanya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berkisar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antara</a:t>
            </a:r>
            <a:r>
              <a:rPr lang="en-US" sz="1200" dirty="0">
                <a:latin typeface="Times New Roman" pitchFamily="18" charset="0"/>
                <a:cs typeface="Times New Roman" pitchFamily="18" charset="0"/>
              </a:rPr>
              <a:t> 7,5 cm </a:t>
            </a:r>
            <a:r>
              <a:rPr lang="en-US" sz="1200" dirty="0" err="1">
                <a:latin typeface="Times New Roman" pitchFamily="18" charset="0"/>
                <a:cs typeface="Times New Roman" pitchFamily="18" charset="0"/>
              </a:rPr>
              <a:t>hingga</a:t>
            </a:r>
            <a:r>
              <a:rPr lang="en-US" sz="1200" dirty="0">
                <a:latin typeface="Times New Roman" pitchFamily="18" charset="0"/>
                <a:cs typeface="Times New Roman" pitchFamily="18" charset="0"/>
              </a:rPr>
              <a:t> 30 cm </a:t>
            </a:r>
            <a:r>
              <a:rPr lang="en-US" sz="1200" dirty="0" err="1">
                <a:latin typeface="Times New Roman" pitchFamily="18" charset="0"/>
                <a:cs typeface="Times New Roman" pitchFamily="18" charset="0"/>
              </a:rPr>
              <a:t>tapi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ada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juga</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mencapai</a:t>
            </a:r>
            <a:r>
              <a:rPr lang="en-US" sz="1200" dirty="0">
                <a:latin typeface="Times New Roman" pitchFamily="18" charset="0"/>
                <a:cs typeface="Times New Roman" pitchFamily="18" charset="0"/>
              </a:rPr>
              <a:t> 60 cm. </a:t>
            </a:r>
            <a:r>
              <a:rPr lang="en-US" sz="1200" dirty="0" err="1">
                <a:latin typeface="Times New Roman" pitchFamily="18" charset="0"/>
                <a:cs typeface="Times New Roman" pitchFamily="18" charset="0"/>
              </a:rPr>
              <a:t>Saluran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pencernaan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makanan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pada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berupa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gastrovaskular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Menurut</a:t>
            </a:r>
            <a:r>
              <a:rPr lang="en-US" sz="1200" dirty="0">
                <a:latin typeface="Times New Roman" pitchFamily="18" charset="0"/>
                <a:cs typeface="Times New Roman" pitchFamily="18" charset="0"/>
              </a:rPr>
              <a:t> Barnes (1987) </a:t>
            </a:r>
            <a:r>
              <a:rPr lang="en-US" sz="1200" dirty="0" err="1">
                <a:latin typeface="Times New Roman" pitchFamily="18" charset="0"/>
                <a:cs typeface="Times New Roman" pitchFamily="18" charset="0"/>
              </a:rPr>
              <a:t>adalah</a:t>
            </a:r>
            <a:r>
              <a:rPr lang="en-US" sz="1200" dirty="0">
                <a:latin typeface="Times New Roman" pitchFamily="18" charset="0"/>
                <a:cs typeface="Times New Roman" pitchFamily="18" charset="0"/>
              </a:rPr>
              <a:t> Kingdom </a:t>
            </a:r>
            <a:r>
              <a:rPr lang="en-US" sz="1200" dirty="0" err="1">
                <a:latin typeface="Times New Roman" pitchFamily="18" charset="0"/>
                <a:cs typeface="Times New Roman" pitchFamily="18" charset="0"/>
              </a:rPr>
              <a:t>Animalia</a:t>
            </a:r>
            <a:r>
              <a:rPr lang="en-US" sz="1200" dirty="0">
                <a:latin typeface="Times New Roman" pitchFamily="18" charset="0"/>
                <a:cs typeface="Times New Roman" pitchFamily="18" charset="0"/>
              </a:rPr>
              <a:t>, Phylum </a:t>
            </a:r>
            <a:r>
              <a:rPr lang="en-US" sz="1200" dirty="0" err="1">
                <a:latin typeface="Times New Roman" pitchFamily="18" charset="0"/>
                <a:cs typeface="Times New Roman" pitchFamily="18" charset="0"/>
              </a:rPr>
              <a:t>Cnidaria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Kelas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Syphozoa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Ordo</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Sturomedusae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Coronatae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Semaeostomeae,Rhizostomeae</a:t>
            </a:r>
            <a:endParaRPr lang="en-US" sz="1200" dirty="0">
              <a:latin typeface="Times New Roman" pitchFamily="18" charset="0"/>
              <a:cs typeface="Times New Roman" pitchFamily="18" charset="0"/>
            </a:endParaRPr>
          </a:p>
          <a:p>
            <a:pPr marL="127000" indent="0">
              <a:buNone/>
            </a:pPr>
            <a:r>
              <a:rPr lang="en-US" sz="1200" dirty="0">
                <a:latin typeface="Times New Roman" pitchFamily="18" charset="0"/>
                <a:cs typeface="Times New Roman" pitchFamily="18" charset="0"/>
              </a:rPr>
              <a:t> Di </a:t>
            </a:r>
            <a:r>
              <a:rPr lang="en-US" sz="1200" dirty="0" err="1">
                <a:latin typeface="Times New Roman" pitchFamily="18" charset="0"/>
                <a:cs typeface="Times New Roman" pitchFamily="18" charset="0"/>
              </a:rPr>
              <a:t>tengah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permukaan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tubuh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sebelah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bawah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muncullah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semacam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kerongkongan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pendek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menggantung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bawah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Bentuknya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simetri</a:t>
            </a:r>
            <a:r>
              <a:rPr lang="en-US" sz="1200" dirty="0">
                <a:latin typeface="Times New Roman" pitchFamily="18" charset="0"/>
                <a:cs typeface="Times New Roman" pitchFamily="18" charset="0"/>
              </a:rPr>
              <a:t> radial, larva </a:t>
            </a:r>
            <a:r>
              <a:rPr lang="en-US" sz="1200" dirty="0" err="1">
                <a:latin typeface="Times New Roman" pitchFamily="18" charset="0"/>
                <a:cs typeface="Times New Roman" pitchFamily="18" charset="0"/>
              </a:rPr>
              <a:t>planula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memiliki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cnidia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memiliki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tentakel</a:t>
            </a:r>
            <a:r>
              <a:rPr lang="en-US" sz="1200" dirty="0">
                <a:latin typeface="Times New Roman" pitchFamily="18" charset="0"/>
                <a:cs typeface="Times New Roman" pitchFamily="18" charset="0"/>
              </a:rPr>
              <a:t> di </a:t>
            </a:r>
            <a:r>
              <a:rPr lang="en-US" sz="1200" dirty="0" err="1">
                <a:latin typeface="Times New Roman" pitchFamily="18" charset="0"/>
                <a:cs typeface="Times New Roman" pitchFamily="18" charset="0"/>
              </a:rPr>
              <a:t>sekeliling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mulutnya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Bentuk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tubuh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scyphozoa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seperti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mangkuk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transparan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melayang-layang</a:t>
            </a:r>
            <a:r>
              <a:rPr lang="en-US" sz="1200" dirty="0">
                <a:latin typeface="Times New Roman" pitchFamily="18" charset="0"/>
                <a:cs typeface="Times New Roman" pitchFamily="18" charset="0"/>
              </a:rPr>
              <a:t> di </a:t>
            </a:r>
            <a:r>
              <a:rPr lang="en-US" sz="1200" dirty="0" err="1">
                <a:latin typeface="Times New Roman" pitchFamily="18" charset="0"/>
                <a:cs typeface="Times New Roman" pitchFamily="18" charset="0"/>
              </a:rPr>
              <a:t>laut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Hewan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ini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memiliki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lapisan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mesoglea</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tebal</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sebagai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sumber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nutrisi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Pada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siklus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hidupnya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bentuk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tubuh</a:t>
            </a:r>
            <a:r>
              <a:rPr lang="en-US" sz="1200" dirty="0">
                <a:latin typeface="Times New Roman" pitchFamily="18" charset="0"/>
                <a:cs typeface="Times New Roman" pitchFamily="18" charset="0"/>
              </a:rPr>
              <a:t> medusa </a:t>
            </a:r>
            <a:r>
              <a:rPr lang="en-US" sz="1200" dirty="0" err="1">
                <a:latin typeface="Times New Roman" pitchFamily="18" charset="0"/>
                <a:cs typeface="Times New Roman" pitchFamily="18" charset="0"/>
              </a:rPr>
              <a:t>merupakan</a:t>
            </a:r>
            <a:r>
              <a:rPr lang="en-US" sz="1200" dirty="0">
                <a:latin typeface="Times New Roman" pitchFamily="18" charset="0"/>
                <a:cs typeface="Times New Roman" pitchFamily="18" charset="0"/>
              </a:rPr>
              <a:t> </a:t>
            </a:r>
            <a:r>
              <a:rPr lang="en-US" sz="1200" dirty="0" err="1" smtClean="0">
                <a:latin typeface="Times New Roman" pitchFamily="18" charset="0"/>
                <a:cs typeface="Times New Roman" pitchFamily="18" charset="0"/>
              </a:rPr>
              <a:t>fase</a:t>
            </a:r>
            <a:endParaRPr sz="1200" dirty="0">
              <a:latin typeface="Times New Roman" pitchFamily="18" charset="0"/>
              <a:cs typeface="Times New Roman" pitchFamily="18" charset="0"/>
            </a:endParaRPr>
          </a:p>
        </p:txBody>
      </p:sp>
      <p:pic>
        <p:nvPicPr>
          <p:cNvPr id="222" name="Google Shape;222;p33"/>
          <p:cNvPicPr preferRelativeResize="0"/>
          <p:nvPr/>
        </p:nvPicPr>
        <p:blipFill>
          <a:blip r:embed="rId3">
            <a:alphaModFix amt="56000"/>
          </a:blip>
          <a:stretch>
            <a:fillRect/>
          </a:stretch>
        </p:blipFill>
        <p:spPr>
          <a:xfrm rot="10800000">
            <a:off x="395536" y="483518"/>
            <a:ext cx="1918825" cy="216200"/>
          </a:xfrm>
          <a:prstGeom prst="rect">
            <a:avLst/>
          </a:prstGeom>
          <a:noFill/>
          <a:ln>
            <a:noFill/>
          </a:ln>
        </p:spPr>
      </p:pic>
      <p:sp>
        <p:nvSpPr>
          <p:cNvPr id="224" name="Google Shape;224;p33"/>
          <p:cNvSpPr/>
          <p:nvPr/>
        </p:nvSpPr>
        <p:spPr>
          <a:xfrm rot="-391042">
            <a:off x="3453145" y="204933"/>
            <a:ext cx="1101258" cy="649000"/>
          </a:xfrm>
          <a:custGeom>
            <a:avLst/>
            <a:gdLst/>
            <a:ahLst/>
            <a:cxnLst/>
            <a:rect l="l" t="t" r="r" b="b"/>
            <a:pathLst>
              <a:path w="44052" h="25961" extrusionOk="0">
                <a:moveTo>
                  <a:pt x="0" y="15402"/>
                </a:moveTo>
                <a:lnTo>
                  <a:pt x="40035" y="0"/>
                </a:lnTo>
                <a:cubicBezTo>
                  <a:pt x="40035" y="0"/>
                  <a:pt x="39175" y="1442"/>
                  <a:pt x="39491" y="2221"/>
                </a:cubicBezTo>
                <a:cubicBezTo>
                  <a:pt x="39806" y="2993"/>
                  <a:pt x="41434" y="3418"/>
                  <a:pt x="41434" y="3418"/>
                </a:cubicBezTo>
                <a:cubicBezTo>
                  <a:pt x="41434" y="3418"/>
                  <a:pt x="40574" y="5040"/>
                  <a:pt x="41047" y="5753"/>
                </a:cubicBezTo>
                <a:cubicBezTo>
                  <a:pt x="41521" y="6466"/>
                  <a:pt x="42609" y="7168"/>
                  <a:pt x="42609" y="7168"/>
                </a:cubicBezTo>
                <a:cubicBezTo>
                  <a:pt x="42609" y="7168"/>
                  <a:pt x="41510" y="9791"/>
                  <a:pt x="44051" y="10684"/>
                </a:cubicBezTo>
                <a:lnTo>
                  <a:pt x="4327" y="25960"/>
                </a:lnTo>
                <a:cubicBezTo>
                  <a:pt x="4327" y="25960"/>
                  <a:pt x="4958" y="24252"/>
                  <a:pt x="4703" y="23631"/>
                </a:cubicBezTo>
                <a:cubicBezTo>
                  <a:pt x="4447" y="23011"/>
                  <a:pt x="2885" y="22439"/>
                  <a:pt x="2885" y="22439"/>
                </a:cubicBezTo>
                <a:cubicBezTo>
                  <a:pt x="2885" y="22439"/>
                  <a:pt x="3767" y="20752"/>
                  <a:pt x="3380" y="19816"/>
                </a:cubicBezTo>
                <a:cubicBezTo>
                  <a:pt x="2999" y="18885"/>
                  <a:pt x="1524" y="18526"/>
                  <a:pt x="1524" y="18526"/>
                </a:cubicBezTo>
                <a:cubicBezTo>
                  <a:pt x="1524" y="18526"/>
                  <a:pt x="2237" y="17514"/>
                  <a:pt x="1873" y="16638"/>
                </a:cubicBezTo>
                <a:cubicBezTo>
                  <a:pt x="1513" y="15761"/>
                  <a:pt x="0" y="15402"/>
                  <a:pt x="0" y="15402"/>
                </a:cubicBezTo>
                <a:close/>
              </a:path>
            </a:pathLst>
          </a:custGeom>
          <a:solidFill>
            <a:srgbClr val="595959">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3"/>
          <p:cNvSpPr/>
          <p:nvPr/>
        </p:nvSpPr>
        <p:spPr>
          <a:xfrm rot="-2148808">
            <a:off x="4247756" y="551801"/>
            <a:ext cx="647414" cy="266322"/>
          </a:xfrm>
          <a:custGeom>
            <a:avLst/>
            <a:gdLst/>
            <a:ahLst/>
            <a:cxnLst/>
            <a:rect l="l" t="t" r="r" b="b"/>
            <a:pathLst>
              <a:path w="36226" h="14902" extrusionOk="0">
                <a:moveTo>
                  <a:pt x="991" y="1"/>
                </a:moveTo>
                <a:lnTo>
                  <a:pt x="36226" y="3565"/>
                </a:lnTo>
                <a:cubicBezTo>
                  <a:pt x="36226" y="3565"/>
                  <a:pt x="34800" y="4452"/>
                  <a:pt x="34729" y="5291"/>
                </a:cubicBezTo>
                <a:cubicBezTo>
                  <a:pt x="34658" y="6123"/>
                  <a:pt x="35905" y="7244"/>
                  <a:pt x="35905" y="7244"/>
                </a:cubicBezTo>
                <a:cubicBezTo>
                  <a:pt x="35905" y="7244"/>
                  <a:pt x="34397" y="8289"/>
                  <a:pt x="34495" y="9138"/>
                </a:cubicBezTo>
                <a:cubicBezTo>
                  <a:pt x="34588" y="9993"/>
                  <a:pt x="35230" y="11114"/>
                  <a:pt x="35230" y="11114"/>
                </a:cubicBezTo>
                <a:cubicBezTo>
                  <a:pt x="35230" y="11114"/>
                  <a:pt x="33053" y="12943"/>
                  <a:pt x="34903" y="14902"/>
                </a:cubicBezTo>
                <a:lnTo>
                  <a:pt x="1" y="11364"/>
                </a:lnTo>
                <a:cubicBezTo>
                  <a:pt x="1" y="11364"/>
                  <a:pt x="1345" y="10134"/>
                  <a:pt x="1400" y="9465"/>
                </a:cubicBezTo>
                <a:cubicBezTo>
                  <a:pt x="1460" y="8801"/>
                  <a:pt x="333" y="7576"/>
                  <a:pt x="333" y="7576"/>
                </a:cubicBezTo>
                <a:cubicBezTo>
                  <a:pt x="333" y="7576"/>
                  <a:pt x="1884" y="6477"/>
                  <a:pt x="1977" y="5476"/>
                </a:cubicBezTo>
                <a:cubicBezTo>
                  <a:pt x="2064" y="4469"/>
                  <a:pt x="915" y="3473"/>
                  <a:pt x="915" y="3473"/>
                </a:cubicBezTo>
                <a:cubicBezTo>
                  <a:pt x="915" y="3473"/>
                  <a:pt x="2015" y="2901"/>
                  <a:pt x="2091" y="1954"/>
                </a:cubicBezTo>
                <a:cubicBezTo>
                  <a:pt x="2172" y="1007"/>
                  <a:pt x="991" y="1"/>
                  <a:pt x="991" y="1"/>
                </a:cubicBezTo>
                <a:close/>
              </a:path>
            </a:pathLst>
          </a:custGeom>
          <a:solidFill>
            <a:srgbClr val="595959">
              <a:alpha val="26789"/>
            </a:srgbClr>
          </a:solidFill>
          <a:ln>
            <a:noFill/>
          </a:ln>
          <a:effectLst>
            <a:outerShdw blurRad="57150" dist="19050" dir="5400000" algn="bl" rotWithShape="0">
              <a:srgbClr val="000000">
                <a:alpha val="31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227" name="Google Shape;227;p33"/>
          <p:cNvSpPr/>
          <p:nvPr/>
        </p:nvSpPr>
        <p:spPr>
          <a:xfrm>
            <a:off x="4407256" y="263370"/>
            <a:ext cx="504629" cy="656495"/>
          </a:xfrm>
          <a:custGeom>
            <a:avLst/>
            <a:gdLst/>
            <a:ahLst/>
            <a:cxnLst/>
            <a:rect l="l" t="t" r="r" b="b"/>
            <a:pathLst>
              <a:path w="28231" h="36727" extrusionOk="0">
                <a:moveTo>
                  <a:pt x="9835" y="1"/>
                </a:moveTo>
                <a:cubicBezTo>
                  <a:pt x="9835" y="1"/>
                  <a:pt x="9694" y="1552"/>
                  <a:pt x="8877" y="2031"/>
                </a:cubicBezTo>
                <a:cubicBezTo>
                  <a:pt x="8631" y="2175"/>
                  <a:pt x="8359" y="2226"/>
                  <a:pt x="8099" y="2226"/>
                </a:cubicBezTo>
                <a:cubicBezTo>
                  <a:pt x="7495" y="2226"/>
                  <a:pt x="6956" y="1955"/>
                  <a:pt x="6956" y="1955"/>
                </a:cubicBezTo>
                <a:cubicBezTo>
                  <a:pt x="6956" y="1955"/>
                  <a:pt x="6815" y="3468"/>
                  <a:pt x="5944" y="3979"/>
                </a:cubicBezTo>
                <a:cubicBezTo>
                  <a:pt x="5694" y="4127"/>
                  <a:pt x="5367" y="4179"/>
                  <a:pt x="5027" y="4179"/>
                </a:cubicBezTo>
                <a:cubicBezTo>
                  <a:pt x="4189" y="4179"/>
                  <a:pt x="3277" y="3860"/>
                  <a:pt x="3277" y="3860"/>
                </a:cubicBezTo>
                <a:cubicBezTo>
                  <a:pt x="3277" y="3860"/>
                  <a:pt x="2940" y="5492"/>
                  <a:pt x="2363" y="5830"/>
                </a:cubicBezTo>
                <a:cubicBezTo>
                  <a:pt x="2184" y="5936"/>
                  <a:pt x="1888" y="5973"/>
                  <a:pt x="1566" y="5973"/>
                </a:cubicBezTo>
                <a:cubicBezTo>
                  <a:pt x="850" y="5973"/>
                  <a:pt x="1" y="5792"/>
                  <a:pt x="1" y="5792"/>
                </a:cubicBezTo>
                <a:lnTo>
                  <a:pt x="1" y="5792"/>
                </a:lnTo>
                <a:lnTo>
                  <a:pt x="18233" y="36726"/>
                </a:lnTo>
                <a:cubicBezTo>
                  <a:pt x="18569" y="35013"/>
                  <a:pt x="19849" y="34712"/>
                  <a:pt x="20707" y="34712"/>
                </a:cubicBezTo>
                <a:cubicBezTo>
                  <a:pt x="21170" y="34712"/>
                  <a:pt x="21509" y="34800"/>
                  <a:pt x="21509" y="34800"/>
                </a:cubicBezTo>
                <a:cubicBezTo>
                  <a:pt x="21509" y="34800"/>
                  <a:pt x="22048" y="33624"/>
                  <a:pt x="22685" y="33053"/>
                </a:cubicBezTo>
                <a:cubicBezTo>
                  <a:pt x="22886" y="32873"/>
                  <a:pt x="23195" y="32811"/>
                  <a:pt x="23525" y="32811"/>
                </a:cubicBezTo>
                <a:cubicBezTo>
                  <a:pt x="24241" y="32811"/>
                  <a:pt x="25052" y="33102"/>
                  <a:pt x="25052" y="33102"/>
                </a:cubicBezTo>
                <a:cubicBezTo>
                  <a:pt x="25052" y="33102"/>
                  <a:pt x="25237" y="31431"/>
                  <a:pt x="25961" y="31006"/>
                </a:cubicBezTo>
                <a:cubicBezTo>
                  <a:pt x="26140" y="30901"/>
                  <a:pt x="26369" y="30861"/>
                  <a:pt x="26614" y="30861"/>
                </a:cubicBezTo>
                <a:cubicBezTo>
                  <a:pt x="27354" y="30861"/>
                  <a:pt x="28231" y="31224"/>
                  <a:pt x="28231" y="31224"/>
                </a:cubicBezTo>
                <a:lnTo>
                  <a:pt x="9835" y="1"/>
                </a:lnTo>
                <a:close/>
              </a:path>
            </a:pathLst>
          </a:custGeom>
          <a:solidFill>
            <a:srgbClr val="595959">
              <a:alpha val="26789"/>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dk2"/>
              </a:solidFill>
            </a:endParaRPr>
          </a:p>
        </p:txBody>
      </p:sp>
      <p:sp>
        <p:nvSpPr>
          <p:cNvPr id="12" name="Google Shape;233;p34"/>
          <p:cNvSpPr txBox="1">
            <a:spLocks noGrp="1"/>
          </p:cNvSpPr>
          <p:nvPr>
            <p:ph type="title"/>
          </p:nvPr>
        </p:nvSpPr>
        <p:spPr>
          <a:xfrm>
            <a:off x="4571463" y="1131590"/>
            <a:ext cx="4032985" cy="3600400"/>
          </a:xfrm>
          <a:prstGeom prst="rect">
            <a:avLst/>
          </a:prstGeom>
        </p:spPr>
        <p:txBody>
          <a:bodyPr spcFirstLastPara="1" wrap="square" lIns="91425" tIns="91425" rIns="91425" bIns="91425" anchor="t" anchorCtr="0">
            <a:noAutofit/>
          </a:bodyPr>
          <a:lstStyle/>
          <a:p>
            <a:pPr marL="127000" indent="0"/>
            <a:r>
              <a:rPr lang="en-US" sz="1200" b="0" dirty="0" err="1" smtClean="0">
                <a:solidFill>
                  <a:schemeClr val="bg2"/>
                </a:solidFill>
                <a:latin typeface="Times New Roman" pitchFamily="18" charset="0"/>
                <a:cs typeface="Times New Roman" pitchFamily="18" charset="0"/>
              </a:rPr>
              <a:t>dominanaurelia</a:t>
            </a:r>
            <a:r>
              <a:rPr lang="en-US" sz="1200" b="0" dirty="0">
                <a:solidFill>
                  <a:schemeClr val="bg2"/>
                </a:solidFill>
                <a:latin typeface="Times New Roman" pitchFamily="18" charset="0"/>
                <a:cs typeface="Times New Roman" pitchFamily="18" charset="0"/>
              </a:rPr>
              <a:t> Aurelia </a:t>
            </a:r>
            <a:r>
              <a:rPr lang="en-US" sz="1200" b="0" dirty="0" err="1">
                <a:solidFill>
                  <a:schemeClr val="bg2"/>
                </a:solidFill>
                <a:latin typeface="Times New Roman" pitchFamily="18" charset="0"/>
                <a:cs typeface="Times New Roman" pitchFamily="18" charset="0"/>
              </a:rPr>
              <a:t>aurita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diklasifikasikan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masuk</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dalam</a:t>
            </a:r>
            <a:r>
              <a:rPr lang="en-US" sz="1200" b="0" dirty="0">
                <a:solidFill>
                  <a:schemeClr val="bg2"/>
                </a:solidFill>
                <a:latin typeface="Times New Roman" pitchFamily="18" charset="0"/>
                <a:cs typeface="Times New Roman" pitchFamily="18" charset="0"/>
              </a:rPr>
              <a:t> class </a:t>
            </a:r>
            <a:r>
              <a:rPr lang="en-US" sz="1200" b="0" dirty="0" err="1">
                <a:solidFill>
                  <a:schemeClr val="bg2"/>
                </a:solidFill>
                <a:latin typeface="Times New Roman" pitchFamily="18" charset="0"/>
                <a:cs typeface="Times New Roman" pitchFamily="18" charset="0"/>
              </a:rPr>
              <a:t>schypozoa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sering</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ditemukan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dalam</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bentuk</a:t>
            </a:r>
            <a:r>
              <a:rPr lang="en-US" sz="1200" b="0" dirty="0">
                <a:solidFill>
                  <a:schemeClr val="bg2"/>
                </a:solidFill>
                <a:latin typeface="Times New Roman" pitchFamily="18" charset="0"/>
                <a:cs typeface="Times New Roman" pitchFamily="18" charset="0"/>
              </a:rPr>
              <a:t> medusa. Aurelia </a:t>
            </a:r>
            <a:r>
              <a:rPr lang="en-US" sz="1200" b="0" dirty="0" err="1">
                <a:solidFill>
                  <a:schemeClr val="bg2"/>
                </a:solidFill>
                <a:latin typeface="Times New Roman" pitchFamily="18" charset="0"/>
                <a:cs typeface="Times New Roman" pitchFamily="18" charset="0"/>
              </a:rPr>
              <a:t>aurita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memiliki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lapisan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tubuh</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diploblastik</a:t>
            </a:r>
            <a:r>
              <a:rPr lang="en-US" sz="1200" b="0" dirty="0">
                <a:solidFill>
                  <a:schemeClr val="bg2"/>
                </a:solidFill>
                <a:latin typeface="Times New Roman" pitchFamily="18" charset="0"/>
                <a:cs typeface="Times New Roman" pitchFamily="18" charset="0"/>
              </a:rPr>
              <a:t> (Dawson and martin, 2001).</a:t>
            </a:r>
            <a:br>
              <a:rPr lang="en-US" sz="1200" b="0" dirty="0">
                <a:solidFill>
                  <a:schemeClr val="bg2"/>
                </a:solidFill>
                <a:latin typeface="Times New Roman" pitchFamily="18" charset="0"/>
                <a:cs typeface="Times New Roman" pitchFamily="18" charset="0"/>
              </a:rPr>
            </a:br>
            <a:r>
              <a:rPr lang="en-US" sz="1200" b="0" dirty="0" err="1">
                <a:solidFill>
                  <a:schemeClr val="bg2"/>
                </a:solidFill>
                <a:latin typeface="Times New Roman" pitchFamily="18" charset="0"/>
                <a:cs typeface="Times New Roman" pitchFamily="18" charset="0"/>
              </a:rPr>
              <a:t>Bersifat</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soliter</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bermetagenesis</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mengalami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pergiliran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keturunan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antara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fase</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polip</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dengan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fase</a:t>
            </a:r>
            <a:r>
              <a:rPr lang="en-US" sz="1200" b="0" dirty="0">
                <a:solidFill>
                  <a:schemeClr val="bg2"/>
                </a:solidFill>
                <a:latin typeface="Times New Roman" pitchFamily="18" charset="0"/>
                <a:cs typeface="Times New Roman" pitchFamily="18" charset="0"/>
              </a:rPr>
              <a:t> medusa) </a:t>
            </a:r>
            <a:r>
              <a:rPr lang="en-US" sz="1200" b="0" dirty="0" err="1">
                <a:solidFill>
                  <a:schemeClr val="bg2"/>
                </a:solidFill>
                <a:latin typeface="Times New Roman" pitchFamily="18" charset="0"/>
                <a:cs typeface="Times New Roman" pitchFamily="18" charset="0"/>
              </a:rPr>
              <a:t>fase</a:t>
            </a:r>
            <a:r>
              <a:rPr lang="en-US" sz="1200" b="0" dirty="0">
                <a:solidFill>
                  <a:schemeClr val="bg2"/>
                </a:solidFill>
                <a:latin typeface="Times New Roman" pitchFamily="18" charset="0"/>
                <a:cs typeface="Times New Roman" pitchFamily="18" charset="0"/>
              </a:rPr>
              <a:t> medusa </a:t>
            </a:r>
            <a:r>
              <a:rPr lang="en-US" sz="1200" b="0" dirty="0" err="1">
                <a:solidFill>
                  <a:schemeClr val="bg2"/>
                </a:solidFill>
                <a:latin typeface="Times New Roman" pitchFamily="18" charset="0"/>
                <a:cs typeface="Times New Roman" pitchFamily="18" charset="0"/>
              </a:rPr>
              <a:t>lebih</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menonjol</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fase</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polip</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mengalami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reproduksi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atau</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jarang</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sekali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ditemukan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Bentuknya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seperti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payung</a:t>
            </a:r>
            <a:r>
              <a:rPr lang="en-US" sz="1200" b="0" dirty="0">
                <a:solidFill>
                  <a:schemeClr val="bg2"/>
                </a:solidFill>
                <a:latin typeface="Times New Roman" pitchFamily="18" charset="0"/>
                <a:cs typeface="Times New Roman" pitchFamily="18" charset="0"/>
              </a:rPr>
              <a:t> yang </a:t>
            </a:r>
            <a:r>
              <a:rPr lang="en-US" sz="1200" b="0" dirty="0" err="1">
                <a:solidFill>
                  <a:schemeClr val="bg2"/>
                </a:solidFill>
                <a:latin typeface="Times New Roman" pitchFamily="18" charset="0"/>
                <a:cs typeface="Times New Roman" pitchFamily="18" charset="0"/>
              </a:rPr>
              <a:t>tidak</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begitu</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cembung</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transparan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berdiameter</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berkisar</a:t>
            </a:r>
            <a:r>
              <a:rPr lang="en-US" sz="1200" b="0" dirty="0">
                <a:solidFill>
                  <a:schemeClr val="bg2"/>
                </a:solidFill>
                <a:latin typeface="Times New Roman" pitchFamily="18" charset="0"/>
                <a:cs typeface="Times New Roman" pitchFamily="18" charset="0"/>
              </a:rPr>
              <a:t> 7,5-30 cm. Dari </a:t>
            </a:r>
            <a:r>
              <a:rPr lang="en-US" sz="1200" b="0" dirty="0" err="1">
                <a:solidFill>
                  <a:schemeClr val="bg2"/>
                </a:solidFill>
                <a:latin typeface="Times New Roman" pitchFamily="18" charset="0"/>
                <a:cs typeface="Times New Roman" pitchFamily="18" charset="0"/>
              </a:rPr>
              <a:t>tengah-tengah</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permukaan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tubuh</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sebelah</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bawah</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permukaan</a:t>
            </a:r>
            <a:r>
              <a:rPr lang="en-US" sz="1200" b="0" dirty="0">
                <a:solidFill>
                  <a:schemeClr val="bg2"/>
                </a:solidFill>
                <a:latin typeface="Times New Roman" pitchFamily="18" charset="0"/>
                <a:cs typeface="Times New Roman" pitchFamily="18" charset="0"/>
              </a:rPr>
              <a:t> oral </a:t>
            </a:r>
            <a:r>
              <a:rPr lang="en-US" sz="1200" b="0" dirty="0" err="1">
                <a:solidFill>
                  <a:schemeClr val="bg2"/>
                </a:solidFill>
                <a:latin typeface="Times New Roman" pitchFamily="18" charset="0"/>
                <a:cs typeface="Times New Roman" pitchFamily="18" charset="0"/>
              </a:rPr>
              <a:t>atau</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permukaan</a:t>
            </a:r>
            <a:r>
              <a:rPr lang="en-US" sz="1200" b="0" dirty="0">
                <a:solidFill>
                  <a:schemeClr val="bg2"/>
                </a:solidFill>
                <a:latin typeface="Times New Roman" pitchFamily="18" charset="0"/>
                <a:cs typeface="Times New Roman" pitchFamily="18" charset="0"/>
              </a:rPr>
              <a:t> sub umbrella) </a:t>
            </a:r>
            <a:r>
              <a:rPr lang="en-US" sz="1200" b="0" dirty="0" err="1">
                <a:solidFill>
                  <a:schemeClr val="bg2"/>
                </a:solidFill>
                <a:latin typeface="Times New Roman" pitchFamily="18" charset="0"/>
                <a:cs typeface="Times New Roman" pitchFamily="18" charset="0"/>
              </a:rPr>
              <a:t>terdapat</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kerongkongan</a:t>
            </a:r>
            <a:r>
              <a:rPr lang="en-US" sz="1200" b="0" dirty="0">
                <a:solidFill>
                  <a:schemeClr val="bg2"/>
                </a:solidFill>
                <a:latin typeface="Times New Roman" pitchFamily="18" charset="0"/>
                <a:cs typeface="Times New Roman" pitchFamily="18" charset="0"/>
              </a:rPr>
              <a:t> yang </a:t>
            </a:r>
            <a:r>
              <a:rPr lang="en-US" sz="1200" b="0" dirty="0" err="1">
                <a:solidFill>
                  <a:schemeClr val="bg2"/>
                </a:solidFill>
                <a:latin typeface="Times New Roman" pitchFamily="18" charset="0"/>
                <a:cs typeface="Times New Roman" pitchFamily="18" charset="0"/>
              </a:rPr>
              <a:t>mengantung</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kebawah</a:t>
            </a:r>
            <a:r>
              <a:rPr lang="en-US" sz="1200" b="0" dirty="0">
                <a:solidFill>
                  <a:schemeClr val="bg2"/>
                </a:solidFill>
                <a:latin typeface="Times New Roman" pitchFamily="18" charset="0"/>
                <a:cs typeface="Times New Roman" pitchFamily="18" charset="0"/>
              </a:rPr>
              <a:t> yang </a:t>
            </a:r>
            <a:r>
              <a:rPr lang="en-US" sz="1200" b="0" dirty="0" err="1">
                <a:solidFill>
                  <a:schemeClr val="bg2"/>
                </a:solidFill>
                <a:latin typeface="Times New Roman" pitchFamily="18" charset="0"/>
                <a:cs typeface="Times New Roman" pitchFamily="18" charset="0"/>
              </a:rPr>
              <a:t>disebut</a:t>
            </a:r>
            <a:r>
              <a:rPr lang="en-US" sz="1200" b="0" dirty="0">
                <a:solidFill>
                  <a:schemeClr val="bg2"/>
                </a:solidFill>
                <a:latin typeface="Times New Roman" pitchFamily="18" charset="0"/>
                <a:cs typeface="Times New Roman" pitchFamily="18" charset="0"/>
              </a:rPr>
              <a:t> manubrium. </a:t>
            </a:r>
            <a:r>
              <a:rPr lang="en-US" sz="1200" b="0" dirty="0" err="1">
                <a:solidFill>
                  <a:schemeClr val="bg2"/>
                </a:solidFill>
                <a:latin typeface="Times New Roman" pitchFamily="18" charset="0"/>
                <a:cs typeface="Times New Roman" pitchFamily="18" charset="0"/>
              </a:rPr>
              <a:t>Diujung</a:t>
            </a:r>
            <a:r>
              <a:rPr lang="en-US" sz="1200" b="0" dirty="0">
                <a:solidFill>
                  <a:schemeClr val="bg2"/>
                </a:solidFill>
                <a:latin typeface="Times New Roman" pitchFamily="18" charset="0"/>
                <a:cs typeface="Times New Roman" pitchFamily="18" charset="0"/>
              </a:rPr>
              <a:t> distal manubrium </a:t>
            </a:r>
            <a:r>
              <a:rPr lang="en-US" sz="1200" b="0" dirty="0" err="1">
                <a:solidFill>
                  <a:schemeClr val="bg2"/>
                </a:solidFill>
                <a:latin typeface="Times New Roman" pitchFamily="18" charset="0"/>
                <a:cs typeface="Times New Roman" pitchFamily="18" charset="0"/>
              </a:rPr>
              <a:t>terdapat</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lubang</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mulut</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Setiap</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sisi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atau</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sudut</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mulut</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dilengkapi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tangan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mulut</a:t>
            </a:r>
            <a:r>
              <a:rPr lang="en-US" sz="1200" b="0" dirty="0">
                <a:solidFill>
                  <a:schemeClr val="bg2"/>
                </a:solidFill>
                <a:latin typeface="Times New Roman" pitchFamily="18" charset="0"/>
                <a:cs typeface="Times New Roman" pitchFamily="18" charset="0"/>
              </a:rPr>
              <a:t> (4 </a:t>
            </a:r>
            <a:r>
              <a:rPr lang="en-US" sz="1200" b="0" dirty="0" err="1">
                <a:solidFill>
                  <a:schemeClr val="bg2"/>
                </a:solidFill>
                <a:latin typeface="Times New Roman" pitchFamily="18" charset="0"/>
                <a:cs typeface="Times New Roman" pitchFamily="18" charset="0"/>
              </a:rPr>
              <a:t>buah</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Rongga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mulut</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bersambungan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dengan</a:t>
            </a:r>
            <a:r>
              <a:rPr lang="en-US" sz="1200" b="0" dirty="0">
                <a:solidFill>
                  <a:schemeClr val="bg2"/>
                </a:solidFill>
                <a:latin typeface="Times New Roman" pitchFamily="18" charset="0"/>
                <a:cs typeface="Times New Roman" pitchFamily="18" charset="0"/>
              </a:rPr>
              <a:t> manubrium </a:t>
            </a:r>
            <a:r>
              <a:rPr lang="en-US" sz="1200" b="0" dirty="0" err="1">
                <a:solidFill>
                  <a:schemeClr val="bg2"/>
                </a:solidFill>
                <a:latin typeface="Times New Roman" pitchFamily="18" charset="0"/>
                <a:cs typeface="Times New Roman" pitchFamily="18" charset="0"/>
              </a:rPr>
              <a:t>dan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bermuara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kedalam</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rongga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perut</a:t>
            </a:r>
            <a:r>
              <a:rPr lang="en-US" sz="1200" b="0" dirty="0">
                <a:solidFill>
                  <a:schemeClr val="bg2"/>
                </a:solidFill>
                <a:latin typeface="Times New Roman" pitchFamily="18" charset="0"/>
                <a:cs typeface="Times New Roman" pitchFamily="18" charset="0"/>
              </a:rPr>
              <a:t>, yang </a:t>
            </a:r>
            <a:r>
              <a:rPr lang="en-US" sz="1200" b="0" dirty="0" err="1">
                <a:solidFill>
                  <a:schemeClr val="bg2"/>
                </a:solidFill>
                <a:latin typeface="Times New Roman" pitchFamily="18" charset="0"/>
                <a:cs typeface="Times New Roman" pitchFamily="18" charset="0"/>
              </a:rPr>
              <a:t>terdiri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atas</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sebuah</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rongga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sentral</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dan</a:t>
            </a:r>
            <a:r>
              <a:rPr lang="en-US" sz="1200" b="0" dirty="0">
                <a:solidFill>
                  <a:schemeClr val="bg2"/>
                </a:solidFill>
                <a:latin typeface="Times New Roman" pitchFamily="18" charset="0"/>
                <a:cs typeface="Times New Roman" pitchFamily="18" charset="0"/>
              </a:rPr>
              <a:t> 4 </a:t>
            </a:r>
            <a:r>
              <a:rPr lang="en-US" sz="1200" b="0" dirty="0" err="1">
                <a:solidFill>
                  <a:schemeClr val="bg2"/>
                </a:solidFill>
                <a:latin typeface="Times New Roman" pitchFamily="18" charset="0"/>
                <a:cs typeface="Times New Roman" pitchFamily="18" charset="0"/>
              </a:rPr>
              <a:t>buah</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kantung</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gastrik</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Masing-masing</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kantung</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gastrik</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dilengkapi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tentakel</a:t>
            </a:r>
            <a:r>
              <a:rPr lang="en-US" sz="1200" b="0" dirty="0">
                <a:solidFill>
                  <a:schemeClr val="bg2"/>
                </a:solidFill>
                <a:latin typeface="Times New Roman" pitchFamily="18" charset="0"/>
                <a:cs typeface="Times New Roman" pitchFamily="18" charset="0"/>
              </a:rPr>
              <a:t> internal endodermal </a:t>
            </a:r>
            <a:r>
              <a:rPr lang="en-US" sz="1200" b="0" dirty="0" err="1">
                <a:solidFill>
                  <a:schemeClr val="bg2"/>
                </a:solidFill>
                <a:latin typeface="Times New Roman" pitchFamily="18" charset="0"/>
                <a:cs typeface="Times New Roman" pitchFamily="18" charset="0"/>
              </a:rPr>
              <a:t>lengkap</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dengan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nematokistnya</a:t>
            </a:r>
            <a:r>
              <a:rPr lang="en-US" sz="1200" b="0" dirty="0">
                <a:solidFill>
                  <a:schemeClr val="bg2"/>
                </a:solidFill>
                <a:latin typeface="Times New Roman" pitchFamily="18" charset="0"/>
                <a:cs typeface="Times New Roman" pitchFamily="18" charset="0"/>
              </a:rPr>
              <a:t> yang </a:t>
            </a:r>
            <a:r>
              <a:rPr lang="en-US" sz="1200" b="0" dirty="0" err="1">
                <a:solidFill>
                  <a:schemeClr val="bg2"/>
                </a:solidFill>
                <a:latin typeface="Times New Roman" pitchFamily="18" charset="0"/>
                <a:cs typeface="Times New Roman" pitchFamily="18" charset="0"/>
              </a:rPr>
              <a:t>dapat</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digunakan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untuk</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melumpuhkan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mangsa</a:t>
            </a:r>
            <a:r>
              <a:rPr lang="en-US" sz="1200" b="0" dirty="0">
                <a:solidFill>
                  <a:schemeClr val="bg2"/>
                </a:solidFill>
                <a:latin typeface="Times New Roman" pitchFamily="18" charset="0"/>
                <a:cs typeface="Times New Roman" pitchFamily="18" charset="0"/>
              </a:rPr>
              <a:t>. Dari </a:t>
            </a:r>
            <a:r>
              <a:rPr lang="en-US" sz="1200" b="0" dirty="0" err="1">
                <a:solidFill>
                  <a:schemeClr val="bg2"/>
                </a:solidFill>
                <a:latin typeface="Times New Roman" pitchFamily="18" charset="0"/>
                <a:cs typeface="Times New Roman" pitchFamily="18" charset="0"/>
              </a:rPr>
              <a:t>kantung</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gastrik</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akan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menjulur</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saluran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mesoglea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untuk</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berhubungan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dengan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saluran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cincin</a:t>
            </a:r>
            <a:r>
              <a:rPr lang="en-US" sz="1200" b="0" dirty="0">
                <a:solidFill>
                  <a:schemeClr val="bg2"/>
                </a:solidFill>
                <a:latin typeface="Times New Roman" pitchFamily="18" charset="0"/>
                <a:cs typeface="Times New Roman" pitchFamily="18" charset="0"/>
              </a:rPr>
              <a:t> yang </a:t>
            </a:r>
            <a:r>
              <a:rPr lang="en-US" sz="1200" b="0" dirty="0" err="1">
                <a:solidFill>
                  <a:schemeClr val="bg2"/>
                </a:solidFill>
                <a:latin typeface="Times New Roman" pitchFamily="18" charset="0"/>
                <a:cs typeface="Times New Roman" pitchFamily="18" charset="0"/>
              </a:rPr>
              <a:t>ada</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dibagian</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tepi</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ubur-ubur</a:t>
            </a:r>
            <a:r>
              <a:rPr lang="en-US" sz="1200" b="0" dirty="0">
                <a:solidFill>
                  <a:schemeClr val="bg2"/>
                </a:solidFill>
                <a:latin typeface="Times New Roman" pitchFamily="18" charset="0"/>
                <a:cs typeface="Times New Roman" pitchFamily="18" charset="0"/>
              </a:rPr>
              <a:t> (</a:t>
            </a:r>
            <a:r>
              <a:rPr lang="en-US" sz="1200" b="0" dirty="0" err="1">
                <a:solidFill>
                  <a:schemeClr val="bg2"/>
                </a:solidFill>
                <a:latin typeface="Times New Roman" pitchFamily="18" charset="0"/>
                <a:cs typeface="Times New Roman" pitchFamily="18" charset="0"/>
              </a:rPr>
              <a:t>Rusyana</a:t>
            </a:r>
            <a:r>
              <a:rPr lang="en-US" sz="1200" b="0" dirty="0">
                <a:solidFill>
                  <a:schemeClr val="bg2"/>
                </a:solidFill>
                <a:latin typeface="Times New Roman" pitchFamily="18" charset="0"/>
                <a:cs typeface="Times New Roman" pitchFamily="18" charset="0"/>
              </a:rPr>
              <a:t>, 2011).</a:t>
            </a:r>
            <a:br>
              <a:rPr lang="en-US" sz="1200" b="0" dirty="0">
                <a:solidFill>
                  <a:schemeClr val="bg2"/>
                </a:solidFill>
                <a:latin typeface="Times New Roman" pitchFamily="18" charset="0"/>
                <a:cs typeface="Times New Roman" pitchFamily="18" charset="0"/>
              </a:rPr>
            </a:br>
            <a:r>
              <a:rPr lang="en" sz="1200" b="0" dirty="0" smtClean="0">
                <a:solidFill>
                  <a:schemeClr val="bg2"/>
                </a:solidFill>
                <a:latin typeface="Times New Roman" pitchFamily="18" charset="0"/>
                <a:cs typeface="Times New Roman" pitchFamily="18" charset="0"/>
              </a:rPr>
              <a:t> </a:t>
            </a:r>
            <a:r>
              <a:rPr lang="en" sz="1200" b="0" dirty="0">
                <a:solidFill>
                  <a:schemeClr val="bg2"/>
                </a:solidFill>
                <a:latin typeface="Times New Roman" pitchFamily="18" charset="0"/>
                <a:cs typeface="Times New Roman" pitchFamily="18" charset="0"/>
              </a:rPr>
              <a:t>Famous</a:t>
            </a:r>
            <a:endParaRPr sz="1200" b="0" dirty="0">
              <a:solidFill>
                <a:schemeClr val="bg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pic>
        <p:nvPicPr>
          <p:cNvPr id="235" name="Google Shape;235;p34"/>
          <p:cNvPicPr preferRelativeResize="0"/>
          <p:nvPr/>
        </p:nvPicPr>
        <p:blipFill>
          <a:blip r:embed="rId3">
            <a:alphaModFix/>
          </a:blip>
          <a:stretch>
            <a:fillRect/>
          </a:stretch>
        </p:blipFill>
        <p:spPr>
          <a:xfrm rot="-695460">
            <a:off x="7300185" y="3090818"/>
            <a:ext cx="1796100" cy="2099898"/>
          </a:xfrm>
          <a:prstGeom prst="rect">
            <a:avLst/>
          </a:prstGeom>
          <a:noFill/>
          <a:ln>
            <a:noFill/>
          </a:ln>
          <a:effectLst>
            <a:outerShdw blurRad="57150" dist="19050" dir="5400000" algn="bl" rotWithShape="0">
              <a:srgbClr val="000000">
                <a:alpha val="50000"/>
              </a:srgbClr>
            </a:outerShdw>
          </a:effectLst>
        </p:spPr>
      </p:pic>
      <p:grpSp>
        <p:nvGrpSpPr>
          <p:cNvPr id="236" name="Google Shape;236;p34"/>
          <p:cNvGrpSpPr/>
          <p:nvPr/>
        </p:nvGrpSpPr>
        <p:grpSpPr>
          <a:xfrm>
            <a:off x="7668344" y="3646089"/>
            <a:ext cx="824184" cy="712067"/>
            <a:chOff x="2341425" y="238100"/>
            <a:chExt cx="1328900" cy="1148125"/>
          </a:xfrm>
        </p:grpSpPr>
        <p:sp>
          <p:nvSpPr>
            <p:cNvPr id="237" name="Google Shape;237;p34"/>
            <p:cNvSpPr/>
            <p:nvPr/>
          </p:nvSpPr>
          <p:spPr>
            <a:xfrm>
              <a:off x="2341425" y="238100"/>
              <a:ext cx="1328900" cy="1148125"/>
            </a:xfrm>
            <a:custGeom>
              <a:avLst/>
              <a:gdLst/>
              <a:ahLst/>
              <a:cxnLst/>
              <a:rect l="l" t="t" r="r" b="b"/>
              <a:pathLst>
                <a:path w="53156" h="45925" extrusionOk="0">
                  <a:moveTo>
                    <a:pt x="49853" y="24103"/>
                  </a:moveTo>
                  <a:cubicBezTo>
                    <a:pt x="50212" y="24609"/>
                    <a:pt x="50681" y="25003"/>
                    <a:pt x="51172" y="25380"/>
                  </a:cubicBezTo>
                  <a:cubicBezTo>
                    <a:pt x="48199" y="26540"/>
                    <a:pt x="45438" y="28144"/>
                    <a:pt x="42987" y="30206"/>
                  </a:cubicBezTo>
                  <a:cubicBezTo>
                    <a:pt x="41727" y="31264"/>
                    <a:pt x="40396" y="32510"/>
                    <a:pt x="39238" y="33887"/>
                  </a:cubicBezTo>
                  <a:cubicBezTo>
                    <a:pt x="39347" y="33688"/>
                    <a:pt x="39460" y="33491"/>
                    <a:pt x="39578" y="33301"/>
                  </a:cubicBezTo>
                  <a:cubicBezTo>
                    <a:pt x="40490" y="31831"/>
                    <a:pt x="41539" y="30449"/>
                    <a:pt x="42711" y="29176"/>
                  </a:cubicBezTo>
                  <a:cubicBezTo>
                    <a:pt x="44775" y="26932"/>
                    <a:pt x="47091" y="25229"/>
                    <a:pt x="49853" y="24103"/>
                  </a:cubicBezTo>
                  <a:close/>
                  <a:moveTo>
                    <a:pt x="35117" y="1053"/>
                  </a:moveTo>
                  <a:lnTo>
                    <a:pt x="35117" y="1053"/>
                  </a:lnTo>
                  <a:cubicBezTo>
                    <a:pt x="36710" y="1715"/>
                    <a:pt x="38294" y="4814"/>
                    <a:pt x="38992" y="5799"/>
                  </a:cubicBezTo>
                  <a:cubicBezTo>
                    <a:pt x="40312" y="7660"/>
                    <a:pt x="41633" y="9523"/>
                    <a:pt x="42954" y="11383"/>
                  </a:cubicBezTo>
                  <a:cubicBezTo>
                    <a:pt x="44182" y="13110"/>
                    <a:pt x="45421" y="14827"/>
                    <a:pt x="46633" y="16564"/>
                  </a:cubicBezTo>
                  <a:cubicBezTo>
                    <a:pt x="46650" y="16588"/>
                    <a:pt x="46667" y="16613"/>
                    <a:pt x="46685" y="16638"/>
                  </a:cubicBezTo>
                  <a:cubicBezTo>
                    <a:pt x="47623" y="18397"/>
                    <a:pt x="48600" y="20134"/>
                    <a:pt x="49618" y="21849"/>
                  </a:cubicBezTo>
                  <a:cubicBezTo>
                    <a:pt x="48693" y="22281"/>
                    <a:pt x="47744" y="23007"/>
                    <a:pt x="47214" y="23343"/>
                  </a:cubicBezTo>
                  <a:cubicBezTo>
                    <a:pt x="45320" y="24544"/>
                    <a:pt x="43587" y="25982"/>
                    <a:pt x="42057" y="27622"/>
                  </a:cubicBezTo>
                  <a:cubicBezTo>
                    <a:pt x="40592" y="29191"/>
                    <a:pt x="39304" y="30938"/>
                    <a:pt x="38281" y="32827"/>
                  </a:cubicBezTo>
                  <a:cubicBezTo>
                    <a:pt x="37877" y="33573"/>
                    <a:pt x="37271" y="34533"/>
                    <a:pt x="36981" y="35496"/>
                  </a:cubicBezTo>
                  <a:cubicBezTo>
                    <a:pt x="36328" y="34434"/>
                    <a:pt x="35635" y="33395"/>
                    <a:pt x="34953" y="32353"/>
                  </a:cubicBezTo>
                  <a:cubicBezTo>
                    <a:pt x="33450" y="30055"/>
                    <a:pt x="31915" y="27777"/>
                    <a:pt x="30347" y="25524"/>
                  </a:cubicBezTo>
                  <a:cubicBezTo>
                    <a:pt x="28841" y="23359"/>
                    <a:pt x="27306" y="21217"/>
                    <a:pt x="25741" y="19095"/>
                  </a:cubicBezTo>
                  <a:cubicBezTo>
                    <a:pt x="24508" y="17421"/>
                    <a:pt x="23256" y="15382"/>
                    <a:pt x="21757" y="13843"/>
                  </a:cubicBezTo>
                  <a:cubicBezTo>
                    <a:pt x="22758" y="10753"/>
                    <a:pt x="24747" y="8361"/>
                    <a:pt x="26903" y="5992"/>
                  </a:cubicBezTo>
                  <a:cubicBezTo>
                    <a:pt x="27357" y="5493"/>
                    <a:pt x="27826" y="4981"/>
                    <a:pt x="28315" y="4481"/>
                  </a:cubicBezTo>
                  <a:cubicBezTo>
                    <a:pt x="29626" y="3498"/>
                    <a:pt x="31045" y="2668"/>
                    <a:pt x="32551" y="2018"/>
                  </a:cubicBezTo>
                  <a:cubicBezTo>
                    <a:pt x="33121" y="1772"/>
                    <a:pt x="33780" y="1496"/>
                    <a:pt x="34476" y="1255"/>
                  </a:cubicBezTo>
                  <a:cubicBezTo>
                    <a:pt x="34702" y="1206"/>
                    <a:pt x="34932" y="1166"/>
                    <a:pt x="35161" y="1125"/>
                  </a:cubicBezTo>
                  <a:cubicBezTo>
                    <a:pt x="35147" y="1101"/>
                    <a:pt x="35132" y="1076"/>
                    <a:pt x="35117" y="1053"/>
                  </a:cubicBezTo>
                  <a:close/>
                  <a:moveTo>
                    <a:pt x="49886" y="22296"/>
                  </a:moveTo>
                  <a:cubicBezTo>
                    <a:pt x="50069" y="22601"/>
                    <a:pt x="50253" y="22905"/>
                    <a:pt x="50437" y="23208"/>
                  </a:cubicBezTo>
                  <a:cubicBezTo>
                    <a:pt x="50328" y="23239"/>
                    <a:pt x="50219" y="23270"/>
                    <a:pt x="50110" y="23305"/>
                  </a:cubicBezTo>
                  <a:cubicBezTo>
                    <a:pt x="50098" y="23304"/>
                    <a:pt x="50086" y="23303"/>
                    <a:pt x="50074" y="23303"/>
                  </a:cubicBezTo>
                  <a:cubicBezTo>
                    <a:pt x="49989" y="23303"/>
                    <a:pt x="49905" y="23334"/>
                    <a:pt x="49839" y="23390"/>
                  </a:cubicBezTo>
                  <a:cubicBezTo>
                    <a:pt x="46983" y="24343"/>
                    <a:pt x="44499" y="26352"/>
                    <a:pt x="42469" y="28520"/>
                  </a:cubicBezTo>
                  <a:cubicBezTo>
                    <a:pt x="40592" y="30525"/>
                    <a:pt x="38254" y="33305"/>
                    <a:pt x="37357" y="36095"/>
                  </a:cubicBezTo>
                  <a:cubicBezTo>
                    <a:pt x="37306" y="36011"/>
                    <a:pt x="37249" y="35923"/>
                    <a:pt x="37190" y="35830"/>
                  </a:cubicBezTo>
                  <a:cubicBezTo>
                    <a:pt x="37565" y="34416"/>
                    <a:pt x="38696" y="32821"/>
                    <a:pt x="39296" y="31878"/>
                  </a:cubicBezTo>
                  <a:cubicBezTo>
                    <a:pt x="40239" y="30393"/>
                    <a:pt x="41330" y="29005"/>
                    <a:pt x="42550" y="27739"/>
                  </a:cubicBezTo>
                  <a:cubicBezTo>
                    <a:pt x="43708" y="26537"/>
                    <a:pt x="44980" y="25451"/>
                    <a:pt x="46348" y="24494"/>
                  </a:cubicBezTo>
                  <a:cubicBezTo>
                    <a:pt x="47234" y="23875"/>
                    <a:pt x="48600" y="22828"/>
                    <a:pt x="49886" y="22296"/>
                  </a:cubicBezTo>
                  <a:close/>
                  <a:moveTo>
                    <a:pt x="20475" y="13918"/>
                  </a:moveTo>
                  <a:cubicBezTo>
                    <a:pt x="20720" y="13985"/>
                    <a:pt x="20968" y="14054"/>
                    <a:pt x="21218" y="14127"/>
                  </a:cubicBezTo>
                  <a:lnTo>
                    <a:pt x="21219" y="14127"/>
                  </a:lnTo>
                  <a:cubicBezTo>
                    <a:pt x="22265" y="15897"/>
                    <a:pt x="23782" y="17534"/>
                    <a:pt x="24979" y="19160"/>
                  </a:cubicBezTo>
                  <a:cubicBezTo>
                    <a:pt x="26409" y="21107"/>
                    <a:pt x="27816" y="23071"/>
                    <a:pt x="29199" y="25052"/>
                  </a:cubicBezTo>
                  <a:cubicBezTo>
                    <a:pt x="30581" y="27035"/>
                    <a:pt x="31937" y="29034"/>
                    <a:pt x="33269" y="31050"/>
                  </a:cubicBezTo>
                  <a:cubicBezTo>
                    <a:pt x="33874" y="31967"/>
                    <a:pt x="34473" y="32886"/>
                    <a:pt x="35069" y="33809"/>
                  </a:cubicBezTo>
                  <a:cubicBezTo>
                    <a:pt x="35425" y="34364"/>
                    <a:pt x="35780" y="34920"/>
                    <a:pt x="36133" y="35475"/>
                  </a:cubicBezTo>
                  <a:lnTo>
                    <a:pt x="36486" y="36032"/>
                  </a:lnTo>
                  <a:cubicBezTo>
                    <a:pt x="36496" y="36074"/>
                    <a:pt x="36508" y="36115"/>
                    <a:pt x="36522" y="36155"/>
                  </a:cubicBezTo>
                  <a:cubicBezTo>
                    <a:pt x="33879" y="32306"/>
                    <a:pt x="31050" y="28568"/>
                    <a:pt x="28325" y="24779"/>
                  </a:cubicBezTo>
                  <a:cubicBezTo>
                    <a:pt x="25722" y="21160"/>
                    <a:pt x="23203" y="17449"/>
                    <a:pt x="20475" y="13918"/>
                  </a:cubicBezTo>
                  <a:close/>
                  <a:moveTo>
                    <a:pt x="37953" y="37630"/>
                  </a:moveTo>
                  <a:cubicBezTo>
                    <a:pt x="37851" y="37834"/>
                    <a:pt x="37753" y="38038"/>
                    <a:pt x="37661" y="38245"/>
                  </a:cubicBezTo>
                  <a:cubicBezTo>
                    <a:pt x="37630" y="38236"/>
                    <a:pt x="37597" y="38231"/>
                    <a:pt x="37565" y="38231"/>
                  </a:cubicBezTo>
                  <a:cubicBezTo>
                    <a:pt x="37533" y="38231"/>
                    <a:pt x="37500" y="38236"/>
                    <a:pt x="37470" y="38245"/>
                  </a:cubicBezTo>
                  <a:cubicBezTo>
                    <a:pt x="37633" y="38041"/>
                    <a:pt x="37793" y="37835"/>
                    <a:pt x="37953" y="37630"/>
                  </a:cubicBezTo>
                  <a:close/>
                  <a:moveTo>
                    <a:pt x="36509" y="38717"/>
                  </a:moveTo>
                  <a:cubicBezTo>
                    <a:pt x="36518" y="38717"/>
                    <a:pt x="36527" y="38717"/>
                    <a:pt x="36536" y="38717"/>
                  </a:cubicBezTo>
                  <a:cubicBezTo>
                    <a:pt x="36609" y="38809"/>
                    <a:pt x="36720" y="38864"/>
                    <a:pt x="36837" y="38865"/>
                  </a:cubicBezTo>
                  <a:cubicBezTo>
                    <a:pt x="36596" y="38971"/>
                    <a:pt x="36282" y="39011"/>
                    <a:pt x="35935" y="39011"/>
                  </a:cubicBezTo>
                  <a:cubicBezTo>
                    <a:pt x="35451" y="39011"/>
                    <a:pt x="34904" y="38934"/>
                    <a:pt x="34409" y="38856"/>
                  </a:cubicBezTo>
                  <a:cubicBezTo>
                    <a:pt x="35105" y="38764"/>
                    <a:pt x="35807" y="38717"/>
                    <a:pt x="36509" y="38717"/>
                  </a:cubicBezTo>
                  <a:close/>
                  <a:moveTo>
                    <a:pt x="15183" y="13113"/>
                  </a:moveTo>
                  <a:cubicBezTo>
                    <a:pt x="16769" y="13113"/>
                    <a:pt x="18319" y="13366"/>
                    <a:pt x="19934" y="13775"/>
                  </a:cubicBezTo>
                  <a:cubicBezTo>
                    <a:pt x="22531" y="17699"/>
                    <a:pt x="25404" y="21460"/>
                    <a:pt x="28149" y="25276"/>
                  </a:cubicBezTo>
                  <a:cubicBezTo>
                    <a:pt x="30879" y="29073"/>
                    <a:pt x="33528" y="32953"/>
                    <a:pt x="36351" y="36684"/>
                  </a:cubicBezTo>
                  <a:cubicBezTo>
                    <a:pt x="34542" y="35843"/>
                    <a:pt x="32568" y="35460"/>
                    <a:pt x="30570" y="35460"/>
                  </a:cubicBezTo>
                  <a:cubicBezTo>
                    <a:pt x="26406" y="35460"/>
                    <a:pt x="22142" y="37123"/>
                    <a:pt x="19074" y="39757"/>
                  </a:cubicBezTo>
                  <a:cubicBezTo>
                    <a:pt x="13793" y="32214"/>
                    <a:pt x="8154" y="24943"/>
                    <a:pt x="2157" y="17945"/>
                  </a:cubicBezTo>
                  <a:lnTo>
                    <a:pt x="2159" y="17945"/>
                  </a:lnTo>
                  <a:cubicBezTo>
                    <a:pt x="5055" y="16227"/>
                    <a:pt x="8015" y="14530"/>
                    <a:pt x="11283" y="13642"/>
                  </a:cubicBezTo>
                  <a:cubicBezTo>
                    <a:pt x="12638" y="13273"/>
                    <a:pt x="13922" y="13113"/>
                    <a:pt x="15183" y="13113"/>
                  </a:cubicBezTo>
                  <a:close/>
                  <a:moveTo>
                    <a:pt x="2578" y="20435"/>
                  </a:moveTo>
                  <a:cubicBezTo>
                    <a:pt x="8168" y="27062"/>
                    <a:pt x="13443" y="33937"/>
                    <a:pt x="18402" y="41058"/>
                  </a:cubicBezTo>
                  <a:cubicBezTo>
                    <a:pt x="18543" y="41262"/>
                    <a:pt x="18758" y="41377"/>
                    <a:pt x="18977" y="41377"/>
                  </a:cubicBezTo>
                  <a:cubicBezTo>
                    <a:pt x="19133" y="41377"/>
                    <a:pt x="19292" y="41318"/>
                    <a:pt x="19427" y="41190"/>
                  </a:cubicBezTo>
                  <a:cubicBezTo>
                    <a:pt x="21632" y="39103"/>
                    <a:pt x="24333" y="37693"/>
                    <a:pt x="27314" y="37090"/>
                  </a:cubicBezTo>
                  <a:cubicBezTo>
                    <a:pt x="28284" y="36894"/>
                    <a:pt x="29226" y="36809"/>
                    <a:pt x="30154" y="36809"/>
                  </a:cubicBezTo>
                  <a:cubicBezTo>
                    <a:pt x="30890" y="36809"/>
                    <a:pt x="31618" y="36863"/>
                    <a:pt x="32345" y="36959"/>
                  </a:cubicBezTo>
                  <a:cubicBezTo>
                    <a:pt x="32139" y="36996"/>
                    <a:pt x="31934" y="37038"/>
                    <a:pt x="31726" y="37085"/>
                  </a:cubicBezTo>
                  <a:cubicBezTo>
                    <a:pt x="29702" y="37535"/>
                    <a:pt x="27672" y="38191"/>
                    <a:pt x="25741" y="38939"/>
                  </a:cubicBezTo>
                  <a:cubicBezTo>
                    <a:pt x="24060" y="39590"/>
                    <a:pt x="22425" y="40379"/>
                    <a:pt x="20975" y="41459"/>
                  </a:cubicBezTo>
                  <a:cubicBezTo>
                    <a:pt x="20335" y="41934"/>
                    <a:pt x="18892" y="42836"/>
                    <a:pt x="18616" y="43758"/>
                  </a:cubicBezTo>
                  <a:cubicBezTo>
                    <a:pt x="15797" y="39642"/>
                    <a:pt x="12269" y="35871"/>
                    <a:pt x="9131" y="31993"/>
                  </a:cubicBezTo>
                  <a:cubicBezTo>
                    <a:pt x="7537" y="30022"/>
                    <a:pt x="5941" y="28055"/>
                    <a:pt x="4343" y="26088"/>
                  </a:cubicBezTo>
                  <a:cubicBezTo>
                    <a:pt x="3509" y="25063"/>
                    <a:pt x="2360" y="24025"/>
                    <a:pt x="1726" y="22872"/>
                  </a:cubicBezTo>
                  <a:lnTo>
                    <a:pt x="1290" y="22336"/>
                  </a:lnTo>
                  <a:cubicBezTo>
                    <a:pt x="1365" y="21812"/>
                    <a:pt x="1612" y="21399"/>
                    <a:pt x="2027" y="21097"/>
                  </a:cubicBezTo>
                  <a:cubicBezTo>
                    <a:pt x="2191" y="20870"/>
                    <a:pt x="2390" y="20654"/>
                    <a:pt x="2578" y="20435"/>
                  </a:cubicBezTo>
                  <a:close/>
                  <a:moveTo>
                    <a:pt x="34214" y="37438"/>
                  </a:moveTo>
                  <a:cubicBezTo>
                    <a:pt x="34480" y="37438"/>
                    <a:pt x="34745" y="37450"/>
                    <a:pt x="35009" y="37476"/>
                  </a:cubicBezTo>
                  <a:cubicBezTo>
                    <a:pt x="35056" y="37488"/>
                    <a:pt x="35104" y="37502"/>
                    <a:pt x="35153" y="37514"/>
                  </a:cubicBezTo>
                  <a:cubicBezTo>
                    <a:pt x="32341" y="37733"/>
                    <a:pt x="29659" y="38637"/>
                    <a:pt x="27141" y="39965"/>
                  </a:cubicBezTo>
                  <a:cubicBezTo>
                    <a:pt x="25564" y="40797"/>
                    <a:pt x="24060" y="41771"/>
                    <a:pt x="22625" y="42823"/>
                  </a:cubicBezTo>
                  <a:cubicBezTo>
                    <a:pt x="22053" y="43241"/>
                    <a:pt x="21266" y="44080"/>
                    <a:pt x="20621" y="44360"/>
                  </a:cubicBezTo>
                  <a:cubicBezTo>
                    <a:pt x="20405" y="44454"/>
                    <a:pt x="20198" y="44493"/>
                    <a:pt x="19997" y="44493"/>
                  </a:cubicBezTo>
                  <a:cubicBezTo>
                    <a:pt x="19802" y="44493"/>
                    <a:pt x="19613" y="44456"/>
                    <a:pt x="19427" y="44400"/>
                  </a:cubicBezTo>
                  <a:cubicBezTo>
                    <a:pt x="19434" y="44391"/>
                    <a:pt x="19440" y="44386"/>
                    <a:pt x="19448" y="44377"/>
                  </a:cubicBezTo>
                  <a:cubicBezTo>
                    <a:pt x="19593" y="44198"/>
                    <a:pt x="19599" y="43995"/>
                    <a:pt x="19448" y="43814"/>
                  </a:cubicBezTo>
                  <a:lnTo>
                    <a:pt x="19430" y="43792"/>
                  </a:lnTo>
                  <a:cubicBezTo>
                    <a:pt x="19697" y="43721"/>
                    <a:pt x="19911" y="43553"/>
                    <a:pt x="20074" y="43287"/>
                  </a:cubicBezTo>
                  <a:cubicBezTo>
                    <a:pt x="20320" y="43038"/>
                    <a:pt x="20576" y="42801"/>
                    <a:pt x="20843" y="42573"/>
                  </a:cubicBezTo>
                  <a:cubicBezTo>
                    <a:pt x="21485" y="42027"/>
                    <a:pt x="22180" y="41552"/>
                    <a:pt x="22907" y="41126"/>
                  </a:cubicBezTo>
                  <a:cubicBezTo>
                    <a:pt x="24188" y="40374"/>
                    <a:pt x="25559" y="39793"/>
                    <a:pt x="26955" y="39291"/>
                  </a:cubicBezTo>
                  <a:cubicBezTo>
                    <a:pt x="29199" y="38484"/>
                    <a:pt x="31750" y="37438"/>
                    <a:pt x="34214" y="37438"/>
                  </a:cubicBezTo>
                  <a:close/>
                  <a:moveTo>
                    <a:pt x="34842" y="0"/>
                  </a:moveTo>
                  <a:cubicBezTo>
                    <a:pt x="34343" y="0"/>
                    <a:pt x="33867" y="188"/>
                    <a:pt x="33507" y="630"/>
                  </a:cubicBezTo>
                  <a:cubicBezTo>
                    <a:pt x="31447" y="1151"/>
                    <a:pt x="29512" y="2015"/>
                    <a:pt x="27862" y="3526"/>
                  </a:cubicBezTo>
                  <a:cubicBezTo>
                    <a:pt x="27217" y="4115"/>
                    <a:pt x="26496" y="4800"/>
                    <a:pt x="25773" y="5555"/>
                  </a:cubicBezTo>
                  <a:cubicBezTo>
                    <a:pt x="23620" y="7604"/>
                    <a:pt x="21769" y="10148"/>
                    <a:pt x="20875" y="12916"/>
                  </a:cubicBezTo>
                  <a:cubicBezTo>
                    <a:pt x="19359" y="12052"/>
                    <a:pt x="17538" y="11727"/>
                    <a:pt x="15721" y="11727"/>
                  </a:cubicBezTo>
                  <a:cubicBezTo>
                    <a:pt x="14356" y="11727"/>
                    <a:pt x="12994" y="11911"/>
                    <a:pt x="11766" y="12185"/>
                  </a:cubicBezTo>
                  <a:cubicBezTo>
                    <a:pt x="7819" y="13067"/>
                    <a:pt x="4277" y="15176"/>
                    <a:pt x="838" y="17217"/>
                  </a:cubicBezTo>
                  <a:cubicBezTo>
                    <a:pt x="458" y="17444"/>
                    <a:pt x="436" y="17923"/>
                    <a:pt x="707" y="18237"/>
                  </a:cubicBezTo>
                  <a:cubicBezTo>
                    <a:pt x="1244" y="18859"/>
                    <a:pt x="1774" y="19488"/>
                    <a:pt x="2305" y="20116"/>
                  </a:cubicBezTo>
                  <a:cubicBezTo>
                    <a:pt x="1441" y="20484"/>
                    <a:pt x="862" y="21064"/>
                    <a:pt x="197" y="21811"/>
                  </a:cubicBezTo>
                  <a:cubicBezTo>
                    <a:pt x="77" y="21947"/>
                    <a:pt x="0" y="22200"/>
                    <a:pt x="127" y="22363"/>
                  </a:cubicBezTo>
                  <a:cubicBezTo>
                    <a:pt x="2951" y="26054"/>
                    <a:pt x="5928" y="29634"/>
                    <a:pt x="8843" y="33254"/>
                  </a:cubicBezTo>
                  <a:cubicBezTo>
                    <a:pt x="11749" y="36861"/>
                    <a:pt x="14485" y="40794"/>
                    <a:pt x="17652" y="44182"/>
                  </a:cubicBezTo>
                  <a:cubicBezTo>
                    <a:pt x="17664" y="44208"/>
                    <a:pt x="17679" y="44232"/>
                    <a:pt x="17699" y="44255"/>
                  </a:cubicBezTo>
                  <a:cubicBezTo>
                    <a:pt x="18282" y="44908"/>
                    <a:pt x="19219" y="45924"/>
                    <a:pt x="20167" y="45924"/>
                  </a:cubicBezTo>
                  <a:cubicBezTo>
                    <a:pt x="20277" y="45924"/>
                    <a:pt x="20387" y="45910"/>
                    <a:pt x="20497" y="45881"/>
                  </a:cubicBezTo>
                  <a:cubicBezTo>
                    <a:pt x="21148" y="45708"/>
                    <a:pt x="21757" y="44978"/>
                    <a:pt x="22286" y="44585"/>
                  </a:cubicBezTo>
                  <a:cubicBezTo>
                    <a:pt x="23162" y="43935"/>
                    <a:pt x="24053" y="43304"/>
                    <a:pt x="24965" y="42705"/>
                  </a:cubicBezTo>
                  <a:cubicBezTo>
                    <a:pt x="27366" y="41130"/>
                    <a:pt x="29934" y="39829"/>
                    <a:pt x="32678" y="39174"/>
                  </a:cubicBezTo>
                  <a:cubicBezTo>
                    <a:pt x="32752" y="39177"/>
                    <a:pt x="32826" y="39174"/>
                    <a:pt x="32900" y="39178"/>
                  </a:cubicBezTo>
                  <a:cubicBezTo>
                    <a:pt x="34054" y="39233"/>
                    <a:pt x="35153" y="39648"/>
                    <a:pt x="36288" y="39715"/>
                  </a:cubicBezTo>
                  <a:cubicBezTo>
                    <a:pt x="36337" y="39718"/>
                    <a:pt x="36385" y="39720"/>
                    <a:pt x="36433" y="39720"/>
                  </a:cubicBezTo>
                  <a:cubicBezTo>
                    <a:pt x="37209" y="39720"/>
                    <a:pt x="37750" y="39337"/>
                    <a:pt x="37827" y="38540"/>
                  </a:cubicBezTo>
                  <a:cubicBezTo>
                    <a:pt x="39593" y="36201"/>
                    <a:pt x="41115" y="33792"/>
                    <a:pt x="43273" y="31744"/>
                  </a:cubicBezTo>
                  <a:cubicBezTo>
                    <a:pt x="44449" y="30626"/>
                    <a:pt x="45716" y="29608"/>
                    <a:pt x="47060" y="28698"/>
                  </a:cubicBezTo>
                  <a:cubicBezTo>
                    <a:pt x="47079" y="28686"/>
                    <a:pt x="47099" y="28675"/>
                    <a:pt x="47118" y="28662"/>
                  </a:cubicBezTo>
                  <a:cubicBezTo>
                    <a:pt x="48826" y="27633"/>
                    <a:pt x="50637" y="26785"/>
                    <a:pt x="52524" y="26133"/>
                  </a:cubicBezTo>
                  <a:cubicBezTo>
                    <a:pt x="52902" y="26003"/>
                    <a:pt x="53156" y="25447"/>
                    <a:pt x="52785" y="25145"/>
                  </a:cubicBezTo>
                  <a:cubicBezTo>
                    <a:pt x="52171" y="24648"/>
                    <a:pt x="51613" y="24099"/>
                    <a:pt x="50959" y="23696"/>
                  </a:cubicBezTo>
                  <a:cubicBezTo>
                    <a:pt x="51006" y="23680"/>
                    <a:pt x="51050" y="23660"/>
                    <a:pt x="51097" y="23645"/>
                  </a:cubicBezTo>
                  <a:cubicBezTo>
                    <a:pt x="51251" y="23594"/>
                    <a:pt x="51309" y="23468"/>
                    <a:pt x="51300" y="23347"/>
                  </a:cubicBezTo>
                  <a:cubicBezTo>
                    <a:pt x="51345" y="23292"/>
                    <a:pt x="51376" y="23227"/>
                    <a:pt x="51391" y="23158"/>
                  </a:cubicBezTo>
                  <a:cubicBezTo>
                    <a:pt x="51657" y="23086"/>
                    <a:pt x="51868" y="22805"/>
                    <a:pt x="51676" y="22507"/>
                  </a:cubicBezTo>
                  <a:cubicBezTo>
                    <a:pt x="51561" y="22326"/>
                    <a:pt x="51447" y="22144"/>
                    <a:pt x="51333" y="21962"/>
                  </a:cubicBezTo>
                  <a:cubicBezTo>
                    <a:pt x="51345" y="21962"/>
                    <a:pt x="51359" y="21961"/>
                    <a:pt x="51371" y="21961"/>
                  </a:cubicBezTo>
                  <a:cubicBezTo>
                    <a:pt x="51374" y="21961"/>
                    <a:pt x="51377" y="21961"/>
                    <a:pt x="51379" y="21961"/>
                  </a:cubicBezTo>
                  <a:cubicBezTo>
                    <a:pt x="51539" y="21961"/>
                    <a:pt x="51585" y="21737"/>
                    <a:pt x="51453" y="21658"/>
                  </a:cubicBezTo>
                  <a:cubicBezTo>
                    <a:pt x="51333" y="21585"/>
                    <a:pt x="51198" y="21544"/>
                    <a:pt x="51056" y="21524"/>
                  </a:cubicBezTo>
                  <a:cubicBezTo>
                    <a:pt x="50796" y="21108"/>
                    <a:pt x="50546" y="20689"/>
                    <a:pt x="50290" y="20269"/>
                  </a:cubicBezTo>
                  <a:cubicBezTo>
                    <a:pt x="50030" y="19581"/>
                    <a:pt x="49589" y="18953"/>
                    <a:pt x="49191" y="18312"/>
                  </a:cubicBezTo>
                  <a:cubicBezTo>
                    <a:pt x="48421" y="17077"/>
                    <a:pt x="47572" y="15893"/>
                    <a:pt x="46728" y="14709"/>
                  </a:cubicBezTo>
                  <a:cubicBezTo>
                    <a:pt x="45005" y="12292"/>
                    <a:pt x="43280" y="9876"/>
                    <a:pt x="41551" y="7464"/>
                  </a:cubicBezTo>
                  <a:cubicBezTo>
                    <a:pt x="40019" y="5325"/>
                    <a:pt x="38618" y="2783"/>
                    <a:pt x="36781" y="897"/>
                  </a:cubicBezTo>
                  <a:cubicBezTo>
                    <a:pt x="36255" y="356"/>
                    <a:pt x="35527" y="0"/>
                    <a:pt x="3484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4"/>
            <p:cNvSpPr/>
            <p:nvPr/>
          </p:nvSpPr>
          <p:spPr>
            <a:xfrm>
              <a:off x="2990175" y="381350"/>
              <a:ext cx="254450" cy="209600"/>
            </a:xfrm>
            <a:custGeom>
              <a:avLst/>
              <a:gdLst/>
              <a:ahLst/>
              <a:cxnLst/>
              <a:rect l="l" t="t" r="r" b="b"/>
              <a:pathLst>
                <a:path w="10178" h="8384" extrusionOk="0">
                  <a:moveTo>
                    <a:pt x="9489" y="1"/>
                  </a:moveTo>
                  <a:cubicBezTo>
                    <a:pt x="9460" y="1"/>
                    <a:pt x="9430" y="3"/>
                    <a:pt x="9398" y="7"/>
                  </a:cubicBezTo>
                  <a:cubicBezTo>
                    <a:pt x="5315" y="589"/>
                    <a:pt x="1324" y="4315"/>
                    <a:pt x="48" y="8144"/>
                  </a:cubicBezTo>
                  <a:cubicBezTo>
                    <a:pt x="1" y="8286"/>
                    <a:pt x="119" y="8384"/>
                    <a:pt x="239" y="8384"/>
                  </a:cubicBezTo>
                  <a:cubicBezTo>
                    <a:pt x="302" y="8384"/>
                    <a:pt x="366" y="8357"/>
                    <a:pt x="406" y="8294"/>
                  </a:cubicBezTo>
                  <a:cubicBezTo>
                    <a:pt x="1475" y="6637"/>
                    <a:pt x="2632" y="5068"/>
                    <a:pt x="4157" y="3799"/>
                  </a:cubicBezTo>
                  <a:cubicBezTo>
                    <a:pt x="5839" y="2399"/>
                    <a:pt x="7661" y="1727"/>
                    <a:pt x="9647" y="909"/>
                  </a:cubicBezTo>
                  <a:cubicBezTo>
                    <a:pt x="10177" y="691"/>
                    <a:pt x="10017" y="1"/>
                    <a:pt x="948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9" name="Google Shape;239;p34"/>
            <p:cNvSpPr/>
            <p:nvPr/>
          </p:nvSpPr>
          <p:spPr>
            <a:xfrm>
              <a:off x="3026350" y="441550"/>
              <a:ext cx="247225" cy="201350"/>
            </a:xfrm>
            <a:custGeom>
              <a:avLst/>
              <a:gdLst/>
              <a:ahLst/>
              <a:cxnLst/>
              <a:rect l="l" t="t" r="r" b="b"/>
              <a:pathLst>
                <a:path w="9889" h="8054" extrusionOk="0">
                  <a:moveTo>
                    <a:pt x="9472" y="1"/>
                  </a:moveTo>
                  <a:cubicBezTo>
                    <a:pt x="9466" y="1"/>
                    <a:pt x="9460" y="1"/>
                    <a:pt x="9454" y="1"/>
                  </a:cubicBezTo>
                  <a:cubicBezTo>
                    <a:pt x="5735" y="204"/>
                    <a:pt x="1142" y="4281"/>
                    <a:pt x="59" y="7752"/>
                  </a:cubicBezTo>
                  <a:cubicBezTo>
                    <a:pt x="0" y="7941"/>
                    <a:pt x="141" y="8053"/>
                    <a:pt x="292" y="8053"/>
                  </a:cubicBezTo>
                  <a:cubicBezTo>
                    <a:pt x="375" y="8053"/>
                    <a:pt x="460" y="8019"/>
                    <a:pt x="517" y="7945"/>
                  </a:cubicBezTo>
                  <a:cubicBezTo>
                    <a:pt x="1756" y="6329"/>
                    <a:pt x="2771" y="4701"/>
                    <a:pt x="4382" y="3401"/>
                  </a:cubicBezTo>
                  <a:cubicBezTo>
                    <a:pt x="6005" y="2092"/>
                    <a:pt x="7844" y="1590"/>
                    <a:pt x="9618" y="609"/>
                  </a:cubicBezTo>
                  <a:cubicBezTo>
                    <a:pt x="9889" y="460"/>
                    <a:pt x="9783" y="1"/>
                    <a:pt x="947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34"/>
            <p:cNvSpPr/>
            <p:nvPr/>
          </p:nvSpPr>
          <p:spPr>
            <a:xfrm>
              <a:off x="3172850" y="661350"/>
              <a:ext cx="224850" cy="198300"/>
            </a:xfrm>
            <a:custGeom>
              <a:avLst/>
              <a:gdLst/>
              <a:ahLst/>
              <a:cxnLst/>
              <a:rect l="l" t="t" r="r" b="b"/>
              <a:pathLst>
                <a:path w="8994" h="7932" extrusionOk="0">
                  <a:moveTo>
                    <a:pt x="8456" y="0"/>
                  </a:moveTo>
                  <a:cubicBezTo>
                    <a:pt x="8425" y="0"/>
                    <a:pt x="8392" y="4"/>
                    <a:pt x="8358" y="11"/>
                  </a:cubicBezTo>
                  <a:cubicBezTo>
                    <a:pt x="5106" y="738"/>
                    <a:pt x="1076" y="4402"/>
                    <a:pt x="60" y="7579"/>
                  </a:cubicBezTo>
                  <a:cubicBezTo>
                    <a:pt x="1" y="7765"/>
                    <a:pt x="174" y="7931"/>
                    <a:pt x="343" y="7931"/>
                  </a:cubicBezTo>
                  <a:cubicBezTo>
                    <a:pt x="409" y="7931"/>
                    <a:pt x="474" y="7907"/>
                    <a:pt x="524" y="7849"/>
                  </a:cubicBezTo>
                  <a:cubicBezTo>
                    <a:pt x="1689" y="6518"/>
                    <a:pt x="2590" y="5030"/>
                    <a:pt x="3913" y="3818"/>
                  </a:cubicBezTo>
                  <a:cubicBezTo>
                    <a:pt x="5371" y="2483"/>
                    <a:pt x="7047" y="1783"/>
                    <a:pt x="8657" y="718"/>
                  </a:cubicBezTo>
                  <a:cubicBezTo>
                    <a:pt x="8993" y="494"/>
                    <a:pt x="8826" y="0"/>
                    <a:pt x="8456"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34"/>
            <p:cNvSpPr/>
            <p:nvPr/>
          </p:nvSpPr>
          <p:spPr>
            <a:xfrm>
              <a:off x="3219000" y="725650"/>
              <a:ext cx="226500" cy="215375"/>
            </a:xfrm>
            <a:custGeom>
              <a:avLst/>
              <a:gdLst/>
              <a:ahLst/>
              <a:cxnLst/>
              <a:rect l="l" t="t" r="r" b="b"/>
              <a:pathLst>
                <a:path w="9060" h="8615" extrusionOk="0">
                  <a:moveTo>
                    <a:pt x="8466" y="1"/>
                  </a:moveTo>
                  <a:cubicBezTo>
                    <a:pt x="8403" y="1"/>
                    <a:pt x="8336" y="16"/>
                    <a:pt x="8267" y="50"/>
                  </a:cubicBezTo>
                  <a:cubicBezTo>
                    <a:pt x="6348" y="1017"/>
                    <a:pt x="4571" y="2396"/>
                    <a:pt x="3025" y="3882"/>
                  </a:cubicBezTo>
                  <a:cubicBezTo>
                    <a:pt x="1836" y="5024"/>
                    <a:pt x="0" y="6568"/>
                    <a:pt x="62" y="8367"/>
                  </a:cubicBezTo>
                  <a:cubicBezTo>
                    <a:pt x="66" y="8507"/>
                    <a:pt x="206" y="8614"/>
                    <a:pt x="335" y="8614"/>
                  </a:cubicBezTo>
                  <a:cubicBezTo>
                    <a:pt x="409" y="8614"/>
                    <a:pt x="480" y="8578"/>
                    <a:pt x="518" y="8491"/>
                  </a:cubicBezTo>
                  <a:cubicBezTo>
                    <a:pt x="2016" y="5007"/>
                    <a:pt x="5594" y="2708"/>
                    <a:pt x="8679" y="755"/>
                  </a:cubicBezTo>
                  <a:cubicBezTo>
                    <a:pt x="9059" y="514"/>
                    <a:pt x="8832" y="1"/>
                    <a:pt x="846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2" name="Google Shape;242;p34"/>
            <p:cNvSpPr/>
            <p:nvPr/>
          </p:nvSpPr>
          <p:spPr>
            <a:xfrm>
              <a:off x="2528200" y="658025"/>
              <a:ext cx="405900" cy="260600"/>
            </a:xfrm>
            <a:custGeom>
              <a:avLst/>
              <a:gdLst/>
              <a:ahLst/>
              <a:cxnLst/>
              <a:rect l="l" t="t" r="r" b="b"/>
              <a:pathLst>
                <a:path w="16236" h="10424" extrusionOk="0">
                  <a:moveTo>
                    <a:pt x="1382" y="2708"/>
                  </a:moveTo>
                  <a:cubicBezTo>
                    <a:pt x="2705" y="4465"/>
                    <a:pt x="4361" y="5818"/>
                    <a:pt x="5564" y="7549"/>
                  </a:cubicBezTo>
                  <a:cubicBezTo>
                    <a:pt x="5049" y="7000"/>
                    <a:pt x="4518" y="6467"/>
                    <a:pt x="3972" y="5947"/>
                  </a:cubicBezTo>
                  <a:cubicBezTo>
                    <a:pt x="3369" y="5370"/>
                    <a:pt x="2751" y="4825"/>
                    <a:pt x="2113" y="4299"/>
                  </a:cubicBezTo>
                  <a:cubicBezTo>
                    <a:pt x="2286" y="4264"/>
                    <a:pt x="2405" y="4031"/>
                    <a:pt x="2251" y="3877"/>
                  </a:cubicBezTo>
                  <a:cubicBezTo>
                    <a:pt x="1869" y="3498"/>
                    <a:pt x="1454" y="3168"/>
                    <a:pt x="1030" y="2840"/>
                  </a:cubicBezTo>
                  <a:lnTo>
                    <a:pt x="1382" y="2708"/>
                  </a:lnTo>
                  <a:close/>
                  <a:moveTo>
                    <a:pt x="9295" y="739"/>
                  </a:moveTo>
                  <a:cubicBezTo>
                    <a:pt x="10900" y="739"/>
                    <a:pt x="11714" y="2042"/>
                    <a:pt x="12738" y="3153"/>
                  </a:cubicBezTo>
                  <a:cubicBezTo>
                    <a:pt x="13607" y="4096"/>
                    <a:pt x="14464" y="5049"/>
                    <a:pt x="15310" y="6013"/>
                  </a:cubicBezTo>
                  <a:cubicBezTo>
                    <a:pt x="13936" y="6363"/>
                    <a:pt x="12589" y="6790"/>
                    <a:pt x="11275" y="7331"/>
                  </a:cubicBezTo>
                  <a:cubicBezTo>
                    <a:pt x="10703" y="7567"/>
                    <a:pt x="10139" y="7820"/>
                    <a:pt x="9583" y="8091"/>
                  </a:cubicBezTo>
                  <a:cubicBezTo>
                    <a:pt x="9104" y="8323"/>
                    <a:pt x="7997" y="9216"/>
                    <a:pt x="7494" y="9216"/>
                  </a:cubicBezTo>
                  <a:cubicBezTo>
                    <a:pt x="7280" y="9214"/>
                    <a:pt x="7087" y="9143"/>
                    <a:pt x="6911" y="9028"/>
                  </a:cubicBezTo>
                  <a:cubicBezTo>
                    <a:pt x="5976" y="6497"/>
                    <a:pt x="3660" y="4237"/>
                    <a:pt x="1564" y="2642"/>
                  </a:cubicBezTo>
                  <a:cubicBezTo>
                    <a:pt x="3992" y="1737"/>
                    <a:pt x="6804" y="749"/>
                    <a:pt x="9284" y="739"/>
                  </a:cubicBezTo>
                  <a:cubicBezTo>
                    <a:pt x="9288" y="739"/>
                    <a:pt x="9291" y="739"/>
                    <a:pt x="9295" y="739"/>
                  </a:cubicBezTo>
                  <a:close/>
                  <a:moveTo>
                    <a:pt x="9522" y="0"/>
                  </a:moveTo>
                  <a:cubicBezTo>
                    <a:pt x="8353" y="0"/>
                    <a:pt x="6970" y="475"/>
                    <a:pt x="5977" y="700"/>
                  </a:cubicBezTo>
                  <a:cubicBezTo>
                    <a:pt x="4041" y="1140"/>
                    <a:pt x="2155" y="1729"/>
                    <a:pt x="300" y="2432"/>
                  </a:cubicBezTo>
                  <a:cubicBezTo>
                    <a:pt x="25" y="2536"/>
                    <a:pt x="1" y="2846"/>
                    <a:pt x="223" y="3018"/>
                  </a:cubicBezTo>
                  <a:cubicBezTo>
                    <a:pt x="702" y="3388"/>
                    <a:pt x="1169" y="3763"/>
                    <a:pt x="1673" y="4093"/>
                  </a:cubicBezTo>
                  <a:cubicBezTo>
                    <a:pt x="3491" y="5760"/>
                    <a:pt x="5144" y="7550"/>
                    <a:pt x="6623" y="9541"/>
                  </a:cubicBezTo>
                  <a:cubicBezTo>
                    <a:pt x="6713" y="9781"/>
                    <a:pt x="6797" y="10028"/>
                    <a:pt x="6867" y="10287"/>
                  </a:cubicBezTo>
                  <a:cubicBezTo>
                    <a:pt x="6892" y="10382"/>
                    <a:pt x="6963" y="10423"/>
                    <a:pt x="7035" y="10423"/>
                  </a:cubicBezTo>
                  <a:cubicBezTo>
                    <a:pt x="7146" y="10423"/>
                    <a:pt x="7261" y="10329"/>
                    <a:pt x="7234" y="10186"/>
                  </a:cubicBezTo>
                  <a:cubicBezTo>
                    <a:pt x="7224" y="10130"/>
                    <a:pt x="7207" y="10076"/>
                    <a:pt x="7196" y="10021"/>
                  </a:cubicBezTo>
                  <a:cubicBezTo>
                    <a:pt x="7219" y="10016"/>
                    <a:pt x="7243" y="10009"/>
                    <a:pt x="7264" y="9998"/>
                  </a:cubicBezTo>
                  <a:cubicBezTo>
                    <a:pt x="9998" y="8390"/>
                    <a:pt x="12869" y="7216"/>
                    <a:pt x="15954" y="6481"/>
                  </a:cubicBezTo>
                  <a:cubicBezTo>
                    <a:pt x="16193" y="6424"/>
                    <a:pt x="16235" y="6133"/>
                    <a:pt x="16091" y="5967"/>
                  </a:cubicBezTo>
                  <a:cubicBezTo>
                    <a:pt x="14926" y="4637"/>
                    <a:pt x="13744" y="3322"/>
                    <a:pt x="12545" y="2023"/>
                  </a:cubicBezTo>
                  <a:cubicBezTo>
                    <a:pt x="11928" y="1357"/>
                    <a:pt x="11266" y="350"/>
                    <a:pt x="10341" y="98"/>
                  </a:cubicBezTo>
                  <a:cubicBezTo>
                    <a:pt x="10087" y="29"/>
                    <a:pt x="9811" y="0"/>
                    <a:pt x="952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34"/>
            <p:cNvSpPr/>
            <p:nvPr/>
          </p:nvSpPr>
          <p:spPr>
            <a:xfrm>
              <a:off x="2739725" y="878000"/>
              <a:ext cx="265375" cy="114400"/>
            </a:xfrm>
            <a:custGeom>
              <a:avLst/>
              <a:gdLst/>
              <a:ahLst/>
              <a:cxnLst/>
              <a:rect l="l" t="t" r="r" b="b"/>
              <a:pathLst>
                <a:path w="10615" h="4576" extrusionOk="0">
                  <a:moveTo>
                    <a:pt x="8807" y="0"/>
                  </a:moveTo>
                  <a:cubicBezTo>
                    <a:pt x="5620" y="0"/>
                    <a:pt x="1581" y="1966"/>
                    <a:pt x="54" y="4386"/>
                  </a:cubicBezTo>
                  <a:cubicBezTo>
                    <a:pt x="1" y="4471"/>
                    <a:pt x="79" y="4576"/>
                    <a:pt x="166" y="4576"/>
                  </a:cubicBezTo>
                  <a:cubicBezTo>
                    <a:pt x="186" y="4576"/>
                    <a:pt x="207" y="4570"/>
                    <a:pt x="226" y="4558"/>
                  </a:cubicBezTo>
                  <a:cubicBezTo>
                    <a:pt x="1875" y="3508"/>
                    <a:pt x="3258" y="2278"/>
                    <a:pt x="5131" y="1591"/>
                  </a:cubicBezTo>
                  <a:cubicBezTo>
                    <a:pt x="6861" y="957"/>
                    <a:pt x="8587" y="1026"/>
                    <a:pt x="10351" y="694"/>
                  </a:cubicBezTo>
                  <a:cubicBezTo>
                    <a:pt x="10615" y="644"/>
                    <a:pt x="10595" y="242"/>
                    <a:pt x="10351" y="180"/>
                  </a:cubicBezTo>
                  <a:cubicBezTo>
                    <a:pt x="9872" y="58"/>
                    <a:pt x="9352" y="0"/>
                    <a:pt x="880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4" name="Google Shape;244;p34"/>
            <p:cNvSpPr/>
            <p:nvPr/>
          </p:nvSpPr>
          <p:spPr>
            <a:xfrm>
              <a:off x="2783475" y="946275"/>
              <a:ext cx="254775" cy="113000"/>
            </a:xfrm>
            <a:custGeom>
              <a:avLst/>
              <a:gdLst/>
              <a:ahLst/>
              <a:cxnLst/>
              <a:rect l="l" t="t" r="r" b="b"/>
              <a:pathLst>
                <a:path w="10191" h="4520" extrusionOk="0">
                  <a:moveTo>
                    <a:pt x="9024" y="1"/>
                  </a:moveTo>
                  <a:cubicBezTo>
                    <a:pt x="7296" y="1"/>
                    <a:pt x="5453" y="625"/>
                    <a:pt x="3919" y="1282"/>
                  </a:cubicBezTo>
                  <a:cubicBezTo>
                    <a:pt x="2789" y="1765"/>
                    <a:pt x="261" y="2658"/>
                    <a:pt x="23" y="4060"/>
                  </a:cubicBezTo>
                  <a:cubicBezTo>
                    <a:pt x="1" y="4188"/>
                    <a:pt x="41" y="4285"/>
                    <a:pt x="145" y="4359"/>
                  </a:cubicBezTo>
                  <a:lnTo>
                    <a:pt x="328" y="4490"/>
                  </a:lnTo>
                  <a:cubicBezTo>
                    <a:pt x="356" y="4510"/>
                    <a:pt x="386" y="4519"/>
                    <a:pt x="416" y="4519"/>
                  </a:cubicBezTo>
                  <a:cubicBezTo>
                    <a:pt x="528" y="4519"/>
                    <a:pt x="634" y="4397"/>
                    <a:pt x="599" y="4281"/>
                  </a:cubicBezTo>
                  <a:cubicBezTo>
                    <a:pt x="310" y="3333"/>
                    <a:pt x="4773" y="1735"/>
                    <a:pt x="5289" y="1569"/>
                  </a:cubicBezTo>
                  <a:cubicBezTo>
                    <a:pt x="6773" y="1093"/>
                    <a:pt x="8295" y="1027"/>
                    <a:pt x="9799" y="688"/>
                  </a:cubicBezTo>
                  <a:cubicBezTo>
                    <a:pt x="10190" y="600"/>
                    <a:pt x="10059" y="73"/>
                    <a:pt x="9711" y="36"/>
                  </a:cubicBezTo>
                  <a:cubicBezTo>
                    <a:pt x="9485" y="12"/>
                    <a:pt x="9255" y="1"/>
                    <a:pt x="90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5" name="Google Shape;245;p34"/>
            <p:cNvSpPr/>
            <p:nvPr/>
          </p:nvSpPr>
          <p:spPr>
            <a:xfrm>
              <a:off x="2839925" y="1007825"/>
              <a:ext cx="259925" cy="117700"/>
            </a:xfrm>
            <a:custGeom>
              <a:avLst/>
              <a:gdLst/>
              <a:ahLst/>
              <a:cxnLst/>
              <a:rect l="l" t="t" r="r" b="b"/>
              <a:pathLst>
                <a:path w="10397" h="4708" extrusionOk="0">
                  <a:moveTo>
                    <a:pt x="9045" y="1"/>
                  </a:moveTo>
                  <a:cubicBezTo>
                    <a:pt x="5729" y="1"/>
                    <a:pt x="2019" y="2104"/>
                    <a:pt x="58" y="4551"/>
                  </a:cubicBezTo>
                  <a:cubicBezTo>
                    <a:pt x="0" y="4623"/>
                    <a:pt x="54" y="4707"/>
                    <a:pt x="124" y="4707"/>
                  </a:cubicBezTo>
                  <a:cubicBezTo>
                    <a:pt x="145" y="4707"/>
                    <a:pt x="167" y="4700"/>
                    <a:pt x="188" y="4683"/>
                  </a:cubicBezTo>
                  <a:cubicBezTo>
                    <a:pt x="1738" y="3418"/>
                    <a:pt x="3324" y="2289"/>
                    <a:pt x="5224" y="1613"/>
                  </a:cubicBezTo>
                  <a:cubicBezTo>
                    <a:pt x="6821" y="1047"/>
                    <a:pt x="8433" y="1014"/>
                    <a:pt x="10074" y="712"/>
                  </a:cubicBezTo>
                  <a:cubicBezTo>
                    <a:pt x="10385" y="655"/>
                    <a:pt x="10396" y="120"/>
                    <a:pt x="10074" y="73"/>
                  </a:cubicBezTo>
                  <a:cubicBezTo>
                    <a:pt x="9737" y="24"/>
                    <a:pt x="9393" y="1"/>
                    <a:pt x="904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6" name="Google Shape;246;p34"/>
          <p:cNvSpPr txBox="1">
            <a:spLocks noGrp="1"/>
          </p:cNvSpPr>
          <p:nvPr>
            <p:ph type="title"/>
          </p:nvPr>
        </p:nvSpPr>
        <p:spPr>
          <a:xfrm rot="-694782">
            <a:off x="7492483" y="4376312"/>
            <a:ext cx="1661926" cy="488453"/>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000" b="0" i="1" dirty="0">
                <a:latin typeface="Roboto Mono Regular"/>
                <a:ea typeface="Roboto Mono Regular"/>
                <a:cs typeface="Roboto Mono Regular"/>
                <a:sym typeface="Roboto Mono Regular"/>
              </a:rPr>
              <a:t>Book Title. P52</a:t>
            </a:r>
            <a:endParaRPr sz="1000" b="0" i="1" dirty="0">
              <a:latin typeface="Roboto Mono Regular"/>
              <a:ea typeface="Roboto Mono Regular"/>
              <a:cs typeface="Roboto Mono Regular"/>
              <a:sym typeface="Roboto Mono Regular"/>
            </a:endParaRPr>
          </a:p>
        </p:txBody>
      </p:sp>
      <p:sp>
        <p:nvSpPr>
          <p:cNvPr id="2" name="Title 1"/>
          <p:cNvSpPr>
            <a:spLocks noGrp="1"/>
          </p:cNvSpPr>
          <p:nvPr>
            <p:ph type="title"/>
          </p:nvPr>
        </p:nvSpPr>
        <p:spPr>
          <a:xfrm>
            <a:off x="1274891" y="627534"/>
            <a:ext cx="5832648" cy="3495938"/>
          </a:xfrm>
        </p:spPr>
        <p:txBody>
          <a:bodyPr/>
          <a:lstStyle/>
          <a:p>
            <a:r>
              <a:rPr lang="en-US" sz="1200" b="1" dirty="0">
                <a:solidFill>
                  <a:schemeClr val="bg2"/>
                </a:solidFill>
                <a:latin typeface="Times New Roman" pitchFamily="18" charset="0"/>
                <a:cs typeface="Times New Roman" pitchFamily="18" charset="0"/>
              </a:rPr>
              <a:t>2.1.2 </a:t>
            </a:r>
            <a:r>
              <a:rPr lang="en-US" sz="1200" b="1" dirty="0" err="1">
                <a:solidFill>
                  <a:schemeClr val="bg2"/>
                </a:solidFill>
                <a:latin typeface="Times New Roman" pitchFamily="18" charset="0"/>
                <a:cs typeface="Times New Roman" pitchFamily="18" charset="0"/>
              </a:rPr>
              <a:t>Anatomi</a:t>
            </a:r>
            <a:r>
              <a:rPr lang="en-US" sz="1200" b="1" dirty="0">
                <a:solidFill>
                  <a:schemeClr val="bg2"/>
                </a:solidFill>
                <a:latin typeface="Times New Roman" pitchFamily="18" charset="0"/>
                <a:cs typeface="Times New Roman" pitchFamily="18" charset="0"/>
              </a:rPr>
              <a:t> </a:t>
            </a:r>
            <a:r>
              <a:rPr lang="en-US" sz="1200" dirty="0">
                <a:solidFill>
                  <a:schemeClr val="bg2"/>
                </a:solidFill>
                <a:latin typeface="Times New Roman" pitchFamily="18" charset="0"/>
                <a:cs typeface="Times New Roman" pitchFamily="18" charset="0"/>
              </a:rPr>
              <a:t/>
            </a:r>
            <a:br>
              <a:rPr lang="en-US" sz="1200" dirty="0">
                <a:solidFill>
                  <a:schemeClr val="bg2"/>
                </a:solidFill>
                <a:latin typeface="Times New Roman" pitchFamily="18" charset="0"/>
                <a:cs typeface="Times New Roman" pitchFamily="18" charset="0"/>
              </a:rPr>
            </a:br>
            <a:r>
              <a:rPr lang="en-US" sz="1200" dirty="0" err="1">
                <a:solidFill>
                  <a:schemeClr val="bg2"/>
                </a:solidFill>
                <a:latin typeface="Times New Roman" pitchFamily="18" charset="0"/>
                <a:cs typeface="Times New Roman" pitchFamily="18" charset="0"/>
              </a:rPr>
              <a:t>Ubur-ubur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memiliki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mulut</a:t>
            </a:r>
            <a:r>
              <a:rPr lang="en-US" sz="1200" dirty="0">
                <a:solidFill>
                  <a:schemeClr val="bg2"/>
                </a:solidFill>
                <a:latin typeface="Times New Roman" pitchFamily="18" charset="0"/>
                <a:cs typeface="Times New Roman" pitchFamily="18" charset="0"/>
              </a:rPr>
              <a:t> di </a:t>
            </a:r>
            <a:r>
              <a:rPr lang="en-US" sz="1200" dirty="0" err="1">
                <a:solidFill>
                  <a:schemeClr val="bg2"/>
                </a:solidFill>
                <a:latin typeface="Times New Roman" pitchFamily="18" charset="0"/>
                <a:cs typeface="Times New Roman" pitchFamily="18" charset="0"/>
              </a:rPr>
              <a:t>tengah</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dikelilingi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oleh</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empat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palps</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dan</a:t>
            </a:r>
            <a:r>
              <a:rPr lang="en-US" sz="1200" dirty="0">
                <a:solidFill>
                  <a:schemeClr val="bg2"/>
                </a:solidFill>
                <a:latin typeface="Times New Roman" pitchFamily="18" charset="0"/>
                <a:cs typeface="Times New Roman" pitchFamily="18" charset="0"/>
              </a:rPr>
              <a:t> organ </a:t>
            </a:r>
            <a:r>
              <a:rPr lang="en-US" sz="1200" dirty="0" err="1">
                <a:solidFill>
                  <a:schemeClr val="bg2"/>
                </a:solidFill>
                <a:latin typeface="Times New Roman" pitchFamily="18" charset="0"/>
                <a:cs typeface="Times New Roman" pitchFamily="18" charset="0"/>
              </a:rPr>
              <a:t>seks</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terdapat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empat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mulut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pusat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ubur-ubur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memiliki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tentakel</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pinggiran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tepi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Ubur-ubur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berenang</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dengan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kontrak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otot-otot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Kontraksi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otot-otot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mengencangkan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bagian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bawah</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seperti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mencabut</a:t>
            </a:r>
            <a:r>
              <a:rPr lang="en-US" sz="1200" dirty="0">
                <a:solidFill>
                  <a:schemeClr val="bg2"/>
                </a:solidFill>
                <a:latin typeface="Times New Roman" pitchFamily="18" charset="0"/>
                <a:cs typeface="Times New Roman" pitchFamily="18" charset="0"/>
              </a:rPr>
              <a:t> drawstrings di </a:t>
            </a:r>
            <a:r>
              <a:rPr lang="en-US" sz="1200" dirty="0" err="1">
                <a:solidFill>
                  <a:schemeClr val="bg2"/>
                </a:solidFill>
                <a:latin typeface="Times New Roman" pitchFamily="18" charset="0"/>
                <a:cs typeface="Times New Roman" pitchFamily="18" charset="0"/>
              </a:rPr>
              <a:t>tas.</a:t>
            </a:r>
            <a:r>
              <a:rPr lang="en-US" sz="1200" dirty="0">
                <a:solidFill>
                  <a:schemeClr val="bg2"/>
                </a:solidFill>
                <a:latin typeface="Times New Roman" pitchFamily="18" charset="0"/>
                <a:cs typeface="Times New Roman" pitchFamily="18" charset="0"/>
              </a:rPr>
              <a:t>  Hal </a:t>
            </a:r>
            <a:r>
              <a:rPr lang="en-US" sz="1200" dirty="0" err="1">
                <a:solidFill>
                  <a:schemeClr val="bg2"/>
                </a:solidFill>
                <a:latin typeface="Times New Roman" pitchFamily="18" charset="0"/>
                <a:cs typeface="Times New Roman" pitchFamily="18" charset="0"/>
              </a:rPr>
              <a:t>ini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akan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memaksa</a:t>
            </a:r>
            <a:r>
              <a:rPr lang="en-US" sz="1200" dirty="0">
                <a:solidFill>
                  <a:schemeClr val="bg2"/>
                </a:solidFill>
                <a:latin typeface="Times New Roman" pitchFamily="18" charset="0"/>
                <a:cs typeface="Times New Roman" pitchFamily="18" charset="0"/>
              </a:rPr>
              <a:t> air </a:t>
            </a:r>
            <a:r>
              <a:rPr lang="en-US" sz="1200" dirty="0" err="1">
                <a:solidFill>
                  <a:schemeClr val="bg2"/>
                </a:solidFill>
                <a:latin typeface="Times New Roman" pitchFamily="18" charset="0"/>
                <a:cs typeface="Times New Roman" pitchFamily="18" charset="0"/>
              </a:rPr>
              <a:t>keluar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melalui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bagian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bawah</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mendorong</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ubur-ubur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ke</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depan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Relaksasi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otot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membuka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untuk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mempersiapkan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diri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untuk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kontraksi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lagi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Pada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ubur-ubur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dengan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berbentuk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piring</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ini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dapat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mengakibatkan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gerakan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dendeng</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kontraksi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kuat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memberikan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gerak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kuat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Kontraksi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otot-otot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perifer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dikendalikan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oleh</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jaringan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saraf</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Tidak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ada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otak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mengendalikan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atau</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sistem</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saraf</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pusat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untuk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koordinasi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bantuan</a:t>
            </a:r>
            <a:r>
              <a:rPr lang="en-US" sz="1200" dirty="0">
                <a:solidFill>
                  <a:schemeClr val="bg2"/>
                </a:solidFill>
                <a:latin typeface="Times New Roman" pitchFamily="18" charset="0"/>
                <a:cs typeface="Times New Roman" pitchFamily="18" charset="0"/>
              </a:rPr>
              <a:t>.</a:t>
            </a:r>
            <a:br>
              <a:rPr lang="en-US" sz="1200" dirty="0">
                <a:solidFill>
                  <a:schemeClr val="bg2"/>
                </a:solidFill>
                <a:latin typeface="Times New Roman" pitchFamily="18" charset="0"/>
                <a:cs typeface="Times New Roman" pitchFamily="18" charset="0"/>
              </a:rPr>
            </a:br>
            <a:r>
              <a:rPr lang="en-US" sz="1200" dirty="0" err="1">
                <a:solidFill>
                  <a:schemeClr val="bg2"/>
                </a:solidFill>
                <a:latin typeface="Times New Roman" pitchFamily="18" charset="0"/>
                <a:cs typeface="Times New Roman" pitchFamily="18" charset="0"/>
              </a:rPr>
              <a:t>Pada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dinding</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delapan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sensitif</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terhadap</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cahaya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delapan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statocysts</a:t>
            </a:r>
            <a:r>
              <a:rPr lang="en-US" sz="1200" dirty="0">
                <a:solidFill>
                  <a:schemeClr val="bg2"/>
                </a:solidFill>
                <a:latin typeface="Times New Roman" pitchFamily="18" charset="0"/>
                <a:cs typeface="Times New Roman" pitchFamily="18" charset="0"/>
              </a:rPr>
              <a:t>, yang </a:t>
            </a:r>
            <a:r>
              <a:rPr lang="en-US" sz="1200" dirty="0" err="1">
                <a:solidFill>
                  <a:schemeClr val="bg2"/>
                </a:solidFill>
                <a:latin typeface="Times New Roman" pitchFamily="18" charset="0"/>
                <a:cs typeface="Times New Roman" pitchFamily="18" charset="0"/>
              </a:rPr>
              <a:t>membantu</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ubur-ubur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mempertahankan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diri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Juga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terkait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dengan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ini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adalah</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lubang</a:t>
            </a:r>
            <a:r>
              <a:rPr lang="en-US" sz="1200" dirty="0">
                <a:solidFill>
                  <a:schemeClr val="bg2"/>
                </a:solidFill>
                <a:latin typeface="Times New Roman" pitchFamily="18" charset="0"/>
                <a:cs typeface="Times New Roman" pitchFamily="18" charset="0"/>
              </a:rPr>
              <a:t> chemosensory, </a:t>
            </a:r>
            <a:r>
              <a:rPr lang="en-US" sz="1200" dirty="0" err="1">
                <a:solidFill>
                  <a:schemeClr val="bg2"/>
                </a:solidFill>
                <a:latin typeface="Times New Roman" pitchFamily="18" charset="0"/>
                <a:cs typeface="Times New Roman" pitchFamily="18" charset="0"/>
              </a:rPr>
              <a:t>mungkin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digunakan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dalam</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mendeteksi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makanan</a:t>
            </a:r>
            <a:r>
              <a:rPr lang="en-US" sz="1200" dirty="0">
                <a:solidFill>
                  <a:schemeClr val="bg2"/>
                </a:solidFill>
                <a:latin typeface="Times New Roman" pitchFamily="18" charset="0"/>
                <a:cs typeface="Times New Roman" pitchFamily="18" charset="0"/>
              </a:rPr>
              <a:t>.  Organ </a:t>
            </a:r>
            <a:r>
              <a:rPr lang="en-US" sz="1200" dirty="0" err="1">
                <a:solidFill>
                  <a:schemeClr val="bg2"/>
                </a:solidFill>
                <a:latin typeface="Times New Roman" pitchFamily="18" charset="0"/>
                <a:cs typeface="Times New Roman" pitchFamily="18" charset="0"/>
              </a:rPr>
              <a:t>indra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terjadi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dalam</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delapan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kantong</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sekitar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tepi</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bel</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dan</a:t>
            </a:r>
            <a:r>
              <a:rPr lang="en-US" sz="1200" dirty="0">
                <a:solidFill>
                  <a:schemeClr val="bg2"/>
                </a:solidFill>
                <a:latin typeface="Times New Roman" pitchFamily="18" charset="0"/>
                <a:cs typeface="Times New Roman" pitchFamily="18" charset="0"/>
              </a:rPr>
              <a:t> Di </a:t>
            </a:r>
            <a:r>
              <a:rPr lang="en-US" sz="1200" dirty="0" err="1">
                <a:solidFill>
                  <a:schemeClr val="bg2"/>
                </a:solidFill>
                <a:latin typeface="Times New Roman" pitchFamily="18" charset="0"/>
                <a:cs typeface="Times New Roman" pitchFamily="18" charset="0"/>
              </a:rPr>
              <a:t>bawah</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sekitar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mulut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biasanya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terdapat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empat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lengan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lisan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pada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beberapa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ubur-ubur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raksasa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senjata-senjata</a:t>
            </a:r>
            <a:r>
              <a:rPr lang="en-US" sz="1200" dirty="0">
                <a:solidFill>
                  <a:schemeClr val="bg2"/>
                </a:solidFill>
                <a:latin typeface="Times New Roman" pitchFamily="18" charset="0"/>
                <a:cs typeface="Times New Roman" pitchFamily="18" charset="0"/>
              </a:rPr>
              <a:t> oral </a:t>
            </a:r>
            <a:r>
              <a:rPr lang="en-US" sz="1200" dirty="0" err="1">
                <a:solidFill>
                  <a:schemeClr val="bg2"/>
                </a:solidFill>
                <a:latin typeface="Times New Roman" pitchFamily="18" charset="0"/>
                <a:cs typeface="Times New Roman" pitchFamily="18" charset="0"/>
              </a:rPr>
              <a:t>mungkin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diperbesar</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sebanyak</a:t>
            </a:r>
            <a:r>
              <a:rPr lang="en-US" sz="1200" dirty="0">
                <a:solidFill>
                  <a:schemeClr val="bg2"/>
                </a:solidFill>
                <a:latin typeface="Times New Roman" pitchFamily="18" charset="0"/>
                <a:cs typeface="Times New Roman" pitchFamily="18" charset="0"/>
              </a:rPr>
              <a:t> 40 meter </a:t>
            </a:r>
            <a:r>
              <a:rPr lang="en-US" sz="1200" dirty="0" err="1">
                <a:solidFill>
                  <a:schemeClr val="bg2"/>
                </a:solidFill>
                <a:latin typeface="Times New Roman" pitchFamily="18" charset="0"/>
                <a:cs typeface="Times New Roman" pitchFamily="18" charset="0"/>
              </a:rPr>
              <a:t>panjang</a:t>
            </a:r>
            <a:r>
              <a:rPr lang="en-US" sz="1200" dirty="0">
                <a:solidFill>
                  <a:schemeClr val="bg2"/>
                </a:solidFill>
                <a:latin typeface="Times New Roman" pitchFamily="18" charset="0"/>
                <a:cs typeface="Times New Roman" pitchFamily="18" charset="0"/>
              </a:rPr>
              <a:t>,.  Ada </a:t>
            </a:r>
            <a:r>
              <a:rPr lang="en-US" sz="1200" dirty="0" err="1">
                <a:solidFill>
                  <a:schemeClr val="bg2"/>
                </a:solidFill>
                <a:latin typeface="Times New Roman" pitchFamily="18" charset="0"/>
                <a:cs typeface="Times New Roman" pitchFamily="18" charset="0"/>
              </a:rPr>
              <a:t>juga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renda</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kecil</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tentakel</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bel</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dari</a:t>
            </a:r>
            <a:r>
              <a:rPr lang="en-US" sz="1200" dirty="0">
                <a:solidFill>
                  <a:schemeClr val="bg2"/>
                </a:solidFill>
                <a:latin typeface="Times New Roman" pitchFamily="18" charset="0"/>
                <a:cs typeface="Times New Roman" pitchFamily="18" charset="0"/>
              </a:rPr>
              <a:t> medusa.  </a:t>
            </a:r>
            <a:r>
              <a:rPr lang="en-US" sz="1200" dirty="0" err="1">
                <a:solidFill>
                  <a:schemeClr val="bg2"/>
                </a:solidFill>
                <a:latin typeface="Times New Roman" pitchFamily="18" charset="0"/>
                <a:cs typeface="Times New Roman" pitchFamily="18" charset="0"/>
              </a:rPr>
              <a:t>Lengan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lisan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sel-sel</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penyengat</a:t>
            </a:r>
            <a:r>
              <a:rPr lang="en-US" sz="1200" dirty="0">
                <a:solidFill>
                  <a:schemeClr val="bg2"/>
                </a:solidFill>
                <a:latin typeface="Times New Roman" pitchFamily="18" charset="0"/>
                <a:cs typeface="Times New Roman" pitchFamily="18" charset="0"/>
              </a:rPr>
              <a:t> yang </a:t>
            </a:r>
            <a:r>
              <a:rPr lang="en-US" sz="1200" dirty="0" err="1">
                <a:solidFill>
                  <a:schemeClr val="bg2"/>
                </a:solidFill>
                <a:latin typeface="Times New Roman" pitchFamily="18" charset="0"/>
                <a:cs typeface="Times New Roman" pitchFamily="18" charset="0"/>
              </a:rPr>
              <a:t>disebut</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cnidocysts</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terkenal</a:t>
            </a:r>
            <a:r>
              <a:rPr lang="en-US" sz="1200" dirty="0">
                <a:solidFill>
                  <a:schemeClr val="bg2"/>
                </a:solidFill>
                <a:latin typeface="Times New Roman" pitchFamily="18" charset="0"/>
                <a:cs typeface="Times New Roman" pitchFamily="18" charset="0"/>
              </a:rPr>
              <a:t>, yang </a:t>
            </a:r>
            <a:r>
              <a:rPr lang="en-US" sz="1200" dirty="0" err="1">
                <a:solidFill>
                  <a:schemeClr val="bg2"/>
                </a:solidFill>
                <a:latin typeface="Times New Roman" pitchFamily="18" charset="0"/>
                <a:cs typeface="Times New Roman" pitchFamily="18" charset="0"/>
              </a:rPr>
              <a:t>digunakan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baik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untuk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pertahanan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dan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untuk</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melumpuhkan</a:t>
            </a:r>
            <a:r>
              <a:rPr lang="en-US" sz="1200" dirty="0">
                <a:solidFill>
                  <a:schemeClr val="bg2"/>
                </a:solidFill>
                <a:latin typeface="Times New Roman" pitchFamily="18" charset="0"/>
                <a:cs typeface="Times New Roman" pitchFamily="18" charset="0"/>
              </a:rPr>
              <a:t> </a:t>
            </a:r>
            <a:r>
              <a:rPr lang="en-US" sz="1200" dirty="0" err="1">
                <a:solidFill>
                  <a:schemeClr val="bg2"/>
                </a:solidFill>
                <a:latin typeface="Times New Roman" pitchFamily="18" charset="0"/>
                <a:cs typeface="Times New Roman" pitchFamily="18" charset="0"/>
              </a:rPr>
              <a:t>mangsanya</a:t>
            </a:r>
            <a:r>
              <a:rPr lang="en-US" sz="1200" dirty="0">
                <a:solidFill>
                  <a:schemeClr val="bg2"/>
                </a:solidFill>
                <a:latin typeface="Times New Roman" pitchFamily="18" charset="0"/>
                <a:cs typeface="Times New Roman" pitchFamily="18" charset="0"/>
              </a:rPr>
              <a:t> (Fox, 2006).</a:t>
            </a:r>
            <a:br>
              <a:rPr lang="en-US" sz="1200" dirty="0">
                <a:solidFill>
                  <a:schemeClr val="bg2"/>
                </a:solidFill>
                <a:latin typeface="Times New Roman" pitchFamily="18" charset="0"/>
                <a:cs typeface="Times New Roman" pitchFamily="18" charset="0"/>
              </a:rPr>
            </a:br>
            <a:endParaRPr lang="en-US" sz="1200" dirty="0">
              <a:solidFill>
                <a:schemeClr val="bg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2" name="Google Shape;252;p35"/>
          <p:cNvSpPr txBox="1">
            <a:spLocks noGrp="1"/>
          </p:cNvSpPr>
          <p:nvPr>
            <p:ph type="body" idx="2"/>
          </p:nvPr>
        </p:nvSpPr>
        <p:spPr>
          <a:xfrm>
            <a:off x="5044725" y="539500"/>
            <a:ext cx="3224400" cy="4069200"/>
          </a:xfrm>
          <a:prstGeom prst="rect">
            <a:avLst/>
          </a:prstGeom>
        </p:spPr>
        <p:txBody>
          <a:bodyPr spcFirstLastPara="1" wrap="square" lIns="91425" tIns="91425" rIns="91425" bIns="91425" anchor="ctr" anchorCtr="0">
            <a:noAutofit/>
          </a:bodyPr>
          <a:lstStyle/>
          <a:p>
            <a:pPr marL="139700" indent="0">
              <a:buNone/>
            </a:pPr>
            <a:r>
              <a:rPr lang="en-US" sz="1200" b="1" dirty="0">
                <a:latin typeface="Times New Roman" pitchFamily="18" charset="0"/>
                <a:cs typeface="Times New Roman" pitchFamily="18" charset="0"/>
              </a:rPr>
              <a:t>2.1.4 Habitat</a:t>
            </a:r>
            <a:endParaRPr lang="en-US" sz="1200" dirty="0">
              <a:latin typeface="Times New Roman" pitchFamily="18" charset="0"/>
              <a:cs typeface="Times New Roman" pitchFamily="18" charset="0"/>
            </a:endParaRPr>
          </a:p>
          <a:p>
            <a:pPr marL="139700" indent="0">
              <a:buNone/>
            </a:pPr>
            <a:r>
              <a:rPr lang="en-US" sz="1200" i="1" dirty="0">
                <a:latin typeface="Times New Roman" pitchFamily="18" charset="0"/>
                <a:cs typeface="Times New Roman" pitchFamily="18" charset="0"/>
              </a:rPr>
              <a:t>Aurelia </a:t>
            </a:r>
            <a:r>
              <a:rPr lang="en-US" sz="1200" i="1" dirty="0" err="1">
                <a:latin typeface="Times New Roman" pitchFamily="18" charset="0"/>
                <a:cs typeface="Times New Roman" pitchFamily="18" charset="0"/>
              </a:rPr>
              <a:t>aurita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hidup</a:t>
            </a:r>
            <a:r>
              <a:rPr lang="en-US" sz="1200" dirty="0">
                <a:latin typeface="Times New Roman" pitchFamily="18" charset="0"/>
                <a:cs typeface="Times New Roman" pitchFamily="18" charset="0"/>
              </a:rPr>
              <a:t> di </a:t>
            </a:r>
            <a:r>
              <a:rPr lang="en-US" sz="1200" dirty="0" err="1">
                <a:latin typeface="Times New Roman" pitchFamily="18" charset="0"/>
                <a:cs typeface="Times New Roman" pitchFamily="18" charset="0"/>
              </a:rPr>
              <a:t>wilayah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perairan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dangkal</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di </a:t>
            </a:r>
            <a:r>
              <a:rPr lang="en-US" sz="1200" dirty="0" err="1">
                <a:latin typeface="Times New Roman" pitchFamily="18" charset="0"/>
                <a:cs typeface="Times New Roman" pitchFamily="18" charset="0"/>
              </a:rPr>
              <a:t>laut</a:t>
            </a:r>
            <a:r>
              <a:rPr lang="en-US" sz="1200" dirty="0">
                <a:latin typeface="Times New Roman" pitchFamily="18" charset="0"/>
                <a:cs typeface="Times New Roman" pitchFamily="18" charset="0"/>
              </a:rPr>
              <a:t>. Genus Aurelia </a:t>
            </a:r>
            <a:r>
              <a:rPr lang="en-US" sz="1200" dirty="0" err="1">
                <a:latin typeface="Times New Roman" pitchFamily="18" charset="0"/>
                <a:cs typeface="Times New Roman" pitchFamily="18" charset="0"/>
              </a:rPr>
              <a:t>ditemukan</a:t>
            </a:r>
            <a:r>
              <a:rPr lang="en-US" sz="1200" dirty="0">
                <a:latin typeface="Times New Roman" pitchFamily="18" charset="0"/>
                <a:cs typeface="Times New Roman" pitchFamily="18" charset="0"/>
              </a:rPr>
              <a:t> di </a:t>
            </a:r>
            <a:r>
              <a:rPr lang="en-US" sz="1200" dirty="0" err="1">
                <a:latin typeface="Times New Roman" pitchFamily="18" charset="0"/>
                <a:cs typeface="Times New Roman" pitchFamily="18" charset="0"/>
              </a:rPr>
              <a:t>hampir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seluruh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lautan</a:t>
            </a:r>
            <a:r>
              <a:rPr lang="en-US" sz="1200" dirty="0">
                <a:latin typeface="Times New Roman" pitchFamily="18" charset="0"/>
                <a:cs typeface="Times New Roman" pitchFamily="18" charset="0"/>
              </a:rPr>
              <a:t> di </a:t>
            </a:r>
            <a:r>
              <a:rPr lang="en-US" sz="1200" dirty="0" err="1">
                <a:latin typeface="Times New Roman" pitchFamily="18" charset="0"/>
                <a:cs typeface="Times New Roman" pitchFamily="18" charset="0"/>
              </a:rPr>
              <a:t>dunia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dari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daerah</a:t>
            </a:r>
            <a:r>
              <a:rPr lang="en-US" sz="1200" dirty="0">
                <a:latin typeface="Times New Roman" pitchFamily="18" charset="0"/>
                <a:cs typeface="Times New Roman" pitchFamily="18" charset="0"/>
              </a:rPr>
              <a:t> </a:t>
            </a:r>
            <a:r>
              <a:rPr lang="en-US" sz="1200" u="sng" dirty="0" err="1">
                <a:latin typeface="Times New Roman" pitchFamily="18" charset="0"/>
                <a:cs typeface="Times New Roman" pitchFamily="18" charset="0"/>
                <a:hlinkClick r:id="rId3" tooltip="Tropis"/>
              </a:rPr>
              <a:t>tropis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utara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sejauh</a:t>
            </a:r>
            <a:r>
              <a:rPr lang="en-US" sz="1200" dirty="0">
                <a:latin typeface="Times New Roman" pitchFamily="18" charset="0"/>
                <a:cs typeface="Times New Roman" pitchFamily="18" charset="0"/>
              </a:rPr>
              <a:t> 70°LU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selatan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sejauh</a:t>
            </a:r>
            <a:r>
              <a:rPr lang="en-US" sz="1200" dirty="0">
                <a:latin typeface="Times New Roman" pitchFamily="18" charset="0"/>
                <a:cs typeface="Times New Roman" pitchFamily="18" charset="0"/>
              </a:rPr>
              <a:t> 40°LS. </a:t>
            </a:r>
            <a:r>
              <a:rPr lang="en-US" sz="1200" dirty="0" err="1">
                <a:latin typeface="Times New Roman" pitchFamily="18" charset="0"/>
                <a:cs typeface="Times New Roman" pitchFamily="18" charset="0"/>
              </a:rPr>
              <a:t>Spesies</a:t>
            </a:r>
            <a:r>
              <a:rPr lang="en-US" sz="1200" dirty="0">
                <a:latin typeface="Times New Roman" pitchFamily="18" charset="0"/>
                <a:cs typeface="Times New Roman" pitchFamily="18" charset="0"/>
              </a:rPr>
              <a:t> Aurelia </a:t>
            </a:r>
            <a:r>
              <a:rPr lang="en-US" sz="1200" dirty="0" err="1">
                <a:latin typeface="Times New Roman" pitchFamily="18" charset="0"/>
                <a:cs typeface="Times New Roman" pitchFamily="18" charset="0"/>
              </a:rPr>
              <a:t>aurita</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ditemukan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disepanjang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pantai</a:t>
            </a:r>
            <a:r>
              <a:rPr lang="en-US" sz="1200" dirty="0">
                <a:latin typeface="Times New Roman" pitchFamily="18" charset="0"/>
                <a:cs typeface="Times New Roman" pitchFamily="18" charset="0"/>
              </a:rPr>
              <a:t> </a:t>
            </a:r>
            <a:r>
              <a:rPr lang="en-US" sz="1200" u="sng" dirty="0" err="1">
                <a:latin typeface="Times New Roman" pitchFamily="18" charset="0"/>
                <a:cs typeface="Times New Roman" pitchFamily="18" charset="0"/>
                <a:hlinkClick r:id="rId4" tooltip="Samudera Atlantik"/>
              </a:rPr>
              <a:t>Atlantik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timur</a:t>
            </a:r>
            <a:r>
              <a:rPr lang="en-US" sz="1200" dirty="0">
                <a:latin typeface="Times New Roman" pitchFamily="18" charset="0"/>
                <a:cs typeface="Times New Roman" pitchFamily="18" charset="0"/>
              </a:rPr>
              <a:t> </a:t>
            </a:r>
            <a:r>
              <a:rPr lang="en-US" sz="1200" u="sng" dirty="0" err="1">
                <a:latin typeface="Times New Roman" pitchFamily="18" charset="0"/>
                <a:cs typeface="Times New Roman" pitchFamily="18" charset="0"/>
                <a:hlinkClick r:id="rId5" tooltip="Benua Eropa"/>
              </a:rPr>
              <a:t>Eropa</a:t>
            </a:r>
            <a:r>
              <a:rPr lang="en-US" sz="1200" u="sng" dirty="0">
                <a:latin typeface="Times New Roman" pitchFamily="18" charset="0"/>
                <a:cs typeface="Times New Roman" pitchFamily="18" charset="0"/>
                <a:hlinkClick r:id="rId5" tooltip="Benua Eropa"/>
              </a:rPr>
              <a:t> Utara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pantai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Atlantik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barat</a:t>
            </a:r>
            <a:r>
              <a:rPr lang="en-US" sz="1200" dirty="0">
                <a:latin typeface="Times New Roman" pitchFamily="18" charset="0"/>
                <a:cs typeface="Times New Roman" pitchFamily="18" charset="0"/>
              </a:rPr>
              <a:t> </a:t>
            </a:r>
            <a:r>
              <a:rPr lang="en-US" sz="1200" u="sng" dirty="0" err="1">
                <a:latin typeface="Times New Roman" pitchFamily="18" charset="0"/>
                <a:cs typeface="Times New Roman" pitchFamily="18" charset="0"/>
                <a:hlinkClick r:id="rId6" tooltip="Benua Amerika"/>
              </a:rPr>
              <a:t>Amerika</a:t>
            </a:r>
            <a:r>
              <a:rPr lang="en-US" sz="1200" u="sng" dirty="0">
                <a:latin typeface="Times New Roman" pitchFamily="18" charset="0"/>
                <a:cs typeface="Times New Roman" pitchFamily="18" charset="0"/>
                <a:hlinkClick r:id="rId6" tooltip="Benua Amerika"/>
              </a:rPr>
              <a:t> Utara</a:t>
            </a:r>
            <a:r>
              <a:rPr lang="en-US" sz="1200" dirty="0">
                <a:latin typeface="Times New Roman" pitchFamily="18" charset="0"/>
                <a:cs typeface="Times New Roman" pitchFamily="18" charset="0"/>
              </a:rPr>
              <a:t> di </a:t>
            </a:r>
            <a:r>
              <a:rPr lang="en-US" sz="1200" u="sng" dirty="0">
                <a:latin typeface="Times New Roman" pitchFamily="18" charset="0"/>
                <a:cs typeface="Times New Roman" pitchFamily="18" charset="0"/>
                <a:hlinkClick r:id="rId7" tooltip="New England"/>
              </a:rPr>
              <a:t>New England</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u="sng" dirty="0" err="1">
                <a:latin typeface="Times New Roman" pitchFamily="18" charset="0"/>
                <a:cs typeface="Times New Roman" pitchFamily="18" charset="0"/>
                <a:hlinkClick r:id="rId8" tooltip="Kanada"/>
              </a:rPr>
              <a:t>Kanada</a:t>
            </a:r>
            <a:r>
              <a:rPr lang="en-US" sz="1200" u="sng" dirty="0">
                <a:latin typeface="Times New Roman" pitchFamily="18" charset="0"/>
                <a:cs typeface="Times New Roman" pitchFamily="18" charset="0"/>
                <a:hlinkClick r:id="rId8" tooltip="Kanada"/>
              </a:rPr>
              <a:t> </a:t>
            </a:r>
            <a:r>
              <a:rPr lang="en-US" sz="1200" u="sng" dirty="0" err="1">
                <a:latin typeface="Times New Roman" pitchFamily="18" charset="0"/>
                <a:cs typeface="Times New Roman" pitchFamily="18" charset="0"/>
                <a:hlinkClick r:id="rId8" tooltip="Kanada"/>
              </a:rPr>
              <a:t>Timur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Secara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umum</a:t>
            </a:r>
            <a:r>
              <a:rPr lang="en-US" sz="1200" dirty="0">
                <a:latin typeface="Times New Roman" pitchFamily="18" charset="0"/>
                <a:cs typeface="Times New Roman" pitchFamily="18" charset="0"/>
              </a:rPr>
              <a:t>, Aurelia </a:t>
            </a:r>
            <a:r>
              <a:rPr lang="en-US" sz="1200" dirty="0" err="1">
                <a:latin typeface="Times New Roman" pitchFamily="18" charset="0"/>
                <a:cs typeface="Times New Roman" pitchFamily="18" charset="0"/>
              </a:rPr>
              <a:t>hidup</a:t>
            </a:r>
            <a:r>
              <a:rPr lang="en-US" sz="1200" dirty="0">
                <a:latin typeface="Times New Roman" pitchFamily="18" charset="0"/>
                <a:cs typeface="Times New Roman" pitchFamily="18" charset="0"/>
              </a:rPr>
              <a:t> di </a:t>
            </a:r>
            <a:r>
              <a:rPr lang="en-US" sz="1200" dirty="0" err="1">
                <a:latin typeface="Times New Roman" pitchFamily="18" charset="0"/>
                <a:cs typeface="Times New Roman" pitchFamily="18" charset="0"/>
              </a:rPr>
              <a:t>perairan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pantai</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ditemukan</a:t>
            </a:r>
            <a:r>
              <a:rPr lang="en-US" sz="1200" dirty="0">
                <a:latin typeface="Times New Roman" pitchFamily="18" charset="0"/>
                <a:cs typeface="Times New Roman" pitchFamily="18" charset="0"/>
              </a:rPr>
              <a:t> di </a:t>
            </a:r>
            <a:r>
              <a:rPr lang="en-US" sz="1200" u="sng" dirty="0" err="1">
                <a:latin typeface="Times New Roman" pitchFamily="18" charset="0"/>
                <a:cs typeface="Times New Roman" pitchFamily="18" charset="0"/>
                <a:hlinkClick r:id="rId9" tooltip="Muara sungai"/>
              </a:rPr>
              <a:t>muara</a:t>
            </a:r>
            <a:r>
              <a:rPr lang="en-US" sz="1200" u="sng" dirty="0">
                <a:latin typeface="Times New Roman" pitchFamily="18" charset="0"/>
                <a:cs typeface="Times New Roman" pitchFamily="18" charset="0"/>
                <a:hlinkClick r:id="rId9" tooltip="Muara sungai"/>
              </a:rPr>
              <a:t> </a:t>
            </a:r>
            <a:r>
              <a:rPr lang="en-US" sz="1200" u="sng" dirty="0" err="1">
                <a:latin typeface="Times New Roman" pitchFamily="18" charset="0"/>
                <a:cs typeface="Times New Roman" pitchFamily="18" charset="0"/>
                <a:hlinkClick r:id="rId9" tooltip="Muara sungai"/>
              </a:rPr>
              <a:t>sungai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u="sng" dirty="0" err="1">
                <a:latin typeface="Times New Roman" pitchFamily="18" charset="0"/>
                <a:cs typeface="Times New Roman" pitchFamily="18" charset="0"/>
                <a:hlinkClick r:id="rId10" tooltip="Pelabuhan"/>
              </a:rPr>
              <a:t>pelabuhan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Ia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hidup</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suhu</a:t>
            </a:r>
            <a:r>
              <a:rPr lang="en-US" sz="1200" dirty="0">
                <a:latin typeface="Times New Roman" pitchFamily="18" charset="0"/>
                <a:cs typeface="Times New Roman" pitchFamily="18" charset="0"/>
              </a:rPr>
              <a:t> air </a:t>
            </a:r>
            <a:r>
              <a:rPr lang="en-US" sz="1200" dirty="0" err="1">
                <a:latin typeface="Times New Roman" pitchFamily="18" charset="0"/>
                <a:cs typeface="Times New Roman" pitchFamily="18" charset="0"/>
              </a:rPr>
              <a:t>laut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berkisar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dari</a:t>
            </a:r>
            <a:r>
              <a:rPr lang="en-US" sz="1200" dirty="0">
                <a:latin typeface="Times New Roman" pitchFamily="18" charset="0"/>
                <a:cs typeface="Times New Roman" pitchFamily="18" charset="0"/>
              </a:rPr>
              <a:t> 6°</a:t>
            </a:r>
            <a:r>
              <a:rPr lang="en-US" sz="1200" u="sng" dirty="0">
                <a:latin typeface="Times New Roman" pitchFamily="18" charset="0"/>
                <a:cs typeface="Times New Roman" pitchFamily="18" charset="0"/>
                <a:hlinkClick r:id="rId11" tooltip="Celcius"/>
              </a:rPr>
              <a:t>C</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hingga</a:t>
            </a:r>
            <a:r>
              <a:rPr lang="en-US" sz="1200" dirty="0">
                <a:latin typeface="Times New Roman" pitchFamily="18" charset="0"/>
                <a:cs typeface="Times New Roman" pitchFamily="18" charset="0"/>
              </a:rPr>
              <a:t> 31°C, </a:t>
            </a:r>
            <a:r>
              <a:rPr lang="en-US" sz="1200" dirty="0" err="1">
                <a:latin typeface="Times New Roman" pitchFamily="18" charset="0"/>
                <a:cs typeface="Times New Roman" pitchFamily="18" charset="0"/>
              </a:rPr>
              <a:t>dengan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suhu</a:t>
            </a:r>
            <a:r>
              <a:rPr lang="en-US" sz="1200" dirty="0">
                <a:latin typeface="Times New Roman" pitchFamily="18" charset="0"/>
                <a:cs typeface="Times New Roman" pitchFamily="18" charset="0"/>
              </a:rPr>
              <a:t> optimum 9°C </a:t>
            </a:r>
            <a:r>
              <a:rPr lang="en-US" sz="1200" dirty="0" err="1">
                <a:latin typeface="Times New Roman" pitchFamily="18" charset="0"/>
                <a:cs typeface="Times New Roman" pitchFamily="18" charset="0"/>
              </a:rPr>
              <a:t>hingga</a:t>
            </a:r>
            <a:r>
              <a:rPr lang="en-US" sz="1200" dirty="0">
                <a:latin typeface="Times New Roman" pitchFamily="18" charset="0"/>
                <a:cs typeface="Times New Roman" pitchFamily="18" charset="0"/>
              </a:rPr>
              <a:t> 19°C. </a:t>
            </a:r>
            <a:r>
              <a:rPr lang="en-US" sz="1200" dirty="0" err="1">
                <a:latin typeface="Times New Roman" pitchFamily="18" charset="0"/>
                <a:cs typeface="Times New Roman" pitchFamily="18" charset="0"/>
              </a:rPr>
              <a:t>Aurellia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aurita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lebih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menyukai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laut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sedang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dengan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arus</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konsisten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Spesies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ini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telah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ditemukan</a:t>
            </a:r>
            <a:r>
              <a:rPr lang="en-US" sz="1200" dirty="0">
                <a:latin typeface="Times New Roman" pitchFamily="18" charset="0"/>
                <a:cs typeface="Times New Roman" pitchFamily="18" charset="0"/>
              </a:rPr>
              <a:t> di </a:t>
            </a:r>
            <a:r>
              <a:rPr lang="en-US" sz="1200" dirty="0" err="1">
                <a:latin typeface="Times New Roman" pitchFamily="18" charset="0"/>
                <a:cs typeface="Times New Roman" pitchFamily="18" charset="0"/>
              </a:rPr>
              <a:t>perairan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dengan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kadar</a:t>
            </a:r>
            <a:r>
              <a:rPr lang="en-US" sz="1200" dirty="0">
                <a:latin typeface="Times New Roman" pitchFamily="18" charset="0"/>
                <a:cs typeface="Times New Roman" pitchFamily="18" charset="0"/>
              </a:rPr>
              <a:t> </a:t>
            </a:r>
            <a:r>
              <a:rPr lang="en-US" sz="1200" u="sng" dirty="0" err="1">
                <a:latin typeface="Times New Roman" pitchFamily="18" charset="0"/>
                <a:cs typeface="Times New Roman" pitchFamily="18" charset="0"/>
                <a:hlinkClick r:id="rId12" tooltip="Garam"/>
              </a:rPr>
              <a:t>garam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serendah</a:t>
            </a:r>
            <a:r>
              <a:rPr lang="en-US" sz="1200" dirty="0">
                <a:latin typeface="Times New Roman" pitchFamily="18" charset="0"/>
                <a:cs typeface="Times New Roman" pitchFamily="18" charset="0"/>
              </a:rPr>
              <a:t> 6 </a:t>
            </a:r>
            <a:r>
              <a:rPr lang="en-US" sz="1200" dirty="0" err="1">
                <a:latin typeface="Times New Roman" pitchFamily="18" charset="0"/>
                <a:cs typeface="Times New Roman" pitchFamily="18" charset="0"/>
              </a:rPr>
              <a:t>bagian</a:t>
            </a:r>
            <a:r>
              <a:rPr lang="en-US" sz="1200" dirty="0">
                <a:latin typeface="Times New Roman" pitchFamily="18" charset="0"/>
                <a:cs typeface="Times New Roman" pitchFamily="18" charset="0"/>
              </a:rPr>
              <a:t> per </a:t>
            </a:r>
            <a:r>
              <a:rPr lang="en-US" sz="1200" dirty="0" err="1">
                <a:latin typeface="Times New Roman" pitchFamily="18" charset="0"/>
                <a:cs typeface="Times New Roman" pitchFamily="18" charset="0"/>
              </a:rPr>
              <a:t>seribu</a:t>
            </a:r>
            <a:r>
              <a:rPr lang="en-US" sz="1200" dirty="0">
                <a:latin typeface="Times New Roman" pitchFamily="18" charset="0"/>
                <a:cs typeface="Times New Roman" pitchFamily="18" charset="0"/>
              </a:rPr>
              <a:t>.</a:t>
            </a:r>
          </a:p>
          <a:p>
            <a:pPr marL="139700" indent="0">
              <a:buNone/>
            </a:pPr>
            <a:endParaRPr sz="1200" dirty="0">
              <a:latin typeface="Times New Roman" pitchFamily="18" charset="0"/>
              <a:cs typeface="Times New Roman" pitchFamily="18" charset="0"/>
            </a:endParaRPr>
          </a:p>
        </p:txBody>
      </p:sp>
      <p:sp>
        <p:nvSpPr>
          <p:cNvPr id="3" name="Subtitle 2"/>
          <p:cNvSpPr>
            <a:spLocks noGrp="1"/>
          </p:cNvSpPr>
          <p:nvPr>
            <p:ph type="subTitle" idx="1"/>
          </p:nvPr>
        </p:nvSpPr>
        <p:spPr>
          <a:xfrm>
            <a:off x="611560" y="699542"/>
            <a:ext cx="2332500" cy="697800"/>
          </a:xfrm>
        </p:spPr>
        <p:txBody>
          <a:bodyPr/>
          <a:lstStyle/>
          <a:p>
            <a:r>
              <a:rPr lang="en-US" sz="1200" b="1" dirty="0">
                <a:solidFill>
                  <a:schemeClr val="bg2"/>
                </a:solidFill>
                <a:latin typeface="Times New Roman" pitchFamily="18" charset="0"/>
                <a:cs typeface="Times New Roman" pitchFamily="18" charset="0"/>
              </a:rPr>
              <a:t>2.1.3 </a:t>
            </a:r>
            <a:r>
              <a:rPr lang="en-US" sz="1200" b="1" dirty="0" err="1">
                <a:solidFill>
                  <a:schemeClr val="bg2"/>
                </a:solidFill>
                <a:latin typeface="Times New Roman" pitchFamily="18" charset="0"/>
                <a:cs typeface="Times New Roman" pitchFamily="18" charset="0"/>
              </a:rPr>
              <a:t>Daur</a:t>
            </a:r>
            <a:r>
              <a:rPr lang="en-US" sz="1200" b="1" dirty="0">
                <a:solidFill>
                  <a:schemeClr val="bg2"/>
                </a:solidFill>
                <a:latin typeface="Times New Roman" pitchFamily="18" charset="0"/>
                <a:cs typeface="Times New Roman" pitchFamily="18" charset="0"/>
              </a:rPr>
              <a:t> </a:t>
            </a:r>
            <a:r>
              <a:rPr lang="en-US" sz="1200" b="1" dirty="0" err="1">
                <a:solidFill>
                  <a:schemeClr val="bg2"/>
                </a:solidFill>
                <a:latin typeface="Times New Roman" pitchFamily="18" charset="0"/>
                <a:cs typeface="Times New Roman" pitchFamily="18" charset="0"/>
              </a:rPr>
              <a:t>Hidup</a:t>
            </a:r>
            <a:endParaRPr lang="en-US" sz="1200" dirty="0">
              <a:solidFill>
                <a:schemeClr val="bg2"/>
              </a:solidFill>
              <a:latin typeface="Times New Roman" pitchFamily="18" charset="0"/>
              <a:cs typeface="Times New Roman" pitchFamily="18" charset="0"/>
            </a:endParaRPr>
          </a:p>
        </p:txBody>
      </p:sp>
      <p:sp>
        <p:nvSpPr>
          <p:cNvPr id="4" name="AutoShape 2"/>
          <p:cNvSpPr>
            <a:spLocks noChangeArrowheads="1"/>
          </p:cNvSpPr>
          <p:nvPr/>
        </p:nvSpPr>
        <p:spPr bwMode="auto">
          <a:xfrm>
            <a:off x="539552" y="1275606"/>
            <a:ext cx="3600400" cy="923925"/>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dirty="0" err="1" smtClean="0">
                <a:ln>
                  <a:noFill/>
                </a:ln>
                <a:solidFill>
                  <a:schemeClr val="tx1"/>
                </a:solidFill>
                <a:effectLst/>
                <a:latin typeface="Calibri" pitchFamily="34" charset="0"/>
                <a:cs typeface="Arial" pitchFamily="34" charset="0"/>
              </a:rPr>
              <a:t>Daur</a:t>
            </a:r>
            <a:r>
              <a:rPr kumimoji="0" lang="en-US" sz="1100" b="0" i="0" u="none" strike="noStrike" cap="none" normalizeH="0" baseline="0" dirty="0" smtClean="0">
                <a:ln>
                  <a:noFill/>
                </a:ln>
                <a:solidFill>
                  <a:schemeClr val="tx1"/>
                </a:solidFill>
                <a:effectLst/>
                <a:latin typeface="Calibri" pitchFamily="34" charset="0"/>
                <a:cs typeface="Arial" pitchFamily="34" charset="0"/>
              </a:rPr>
              <a:t>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hidup</a:t>
            </a:r>
            <a:r>
              <a:rPr kumimoji="0" lang="en-US" sz="1100" b="0" i="0" u="none" strike="noStrike" cap="none" normalizeH="0" baseline="0" dirty="0" smtClean="0">
                <a:ln>
                  <a:noFill/>
                </a:ln>
                <a:solidFill>
                  <a:schemeClr val="tx1"/>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ts val="1000"/>
              </a:spcAft>
              <a:buClrTx/>
              <a:buSzTx/>
              <a:buFontTx/>
              <a:buNone/>
              <a:tabLst/>
            </a:pPr>
            <a:r>
              <a:rPr kumimoji="0" lang="en-US" sz="1100" b="0" i="0" u="none" strike="noStrike" cap="none" normalizeH="0" baseline="0" dirty="0" err="1" smtClean="0">
                <a:ln>
                  <a:noFill/>
                </a:ln>
                <a:solidFill>
                  <a:schemeClr val="tx1"/>
                </a:solidFill>
                <a:effectLst/>
                <a:latin typeface="Calibri" pitchFamily="34" charset="0"/>
                <a:cs typeface="Arial" pitchFamily="34" charset="0"/>
              </a:rPr>
              <a:t>daur</a:t>
            </a:r>
            <a:r>
              <a:rPr kumimoji="0" lang="en-US" sz="1100" b="0" i="0" u="none" strike="noStrike" cap="none" normalizeH="0" baseline="0" dirty="0" smtClean="0">
                <a:ln>
                  <a:noFill/>
                </a:ln>
                <a:solidFill>
                  <a:schemeClr val="tx1"/>
                </a:solidFill>
                <a:effectLst/>
                <a:latin typeface="Calibri" pitchFamily="34" charset="0"/>
                <a:cs typeface="Arial" pitchFamily="34" charset="0"/>
              </a:rPr>
              <a:t>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hidup</a:t>
            </a:r>
            <a:r>
              <a:rPr kumimoji="0" lang="en-US" sz="1100" b="0" i="0" u="none" strike="noStrike" cap="none" normalizeH="0" baseline="0" dirty="0" smtClean="0">
                <a:ln>
                  <a:noFill/>
                </a:ln>
                <a:solidFill>
                  <a:schemeClr val="tx1"/>
                </a:solidFill>
                <a:effectLst/>
                <a:latin typeface="Calibri" pitchFamily="34" charset="0"/>
                <a:cs typeface="Arial" pitchFamily="34" charset="0"/>
              </a:rPr>
              <a:t>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ubur-ubur</a:t>
            </a:r>
            <a:r>
              <a:rPr kumimoji="0" lang="en-US" sz="1100" b="0" i="0" u="none" strike="noStrike" cap="none" normalizeH="0" baseline="0" dirty="0" smtClean="0">
                <a:ln>
                  <a:noFill/>
                </a:ln>
                <a:solidFill>
                  <a:schemeClr val="tx1"/>
                </a:solidFill>
                <a:effectLst/>
                <a:latin typeface="Calibri" pitchFamily="34" charset="0"/>
                <a:cs typeface="Arial" pitchFamily="34" charset="0"/>
              </a:rPr>
              <a:t>: Ubur2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dewasa</a:t>
            </a:r>
            <a:r>
              <a:rPr kumimoji="0" lang="en-US" sz="1100" b="0" i="0" u="none" strike="noStrike" cap="none" normalizeH="0" baseline="0" dirty="0" smtClean="0">
                <a:ln>
                  <a:noFill/>
                </a:ln>
                <a:solidFill>
                  <a:schemeClr val="tx1"/>
                </a:solidFill>
                <a:effectLst/>
                <a:latin typeface="Calibri" pitchFamily="34" charset="0"/>
                <a:cs typeface="Arial" pitchFamily="34" charset="0"/>
              </a:rPr>
              <a:t> –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zigot</a:t>
            </a:r>
            <a:r>
              <a:rPr kumimoji="0" lang="en-US" sz="1100" b="0" i="0" u="none" strike="noStrike" cap="none" normalizeH="0" baseline="0" dirty="0" smtClean="0">
                <a:ln>
                  <a:noFill/>
                </a:ln>
                <a:solidFill>
                  <a:schemeClr val="tx1"/>
                </a:solidFill>
                <a:effectLst/>
                <a:latin typeface="Calibri" pitchFamily="34" charset="0"/>
                <a:cs typeface="Arial" pitchFamily="34" charset="0"/>
              </a:rPr>
              <a:t> –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planula</a:t>
            </a:r>
            <a:r>
              <a:rPr kumimoji="0" lang="en-US" sz="1100" b="0" i="0" u="none" strike="noStrike" cap="none" normalizeH="0" baseline="0" dirty="0" smtClean="0">
                <a:ln>
                  <a:noFill/>
                </a:ln>
                <a:solidFill>
                  <a:schemeClr val="tx1"/>
                </a:solidFill>
                <a:effectLst/>
                <a:latin typeface="Calibri" pitchFamily="34" charset="0"/>
                <a:cs typeface="Arial" pitchFamily="34" charset="0"/>
              </a:rPr>
              <a:t> (larva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bersilia</a:t>
            </a:r>
            <a:r>
              <a:rPr kumimoji="0" lang="en-US" sz="1100" b="0" i="0" u="none" strike="noStrike" cap="none" normalizeH="0" baseline="0" dirty="0" smtClean="0">
                <a:ln>
                  <a:noFill/>
                </a:ln>
                <a:solidFill>
                  <a:schemeClr val="tx1"/>
                </a:solidFill>
                <a:effectLst/>
                <a:latin typeface="Calibri" pitchFamily="34" charset="0"/>
                <a:cs typeface="Arial" pitchFamily="34" charset="0"/>
              </a:rPr>
              <a:t>) –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skifistoma</a:t>
            </a:r>
            <a:r>
              <a:rPr kumimoji="0" lang="en-US" sz="1100" b="0" i="0" u="none" strike="noStrike" cap="none" normalizeH="0" baseline="0" dirty="0" smtClean="0">
                <a:ln>
                  <a:noFill/>
                </a:ln>
                <a:solidFill>
                  <a:schemeClr val="tx1"/>
                </a:solidFill>
                <a:effectLst/>
                <a:latin typeface="Calibri" pitchFamily="34" charset="0"/>
                <a:cs typeface="Arial" pitchFamily="34" charset="0"/>
              </a:rPr>
              <a:t> –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strobilla</a:t>
            </a:r>
            <a:r>
              <a:rPr kumimoji="0" lang="en-US" sz="1100" b="0" i="0" u="none" strike="noStrike" cap="none" normalizeH="0" baseline="0" dirty="0" smtClean="0">
                <a:ln>
                  <a:noFill/>
                </a:ln>
                <a:solidFill>
                  <a:schemeClr val="tx1"/>
                </a:solidFill>
                <a:effectLst/>
                <a:latin typeface="Calibri" pitchFamily="34" charset="0"/>
                <a:cs typeface="Arial" pitchFamily="34" charset="0"/>
              </a:rPr>
              <a:t> –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efira</a:t>
            </a:r>
            <a:r>
              <a:rPr kumimoji="0" lang="en-US" sz="1100" b="0" i="0" u="none" strike="noStrike" cap="none" normalizeH="0" baseline="0" dirty="0" smtClean="0">
                <a:ln>
                  <a:noFill/>
                </a:ln>
                <a:solidFill>
                  <a:schemeClr val="tx1"/>
                </a:solidFill>
                <a:effectLst/>
                <a:latin typeface="Calibri" pitchFamily="34" charset="0"/>
                <a:cs typeface="Arial" pitchFamily="34" charset="0"/>
              </a:rPr>
              <a:t> (ubur2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muda</a:t>
            </a:r>
            <a:r>
              <a:rPr kumimoji="0" lang="en-US" sz="1100" b="0" i="0" u="none" strike="noStrike" cap="none" normalizeH="0" baseline="0" dirty="0" smtClean="0">
                <a:ln>
                  <a:noFill/>
                </a:ln>
                <a:solidFill>
                  <a:schemeClr val="tx1"/>
                </a:solidFill>
                <a:effectLst/>
                <a:latin typeface="Calibri" pitchFamily="34" charset="0"/>
                <a:cs typeface="Arial" pitchFamily="34" charset="0"/>
              </a:rPr>
              <a:t>) – ubur2 </a:t>
            </a:r>
            <a:r>
              <a:rPr kumimoji="0" lang="en-US" sz="1100" b="0" i="0" u="none" strike="noStrike" cap="none" normalizeH="0" baseline="0" dirty="0" err="1" smtClean="0">
                <a:ln>
                  <a:noFill/>
                </a:ln>
                <a:solidFill>
                  <a:schemeClr val="tx1"/>
                </a:solidFill>
                <a:effectLst/>
                <a:latin typeface="Calibri" pitchFamily="34" charset="0"/>
                <a:cs typeface="Arial" pitchFamily="34" charset="0"/>
              </a:rPr>
              <a:t>dewasa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61"/>
        <p:cNvGrpSpPr/>
        <p:nvPr/>
      </p:nvGrpSpPr>
      <p:grpSpPr>
        <a:xfrm>
          <a:off x="0" y="0"/>
          <a:ext cx="0" cy="0"/>
          <a:chOff x="0" y="0"/>
          <a:chExt cx="0" cy="0"/>
        </a:xfrm>
      </p:grpSpPr>
      <p:sp>
        <p:nvSpPr>
          <p:cNvPr id="34" name="Subtitle 2"/>
          <p:cNvSpPr>
            <a:spLocks noGrp="1"/>
          </p:cNvSpPr>
          <p:nvPr>
            <p:ph type="subTitle" idx="1"/>
          </p:nvPr>
        </p:nvSpPr>
        <p:spPr>
          <a:xfrm>
            <a:off x="467544" y="555526"/>
            <a:ext cx="4032448" cy="1872208"/>
          </a:xfrm>
        </p:spPr>
        <p:txBody>
          <a:bodyPr/>
          <a:lstStyle/>
          <a:p>
            <a:pPr marL="88900" lvl="0" indent="0" algn="l">
              <a:tabLst>
                <a:tab pos="0" algn="l"/>
              </a:tabLst>
            </a:pPr>
            <a:r>
              <a:rPr lang="en-US" sz="1200" b="1" dirty="0" smtClean="0">
                <a:latin typeface="Times New Roman" pitchFamily="18" charset="0"/>
                <a:cs typeface="Times New Roman" pitchFamily="18" charset="0"/>
              </a:rPr>
              <a:t>2.2 </a:t>
            </a:r>
            <a:r>
              <a:rPr lang="en-US" sz="1200" b="1" dirty="0" err="1" smtClean="0">
                <a:latin typeface="Times New Roman" pitchFamily="18" charset="0"/>
                <a:cs typeface="Times New Roman" pitchFamily="18" charset="0"/>
              </a:rPr>
              <a:t>Kandungan</a:t>
            </a:r>
            <a:r>
              <a:rPr lang="en-US" sz="1200" b="1" dirty="0" smtClean="0">
                <a:latin typeface="Times New Roman" pitchFamily="18" charset="0"/>
                <a:cs typeface="Times New Roman" pitchFamily="18" charset="0"/>
              </a:rPr>
              <a:t> </a:t>
            </a:r>
            <a:r>
              <a:rPr lang="en-US" sz="1200" b="1" dirty="0" err="1">
                <a:latin typeface="Times New Roman" pitchFamily="18" charset="0"/>
                <a:cs typeface="Times New Roman" pitchFamily="18" charset="0"/>
              </a:rPr>
              <a:t>Ubur-ubur</a:t>
            </a:r>
            <a:r>
              <a:rPr lang="en-US" sz="1200" b="1" dirty="0">
                <a:latin typeface="Times New Roman" pitchFamily="18" charset="0"/>
                <a:cs typeface="Times New Roman" pitchFamily="18" charset="0"/>
              </a:rPr>
              <a:t> </a:t>
            </a:r>
            <a:r>
              <a:rPr lang="en-US" sz="1200" b="1" dirty="0" err="1">
                <a:latin typeface="Times New Roman" pitchFamily="18" charset="0"/>
                <a:cs typeface="Times New Roman" pitchFamily="18" charset="0"/>
              </a:rPr>
              <a:t>sebagai</a:t>
            </a:r>
            <a:r>
              <a:rPr lang="en-US" sz="1200" b="1" dirty="0">
                <a:latin typeface="Times New Roman" pitchFamily="18" charset="0"/>
                <a:cs typeface="Times New Roman" pitchFamily="18" charset="0"/>
              </a:rPr>
              <a:t> </a:t>
            </a:r>
            <a:r>
              <a:rPr lang="en-US" sz="1200" b="1" dirty="0" err="1">
                <a:latin typeface="Times New Roman" pitchFamily="18" charset="0"/>
                <a:cs typeface="Times New Roman" pitchFamily="18" charset="0"/>
              </a:rPr>
              <a:t>pupuk</a:t>
            </a:r>
            <a:endParaRPr lang="en-US" sz="1200" dirty="0">
              <a:latin typeface="Times New Roman" pitchFamily="18" charset="0"/>
              <a:cs typeface="Times New Roman" pitchFamily="18" charset="0"/>
            </a:endParaRPr>
          </a:p>
          <a:p>
            <a:pPr marL="88900" indent="0" algn="l">
              <a:tabLst>
                <a:tab pos="0" algn="l"/>
              </a:tabLst>
            </a:pPr>
            <a:r>
              <a:rPr lang="en-US" sz="1200" dirty="0" err="1">
                <a:latin typeface="Times New Roman" pitchFamily="18" charset="0"/>
                <a:cs typeface="Times New Roman" pitchFamily="18" charset="0"/>
              </a:rPr>
              <a:t>Menurut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Fukushi</a:t>
            </a:r>
            <a:r>
              <a:rPr lang="en-US" sz="1200" dirty="0">
                <a:latin typeface="Times New Roman" pitchFamily="18" charset="0"/>
                <a:cs typeface="Times New Roman" pitchFamily="18" charset="0"/>
              </a:rPr>
              <a:t> et al. (2004)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memiliki</a:t>
            </a:r>
            <a:r>
              <a:rPr lang="en-US" sz="1200" dirty="0">
                <a:latin typeface="Times New Roman" pitchFamily="18" charset="0"/>
                <a:cs typeface="Times New Roman" pitchFamily="18" charset="0"/>
              </a:rPr>
              <a:t> lima </a:t>
            </a:r>
            <a:r>
              <a:rPr lang="en-US" sz="1200" dirty="0" err="1">
                <a:latin typeface="Times New Roman" pitchFamily="18" charset="0"/>
                <a:cs typeface="Times New Roman" pitchFamily="18" charset="0"/>
              </a:rPr>
              <a:t>komponen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utamadari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nitrogen, </a:t>
            </a:r>
            <a:r>
              <a:rPr lang="en-US" sz="1200" dirty="0" err="1">
                <a:latin typeface="Times New Roman" pitchFamily="18" charset="0"/>
                <a:cs typeface="Times New Roman" pitchFamily="18" charset="0"/>
              </a:rPr>
              <a:t>fosfor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kalium</a:t>
            </a:r>
            <a:r>
              <a:rPr lang="en-US" sz="1200" dirty="0">
                <a:latin typeface="Times New Roman" pitchFamily="18" charset="0"/>
                <a:cs typeface="Times New Roman" pitchFamily="18" charset="0"/>
              </a:rPr>
              <a:t>, magnesium,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kalsium</a:t>
            </a:r>
            <a:r>
              <a:rPr lang="en-US" sz="1200" dirty="0">
                <a:latin typeface="Times New Roman" pitchFamily="18" charset="0"/>
                <a:cs typeface="Times New Roman" pitchFamily="18" charset="0"/>
              </a:rPr>
              <a:t>. Kim et al. (2012) </a:t>
            </a:r>
            <a:r>
              <a:rPr lang="en-US" sz="1200" dirty="0" err="1">
                <a:latin typeface="Times New Roman" pitchFamily="18" charset="0"/>
                <a:cs typeface="Times New Roman" pitchFamily="18" charset="0"/>
              </a:rPr>
              <a:t>juga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mengungkapkan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bahwa</a:t>
            </a:r>
            <a:r>
              <a:rPr lang="en-US" sz="1200" dirty="0">
                <a:latin typeface="Times New Roman" pitchFamily="18" charset="0"/>
                <a:cs typeface="Times New Roman" pitchFamily="18" charset="0"/>
              </a:rPr>
              <a:t> </a:t>
            </a:r>
            <a:r>
              <a:rPr lang="en-US" sz="1200" dirty="0" err="1" smtClean="0">
                <a:latin typeface="Times New Roman" pitchFamily="18" charset="0"/>
                <a:cs typeface="Times New Roman" pitchFamily="18" charset="0"/>
              </a:rPr>
              <a:t>ubur</a:t>
            </a:r>
            <a:r>
              <a:rPr lang="en-US" sz="1200" dirty="0" smtClean="0">
                <a:latin typeface="Times New Roman" pitchFamily="18" charset="0"/>
                <a:cs typeface="Times New Roman" pitchFamily="18" charset="0"/>
              </a:rPr>
              <a:t> </a:t>
            </a:r>
            <a:r>
              <a:rPr lang="en-US" sz="1200" dirty="0" err="1" smtClean="0">
                <a:latin typeface="Times New Roman" pitchFamily="18" charset="0"/>
                <a:cs typeface="Times New Roman" pitchFamily="18" charset="0"/>
              </a:rPr>
              <a:t>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mampu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meningkatan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kelembapan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nutrisi</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dibutuhkan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Menurut</a:t>
            </a:r>
            <a:r>
              <a:rPr lang="en-US" sz="1200" dirty="0">
                <a:latin typeface="Times New Roman" pitchFamily="18" charset="0"/>
                <a:cs typeface="Times New Roman" pitchFamily="18" charset="0"/>
              </a:rPr>
              <a:t> Leung et al.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Solihat</a:t>
            </a:r>
            <a:r>
              <a:rPr lang="en-US" sz="1200" dirty="0">
                <a:latin typeface="Times New Roman" pitchFamily="18" charset="0"/>
                <a:cs typeface="Times New Roman" pitchFamily="18" charset="0"/>
              </a:rPr>
              <a:t> (2004),</a:t>
            </a:r>
            <a:r>
              <a:rPr lang="en-US" sz="1200" dirty="0" err="1">
                <a:latin typeface="Times New Roman" pitchFamily="18" charset="0"/>
                <a:cs typeface="Times New Roman" pitchFamily="18" charset="0"/>
              </a:rPr>
              <a:t>komposisi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zat</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terkandung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ubur-ubur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mentah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dilihat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pada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Tabel</a:t>
            </a:r>
            <a:r>
              <a:rPr lang="en-US" sz="1200" dirty="0">
                <a:latin typeface="Times New Roman" pitchFamily="18" charset="0"/>
                <a:cs typeface="Times New Roman" pitchFamily="18" charset="0"/>
              </a:rPr>
              <a:t> 1.</a:t>
            </a:r>
          </a:p>
        </p:txBody>
      </p:sp>
      <p:pic>
        <p:nvPicPr>
          <p:cNvPr id="35" name="Picture 34" descr="ubur.PNG"/>
          <p:cNvPicPr/>
          <p:nvPr/>
        </p:nvPicPr>
        <p:blipFill>
          <a:blip r:embed="rId3"/>
          <a:srcRect l="14109" t="54232" r="49912" b="22176"/>
          <a:stretch>
            <a:fillRect/>
          </a:stretch>
        </p:blipFill>
        <p:spPr>
          <a:xfrm>
            <a:off x="467545" y="2571749"/>
            <a:ext cx="3744416" cy="1585595"/>
          </a:xfrm>
          <a:prstGeom prst="rect">
            <a:avLst/>
          </a:prstGeom>
        </p:spPr>
      </p:pic>
      <p:sp>
        <p:nvSpPr>
          <p:cNvPr id="36" name="Subtitle 2"/>
          <p:cNvSpPr>
            <a:spLocks noGrp="1"/>
          </p:cNvSpPr>
          <p:nvPr>
            <p:ph type="subTitle" idx="1"/>
          </p:nvPr>
        </p:nvSpPr>
        <p:spPr>
          <a:xfrm>
            <a:off x="5004048" y="555526"/>
            <a:ext cx="3672408" cy="3816424"/>
          </a:xfrm>
        </p:spPr>
        <p:txBody>
          <a:bodyPr/>
          <a:lstStyle/>
          <a:p>
            <a:pPr marL="0" lvl="0" indent="0" algn="l"/>
            <a:r>
              <a:rPr lang="en-US" sz="1200" b="1" dirty="0" err="1">
                <a:latin typeface="Times New Roman" pitchFamily="18" charset="0"/>
                <a:cs typeface="Times New Roman" pitchFamily="18" charset="0"/>
              </a:rPr>
              <a:t>Pupuk</a:t>
            </a:r>
            <a:r>
              <a:rPr lang="en-US" sz="1200" b="1" dirty="0">
                <a:latin typeface="Times New Roman" pitchFamily="18" charset="0"/>
                <a:cs typeface="Times New Roman" pitchFamily="18" charset="0"/>
              </a:rPr>
              <a:t> </a:t>
            </a:r>
            <a:r>
              <a:rPr lang="en-US" sz="1200" b="1" dirty="0" err="1">
                <a:latin typeface="Times New Roman" pitchFamily="18" charset="0"/>
                <a:cs typeface="Times New Roman" pitchFamily="18" charset="0"/>
              </a:rPr>
              <a:t>Organik</a:t>
            </a:r>
            <a:endParaRPr lang="en-US" sz="1200" dirty="0">
              <a:latin typeface="Times New Roman" pitchFamily="18" charset="0"/>
              <a:cs typeface="Times New Roman" pitchFamily="18" charset="0"/>
            </a:endParaRPr>
          </a:p>
          <a:p>
            <a:pPr marL="0" indent="0" algn="l"/>
            <a:r>
              <a:rPr lang="en-US" sz="1200" dirty="0" err="1">
                <a:latin typeface="Times New Roman" pitchFamily="18" charset="0"/>
                <a:cs typeface="Times New Roman" pitchFamily="18" charset="0"/>
              </a:rPr>
              <a:t>Definisi</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dikemukakan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oleh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Internasional</a:t>
            </a:r>
            <a:r>
              <a:rPr lang="en-US" sz="1200" dirty="0">
                <a:latin typeface="Times New Roman" pitchFamily="18" charset="0"/>
                <a:cs typeface="Times New Roman" pitchFamily="18" charset="0"/>
              </a:rPr>
              <a:t>  Organization </a:t>
            </a:r>
            <a:r>
              <a:rPr lang="en-US" sz="1200" dirty="0" err="1">
                <a:latin typeface="Times New Roman" pitchFamily="18" charset="0"/>
                <a:cs typeface="Times New Roman" pitchFamily="18" charset="0"/>
              </a:rPr>
              <a:t>forStandarization</a:t>
            </a:r>
            <a:r>
              <a:rPr lang="en-US" sz="1200" dirty="0">
                <a:latin typeface="Times New Roman" pitchFamily="18" charset="0"/>
                <a:cs typeface="Times New Roman" pitchFamily="18" charset="0"/>
              </a:rPr>
              <a:t> (ISO),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organik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adalah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organik</a:t>
            </a:r>
            <a:r>
              <a:rPr lang="en-US" sz="1200" dirty="0">
                <a:latin typeface="Times New Roman" pitchFamily="18" charset="0"/>
                <a:cs typeface="Times New Roman" pitchFamily="18" charset="0"/>
              </a:rPr>
              <a:t> yang </a:t>
            </a:r>
            <a:r>
              <a:rPr lang="en-US" sz="1200" dirty="0" err="1">
                <a:latin typeface="Times New Roman" pitchFamily="18" charset="0"/>
                <a:cs typeface="Times New Roman" pitchFamily="18" charset="0"/>
              </a:rPr>
              <a:t>umumnya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berasaldari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tumbuhan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atau</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hewan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ditambahkan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ke</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secara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spesifiksebagai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sumber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hara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pada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umumnya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mengandung</a:t>
            </a:r>
            <a:r>
              <a:rPr lang="en-US" sz="1200" dirty="0">
                <a:latin typeface="Times New Roman" pitchFamily="18" charset="0"/>
                <a:cs typeface="Times New Roman" pitchFamily="18" charset="0"/>
              </a:rPr>
              <a:t> nitrogen yang </a:t>
            </a:r>
            <a:r>
              <a:rPr lang="en-US" sz="1200" dirty="0" err="1">
                <a:latin typeface="Times New Roman" pitchFamily="18" charset="0"/>
                <a:cs typeface="Times New Roman" pitchFamily="18" charset="0"/>
              </a:rPr>
              <a:t>berasal</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daritumbuhan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hewan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Sutanto</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Fitria</a:t>
            </a:r>
            <a:r>
              <a:rPr lang="en-US" sz="1200" dirty="0">
                <a:latin typeface="Times New Roman" pitchFamily="18" charset="0"/>
                <a:cs typeface="Times New Roman" pitchFamily="18" charset="0"/>
              </a:rPr>
              <a:t>, 2008).</a:t>
            </a:r>
          </a:p>
          <a:p>
            <a:pPr marL="0" indent="0" algn="l"/>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Sementara</a:t>
            </a:r>
            <a:r>
              <a:rPr lang="en-US" sz="1200" dirty="0">
                <a:latin typeface="Times New Roman" pitchFamily="18" charset="0"/>
                <a:cs typeface="Times New Roman" pitchFamily="18" charset="0"/>
              </a:rPr>
              <a:t> Go Ban Hong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Sudirman</a:t>
            </a:r>
            <a:r>
              <a:rPr lang="en-US" sz="1200" dirty="0">
                <a:latin typeface="Times New Roman" pitchFamily="18" charset="0"/>
                <a:cs typeface="Times New Roman" pitchFamily="18" charset="0"/>
              </a:rPr>
              <a:t> (2001) </a:t>
            </a:r>
            <a:r>
              <a:rPr lang="en-US" sz="1200" dirty="0" err="1">
                <a:latin typeface="Times New Roman" pitchFamily="18" charset="0"/>
                <a:cs typeface="Times New Roman" pitchFamily="18" charset="0"/>
              </a:rPr>
              <a:t>menyebutkan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yangmiskin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organik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berkurang</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sangganya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terhadap</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sehinggaefisiensi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pupuk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menjadi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rendah</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Karama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Sudirman</a:t>
            </a:r>
            <a:r>
              <a:rPr lang="en-US" sz="1200" dirty="0">
                <a:latin typeface="Times New Roman" pitchFamily="18" charset="0"/>
                <a:cs typeface="Times New Roman" pitchFamily="18" charset="0"/>
              </a:rPr>
              <a:t> (2001) </a:t>
            </a:r>
            <a:r>
              <a:rPr lang="en-US" sz="1200" dirty="0" err="1">
                <a:latin typeface="Times New Roman" pitchFamily="18" charset="0"/>
                <a:cs typeface="Times New Roman" pitchFamily="18" charset="0"/>
              </a:rPr>
              <a:t>jugamenyebutkan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bahwa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terdapat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korelasi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positiftf</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antara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kadar</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bahan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organik</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tanahdengan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produktifitas</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tanah.Secara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umum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kandungan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zat</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hara</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dalam</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komposterdiri</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dari</a:t>
            </a:r>
            <a:r>
              <a:rPr lang="en-US" sz="1200" dirty="0">
                <a:latin typeface="Times New Roman" pitchFamily="18" charset="0"/>
                <a:cs typeface="Times New Roman" pitchFamily="18" charset="0"/>
              </a:rPr>
              <a:t> Carbon 8,2 %, Nitrogen 0,09 %, </a:t>
            </a:r>
            <a:r>
              <a:rPr lang="en-US" sz="1200" dirty="0" err="1">
                <a:latin typeface="Times New Roman" pitchFamily="18" charset="0"/>
                <a:cs typeface="Times New Roman" pitchFamily="18" charset="0"/>
              </a:rPr>
              <a:t>Phospor</a:t>
            </a:r>
            <a:r>
              <a:rPr lang="en-US" sz="1200" dirty="0">
                <a:latin typeface="Times New Roman" pitchFamily="18" charset="0"/>
                <a:cs typeface="Times New Roman" pitchFamily="18" charset="0"/>
              </a:rPr>
              <a:t> 0,36 % </a:t>
            </a:r>
            <a:r>
              <a:rPr lang="en-US" sz="1200" dirty="0" err="1">
                <a:latin typeface="Times New Roman" pitchFamily="18" charset="0"/>
                <a:cs typeface="Times New Roman" pitchFamily="18" charset="0"/>
              </a:rPr>
              <a:t>dan</a:t>
            </a:r>
            <a:r>
              <a:rPr lang="en-US" sz="1200" dirty="0">
                <a:latin typeface="Times New Roman" pitchFamily="18" charset="0"/>
                <a:cs typeface="Times New Roman" pitchFamily="18" charset="0"/>
              </a:rPr>
              <a:t> </a:t>
            </a:r>
            <a:r>
              <a:rPr lang="en-US" sz="1200" dirty="0" err="1">
                <a:latin typeface="Times New Roman" pitchFamily="18" charset="0"/>
                <a:cs typeface="Times New Roman" pitchFamily="18" charset="0"/>
              </a:rPr>
              <a:t>Potasium</a:t>
            </a:r>
            <a:r>
              <a:rPr lang="en-US" sz="1200" dirty="0">
                <a:latin typeface="Times New Roman" pitchFamily="18" charset="0"/>
                <a:cs typeface="Times New Roman" pitchFamily="18" charset="0"/>
              </a:rPr>
              <a:t> 0,81%(</a:t>
            </a:r>
            <a:r>
              <a:rPr lang="en-US" sz="1200" dirty="0" err="1">
                <a:latin typeface="Times New Roman" pitchFamily="18" charset="0"/>
                <a:cs typeface="Times New Roman" pitchFamily="18" charset="0"/>
              </a:rPr>
              <a:t>Prihmantoro</a:t>
            </a:r>
            <a:r>
              <a:rPr lang="en-US" sz="1200" dirty="0">
                <a:latin typeface="Times New Roman" pitchFamily="18" charset="0"/>
                <a:cs typeface="Times New Roman" pitchFamily="18" charset="0"/>
              </a:rPr>
              <a:t>, 2003)</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otebook Lesson">
  <a:themeElements>
    <a:clrScheme name="Simple Light">
      <a:dk1>
        <a:srgbClr val="595959"/>
      </a:dk1>
      <a:lt1>
        <a:srgbClr val="F1C232"/>
      </a:lt1>
      <a:dk2>
        <a:srgbClr val="595959"/>
      </a:dk2>
      <a:lt2>
        <a:srgbClr val="A8D68C"/>
      </a:lt2>
      <a:accent1>
        <a:srgbClr val="F1C232"/>
      </a:accent1>
      <a:accent2>
        <a:srgbClr val="B44141"/>
      </a:accent2>
      <a:accent3>
        <a:srgbClr val="F1C232"/>
      </a:accent3>
      <a:accent4>
        <a:srgbClr val="DF7070"/>
      </a:accent4>
      <a:accent5>
        <a:srgbClr val="7A9E64"/>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248</Words>
  <Application>Microsoft Office PowerPoint</Application>
  <PresentationFormat>On-screen Show (16:9)</PresentationFormat>
  <Paragraphs>42</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Notebook Lesson</vt:lpstr>
      <vt:lpstr>Proyek Zoologi Invertebrata “Peran Cnidaria (Scyphozoa) sebagai Pupuk Organik</vt:lpstr>
      <vt:lpstr>BAB I PENDADULUAN</vt:lpstr>
      <vt:lpstr>PowerPoint Presentation</vt:lpstr>
      <vt:lpstr>PowerPoint Presentation</vt:lpstr>
      <vt:lpstr>BAB II KAJIAN PUSTAKA</vt:lpstr>
      <vt:lpstr>dominanaurelia Aurelia aurita diklasifikasikan masuk dalam class schypozoa, sering ditemukan dalam bentuk medusa. Aurelia aurita memiliki lapisan tubuh diploblastik (Dawson and martin, 2001). Bersifat soliter, bermetagenesis (mengalami pergiliran keturunan antara fase polip dengan fase medusa) fase medusa lebih menonjol, fase polip mengalami reproduksi atau jarang sekali ditemukan. Bentuknya seperti payung yang tidak begitu cembung, transparan, berdiameter berkisar 7,5-30 cm. Dari tengah-tengah permukaan tubuh sebelah bawah (permukaan oral atau permukaan sub umbrella) terdapat kerongkongan yang mengantung kebawah yang disebut manubrium. Diujung distal manubrium terdapat lubang mulut. Setiap sisi atau sudut mulut dilengkapi tangan mulut (4 buah). Rongga mulut bersambungan dengan manubrium dan bermuara kedalam rongga perut, yang terdiri atas sebuah rongga sentral dan 4 buah kantung gastrik. Masing-masing kantung gastrik dilengkapi tentakel internal endodermal lengkap dengan nematokistnya yang dapat digunakan untuk melumpuhkan mangsa. Dari kantung gastrik akan menjulur saluran mesoglea untuk berhubungan dengan saluran cincin yang ada dibagian tepi ubur-ubur (Rusyana, 2011).  Famous</vt:lpstr>
      <vt:lpstr>Book Title. P52</vt:lpstr>
      <vt:lpstr>PowerPoint Presentation</vt:lpstr>
      <vt:lpstr>PowerPoint Presentation</vt:lpstr>
      <vt:lpstr>BAB II METODE</vt:lpstr>
      <vt:lpstr>PowerPoint Presentation</vt:lpstr>
      <vt:lpstr> 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Proyek Zoologi Invertebrata “Peran Cnidaria (Scyphozoa) sebagai Pupuk Organik</dc:title>
  <cp:lastModifiedBy>USER</cp:lastModifiedBy>
  <cp:revision>8</cp:revision>
  <dcterms:modified xsi:type="dcterms:W3CDTF">2021-09-27T03:46:33Z</dcterms:modified>
</cp:coreProperties>
</file>