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 id="214748364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311" r:id="rId13"/>
    <p:sldId id="270" r:id="rId14"/>
  </p:sldIdLst>
  <p:sldSz cy="51435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41447E4E-F8A8-4EC0-8D4D-556C6A9317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H>
    <a:band2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H>
    <a:band1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V>
    <a:band2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V>
    <a:la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Col>
    <a:fir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Col>
    <a:la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Row>
    <a:s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eCell>
    <a:s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wCell>
    <a:fir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Row>
    <a:n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eCell>
    <a:n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tableStyles" Target="tableStyle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845" name="Shape 2"/>
        <p:cNvGrpSpPr/>
        <p:nvPr/>
      </p:nvGrpSpPr>
      <p:grpSpPr>
        <a:xfrm>
          <a:off x="0" y="0"/>
          <a:ext cx="0" cy="0"/>
          <a:chOff x="0" y="0"/>
          <a:chExt cx="0" cy="0"/>
        </a:xfrm>
      </p:grpSpPr>
      <p:sp>
        <p:nvSpPr>
          <p:cNvPr id="1053297" name="Google Shape;3;n"/>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3298" name="Google Shape;4;n"/>
          <p:cNvSpPr txBox="1"/>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0" name="Shape 498"/>
        <p:cNvGrpSpPr/>
        <p:nvPr/>
      </p:nvGrpSpPr>
      <p:grpSpPr>
        <a:xfrm>
          <a:off x="0" y="0"/>
          <a:ext cx="0" cy="0"/>
          <a:chOff x="0" y="0"/>
          <a:chExt cx="0" cy="0"/>
        </a:xfrm>
      </p:grpSpPr>
      <p:sp>
        <p:nvSpPr>
          <p:cNvPr id="1048742" name="Google Shape;499;g52d32caf41_0_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43" name="Google Shape;500;g52d32caf41_0_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3" name="Shape 803"/>
        <p:cNvGrpSpPr/>
        <p:nvPr/>
      </p:nvGrpSpPr>
      <p:grpSpPr>
        <a:xfrm>
          <a:off x="0" y="0"/>
          <a:ext cx="0" cy="0"/>
          <a:chOff x="0" y="0"/>
          <a:chExt cx="0" cy="0"/>
        </a:xfrm>
      </p:grpSpPr>
      <p:sp>
        <p:nvSpPr>
          <p:cNvPr id="1048950" name="Google Shape;804;g52d32caf41_0_1296: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951" name="Google Shape;805;g52d32caf41_0_1296: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7" name="Shape 492"/>
        <p:cNvGrpSpPr/>
        <p:nvPr/>
      </p:nvGrpSpPr>
      <p:grpSpPr>
        <a:xfrm>
          <a:off x="0" y="0"/>
          <a:ext cx="0" cy="0"/>
          <a:chOff x="0" y="0"/>
          <a:chExt cx="0" cy="0"/>
        </a:xfrm>
      </p:grpSpPr>
      <p:sp>
        <p:nvSpPr>
          <p:cNvPr id="1048825" name="Google Shape;493;p:notes"/>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26" name="Google Shape;494;p: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2" name="Shape 504"/>
        <p:cNvGrpSpPr/>
        <p:nvPr/>
      </p:nvGrpSpPr>
      <p:grpSpPr>
        <a:xfrm>
          <a:off x="0" y="0"/>
          <a:ext cx="0" cy="0"/>
          <a:chOff x="0" y="0"/>
          <a:chExt cx="0" cy="0"/>
        </a:xfrm>
      </p:grpSpPr>
      <p:sp>
        <p:nvSpPr>
          <p:cNvPr id="1048876" name="Google Shape;505;g52d32caf41_0_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77" name="Google Shape;506;g52d32caf41_0_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1" name="Shape 532"/>
        <p:cNvGrpSpPr/>
        <p:nvPr/>
      </p:nvGrpSpPr>
      <p:grpSpPr>
        <a:xfrm>
          <a:off x="0" y="0"/>
          <a:ext cx="0" cy="0"/>
          <a:chOff x="0" y="0"/>
          <a:chExt cx="0" cy="0"/>
        </a:xfrm>
      </p:grpSpPr>
      <p:sp>
        <p:nvSpPr>
          <p:cNvPr id="1048906" name="Google Shape;533;g52d32caf41_0_1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907" name="Google Shape;534;g52d32caf41_0_1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560"/>
        <p:cNvGrpSpPr/>
        <p:nvPr/>
      </p:nvGrpSpPr>
      <p:grpSpPr>
        <a:xfrm>
          <a:off x="0" y="0"/>
          <a:ext cx="0" cy="0"/>
          <a:chOff x="0" y="0"/>
          <a:chExt cx="0" cy="0"/>
        </a:xfrm>
      </p:grpSpPr>
      <p:sp>
        <p:nvSpPr>
          <p:cNvPr id="1048733" name="Google Shape;561;g52d32caf41_0_2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34" name="Google Shape;562;g52d32caf41_0_2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4" name="Shape 566"/>
        <p:cNvGrpSpPr/>
        <p:nvPr/>
      </p:nvGrpSpPr>
      <p:grpSpPr>
        <a:xfrm>
          <a:off x="0" y="0"/>
          <a:ext cx="0" cy="0"/>
          <a:chOff x="0" y="0"/>
          <a:chExt cx="0" cy="0"/>
        </a:xfrm>
      </p:grpSpPr>
      <p:sp>
        <p:nvSpPr>
          <p:cNvPr id="1048708" name="Google Shape;567;g52d32caf41_0_3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09" name="Google Shape;568;g52d32caf41_0_3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 name="Shape 595"/>
        <p:cNvGrpSpPr/>
        <p:nvPr/>
      </p:nvGrpSpPr>
      <p:grpSpPr>
        <a:xfrm>
          <a:off x="0" y="0"/>
          <a:ext cx="0" cy="0"/>
          <a:chOff x="0" y="0"/>
          <a:chExt cx="0" cy="0"/>
        </a:xfrm>
      </p:grpSpPr>
      <p:sp>
        <p:nvSpPr>
          <p:cNvPr id="1048660" name="Google Shape;596;g52d32caf41_0_4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61" name="Google Shape;597;g52d32caf41_0_4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 name="Shape 786"/>
        <p:cNvGrpSpPr/>
        <p:nvPr/>
      </p:nvGrpSpPr>
      <p:grpSpPr>
        <a:xfrm>
          <a:off x="0" y="0"/>
          <a:ext cx="0" cy="0"/>
          <a:chOff x="0" y="0"/>
          <a:chExt cx="0" cy="0"/>
        </a:xfrm>
      </p:grpSpPr>
      <p:sp>
        <p:nvSpPr>
          <p:cNvPr id="1048616" name="Google Shape;787;g52d32caf41_0_1292: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17" name="Google Shape;788;g52d32caf41_0_1292: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7" name="Shape 697"/>
        <p:cNvGrpSpPr/>
        <p:nvPr/>
      </p:nvGrpSpPr>
      <p:grpSpPr>
        <a:xfrm>
          <a:off x="0" y="0"/>
          <a:ext cx="0" cy="0"/>
          <a:chOff x="0" y="0"/>
          <a:chExt cx="0" cy="0"/>
        </a:xfrm>
      </p:grpSpPr>
      <p:sp>
        <p:nvSpPr>
          <p:cNvPr id="1048646" name="Google Shape;698;g52d32caf41_0_128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47" name="Google Shape;699;g52d32caf41_0_128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hyperlink" Target="http://bit.ly/2Tynxth" TargetMode="External"/><Relationship Id="rId2" Type="http://schemas.openxmlformats.org/officeDocument/2006/relationships/hyperlink" Target="http://bit.ly/2TyoMsr" TargetMode="External"/><Relationship Id="rId3" Type="http://schemas.openxmlformats.org/officeDocument/2006/relationships/hyperlink" Target="http://bit.ly/2TtBDfr" TargetMode="Externa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p:bgPr>
    </p:bg>
    <p:spTree>
      <p:nvGrpSpPr>
        <p:cNvPr id="101" name="Shape 8"/>
        <p:cNvGrpSpPr/>
        <p:nvPr/>
      </p:nvGrpSpPr>
      <p:grpSpPr>
        <a:xfrm>
          <a:off x="0" y="0"/>
          <a:ext cx="0" cy="0"/>
          <a:chOff x="0" y="0"/>
          <a:chExt cx="0" cy="0"/>
        </a:xfrm>
      </p:grpSpPr>
      <p:sp>
        <p:nvSpPr>
          <p:cNvPr id="1048744" name="Google Shape;9;p2"/>
          <p:cNvSpPr/>
          <p:nvPr/>
        </p:nvSpPr>
        <p:spPr>
          <a:xfrm>
            <a:off x="1797875" y="652375"/>
            <a:ext cx="5688401" cy="3992938"/>
          </a:xfrm>
          <a:custGeom>
            <a:avLst/>
            <a:ahLst/>
            <a:rect l="l" t="t" r="r" b="b"/>
            <a:pathLst>
              <a:path w="13796" h="14030" extrusionOk="0">
                <a:moveTo>
                  <a:pt x="11018" y="1"/>
                </a:moveTo>
                <a:lnTo>
                  <a:pt x="0" y="3021"/>
                </a:lnTo>
                <a:lnTo>
                  <a:pt x="2769" y="14030"/>
                </a:lnTo>
                <a:cubicBezTo>
                  <a:pt x="5639" y="13612"/>
                  <a:pt x="8500" y="13135"/>
                  <a:pt x="11353" y="12608"/>
                </a:cubicBezTo>
                <a:cubicBezTo>
                  <a:pt x="11294" y="11771"/>
                  <a:pt x="11244" y="10935"/>
                  <a:pt x="11202" y="10098"/>
                </a:cubicBezTo>
                <a:cubicBezTo>
                  <a:pt x="12064" y="9789"/>
                  <a:pt x="12925" y="9504"/>
                  <a:pt x="13795" y="9245"/>
                </a:cubicBezTo>
                <a:cubicBezTo>
                  <a:pt x="12917" y="9128"/>
                  <a:pt x="12039" y="9036"/>
                  <a:pt x="11152" y="8985"/>
                </a:cubicBezTo>
                <a:cubicBezTo>
                  <a:pt x="11018" y="5999"/>
                  <a:pt x="10976" y="3004"/>
                  <a:pt x="1101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5" name="Google Shape;10;p2"/>
          <p:cNvSpPr/>
          <p:nvPr/>
        </p:nvSpPr>
        <p:spPr>
          <a:xfrm>
            <a:off x="2243661" y="709114"/>
            <a:ext cx="5467809" cy="3684842"/>
          </a:xfrm>
          <a:custGeom>
            <a:avLst/>
            <a:ahLst/>
            <a:rect l="l" t="t" r="r" b="b"/>
            <a:pathLst>
              <a:path w="13261" h="13189" extrusionOk="0">
                <a:moveTo>
                  <a:pt x="11288" y="337"/>
                </a:moveTo>
                <a:cubicBezTo>
                  <a:pt x="10886" y="3230"/>
                  <a:pt x="10563" y="6138"/>
                  <a:pt x="10326" y="9047"/>
                </a:cubicBezTo>
                <a:lnTo>
                  <a:pt x="10326" y="9047"/>
                </a:lnTo>
                <a:cubicBezTo>
                  <a:pt x="10302" y="9119"/>
                  <a:pt x="10324" y="9201"/>
                  <a:pt x="10411" y="9227"/>
                </a:cubicBezTo>
                <a:lnTo>
                  <a:pt x="10411" y="9227"/>
                </a:lnTo>
                <a:cubicBezTo>
                  <a:pt x="10424" y="9231"/>
                  <a:pt x="10437" y="9234"/>
                  <a:pt x="10451" y="9235"/>
                </a:cubicBezTo>
                <a:lnTo>
                  <a:pt x="10451" y="9235"/>
                </a:lnTo>
                <a:cubicBezTo>
                  <a:pt x="11077" y="9356"/>
                  <a:pt x="11699" y="9489"/>
                  <a:pt x="12316" y="9639"/>
                </a:cubicBezTo>
                <a:lnTo>
                  <a:pt x="12316" y="9639"/>
                </a:lnTo>
                <a:cubicBezTo>
                  <a:pt x="11658" y="9760"/>
                  <a:pt x="11003" y="9893"/>
                  <a:pt x="10349" y="10035"/>
                </a:cubicBezTo>
                <a:cubicBezTo>
                  <a:pt x="10282" y="10060"/>
                  <a:pt x="10232" y="10118"/>
                  <a:pt x="10232" y="10194"/>
                </a:cubicBezTo>
                <a:cubicBezTo>
                  <a:pt x="10177" y="10980"/>
                  <a:pt x="10122" y="11767"/>
                  <a:pt x="10073" y="12553"/>
                </a:cubicBezTo>
                <a:lnTo>
                  <a:pt x="10073" y="12553"/>
                </a:lnTo>
                <a:cubicBezTo>
                  <a:pt x="7267" y="12713"/>
                  <a:pt x="4468" y="12818"/>
                  <a:pt x="1662" y="12876"/>
                </a:cubicBezTo>
                <a:lnTo>
                  <a:pt x="1662" y="12876"/>
                </a:lnTo>
                <a:cubicBezTo>
                  <a:pt x="1214" y="9210"/>
                  <a:pt x="774" y="5551"/>
                  <a:pt x="334" y="1893"/>
                </a:cubicBezTo>
                <a:lnTo>
                  <a:pt x="334" y="1893"/>
                </a:lnTo>
                <a:lnTo>
                  <a:pt x="11288" y="337"/>
                </a:lnTo>
                <a:close/>
                <a:moveTo>
                  <a:pt x="11464" y="0"/>
                </a:moveTo>
                <a:cubicBezTo>
                  <a:pt x="11452" y="0"/>
                  <a:pt x="11440" y="1"/>
                  <a:pt x="11428" y="4"/>
                </a:cubicBezTo>
                <a:lnTo>
                  <a:pt x="117" y="1610"/>
                </a:lnTo>
                <a:cubicBezTo>
                  <a:pt x="50" y="1627"/>
                  <a:pt x="0" y="1686"/>
                  <a:pt x="9" y="1761"/>
                </a:cubicBezTo>
                <a:cubicBezTo>
                  <a:pt x="460" y="5517"/>
                  <a:pt x="912" y="9273"/>
                  <a:pt x="1364" y="13038"/>
                </a:cubicBezTo>
                <a:cubicBezTo>
                  <a:pt x="1364" y="13122"/>
                  <a:pt x="1439" y="13189"/>
                  <a:pt x="1523" y="13189"/>
                </a:cubicBezTo>
                <a:cubicBezTo>
                  <a:pt x="4426" y="13130"/>
                  <a:pt x="7320" y="13021"/>
                  <a:pt x="10223" y="12854"/>
                </a:cubicBezTo>
                <a:cubicBezTo>
                  <a:pt x="10307" y="12854"/>
                  <a:pt x="10374" y="12787"/>
                  <a:pt x="10374" y="12703"/>
                </a:cubicBezTo>
                <a:cubicBezTo>
                  <a:pt x="10421" y="11909"/>
                  <a:pt x="10477" y="11116"/>
                  <a:pt x="10532" y="10322"/>
                </a:cubicBezTo>
                <a:lnTo>
                  <a:pt x="10532" y="10322"/>
                </a:lnTo>
                <a:cubicBezTo>
                  <a:pt x="11386" y="10130"/>
                  <a:pt x="12240" y="9962"/>
                  <a:pt x="13101" y="9817"/>
                </a:cubicBezTo>
                <a:cubicBezTo>
                  <a:pt x="13260" y="9792"/>
                  <a:pt x="13243" y="9549"/>
                  <a:pt x="13101" y="9516"/>
                </a:cubicBezTo>
                <a:cubicBezTo>
                  <a:pt x="12290" y="9301"/>
                  <a:pt x="11471" y="9117"/>
                  <a:pt x="10645" y="8955"/>
                </a:cubicBezTo>
                <a:lnTo>
                  <a:pt x="10645" y="8955"/>
                </a:lnTo>
                <a:cubicBezTo>
                  <a:pt x="10894" y="6022"/>
                  <a:pt x="11217" y="3105"/>
                  <a:pt x="11629" y="197"/>
                </a:cubicBezTo>
                <a:cubicBezTo>
                  <a:pt x="11651" y="92"/>
                  <a:pt x="11566" y="0"/>
                  <a:pt x="1146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3"/>
              </a:solidFill>
            </a:endParaRPr>
          </a:p>
        </p:txBody>
      </p:sp>
      <p:sp>
        <p:nvSpPr>
          <p:cNvPr id="1048746" name="Google Shape;11;p2"/>
          <p:cNvSpPr txBox="1"/>
          <p:nvPr>
            <p:ph type="subTitle" idx="1"/>
          </p:nvPr>
        </p:nvSpPr>
        <p:spPr>
          <a:xfrm flipH="1">
            <a:off x="3326150" y="3427650"/>
            <a:ext cx="2496300" cy="6228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accent3"/>
              </a:buClr>
              <a:buSzPts val="2800"/>
              <a:buNone/>
              <a:defRPr sz="1350">
                <a:solidFill>
                  <a:schemeClr val="accent3"/>
                </a:solidFill>
              </a:defRPr>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grpSp>
        <p:nvGrpSpPr>
          <p:cNvPr id="102" name="Google Shape;12;p2"/>
          <p:cNvGrpSpPr/>
          <p:nvPr/>
        </p:nvGrpSpPr>
        <p:grpSpPr>
          <a:xfrm rot="-5400000">
            <a:off x="51826" y="196600"/>
            <a:ext cx="1888761" cy="1762891"/>
            <a:chOff x="7280351" y="0"/>
            <a:chExt cx="1888761" cy="1762891"/>
          </a:xfrm>
        </p:grpSpPr>
        <p:sp>
          <p:nvSpPr>
            <p:cNvPr id="1048747" name="Google Shape;13;p2"/>
            <p:cNvSpPr/>
            <p:nvPr/>
          </p:nvSpPr>
          <p:spPr>
            <a:xfrm>
              <a:off x="771269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48" name="Google Shape;14;p2"/>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49" name="Google Shape;15;p2"/>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0" name="Google Shape;16;p2"/>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1" name="Google Shape;17;p2"/>
            <p:cNvSpPr/>
            <p:nvPr/>
          </p:nvSpPr>
          <p:spPr>
            <a:xfrm>
              <a:off x="7912751" y="260115"/>
              <a:ext cx="239069" cy="169069"/>
            </a:xfrm>
            <a:custGeom>
              <a:avLst/>
              <a:ah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2" name="Google Shape;18;p2"/>
            <p:cNvSpPr/>
            <p:nvPr/>
          </p:nvSpPr>
          <p:spPr>
            <a:xfrm>
              <a:off x="8333846" y="241741"/>
              <a:ext cx="256414" cy="192105"/>
            </a:xfrm>
            <a:custGeom>
              <a:avLst/>
              <a:ah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3" name="Google Shape;19;p2"/>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4" name="Google Shape;20;p2"/>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5" name="Google Shape;21;p2"/>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6" name="Google Shape;22;p2"/>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7" name="Google Shape;23;p2"/>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8" name="Google Shape;24;p2"/>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59" name="Google Shape;25;p2"/>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0" name="Google Shape;26;p2"/>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1" name="Google Shape;27;p2"/>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2" name="Google Shape;28;p2"/>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3" name="Google Shape;29;p2"/>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4" name="Google Shape;30;p2"/>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5" name="Google Shape;31;p2"/>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6" name="Google Shape;32;p2"/>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7" name="Google Shape;33;p2"/>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8" name="Google Shape;34;p2"/>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69" name="Google Shape;35;p2"/>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0" name="Google Shape;36;p2"/>
            <p:cNvSpPr/>
            <p:nvPr/>
          </p:nvSpPr>
          <p:spPr>
            <a:xfrm>
              <a:off x="8712160" y="1192870"/>
              <a:ext cx="234955" cy="169206"/>
            </a:xfrm>
            <a:custGeom>
              <a:avLst/>
              <a:ah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1" name="Google Shape;37;p2"/>
            <p:cNvSpPr/>
            <p:nvPr/>
          </p:nvSpPr>
          <p:spPr>
            <a:xfrm rot="-5564026">
              <a:off x="8888536" y="15600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2" name="Google Shape;38;p2"/>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3" name="Google Shape;39;p2"/>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4" name="Google Shape;40;p2"/>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5" name="Google Shape;41;p2"/>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6" name="Google Shape;42;p2"/>
            <p:cNvSpPr/>
            <p:nvPr/>
          </p:nvSpPr>
          <p:spPr>
            <a:xfrm>
              <a:off x="7466088" y="287780"/>
              <a:ext cx="264642" cy="134995"/>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7" name="Google Shape;43;p2"/>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8" name="Google Shape;44;p2"/>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79" name="Google Shape;45;p2"/>
            <p:cNvSpPr/>
            <p:nvPr/>
          </p:nvSpPr>
          <p:spPr>
            <a:xfrm>
              <a:off x="7280351" y="24524"/>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0" name="Google Shape;46;p2"/>
            <p:cNvSpPr/>
            <p:nvPr/>
          </p:nvSpPr>
          <p:spPr>
            <a:xfrm>
              <a:off x="8574014" y="1429612"/>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grpSp>
      <p:grpSp>
        <p:nvGrpSpPr>
          <p:cNvPr id="103" name="Google Shape;47;p2"/>
          <p:cNvGrpSpPr/>
          <p:nvPr/>
        </p:nvGrpSpPr>
        <p:grpSpPr>
          <a:xfrm rot="5400000">
            <a:off x="7105176" y="3084900"/>
            <a:ext cx="1888761" cy="1762891"/>
            <a:chOff x="7280351" y="0"/>
            <a:chExt cx="1888761" cy="1762891"/>
          </a:xfrm>
        </p:grpSpPr>
        <p:sp>
          <p:nvSpPr>
            <p:cNvPr id="1048781" name="Google Shape;48;p2"/>
            <p:cNvSpPr/>
            <p:nvPr/>
          </p:nvSpPr>
          <p:spPr>
            <a:xfrm>
              <a:off x="771269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2" name="Google Shape;49;p2"/>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3" name="Google Shape;50;p2"/>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4" name="Google Shape;51;p2"/>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5" name="Google Shape;52;p2"/>
            <p:cNvSpPr/>
            <p:nvPr/>
          </p:nvSpPr>
          <p:spPr>
            <a:xfrm>
              <a:off x="7912751" y="260115"/>
              <a:ext cx="239069" cy="169069"/>
            </a:xfrm>
            <a:custGeom>
              <a:avLst/>
              <a:ah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6" name="Google Shape;53;p2"/>
            <p:cNvSpPr/>
            <p:nvPr/>
          </p:nvSpPr>
          <p:spPr>
            <a:xfrm>
              <a:off x="8333846" y="241741"/>
              <a:ext cx="256414" cy="192105"/>
            </a:xfrm>
            <a:custGeom>
              <a:avLst/>
              <a:ah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7" name="Google Shape;54;p2"/>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8" name="Google Shape;55;p2"/>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89" name="Google Shape;56;p2"/>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0" name="Google Shape;57;p2"/>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1" name="Google Shape;58;p2"/>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2" name="Google Shape;59;p2"/>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3" name="Google Shape;60;p2"/>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4" name="Google Shape;61;p2"/>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5" name="Google Shape;62;p2"/>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6" name="Google Shape;63;p2"/>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7" name="Google Shape;64;p2"/>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8" name="Google Shape;65;p2"/>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799" name="Google Shape;66;p2"/>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0" name="Google Shape;67;p2"/>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1" name="Google Shape;68;p2"/>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2" name="Google Shape;69;p2"/>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3" name="Google Shape;70;p2"/>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4" name="Google Shape;71;p2"/>
            <p:cNvSpPr/>
            <p:nvPr/>
          </p:nvSpPr>
          <p:spPr>
            <a:xfrm>
              <a:off x="8712160" y="1192870"/>
              <a:ext cx="234955" cy="169206"/>
            </a:xfrm>
            <a:custGeom>
              <a:avLst/>
              <a:ah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5" name="Google Shape;72;p2"/>
            <p:cNvSpPr/>
            <p:nvPr/>
          </p:nvSpPr>
          <p:spPr>
            <a:xfrm rot="-5564026">
              <a:off x="8888536" y="15600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6" name="Google Shape;73;p2"/>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7" name="Google Shape;74;p2"/>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8" name="Google Shape;75;p2"/>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09" name="Google Shape;76;p2"/>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10" name="Google Shape;77;p2"/>
            <p:cNvSpPr/>
            <p:nvPr/>
          </p:nvSpPr>
          <p:spPr>
            <a:xfrm>
              <a:off x="7466088" y="287780"/>
              <a:ext cx="264642" cy="134995"/>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11" name="Google Shape;78;p2"/>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12" name="Google Shape;79;p2"/>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13" name="Google Shape;80;p2"/>
            <p:cNvSpPr/>
            <p:nvPr/>
          </p:nvSpPr>
          <p:spPr>
            <a:xfrm>
              <a:off x="7280351" y="24524"/>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sp>
          <p:nvSpPr>
            <p:cNvPr id="1048814" name="Google Shape;81;p2"/>
            <p:cNvSpPr/>
            <p:nvPr/>
          </p:nvSpPr>
          <p:spPr>
            <a:xfrm>
              <a:off x="8574014" y="1429612"/>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FFFFFF"/>
                </a:solidFill>
              </a:endParaRPr>
            </a:p>
          </p:txBody>
        </p:sp>
      </p:grpSp>
      <p:sp>
        <p:nvSpPr>
          <p:cNvPr id="1048815" name="Google Shape;82;p2"/>
          <p:cNvSpPr/>
          <p:nvPr/>
        </p:nvSpPr>
        <p:spPr>
          <a:xfrm rot="7631413">
            <a:off x="7610830" y="197792"/>
            <a:ext cx="1087435" cy="811204"/>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6" name="Google Shape;83;p2"/>
          <p:cNvSpPr txBox="1"/>
          <p:nvPr>
            <p:ph type="ctrTitle"/>
          </p:nvPr>
        </p:nvSpPr>
        <p:spPr>
          <a:xfrm flipH="1">
            <a:off x="2867275" y="1514975"/>
            <a:ext cx="3414300" cy="1731300"/>
          </a:xfrm>
          <a:prstGeom prst="rect"/>
        </p:spPr>
        <p:txBody>
          <a:bodyPr anchor="b" anchorCtr="0" bIns="91425" lIns="91425" rIns="91425" spcFirstLastPara="1" tIns="91425" wrap="square">
            <a:noAutofit/>
          </a:bodyPr>
          <a:lstStyle>
            <a:lvl1pPr algn="ctr" lvl="0" rtl="0">
              <a:lnSpc>
                <a:spcPct val="85000"/>
              </a:lnSpc>
              <a:spcBef>
                <a:spcPts val="0"/>
              </a:spcBef>
              <a:spcAft>
                <a:spcPts val="0"/>
              </a:spcAft>
              <a:buClr>
                <a:schemeClr val="accent3"/>
              </a:buClr>
              <a:buSzPts val="5200"/>
              <a:buFont typeface="Pacifico"/>
              <a:buNone/>
              <a:defRPr sz="6000">
                <a:solidFill>
                  <a:schemeClr val="accent3"/>
                </a:solidFill>
              </a:defRPr>
            </a:lvl1pPr>
            <a:lvl2pPr algn="ctr" lvl="1" rtl="0">
              <a:spcBef>
                <a:spcPts val="0"/>
              </a:spcBef>
              <a:spcAft>
                <a:spcPts val="0"/>
              </a:spcAft>
              <a:buSzPts val="5200"/>
              <a:buNone/>
              <a:defRPr sz="5200"/>
            </a:lvl2pPr>
            <a:lvl3pPr algn="ctr" lvl="2" rtl="0">
              <a:spcBef>
                <a:spcPts val="0"/>
              </a:spcBef>
              <a:spcAft>
                <a:spcPts val="0"/>
              </a:spcAft>
              <a:buSzPts val="5200"/>
              <a:buNone/>
              <a:defRPr sz="5200"/>
            </a:lvl3pPr>
            <a:lvl4pPr algn="ctr" lvl="3" rtl="0">
              <a:spcBef>
                <a:spcPts val="0"/>
              </a:spcBef>
              <a:spcAft>
                <a:spcPts val="0"/>
              </a:spcAft>
              <a:buSzPts val="5200"/>
              <a:buNone/>
              <a:defRPr sz="5200"/>
            </a:lvl4pPr>
            <a:lvl5pPr algn="ctr" lvl="4" rtl="0">
              <a:spcBef>
                <a:spcPts val="0"/>
              </a:spcBef>
              <a:spcAft>
                <a:spcPts val="0"/>
              </a:spcAft>
              <a:buSzPts val="5200"/>
              <a:buNone/>
              <a:defRPr sz="5200"/>
            </a:lvl5pPr>
            <a:lvl6pPr algn="ctr" lvl="5" rtl="0">
              <a:spcBef>
                <a:spcPts val="0"/>
              </a:spcBef>
              <a:spcAft>
                <a:spcPts val="0"/>
              </a:spcAft>
              <a:buSzPts val="5200"/>
              <a:buNone/>
              <a:defRPr sz="5200"/>
            </a:lvl6pPr>
            <a:lvl7pPr algn="ctr" lvl="6" rtl="0">
              <a:spcBef>
                <a:spcPts val="0"/>
              </a:spcBef>
              <a:spcAft>
                <a:spcPts val="0"/>
              </a:spcAft>
              <a:buSzPts val="5200"/>
              <a:buNone/>
              <a:defRPr sz="5200"/>
            </a:lvl7pPr>
            <a:lvl8pPr algn="ctr" lvl="7" rtl="0">
              <a:spcBef>
                <a:spcPts val="0"/>
              </a:spcBef>
              <a:spcAft>
                <a:spcPts val="0"/>
              </a:spcAft>
              <a:buSzPts val="5200"/>
              <a:buNone/>
              <a:defRPr sz="5200"/>
            </a:lvl8pPr>
            <a:lvl9pPr algn="ctr" lvl="8" rtl="0">
              <a:spcBef>
                <a:spcPts val="0"/>
              </a:spcBef>
              <a:spcAft>
                <a:spcPts val="0"/>
              </a:spcAft>
              <a:buSzPts val="5200"/>
              <a:buNone/>
              <a:defRPr sz="5200"/>
            </a:lvl9pPr>
          </a:lstStyle>
          <a:p/>
        </p:txBody>
      </p:sp>
      <p:grpSp>
        <p:nvGrpSpPr>
          <p:cNvPr id="104" name="Google Shape;84;p2"/>
          <p:cNvGrpSpPr/>
          <p:nvPr/>
        </p:nvGrpSpPr>
        <p:grpSpPr>
          <a:xfrm>
            <a:off x="-110838" y="3995083"/>
            <a:ext cx="2217087" cy="796455"/>
            <a:chOff x="7591575" y="960850"/>
            <a:chExt cx="2263950" cy="470301"/>
          </a:xfrm>
        </p:grpSpPr>
        <p:sp>
          <p:nvSpPr>
            <p:cNvPr id="1048817" name="Google Shape;85;p2"/>
            <p:cNvSpPr/>
            <p:nvPr/>
          </p:nvSpPr>
          <p:spPr>
            <a:xfrm>
              <a:off x="7592364" y="960850"/>
              <a:ext cx="514794" cy="32804"/>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18" name="Google Shape;86;p2"/>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19" name="Google Shape;87;p2"/>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20" name="Google Shape;88;p2"/>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21" name="Google Shape;89;p2"/>
            <p:cNvSpPr/>
            <p:nvPr/>
          </p:nvSpPr>
          <p:spPr>
            <a:xfrm>
              <a:off x="7593154" y="1355805"/>
              <a:ext cx="2262372"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sp>
        <p:nvSpPr>
          <p:cNvPr id="1048822" name="Google Shape;90;p2"/>
          <p:cNvSpPr/>
          <p:nvPr/>
        </p:nvSpPr>
        <p:spPr>
          <a:xfrm>
            <a:off x="3095226" y="3246276"/>
            <a:ext cx="2391554" cy="108050"/>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23" name="Google Shape;91;p2"/>
          <p:cNvSpPr/>
          <p:nvPr/>
        </p:nvSpPr>
        <p:spPr>
          <a:xfrm rot="7631436">
            <a:off x="8198706" y="885440"/>
            <a:ext cx="726647" cy="542071"/>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30" name="Shape 246"/>
        <p:cNvGrpSpPr/>
        <p:nvPr/>
      </p:nvGrpSpPr>
      <p:grpSpPr>
        <a:xfrm>
          <a:off x="0" y="0"/>
          <a:ext cx="0" cy="0"/>
          <a:chOff x="0" y="0"/>
          <a:chExt cx="0" cy="0"/>
        </a:xfrm>
      </p:grpSpPr>
      <p:pic>
        <p:nvPicPr>
          <p:cNvPr id="2097154" name="Google Shape;247;p11"/>
          <p:cNvPicPr preferRelativeResize="0">
            <a:picLocks/>
          </p:cNvPicPr>
          <p:nvPr/>
        </p:nvPicPr>
        <p:blipFill>
          <a:blip xmlns:r="http://schemas.openxmlformats.org/officeDocument/2006/relationships" r:embed="rId1">
            <a:alphaModFix/>
          </a:blip>
          <a:stretch>
            <a:fillRect/>
          </a:stretch>
        </p:blipFill>
        <p:spPr>
          <a:xfrm>
            <a:off x="-15425" y="-39345"/>
            <a:ext cx="9174869" cy="5187351"/>
          </a:xfrm>
          <a:prstGeom prst="rect"/>
          <a:noFill/>
          <a:ln>
            <a:noFill/>
          </a:ln>
        </p:spPr>
      </p:pic>
      <p:sp>
        <p:nvSpPr>
          <p:cNvPr id="1048944" name="Google Shape;248;p11"/>
          <p:cNvSpPr/>
          <p:nvPr/>
        </p:nvSpPr>
        <p:spPr>
          <a:xfrm>
            <a:off x="416800" y="960125"/>
            <a:ext cx="7977853" cy="3087864"/>
          </a:xfrm>
          <a:custGeom>
            <a:avLst/>
            <a:ahLst/>
            <a:rect l="l" t="t" r="r" b="b"/>
            <a:pathLst>
              <a:path w="20028" h="9613" extrusionOk="0">
                <a:moveTo>
                  <a:pt x="4049" y="1"/>
                </a:moveTo>
                <a:cubicBezTo>
                  <a:pt x="2685" y="2544"/>
                  <a:pt x="1355" y="6283"/>
                  <a:pt x="0" y="8927"/>
                </a:cubicBezTo>
                <a:cubicBezTo>
                  <a:pt x="4509" y="8417"/>
                  <a:pt x="8985" y="7823"/>
                  <a:pt x="13402" y="7162"/>
                </a:cubicBezTo>
                <a:cubicBezTo>
                  <a:pt x="13469" y="7254"/>
                  <a:pt x="13519" y="7346"/>
                  <a:pt x="13569" y="7438"/>
                </a:cubicBezTo>
                <a:cubicBezTo>
                  <a:pt x="13996" y="8174"/>
                  <a:pt x="14364" y="8919"/>
                  <a:pt x="14992" y="9613"/>
                </a:cubicBezTo>
                <a:cubicBezTo>
                  <a:pt x="15176" y="8977"/>
                  <a:pt x="15376" y="8341"/>
                  <a:pt x="15594" y="7714"/>
                </a:cubicBezTo>
                <a:cubicBezTo>
                  <a:pt x="17066" y="7898"/>
                  <a:pt x="18539" y="8057"/>
                  <a:pt x="20028" y="8199"/>
                </a:cubicBezTo>
                <a:cubicBezTo>
                  <a:pt x="19308" y="5790"/>
                  <a:pt x="18514" y="3389"/>
                  <a:pt x="17652" y="988"/>
                </a:cubicBezTo>
                <a:cubicBezTo>
                  <a:pt x="13327" y="603"/>
                  <a:pt x="8458" y="360"/>
                  <a:pt x="4049"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5" name="Google Shape;249;p11"/>
          <p:cNvSpPr/>
          <p:nvPr/>
        </p:nvSpPr>
        <p:spPr>
          <a:xfrm>
            <a:off x="490890" y="1153497"/>
            <a:ext cx="8120457" cy="3190975"/>
          </a:xfrm>
          <a:custGeom>
            <a:avLst/>
            <a:ahLst/>
            <a:rect l="l" t="t" r="r" b="b"/>
            <a:pathLst>
              <a:path w="20386" h="9934" extrusionOk="0">
                <a:moveTo>
                  <a:pt x="4321" y="326"/>
                </a:moveTo>
                <a:cubicBezTo>
                  <a:pt x="8780" y="687"/>
                  <a:pt x="13263" y="904"/>
                  <a:pt x="17722" y="1304"/>
                </a:cubicBezTo>
                <a:lnTo>
                  <a:pt x="17722" y="1304"/>
                </a:lnTo>
                <a:cubicBezTo>
                  <a:pt x="18535" y="3583"/>
                  <a:pt x="19296" y="5878"/>
                  <a:pt x="19995" y="8187"/>
                </a:cubicBezTo>
                <a:lnTo>
                  <a:pt x="19995" y="8187"/>
                </a:lnTo>
                <a:cubicBezTo>
                  <a:pt x="18587" y="8050"/>
                  <a:pt x="17185" y="7898"/>
                  <a:pt x="15776" y="7723"/>
                </a:cubicBezTo>
                <a:cubicBezTo>
                  <a:pt x="15709" y="7723"/>
                  <a:pt x="15642" y="7764"/>
                  <a:pt x="15625" y="7831"/>
                </a:cubicBezTo>
                <a:cubicBezTo>
                  <a:pt x="15440" y="8367"/>
                  <a:pt x="15266" y="8909"/>
                  <a:pt x="15105" y="9457"/>
                </a:cubicBezTo>
                <a:lnTo>
                  <a:pt x="15105" y="9457"/>
                </a:lnTo>
                <a:cubicBezTo>
                  <a:pt x="14564" y="8771"/>
                  <a:pt x="14172" y="7994"/>
                  <a:pt x="13718" y="7246"/>
                </a:cubicBezTo>
                <a:cubicBezTo>
                  <a:pt x="13691" y="7199"/>
                  <a:pt x="13638" y="7174"/>
                  <a:pt x="13584" y="7174"/>
                </a:cubicBezTo>
                <a:cubicBezTo>
                  <a:pt x="13570" y="7174"/>
                  <a:pt x="13556" y="7175"/>
                  <a:pt x="13542" y="7179"/>
                </a:cubicBezTo>
                <a:cubicBezTo>
                  <a:pt x="9189" y="7826"/>
                  <a:pt x="4820" y="8402"/>
                  <a:pt x="450" y="8905"/>
                </a:cubicBezTo>
                <a:lnTo>
                  <a:pt x="450" y="8905"/>
                </a:lnTo>
                <a:cubicBezTo>
                  <a:pt x="1854" y="6097"/>
                  <a:pt x="2860" y="3102"/>
                  <a:pt x="4321" y="326"/>
                </a:cubicBezTo>
                <a:close/>
                <a:moveTo>
                  <a:pt x="4216" y="0"/>
                </a:moveTo>
                <a:cubicBezTo>
                  <a:pt x="4161" y="0"/>
                  <a:pt x="4122" y="27"/>
                  <a:pt x="4101" y="65"/>
                </a:cubicBezTo>
                <a:lnTo>
                  <a:pt x="4101" y="65"/>
                </a:lnTo>
                <a:cubicBezTo>
                  <a:pt x="4097" y="71"/>
                  <a:pt x="4093" y="78"/>
                  <a:pt x="4089" y="85"/>
                </a:cubicBezTo>
                <a:cubicBezTo>
                  <a:pt x="2558" y="2971"/>
                  <a:pt x="1529" y="6100"/>
                  <a:pt x="40" y="9011"/>
                </a:cubicBezTo>
                <a:cubicBezTo>
                  <a:pt x="0" y="9098"/>
                  <a:pt x="51" y="9246"/>
                  <a:pt x="164" y="9246"/>
                </a:cubicBezTo>
                <a:cubicBezTo>
                  <a:pt x="170" y="9246"/>
                  <a:pt x="176" y="9246"/>
                  <a:pt x="182" y="9245"/>
                </a:cubicBezTo>
                <a:cubicBezTo>
                  <a:pt x="4634" y="8739"/>
                  <a:pt x="9078" y="8160"/>
                  <a:pt x="13506" y="7498"/>
                </a:cubicBezTo>
                <a:lnTo>
                  <a:pt x="13506" y="7498"/>
                </a:lnTo>
                <a:cubicBezTo>
                  <a:pt x="13993" y="8322"/>
                  <a:pt x="14428" y="9164"/>
                  <a:pt x="15065" y="9889"/>
                </a:cubicBezTo>
                <a:cubicBezTo>
                  <a:pt x="15095" y="9920"/>
                  <a:pt x="15134" y="9934"/>
                  <a:pt x="15172" y="9934"/>
                </a:cubicBezTo>
                <a:cubicBezTo>
                  <a:pt x="15238" y="9934"/>
                  <a:pt x="15303" y="9892"/>
                  <a:pt x="15324" y="9822"/>
                </a:cubicBezTo>
                <a:cubicBezTo>
                  <a:pt x="15496" y="9223"/>
                  <a:pt x="15681" y="8630"/>
                  <a:pt x="15882" y="8045"/>
                </a:cubicBezTo>
                <a:lnTo>
                  <a:pt x="15882" y="8045"/>
                </a:lnTo>
                <a:cubicBezTo>
                  <a:pt x="17319" y="8224"/>
                  <a:pt x="18764" y="8379"/>
                  <a:pt x="20210" y="8517"/>
                </a:cubicBezTo>
                <a:cubicBezTo>
                  <a:pt x="20310" y="8517"/>
                  <a:pt x="20385" y="8417"/>
                  <a:pt x="20360" y="8317"/>
                </a:cubicBezTo>
                <a:cubicBezTo>
                  <a:pt x="19633" y="5899"/>
                  <a:pt x="18838" y="3498"/>
                  <a:pt x="17985" y="1114"/>
                </a:cubicBezTo>
                <a:cubicBezTo>
                  <a:pt x="17968" y="1047"/>
                  <a:pt x="17901" y="997"/>
                  <a:pt x="17834" y="997"/>
                </a:cubicBezTo>
                <a:cubicBezTo>
                  <a:pt x="13308" y="595"/>
                  <a:pt x="8757" y="377"/>
                  <a:pt x="4231" y="1"/>
                </a:cubicBezTo>
                <a:cubicBezTo>
                  <a:pt x="4226" y="1"/>
                  <a:pt x="4221" y="0"/>
                  <a:pt x="421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6" name="Google Shape;250;p11"/>
          <p:cNvSpPr txBox="1"/>
          <p:nvPr>
            <p:ph type="title" hasCustomPrompt="1"/>
          </p:nvPr>
        </p:nvSpPr>
        <p:spPr>
          <a:xfrm>
            <a:off x="1756550" y="1719200"/>
            <a:ext cx="5631000" cy="12231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8000"/>
              <a:buNone/>
              <a:defRPr sz="8000">
                <a:solidFill>
                  <a:schemeClr val="accent3"/>
                </a:solidFill>
              </a:defRPr>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947" name="Google Shape;251;p11"/>
          <p:cNvSpPr txBox="1"/>
          <p:nvPr>
            <p:ph type="subTitle" idx="1"/>
          </p:nvPr>
        </p:nvSpPr>
        <p:spPr>
          <a:xfrm>
            <a:off x="990450" y="2794445"/>
            <a:ext cx="7162800" cy="435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accent3"/>
              </a:buClr>
              <a:buSzPts val="2100"/>
              <a:buNone/>
              <a:defRPr b="1" sz="1600">
                <a:solidFill>
                  <a:schemeClr val="accent3"/>
                </a:solidFill>
              </a:defRPr>
            </a:lvl1pPr>
            <a:lvl2pPr algn="ctr" lvl="1" rtl="0">
              <a:lnSpc>
                <a:spcPct val="100000"/>
              </a:lnSpc>
              <a:spcBef>
                <a:spcPts val="0"/>
              </a:spcBef>
              <a:spcAft>
                <a:spcPts val="0"/>
              </a:spcAft>
              <a:buClr>
                <a:schemeClr val="accent3"/>
              </a:buClr>
              <a:buSzPts val="2100"/>
              <a:buNone/>
              <a:defRPr sz="2100">
                <a:solidFill>
                  <a:schemeClr val="accent3"/>
                </a:solidFill>
              </a:defRPr>
            </a:lvl2pPr>
            <a:lvl3pPr algn="ctr" lvl="2" rtl="0">
              <a:lnSpc>
                <a:spcPct val="100000"/>
              </a:lnSpc>
              <a:spcBef>
                <a:spcPts val="0"/>
              </a:spcBef>
              <a:spcAft>
                <a:spcPts val="0"/>
              </a:spcAft>
              <a:buClr>
                <a:schemeClr val="accent3"/>
              </a:buClr>
              <a:buSzPts val="2100"/>
              <a:buNone/>
              <a:defRPr sz="2100">
                <a:solidFill>
                  <a:schemeClr val="accent3"/>
                </a:solidFill>
              </a:defRPr>
            </a:lvl3pPr>
            <a:lvl4pPr algn="ctr" lvl="3" rtl="0">
              <a:lnSpc>
                <a:spcPct val="100000"/>
              </a:lnSpc>
              <a:spcBef>
                <a:spcPts val="0"/>
              </a:spcBef>
              <a:spcAft>
                <a:spcPts val="0"/>
              </a:spcAft>
              <a:buClr>
                <a:schemeClr val="accent3"/>
              </a:buClr>
              <a:buSzPts val="2100"/>
              <a:buNone/>
              <a:defRPr sz="2100">
                <a:solidFill>
                  <a:schemeClr val="accent3"/>
                </a:solidFill>
              </a:defRPr>
            </a:lvl4pPr>
            <a:lvl5pPr algn="ctr" lvl="4" rtl="0">
              <a:lnSpc>
                <a:spcPct val="100000"/>
              </a:lnSpc>
              <a:spcBef>
                <a:spcPts val="0"/>
              </a:spcBef>
              <a:spcAft>
                <a:spcPts val="0"/>
              </a:spcAft>
              <a:buClr>
                <a:schemeClr val="accent3"/>
              </a:buClr>
              <a:buSzPts val="2100"/>
              <a:buNone/>
              <a:defRPr sz="2100">
                <a:solidFill>
                  <a:schemeClr val="accent3"/>
                </a:solidFill>
              </a:defRPr>
            </a:lvl5pPr>
            <a:lvl6pPr algn="ctr" lvl="5" rtl="0">
              <a:lnSpc>
                <a:spcPct val="100000"/>
              </a:lnSpc>
              <a:spcBef>
                <a:spcPts val="0"/>
              </a:spcBef>
              <a:spcAft>
                <a:spcPts val="0"/>
              </a:spcAft>
              <a:buClr>
                <a:schemeClr val="accent3"/>
              </a:buClr>
              <a:buSzPts val="2100"/>
              <a:buNone/>
              <a:defRPr sz="2100">
                <a:solidFill>
                  <a:schemeClr val="accent3"/>
                </a:solidFill>
              </a:defRPr>
            </a:lvl6pPr>
            <a:lvl7pPr algn="ctr" lvl="6" rtl="0">
              <a:lnSpc>
                <a:spcPct val="100000"/>
              </a:lnSpc>
              <a:spcBef>
                <a:spcPts val="0"/>
              </a:spcBef>
              <a:spcAft>
                <a:spcPts val="0"/>
              </a:spcAft>
              <a:buClr>
                <a:schemeClr val="accent3"/>
              </a:buClr>
              <a:buSzPts val="2100"/>
              <a:buNone/>
              <a:defRPr sz="2100">
                <a:solidFill>
                  <a:schemeClr val="accent3"/>
                </a:solidFill>
              </a:defRPr>
            </a:lvl7pPr>
            <a:lvl8pPr algn="ctr" lvl="7" rtl="0">
              <a:lnSpc>
                <a:spcPct val="100000"/>
              </a:lnSpc>
              <a:spcBef>
                <a:spcPts val="0"/>
              </a:spcBef>
              <a:spcAft>
                <a:spcPts val="0"/>
              </a:spcAft>
              <a:buClr>
                <a:schemeClr val="accent3"/>
              </a:buClr>
              <a:buSzPts val="2100"/>
              <a:buNone/>
              <a:defRPr sz="2100">
                <a:solidFill>
                  <a:schemeClr val="accent3"/>
                </a:solidFill>
              </a:defRPr>
            </a:lvl8pPr>
            <a:lvl9pPr algn="ctr" lvl="8" rtl="0">
              <a:lnSpc>
                <a:spcPct val="100000"/>
              </a:lnSpc>
              <a:spcBef>
                <a:spcPts val="0"/>
              </a:spcBef>
              <a:spcAft>
                <a:spcPts val="0"/>
              </a:spcAft>
              <a:buClr>
                <a:schemeClr val="accent3"/>
              </a:buClr>
              <a:buSzPts val="2100"/>
              <a:buNone/>
              <a:defRPr sz="2100">
                <a:solidFill>
                  <a:schemeClr val="accent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833" name="Shape 2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3 columns">
  <p:cSld name="CUSTOM">
    <p:spTree>
      <p:nvGrpSpPr>
        <p:cNvPr id="113" name="Shape 253"/>
        <p:cNvGrpSpPr/>
        <p:nvPr/>
      </p:nvGrpSpPr>
      <p:grpSpPr>
        <a:xfrm>
          <a:off x="0" y="0"/>
          <a:ext cx="0" cy="0"/>
          <a:chOff x="0" y="0"/>
          <a:chExt cx="0" cy="0"/>
        </a:xfrm>
      </p:grpSpPr>
      <p:sp>
        <p:nvSpPr>
          <p:cNvPr id="1048878" name="Google Shape;254;p13"/>
          <p:cNvSpPr txBox="1"/>
          <p:nvPr>
            <p:ph type="subTitle" idx="1"/>
          </p:nvPr>
        </p:nvSpPr>
        <p:spPr>
          <a:xfrm flipH="1">
            <a:off x="3760800" y="3127475"/>
            <a:ext cx="1622400" cy="8292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79" name="Google Shape;255;p13"/>
          <p:cNvSpPr txBox="1"/>
          <p:nvPr>
            <p:ph type="subTitle" idx="2"/>
          </p:nvPr>
        </p:nvSpPr>
        <p:spPr>
          <a:xfrm flipH="1">
            <a:off x="6359525" y="3127475"/>
            <a:ext cx="1622400" cy="8292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80" name="Google Shape;256;p13"/>
          <p:cNvSpPr txBox="1"/>
          <p:nvPr>
            <p:ph type="subTitle" idx="3"/>
          </p:nvPr>
        </p:nvSpPr>
        <p:spPr>
          <a:xfrm flipH="1">
            <a:off x="1194300" y="3127500"/>
            <a:ext cx="1597800" cy="8292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881" name="Google Shape;257;p13"/>
          <p:cNvSpPr txBox="1"/>
          <p:nvPr>
            <p:ph type="title" hasCustomPrompt="1"/>
          </p:nvPr>
        </p:nvSpPr>
        <p:spPr>
          <a:xfrm>
            <a:off x="1251900" y="2271200"/>
            <a:ext cx="1482600" cy="5511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a:r>
              <a:t>xx%</a:t>
            </a:r>
          </a:p>
        </p:txBody>
      </p:sp>
      <p:sp>
        <p:nvSpPr>
          <p:cNvPr id="1048882" name="Google Shape;258;p13"/>
          <p:cNvSpPr txBox="1"/>
          <p:nvPr>
            <p:ph type="title" idx="4" hasCustomPrompt="1"/>
          </p:nvPr>
        </p:nvSpPr>
        <p:spPr>
          <a:xfrm>
            <a:off x="3818800" y="2271200"/>
            <a:ext cx="1506300" cy="5511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a:r>
              <a:t>xx%</a:t>
            </a:r>
          </a:p>
        </p:txBody>
      </p:sp>
      <p:sp>
        <p:nvSpPr>
          <p:cNvPr id="1048883" name="Google Shape;259;p13"/>
          <p:cNvSpPr txBox="1"/>
          <p:nvPr>
            <p:ph type="title" idx="5" hasCustomPrompt="1"/>
          </p:nvPr>
        </p:nvSpPr>
        <p:spPr>
          <a:xfrm>
            <a:off x="6419675" y="2271200"/>
            <a:ext cx="1502100" cy="5511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a:r>
              <a:t>xx%</a:t>
            </a:r>
          </a:p>
        </p:txBody>
      </p:sp>
      <p:grpSp>
        <p:nvGrpSpPr>
          <p:cNvPr id="114" name="Google Shape;260;p13"/>
          <p:cNvGrpSpPr/>
          <p:nvPr/>
        </p:nvGrpSpPr>
        <p:grpSpPr>
          <a:xfrm>
            <a:off x="7444110" y="564558"/>
            <a:ext cx="1765833" cy="1401494"/>
            <a:chOff x="7101094" y="572788"/>
            <a:chExt cx="2108709" cy="1401494"/>
          </a:xfrm>
        </p:grpSpPr>
        <p:sp>
          <p:nvSpPr>
            <p:cNvPr id="1048884" name="Google Shape;261;p13"/>
            <p:cNvSpPr/>
            <p:nvPr/>
          </p:nvSpPr>
          <p:spPr>
            <a:xfrm rot="10800000">
              <a:off x="7732422" y="1397361"/>
              <a:ext cx="1477373" cy="46475"/>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85" name="Google Shape;262;p13"/>
            <p:cNvSpPr/>
            <p:nvPr/>
          </p:nvSpPr>
          <p:spPr>
            <a:xfrm rot="10800000">
              <a:off x="8253341" y="1194662"/>
              <a:ext cx="956462" cy="69150"/>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86" name="Google Shape;263;p13"/>
            <p:cNvSpPr/>
            <p:nvPr/>
          </p:nvSpPr>
          <p:spPr>
            <a:xfrm rot="10800000">
              <a:off x="7935681" y="998712"/>
              <a:ext cx="1273870" cy="67124"/>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87" name="Google Shape;264;p13"/>
            <p:cNvSpPr/>
            <p:nvPr/>
          </p:nvSpPr>
          <p:spPr>
            <a:xfrm rot="10800000">
              <a:off x="7617609" y="769618"/>
              <a:ext cx="1590784" cy="64530"/>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88" name="Google Shape;265;p13"/>
            <p:cNvSpPr/>
            <p:nvPr/>
          </p:nvSpPr>
          <p:spPr>
            <a:xfrm rot="10800000">
              <a:off x="7313485" y="572788"/>
              <a:ext cx="1895570" cy="106748"/>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nvGrpSpPr>
            <p:cNvPr id="115" name="Google Shape;266;p13"/>
            <p:cNvGrpSpPr/>
            <p:nvPr/>
          </p:nvGrpSpPr>
          <p:grpSpPr>
            <a:xfrm rot="10800000">
              <a:off x="7101094" y="1577376"/>
              <a:ext cx="2108629" cy="396905"/>
              <a:chOff x="7592562" y="1151009"/>
              <a:chExt cx="2262964" cy="280142"/>
            </a:xfrm>
          </p:grpSpPr>
          <p:sp>
            <p:nvSpPr>
              <p:cNvPr id="1048889" name="Google Shape;267;p13"/>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90" name="Google Shape;268;p13"/>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891" name="Google Shape;269;p13"/>
              <p:cNvSpPr/>
              <p:nvPr/>
            </p:nvSpPr>
            <p:spPr>
              <a:xfrm>
                <a:off x="7593154" y="1355805"/>
                <a:ext cx="2262372"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sp>
        <p:nvSpPr>
          <p:cNvPr id="1048892" name="Google Shape;270;p13"/>
          <p:cNvSpPr txBox="1"/>
          <p:nvPr>
            <p:ph type="title" idx="6"/>
          </p:nvPr>
        </p:nvSpPr>
        <p:spPr>
          <a:xfrm>
            <a:off x="607863" y="431217"/>
            <a:ext cx="7795800" cy="730800"/>
          </a:xfrm>
          <a:prstGeom prst="rect"/>
        </p:spPr>
        <p:txBody>
          <a:bodyPr anchor="t" anchorCtr="0" bIns="91425" lIns="91425" rIns="91425" spcFirstLastPara="1" tIns="91425" wrap="square">
            <a:noAutofit/>
          </a:bodyPr>
          <a:lstStyle>
            <a:lvl1pPr lvl="0" rtl="0">
              <a:spcBef>
                <a:spcPts val="0"/>
              </a:spcBef>
              <a:spcAft>
                <a:spcPts val="0"/>
              </a:spcAft>
              <a:buSzPts val="50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08" name="Shape 271"/>
        <p:cNvGrpSpPr/>
        <p:nvPr/>
      </p:nvGrpSpPr>
      <p:grpSpPr>
        <a:xfrm>
          <a:off x="0" y="0"/>
          <a:ext cx="0" cy="0"/>
          <a:chOff x="0" y="0"/>
          <a:chExt cx="0" cy="0"/>
        </a:xfrm>
      </p:grpSpPr>
      <p:sp>
        <p:nvSpPr>
          <p:cNvPr id="1048827" name="Google Shape;272;p14"/>
          <p:cNvSpPr txBox="1"/>
          <p:nvPr>
            <p:ph type="title"/>
          </p:nvPr>
        </p:nvSpPr>
        <p:spPr>
          <a:xfrm>
            <a:off x="615900" y="445025"/>
            <a:ext cx="79122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8828" name="Google Shape;273;p14"/>
          <p:cNvSpPr txBox="1"/>
          <p:nvPr>
            <p:ph type="subTitle" idx="1"/>
          </p:nvPr>
        </p:nvSpPr>
        <p:spPr>
          <a:xfrm>
            <a:off x="2094221" y="3970450"/>
            <a:ext cx="2363700" cy="491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2800"/>
              <a:buNone/>
              <a:defRPr b="0" sz="1200">
                <a:solidFill>
                  <a:schemeClr val="dk1"/>
                </a:solidFill>
              </a:defRPr>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sp>
        <p:nvSpPr>
          <p:cNvPr id="1048829" name="Google Shape;274;p14"/>
          <p:cNvSpPr txBox="1"/>
          <p:nvPr>
            <p:ph type="subTitle" idx="2"/>
          </p:nvPr>
        </p:nvSpPr>
        <p:spPr>
          <a:xfrm>
            <a:off x="4678796" y="3970450"/>
            <a:ext cx="2363700" cy="491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2800"/>
              <a:buNone/>
              <a:defRPr b="0" sz="1200">
                <a:solidFill>
                  <a:schemeClr val="dk1"/>
                </a:solidFill>
              </a:defRPr>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sp>
        <p:nvSpPr>
          <p:cNvPr id="1048830" name="Google Shape;275;p14"/>
          <p:cNvSpPr txBox="1"/>
          <p:nvPr>
            <p:ph type="title" idx="3" hasCustomPrompt="1"/>
          </p:nvPr>
        </p:nvSpPr>
        <p:spPr>
          <a:xfrm>
            <a:off x="2500925" y="1515826"/>
            <a:ext cx="1549800" cy="676800"/>
          </a:xfrm>
          <a:prstGeom prst="rect"/>
        </p:spPr>
        <p:txBody>
          <a:bodyPr anchor="b" anchorCtr="0" bIns="91425" lIns="91425" rIns="91425" spcFirstLastPara="1" tIns="91425" wrap="square">
            <a:noAutofit/>
          </a:bodyPr>
          <a:lstStyle>
            <a:lvl1pPr algn="ctr" lvl="0" rtl="0">
              <a:spcBef>
                <a:spcPts val="0"/>
              </a:spcBef>
              <a:spcAft>
                <a:spcPts val="0"/>
              </a:spcAft>
              <a:buSzPts val="4400"/>
              <a:buNone/>
              <a:defRPr sz="44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31" name="Google Shape;276;p14"/>
          <p:cNvSpPr txBox="1"/>
          <p:nvPr>
            <p:ph type="title" idx="4" hasCustomPrompt="1"/>
          </p:nvPr>
        </p:nvSpPr>
        <p:spPr>
          <a:xfrm>
            <a:off x="5089518" y="1548415"/>
            <a:ext cx="1549800" cy="641700"/>
          </a:xfrm>
          <a:prstGeom prst="rect"/>
        </p:spPr>
        <p:txBody>
          <a:bodyPr anchor="b" anchorCtr="0" bIns="91425" lIns="91425" rIns="91425" spcFirstLastPara="1" tIns="91425" wrap="square">
            <a:noAutofit/>
          </a:bodyPr>
          <a:lstStyle>
            <a:lvl1pPr algn="ctr" lvl="0" rtl="0">
              <a:spcBef>
                <a:spcPts val="0"/>
              </a:spcBef>
              <a:spcAft>
                <a:spcPts val="0"/>
              </a:spcAft>
              <a:buSzPts val="4400"/>
              <a:buNone/>
              <a:defRPr sz="44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32" name="Google Shape;277;p14"/>
          <p:cNvSpPr txBox="1"/>
          <p:nvPr>
            <p:ph type="title" idx="5" hasCustomPrompt="1"/>
          </p:nvPr>
        </p:nvSpPr>
        <p:spPr>
          <a:xfrm>
            <a:off x="2501169" y="3247044"/>
            <a:ext cx="1549800" cy="641700"/>
          </a:xfrm>
          <a:prstGeom prst="rect"/>
        </p:spPr>
        <p:txBody>
          <a:bodyPr anchor="b" anchorCtr="0" bIns="91425" lIns="91425" rIns="91425" spcFirstLastPara="1" tIns="91425" wrap="square">
            <a:noAutofit/>
          </a:bodyPr>
          <a:lstStyle>
            <a:lvl1pPr algn="ctr" lvl="0" rtl="0">
              <a:spcBef>
                <a:spcPts val="0"/>
              </a:spcBef>
              <a:spcAft>
                <a:spcPts val="0"/>
              </a:spcAft>
              <a:buSzPts val="4400"/>
              <a:buNone/>
              <a:defRPr sz="44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33" name="Google Shape;278;p14"/>
          <p:cNvSpPr txBox="1"/>
          <p:nvPr>
            <p:ph type="title" idx="6" hasCustomPrompt="1"/>
          </p:nvPr>
        </p:nvSpPr>
        <p:spPr>
          <a:xfrm>
            <a:off x="5089762" y="3247044"/>
            <a:ext cx="1549800" cy="641700"/>
          </a:xfrm>
          <a:prstGeom prst="rect"/>
        </p:spPr>
        <p:txBody>
          <a:bodyPr anchor="b" anchorCtr="0" bIns="91425" lIns="91425" rIns="91425" spcFirstLastPara="1" tIns="91425" wrap="square">
            <a:noAutofit/>
          </a:bodyPr>
          <a:lstStyle>
            <a:lvl1pPr algn="ctr" lvl="0" rtl="0">
              <a:spcBef>
                <a:spcPts val="0"/>
              </a:spcBef>
              <a:spcAft>
                <a:spcPts val="0"/>
              </a:spcAft>
              <a:buSzPts val="4400"/>
              <a:buNone/>
              <a:defRPr sz="4400"/>
            </a:lvl1pPr>
            <a:lvl2pPr algn="ctr" lvl="1" rtl="0">
              <a:spcBef>
                <a:spcPts val="0"/>
              </a:spcBef>
              <a:spcAft>
                <a:spcPts val="0"/>
              </a:spcAft>
              <a:buSzPts val="12000"/>
              <a:buNone/>
              <a:defRPr sz="12000"/>
            </a:lvl2pPr>
            <a:lvl3pPr algn="ctr" lvl="2" rtl="0">
              <a:spcBef>
                <a:spcPts val="0"/>
              </a:spcBef>
              <a:spcAft>
                <a:spcPts val="0"/>
              </a:spcAft>
              <a:buSzPts val="12000"/>
              <a:buNone/>
              <a:defRPr sz="12000"/>
            </a:lvl3pPr>
            <a:lvl4pPr algn="ctr" lvl="3" rtl="0">
              <a:spcBef>
                <a:spcPts val="0"/>
              </a:spcBef>
              <a:spcAft>
                <a:spcPts val="0"/>
              </a:spcAft>
              <a:buSzPts val="12000"/>
              <a:buNone/>
              <a:defRPr sz="12000"/>
            </a:lvl4pPr>
            <a:lvl5pPr algn="ctr" lvl="4" rtl="0">
              <a:spcBef>
                <a:spcPts val="0"/>
              </a:spcBef>
              <a:spcAft>
                <a:spcPts val="0"/>
              </a:spcAft>
              <a:buSzPts val="12000"/>
              <a:buNone/>
              <a:defRPr sz="12000"/>
            </a:lvl5pPr>
            <a:lvl6pPr algn="ctr" lvl="5" rtl="0">
              <a:spcBef>
                <a:spcPts val="0"/>
              </a:spcBef>
              <a:spcAft>
                <a:spcPts val="0"/>
              </a:spcAft>
              <a:buSzPts val="12000"/>
              <a:buNone/>
              <a:defRPr sz="12000"/>
            </a:lvl6pPr>
            <a:lvl7pPr algn="ctr" lvl="6" rtl="0">
              <a:spcBef>
                <a:spcPts val="0"/>
              </a:spcBef>
              <a:spcAft>
                <a:spcPts val="0"/>
              </a:spcAft>
              <a:buSzPts val="12000"/>
              <a:buNone/>
              <a:defRPr sz="12000"/>
            </a:lvl7pPr>
            <a:lvl8pPr algn="ctr" lvl="7" rtl="0">
              <a:spcBef>
                <a:spcPts val="0"/>
              </a:spcBef>
              <a:spcAft>
                <a:spcPts val="0"/>
              </a:spcAft>
              <a:buSzPts val="12000"/>
              <a:buNone/>
              <a:defRPr sz="12000"/>
            </a:lvl8pPr>
            <a:lvl9pPr algn="ctr" lvl="8" rtl="0">
              <a:spcBef>
                <a:spcPts val="0"/>
              </a:spcBef>
              <a:spcAft>
                <a:spcPts val="0"/>
              </a:spcAft>
              <a:buSzPts val="12000"/>
              <a:buNone/>
              <a:defRPr sz="12000"/>
            </a:lvl9pPr>
          </a:lstStyle>
          <a:p>
            <a:r>
              <a:t>xx%</a:t>
            </a:r>
          </a:p>
        </p:txBody>
      </p:sp>
      <p:sp>
        <p:nvSpPr>
          <p:cNvPr id="1048834" name="Google Shape;279;p14"/>
          <p:cNvSpPr txBox="1"/>
          <p:nvPr>
            <p:ph type="subTitle" idx="7"/>
          </p:nvPr>
        </p:nvSpPr>
        <p:spPr>
          <a:xfrm>
            <a:off x="1974950" y="1994907"/>
            <a:ext cx="2602200" cy="360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b="1" sz="1600">
                <a:solidFill>
                  <a:schemeClr val="dk1"/>
                </a:solidFill>
              </a:defRPr>
            </a:lvl1pPr>
            <a:lvl2pPr algn="ctr" lvl="1" rtl="0">
              <a:lnSpc>
                <a:spcPct val="100000"/>
              </a:lnSpc>
              <a:spcBef>
                <a:spcPts val="0"/>
              </a:spcBef>
              <a:spcAft>
                <a:spcPts val="0"/>
              </a:spcAft>
              <a:buNone/>
              <a:defRPr b="1" sz="1600">
                <a:solidFill>
                  <a:schemeClr val="dk1"/>
                </a:solidFill>
              </a:defRPr>
            </a:lvl2pPr>
            <a:lvl3pPr algn="ctr" lvl="2" rtl="0">
              <a:lnSpc>
                <a:spcPct val="100000"/>
              </a:lnSpc>
              <a:spcBef>
                <a:spcPts val="0"/>
              </a:spcBef>
              <a:spcAft>
                <a:spcPts val="0"/>
              </a:spcAft>
              <a:buNone/>
              <a:defRPr b="1" sz="1600">
                <a:solidFill>
                  <a:schemeClr val="dk1"/>
                </a:solidFill>
              </a:defRPr>
            </a:lvl3pPr>
            <a:lvl4pPr algn="ctr" lvl="3" rtl="0">
              <a:lnSpc>
                <a:spcPct val="100000"/>
              </a:lnSpc>
              <a:spcBef>
                <a:spcPts val="0"/>
              </a:spcBef>
              <a:spcAft>
                <a:spcPts val="0"/>
              </a:spcAft>
              <a:buNone/>
              <a:defRPr b="1" sz="1600">
                <a:solidFill>
                  <a:schemeClr val="dk1"/>
                </a:solidFill>
              </a:defRPr>
            </a:lvl4pPr>
            <a:lvl5pPr algn="ctr" lvl="4" rtl="0">
              <a:lnSpc>
                <a:spcPct val="100000"/>
              </a:lnSpc>
              <a:spcBef>
                <a:spcPts val="0"/>
              </a:spcBef>
              <a:spcAft>
                <a:spcPts val="0"/>
              </a:spcAft>
              <a:buNone/>
              <a:defRPr b="1" sz="1600">
                <a:solidFill>
                  <a:schemeClr val="dk1"/>
                </a:solidFill>
              </a:defRPr>
            </a:lvl5pPr>
            <a:lvl6pPr algn="ctr" lvl="5" rtl="0">
              <a:lnSpc>
                <a:spcPct val="100000"/>
              </a:lnSpc>
              <a:spcBef>
                <a:spcPts val="0"/>
              </a:spcBef>
              <a:spcAft>
                <a:spcPts val="0"/>
              </a:spcAft>
              <a:buNone/>
              <a:defRPr b="1" sz="1600">
                <a:solidFill>
                  <a:schemeClr val="dk1"/>
                </a:solidFill>
              </a:defRPr>
            </a:lvl6pPr>
            <a:lvl7pPr algn="ctr" lvl="6" rtl="0">
              <a:lnSpc>
                <a:spcPct val="100000"/>
              </a:lnSpc>
              <a:spcBef>
                <a:spcPts val="0"/>
              </a:spcBef>
              <a:spcAft>
                <a:spcPts val="0"/>
              </a:spcAft>
              <a:buNone/>
              <a:defRPr b="1" sz="1600">
                <a:solidFill>
                  <a:schemeClr val="dk1"/>
                </a:solidFill>
              </a:defRPr>
            </a:lvl7pPr>
            <a:lvl8pPr algn="ctr" lvl="7" rtl="0">
              <a:lnSpc>
                <a:spcPct val="100000"/>
              </a:lnSpc>
              <a:spcBef>
                <a:spcPts val="0"/>
              </a:spcBef>
              <a:spcAft>
                <a:spcPts val="0"/>
              </a:spcAft>
              <a:buNone/>
              <a:defRPr b="1" sz="1600">
                <a:solidFill>
                  <a:schemeClr val="dk1"/>
                </a:solidFill>
              </a:defRPr>
            </a:lvl8pPr>
            <a:lvl9pPr algn="ctr" lvl="8" rtl="0">
              <a:lnSpc>
                <a:spcPct val="100000"/>
              </a:lnSpc>
              <a:spcBef>
                <a:spcPts val="0"/>
              </a:spcBef>
              <a:spcAft>
                <a:spcPts val="0"/>
              </a:spcAft>
              <a:buNone/>
              <a:defRPr b="1" sz="1600">
                <a:solidFill>
                  <a:schemeClr val="dk1"/>
                </a:solidFill>
              </a:defRPr>
            </a:lvl9pPr>
          </a:lstStyle>
          <a:p/>
        </p:txBody>
      </p:sp>
      <p:sp>
        <p:nvSpPr>
          <p:cNvPr id="1048835" name="Google Shape;280;p14"/>
          <p:cNvSpPr txBox="1"/>
          <p:nvPr>
            <p:ph type="subTitle" idx="8"/>
          </p:nvPr>
        </p:nvSpPr>
        <p:spPr>
          <a:xfrm>
            <a:off x="4590650" y="1994907"/>
            <a:ext cx="2540100" cy="360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b="1" sz="1600">
                <a:solidFill>
                  <a:schemeClr val="dk1"/>
                </a:solidFill>
              </a:defRPr>
            </a:lvl1pPr>
            <a:lvl2pPr algn="ctr" lvl="1" rtl="0">
              <a:lnSpc>
                <a:spcPct val="100000"/>
              </a:lnSpc>
              <a:spcBef>
                <a:spcPts val="0"/>
              </a:spcBef>
              <a:spcAft>
                <a:spcPts val="0"/>
              </a:spcAft>
              <a:buNone/>
              <a:defRPr b="1" sz="1600">
                <a:solidFill>
                  <a:schemeClr val="dk1"/>
                </a:solidFill>
              </a:defRPr>
            </a:lvl2pPr>
            <a:lvl3pPr algn="ctr" lvl="2" rtl="0">
              <a:lnSpc>
                <a:spcPct val="100000"/>
              </a:lnSpc>
              <a:spcBef>
                <a:spcPts val="0"/>
              </a:spcBef>
              <a:spcAft>
                <a:spcPts val="0"/>
              </a:spcAft>
              <a:buNone/>
              <a:defRPr b="1" sz="1600">
                <a:solidFill>
                  <a:schemeClr val="dk1"/>
                </a:solidFill>
              </a:defRPr>
            </a:lvl3pPr>
            <a:lvl4pPr algn="ctr" lvl="3" rtl="0">
              <a:lnSpc>
                <a:spcPct val="100000"/>
              </a:lnSpc>
              <a:spcBef>
                <a:spcPts val="0"/>
              </a:spcBef>
              <a:spcAft>
                <a:spcPts val="0"/>
              </a:spcAft>
              <a:buNone/>
              <a:defRPr b="1" sz="1600">
                <a:solidFill>
                  <a:schemeClr val="dk1"/>
                </a:solidFill>
              </a:defRPr>
            </a:lvl4pPr>
            <a:lvl5pPr algn="ctr" lvl="4" rtl="0">
              <a:lnSpc>
                <a:spcPct val="100000"/>
              </a:lnSpc>
              <a:spcBef>
                <a:spcPts val="0"/>
              </a:spcBef>
              <a:spcAft>
                <a:spcPts val="0"/>
              </a:spcAft>
              <a:buNone/>
              <a:defRPr b="1" sz="1600">
                <a:solidFill>
                  <a:schemeClr val="dk1"/>
                </a:solidFill>
              </a:defRPr>
            </a:lvl5pPr>
            <a:lvl6pPr algn="ctr" lvl="5" rtl="0">
              <a:lnSpc>
                <a:spcPct val="100000"/>
              </a:lnSpc>
              <a:spcBef>
                <a:spcPts val="0"/>
              </a:spcBef>
              <a:spcAft>
                <a:spcPts val="0"/>
              </a:spcAft>
              <a:buNone/>
              <a:defRPr b="1" sz="1600">
                <a:solidFill>
                  <a:schemeClr val="dk1"/>
                </a:solidFill>
              </a:defRPr>
            </a:lvl6pPr>
            <a:lvl7pPr algn="ctr" lvl="6" rtl="0">
              <a:lnSpc>
                <a:spcPct val="100000"/>
              </a:lnSpc>
              <a:spcBef>
                <a:spcPts val="0"/>
              </a:spcBef>
              <a:spcAft>
                <a:spcPts val="0"/>
              </a:spcAft>
              <a:buNone/>
              <a:defRPr b="1" sz="1600">
                <a:solidFill>
                  <a:schemeClr val="dk1"/>
                </a:solidFill>
              </a:defRPr>
            </a:lvl7pPr>
            <a:lvl8pPr algn="ctr" lvl="7" rtl="0">
              <a:lnSpc>
                <a:spcPct val="100000"/>
              </a:lnSpc>
              <a:spcBef>
                <a:spcPts val="0"/>
              </a:spcBef>
              <a:spcAft>
                <a:spcPts val="0"/>
              </a:spcAft>
              <a:buNone/>
              <a:defRPr b="1" sz="1600">
                <a:solidFill>
                  <a:schemeClr val="dk1"/>
                </a:solidFill>
              </a:defRPr>
            </a:lvl8pPr>
            <a:lvl9pPr algn="ctr" lvl="8" rtl="0">
              <a:lnSpc>
                <a:spcPct val="100000"/>
              </a:lnSpc>
              <a:spcBef>
                <a:spcPts val="0"/>
              </a:spcBef>
              <a:spcAft>
                <a:spcPts val="0"/>
              </a:spcAft>
              <a:buNone/>
              <a:defRPr b="1" sz="1600">
                <a:solidFill>
                  <a:schemeClr val="dk1"/>
                </a:solidFill>
              </a:defRPr>
            </a:lvl9pPr>
          </a:lstStyle>
          <a:p/>
        </p:txBody>
      </p:sp>
      <p:sp>
        <p:nvSpPr>
          <p:cNvPr id="1048836" name="Google Shape;281;p14"/>
          <p:cNvSpPr txBox="1"/>
          <p:nvPr>
            <p:ph type="subTitle" idx="9"/>
          </p:nvPr>
        </p:nvSpPr>
        <p:spPr>
          <a:xfrm>
            <a:off x="4567075" y="3697600"/>
            <a:ext cx="2602200" cy="360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b="1" sz="1600">
                <a:solidFill>
                  <a:schemeClr val="dk1"/>
                </a:solidFill>
              </a:defRPr>
            </a:lvl1pPr>
            <a:lvl2pPr algn="ctr" lvl="1" rtl="0">
              <a:lnSpc>
                <a:spcPct val="100000"/>
              </a:lnSpc>
              <a:spcBef>
                <a:spcPts val="0"/>
              </a:spcBef>
              <a:spcAft>
                <a:spcPts val="0"/>
              </a:spcAft>
              <a:buNone/>
              <a:defRPr b="1" sz="1600">
                <a:solidFill>
                  <a:schemeClr val="dk1"/>
                </a:solidFill>
              </a:defRPr>
            </a:lvl2pPr>
            <a:lvl3pPr algn="ctr" lvl="2" rtl="0">
              <a:lnSpc>
                <a:spcPct val="100000"/>
              </a:lnSpc>
              <a:spcBef>
                <a:spcPts val="0"/>
              </a:spcBef>
              <a:spcAft>
                <a:spcPts val="0"/>
              </a:spcAft>
              <a:buNone/>
              <a:defRPr b="1" sz="1600">
                <a:solidFill>
                  <a:schemeClr val="dk1"/>
                </a:solidFill>
              </a:defRPr>
            </a:lvl3pPr>
            <a:lvl4pPr algn="ctr" lvl="3" rtl="0">
              <a:lnSpc>
                <a:spcPct val="100000"/>
              </a:lnSpc>
              <a:spcBef>
                <a:spcPts val="0"/>
              </a:spcBef>
              <a:spcAft>
                <a:spcPts val="0"/>
              </a:spcAft>
              <a:buNone/>
              <a:defRPr b="1" sz="1600">
                <a:solidFill>
                  <a:schemeClr val="dk1"/>
                </a:solidFill>
              </a:defRPr>
            </a:lvl4pPr>
            <a:lvl5pPr algn="ctr" lvl="4" rtl="0">
              <a:lnSpc>
                <a:spcPct val="100000"/>
              </a:lnSpc>
              <a:spcBef>
                <a:spcPts val="0"/>
              </a:spcBef>
              <a:spcAft>
                <a:spcPts val="0"/>
              </a:spcAft>
              <a:buNone/>
              <a:defRPr b="1" sz="1600">
                <a:solidFill>
                  <a:schemeClr val="dk1"/>
                </a:solidFill>
              </a:defRPr>
            </a:lvl5pPr>
            <a:lvl6pPr algn="ctr" lvl="5" rtl="0">
              <a:lnSpc>
                <a:spcPct val="100000"/>
              </a:lnSpc>
              <a:spcBef>
                <a:spcPts val="0"/>
              </a:spcBef>
              <a:spcAft>
                <a:spcPts val="0"/>
              </a:spcAft>
              <a:buNone/>
              <a:defRPr b="1" sz="1600">
                <a:solidFill>
                  <a:schemeClr val="dk1"/>
                </a:solidFill>
              </a:defRPr>
            </a:lvl6pPr>
            <a:lvl7pPr algn="ctr" lvl="6" rtl="0">
              <a:lnSpc>
                <a:spcPct val="100000"/>
              </a:lnSpc>
              <a:spcBef>
                <a:spcPts val="0"/>
              </a:spcBef>
              <a:spcAft>
                <a:spcPts val="0"/>
              </a:spcAft>
              <a:buNone/>
              <a:defRPr b="1" sz="1600">
                <a:solidFill>
                  <a:schemeClr val="dk1"/>
                </a:solidFill>
              </a:defRPr>
            </a:lvl7pPr>
            <a:lvl8pPr algn="ctr" lvl="7" rtl="0">
              <a:lnSpc>
                <a:spcPct val="100000"/>
              </a:lnSpc>
              <a:spcBef>
                <a:spcPts val="0"/>
              </a:spcBef>
              <a:spcAft>
                <a:spcPts val="0"/>
              </a:spcAft>
              <a:buNone/>
              <a:defRPr b="1" sz="1600">
                <a:solidFill>
                  <a:schemeClr val="dk1"/>
                </a:solidFill>
              </a:defRPr>
            </a:lvl8pPr>
            <a:lvl9pPr algn="ctr" lvl="8" rtl="0">
              <a:lnSpc>
                <a:spcPct val="100000"/>
              </a:lnSpc>
              <a:spcBef>
                <a:spcPts val="0"/>
              </a:spcBef>
              <a:spcAft>
                <a:spcPts val="0"/>
              </a:spcAft>
              <a:buNone/>
              <a:defRPr b="1" sz="1600">
                <a:solidFill>
                  <a:schemeClr val="dk1"/>
                </a:solidFill>
              </a:defRPr>
            </a:lvl9pPr>
          </a:lstStyle>
          <a:p/>
        </p:txBody>
      </p:sp>
      <p:sp>
        <p:nvSpPr>
          <p:cNvPr id="1048837" name="Google Shape;282;p14"/>
          <p:cNvSpPr txBox="1"/>
          <p:nvPr>
            <p:ph type="subTitle" idx="13"/>
          </p:nvPr>
        </p:nvSpPr>
        <p:spPr>
          <a:xfrm>
            <a:off x="2093196" y="2266029"/>
            <a:ext cx="2363700" cy="491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2800"/>
              <a:buNone/>
              <a:defRPr b="0" sz="1200">
                <a:solidFill>
                  <a:schemeClr val="dk1"/>
                </a:solidFill>
              </a:defRPr>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sp>
        <p:nvSpPr>
          <p:cNvPr id="1048838" name="Google Shape;283;p14"/>
          <p:cNvSpPr txBox="1"/>
          <p:nvPr>
            <p:ph type="subTitle" idx="14"/>
          </p:nvPr>
        </p:nvSpPr>
        <p:spPr>
          <a:xfrm>
            <a:off x="4682796" y="2263629"/>
            <a:ext cx="2363700" cy="491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2800"/>
              <a:buNone/>
              <a:defRPr b="0" sz="1200">
                <a:solidFill>
                  <a:schemeClr val="dk1"/>
                </a:solidFill>
              </a:defRPr>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sp>
        <p:nvSpPr>
          <p:cNvPr id="1048839" name="Google Shape;284;p14"/>
          <p:cNvSpPr txBox="1"/>
          <p:nvPr>
            <p:ph type="subTitle" idx="15"/>
          </p:nvPr>
        </p:nvSpPr>
        <p:spPr>
          <a:xfrm>
            <a:off x="1973950" y="3697600"/>
            <a:ext cx="2602200" cy="360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b="1" sz="1600">
                <a:solidFill>
                  <a:schemeClr val="dk1"/>
                </a:solidFill>
              </a:defRPr>
            </a:lvl1pPr>
            <a:lvl2pPr algn="ctr" lvl="1" rtl="0">
              <a:lnSpc>
                <a:spcPct val="100000"/>
              </a:lnSpc>
              <a:spcBef>
                <a:spcPts val="0"/>
              </a:spcBef>
              <a:spcAft>
                <a:spcPts val="0"/>
              </a:spcAft>
              <a:buNone/>
              <a:defRPr b="1" sz="1600">
                <a:solidFill>
                  <a:schemeClr val="dk1"/>
                </a:solidFill>
              </a:defRPr>
            </a:lvl2pPr>
            <a:lvl3pPr algn="ctr" lvl="2" rtl="0">
              <a:lnSpc>
                <a:spcPct val="100000"/>
              </a:lnSpc>
              <a:spcBef>
                <a:spcPts val="0"/>
              </a:spcBef>
              <a:spcAft>
                <a:spcPts val="0"/>
              </a:spcAft>
              <a:buNone/>
              <a:defRPr b="1" sz="1600">
                <a:solidFill>
                  <a:schemeClr val="dk1"/>
                </a:solidFill>
              </a:defRPr>
            </a:lvl3pPr>
            <a:lvl4pPr algn="ctr" lvl="3" rtl="0">
              <a:lnSpc>
                <a:spcPct val="100000"/>
              </a:lnSpc>
              <a:spcBef>
                <a:spcPts val="0"/>
              </a:spcBef>
              <a:spcAft>
                <a:spcPts val="0"/>
              </a:spcAft>
              <a:buNone/>
              <a:defRPr b="1" sz="1600">
                <a:solidFill>
                  <a:schemeClr val="dk1"/>
                </a:solidFill>
              </a:defRPr>
            </a:lvl4pPr>
            <a:lvl5pPr algn="ctr" lvl="4" rtl="0">
              <a:lnSpc>
                <a:spcPct val="100000"/>
              </a:lnSpc>
              <a:spcBef>
                <a:spcPts val="0"/>
              </a:spcBef>
              <a:spcAft>
                <a:spcPts val="0"/>
              </a:spcAft>
              <a:buNone/>
              <a:defRPr b="1" sz="1600">
                <a:solidFill>
                  <a:schemeClr val="dk1"/>
                </a:solidFill>
              </a:defRPr>
            </a:lvl5pPr>
            <a:lvl6pPr algn="ctr" lvl="5" rtl="0">
              <a:lnSpc>
                <a:spcPct val="100000"/>
              </a:lnSpc>
              <a:spcBef>
                <a:spcPts val="0"/>
              </a:spcBef>
              <a:spcAft>
                <a:spcPts val="0"/>
              </a:spcAft>
              <a:buNone/>
              <a:defRPr b="1" sz="1600">
                <a:solidFill>
                  <a:schemeClr val="dk1"/>
                </a:solidFill>
              </a:defRPr>
            </a:lvl6pPr>
            <a:lvl7pPr algn="ctr" lvl="6" rtl="0">
              <a:lnSpc>
                <a:spcPct val="100000"/>
              </a:lnSpc>
              <a:spcBef>
                <a:spcPts val="0"/>
              </a:spcBef>
              <a:spcAft>
                <a:spcPts val="0"/>
              </a:spcAft>
              <a:buNone/>
              <a:defRPr b="1" sz="1600">
                <a:solidFill>
                  <a:schemeClr val="dk1"/>
                </a:solidFill>
              </a:defRPr>
            </a:lvl7pPr>
            <a:lvl8pPr algn="ctr" lvl="7" rtl="0">
              <a:lnSpc>
                <a:spcPct val="100000"/>
              </a:lnSpc>
              <a:spcBef>
                <a:spcPts val="0"/>
              </a:spcBef>
              <a:spcAft>
                <a:spcPts val="0"/>
              </a:spcAft>
              <a:buNone/>
              <a:defRPr b="1" sz="1600">
                <a:solidFill>
                  <a:schemeClr val="dk1"/>
                </a:solidFill>
              </a:defRPr>
            </a:lvl8pPr>
            <a:lvl9pPr algn="ctr" lvl="8" rtl="0">
              <a:lnSpc>
                <a:spcPct val="100000"/>
              </a:lnSpc>
              <a:spcBef>
                <a:spcPts val="0"/>
              </a:spcBef>
              <a:spcAft>
                <a:spcPts val="0"/>
              </a:spcAft>
              <a:buNone/>
              <a:defRPr b="1" sz="1600">
                <a:solidFill>
                  <a:schemeClr val="dk1"/>
                </a:solidFill>
              </a:defRPr>
            </a:lvl9pPr>
          </a:lstStyle>
          <a:p/>
        </p:txBody>
      </p:sp>
      <p:grpSp>
        <p:nvGrpSpPr>
          <p:cNvPr id="109" name="Google Shape;285;p14"/>
          <p:cNvGrpSpPr/>
          <p:nvPr/>
        </p:nvGrpSpPr>
        <p:grpSpPr>
          <a:xfrm>
            <a:off x="7132667" y="105825"/>
            <a:ext cx="1888761" cy="1762891"/>
            <a:chOff x="7280351" y="0"/>
            <a:chExt cx="1888761" cy="1762891"/>
          </a:xfrm>
        </p:grpSpPr>
        <p:sp>
          <p:nvSpPr>
            <p:cNvPr id="1048840" name="Google Shape;286;p14"/>
            <p:cNvSpPr/>
            <p:nvPr/>
          </p:nvSpPr>
          <p:spPr>
            <a:xfrm>
              <a:off x="771269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1" name="Google Shape;287;p14"/>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2" name="Google Shape;288;p14"/>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3" name="Google Shape;289;p14"/>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4" name="Google Shape;290;p14"/>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5" name="Google Shape;291;p14"/>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6" name="Google Shape;292;p14"/>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7" name="Google Shape;293;p14"/>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8" name="Google Shape;294;p14"/>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9" name="Google Shape;295;p14"/>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0" name="Google Shape;296;p14"/>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1" name="Google Shape;297;p14"/>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2" name="Google Shape;298;p14"/>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3" name="Google Shape;299;p14"/>
            <p:cNvSpPr/>
            <p:nvPr/>
          </p:nvSpPr>
          <p:spPr>
            <a:xfrm>
              <a:off x="8788360" y="1192870"/>
              <a:ext cx="234955" cy="169206"/>
            </a:xfrm>
            <a:custGeom>
              <a:avLst/>
              <a:ah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4" name="Google Shape;300;p14"/>
            <p:cNvSpPr/>
            <p:nvPr/>
          </p:nvSpPr>
          <p:spPr>
            <a:xfrm rot="-5564026">
              <a:off x="8888536" y="15600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5" name="Google Shape;301;p14"/>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6" name="Google Shape;302;p14"/>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7" name="Google Shape;303;p14"/>
            <p:cNvSpPr/>
            <p:nvPr/>
          </p:nvSpPr>
          <p:spPr>
            <a:xfrm>
              <a:off x="7466088" y="287780"/>
              <a:ext cx="264642" cy="134995"/>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8" name="Google Shape;304;p14"/>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9" name="Google Shape;305;p14"/>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0" name="Google Shape;306;p14"/>
            <p:cNvSpPr/>
            <p:nvPr/>
          </p:nvSpPr>
          <p:spPr>
            <a:xfrm>
              <a:off x="7280351" y="24524"/>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1" name="Google Shape;307;p14"/>
            <p:cNvSpPr/>
            <p:nvPr/>
          </p:nvSpPr>
          <p:spPr>
            <a:xfrm>
              <a:off x="8574014" y="1429612"/>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8862" name="Google Shape;308;p14"/>
          <p:cNvSpPr/>
          <p:nvPr/>
        </p:nvSpPr>
        <p:spPr>
          <a:xfrm>
            <a:off x="8740853" y="2107405"/>
            <a:ext cx="264642" cy="134995"/>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39" name="Shape 309"/>
        <p:cNvGrpSpPr/>
        <p:nvPr/>
      </p:nvGrpSpPr>
      <p:grpSpPr>
        <a:xfrm>
          <a:off x="0" y="0"/>
          <a:ext cx="0" cy="0"/>
          <a:chOff x="0" y="0"/>
          <a:chExt cx="0" cy="0"/>
        </a:xfrm>
      </p:grpSpPr>
      <p:sp>
        <p:nvSpPr>
          <p:cNvPr id="1048578" name="Google Shape;310;p15"/>
          <p:cNvSpPr txBox="1"/>
          <p:nvPr>
            <p:ph type="subTitle" idx="1"/>
          </p:nvPr>
        </p:nvSpPr>
        <p:spPr>
          <a:xfrm>
            <a:off x="768044" y="2244909"/>
            <a:ext cx="2183700" cy="57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sz="1200"/>
            </a:lvl1pPr>
            <a:lvl2pPr algn="ctr" lvl="1" rtl="0">
              <a:lnSpc>
                <a:spcPct val="100000"/>
              </a:lnSpc>
              <a:spcBef>
                <a:spcPts val="1600"/>
              </a:spcBef>
              <a:spcAft>
                <a:spcPts val="0"/>
              </a:spcAft>
              <a:buNone/>
              <a:defRPr sz="1200"/>
            </a:lvl2pPr>
            <a:lvl3pPr algn="ctr" lvl="2" rtl="0">
              <a:lnSpc>
                <a:spcPct val="100000"/>
              </a:lnSpc>
              <a:spcBef>
                <a:spcPts val="1600"/>
              </a:spcBef>
              <a:spcAft>
                <a:spcPts val="0"/>
              </a:spcAft>
              <a:buNone/>
              <a:defRPr sz="1200"/>
            </a:lvl3pPr>
            <a:lvl4pPr algn="ctr" lvl="3" rtl="0">
              <a:lnSpc>
                <a:spcPct val="100000"/>
              </a:lnSpc>
              <a:spcBef>
                <a:spcPts val="1600"/>
              </a:spcBef>
              <a:spcAft>
                <a:spcPts val="0"/>
              </a:spcAft>
              <a:buNone/>
              <a:defRPr sz="1200"/>
            </a:lvl4pPr>
            <a:lvl5pPr algn="ctr" lvl="4" rtl="0">
              <a:lnSpc>
                <a:spcPct val="100000"/>
              </a:lnSpc>
              <a:spcBef>
                <a:spcPts val="1600"/>
              </a:spcBef>
              <a:spcAft>
                <a:spcPts val="0"/>
              </a:spcAft>
              <a:buNone/>
              <a:defRPr sz="1200"/>
            </a:lvl5pPr>
            <a:lvl6pPr algn="ctr" lvl="5" rtl="0">
              <a:lnSpc>
                <a:spcPct val="100000"/>
              </a:lnSpc>
              <a:spcBef>
                <a:spcPts val="1600"/>
              </a:spcBef>
              <a:spcAft>
                <a:spcPts val="0"/>
              </a:spcAft>
              <a:buNone/>
              <a:defRPr sz="1200"/>
            </a:lvl6pPr>
            <a:lvl7pPr algn="ctr" lvl="6" rtl="0">
              <a:lnSpc>
                <a:spcPct val="100000"/>
              </a:lnSpc>
              <a:spcBef>
                <a:spcPts val="1600"/>
              </a:spcBef>
              <a:spcAft>
                <a:spcPts val="0"/>
              </a:spcAft>
              <a:buNone/>
              <a:defRPr sz="1200"/>
            </a:lvl7pPr>
            <a:lvl8pPr algn="ctr" lvl="7" rtl="0">
              <a:lnSpc>
                <a:spcPct val="100000"/>
              </a:lnSpc>
              <a:spcBef>
                <a:spcPts val="1600"/>
              </a:spcBef>
              <a:spcAft>
                <a:spcPts val="0"/>
              </a:spcAft>
              <a:buNone/>
              <a:defRPr sz="1200"/>
            </a:lvl8pPr>
            <a:lvl9pPr algn="ctr" lvl="8" rtl="0">
              <a:lnSpc>
                <a:spcPct val="100000"/>
              </a:lnSpc>
              <a:spcBef>
                <a:spcPts val="1600"/>
              </a:spcBef>
              <a:spcAft>
                <a:spcPts val="1600"/>
              </a:spcAft>
              <a:buNone/>
              <a:defRPr sz="1200"/>
            </a:lvl9pPr>
          </a:lstStyle>
          <a:p/>
        </p:txBody>
      </p:sp>
      <p:sp>
        <p:nvSpPr>
          <p:cNvPr id="1048579" name="Google Shape;311;p15"/>
          <p:cNvSpPr txBox="1"/>
          <p:nvPr>
            <p:ph type="subTitle" idx="2"/>
          </p:nvPr>
        </p:nvSpPr>
        <p:spPr>
          <a:xfrm>
            <a:off x="6207714" y="2244909"/>
            <a:ext cx="2183700" cy="57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sz="1200"/>
            </a:lvl1pPr>
            <a:lvl2pPr algn="ctr" lvl="1" rtl="0">
              <a:lnSpc>
                <a:spcPct val="100000"/>
              </a:lnSpc>
              <a:spcBef>
                <a:spcPts val="1600"/>
              </a:spcBef>
              <a:spcAft>
                <a:spcPts val="0"/>
              </a:spcAft>
              <a:buNone/>
              <a:defRPr sz="1200"/>
            </a:lvl2pPr>
            <a:lvl3pPr algn="ctr" lvl="2" rtl="0">
              <a:lnSpc>
                <a:spcPct val="100000"/>
              </a:lnSpc>
              <a:spcBef>
                <a:spcPts val="1600"/>
              </a:spcBef>
              <a:spcAft>
                <a:spcPts val="0"/>
              </a:spcAft>
              <a:buNone/>
              <a:defRPr sz="1200"/>
            </a:lvl3pPr>
            <a:lvl4pPr algn="ctr" lvl="3" rtl="0">
              <a:lnSpc>
                <a:spcPct val="100000"/>
              </a:lnSpc>
              <a:spcBef>
                <a:spcPts val="1600"/>
              </a:spcBef>
              <a:spcAft>
                <a:spcPts val="0"/>
              </a:spcAft>
              <a:buNone/>
              <a:defRPr sz="1200"/>
            </a:lvl4pPr>
            <a:lvl5pPr algn="ctr" lvl="4" rtl="0">
              <a:lnSpc>
                <a:spcPct val="100000"/>
              </a:lnSpc>
              <a:spcBef>
                <a:spcPts val="1600"/>
              </a:spcBef>
              <a:spcAft>
                <a:spcPts val="0"/>
              </a:spcAft>
              <a:buNone/>
              <a:defRPr sz="1200"/>
            </a:lvl5pPr>
            <a:lvl6pPr algn="ctr" lvl="5" rtl="0">
              <a:lnSpc>
                <a:spcPct val="100000"/>
              </a:lnSpc>
              <a:spcBef>
                <a:spcPts val="1600"/>
              </a:spcBef>
              <a:spcAft>
                <a:spcPts val="0"/>
              </a:spcAft>
              <a:buNone/>
              <a:defRPr sz="1200"/>
            </a:lvl6pPr>
            <a:lvl7pPr algn="ctr" lvl="6" rtl="0">
              <a:lnSpc>
                <a:spcPct val="100000"/>
              </a:lnSpc>
              <a:spcBef>
                <a:spcPts val="1600"/>
              </a:spcBef>
              <a:spcAft>
                <a:spcPts val="0"/>
              </a:spcAft>
              <a:buNone/>
              <a:defRPr sz="1200"/>
            </a:lvl7pPr>
            <a:lvl8pPr algn="ctr" lvl="7" rtl="0">
              <a:lnSpc>
                <a:spcPct val="100000"/>
              </a:lnSpc>
              <a:spcBef>
                <a:spcPts val="1600"/>
              </a:spcBef>
              <a:spcAft>
                <a:spcPts val="0"/>
              </a:spcAft>
              <a:buNone/>
              <a:defRPr sz="1200"/>
            </a:lvl8pPr>
            <a:lvl9pPr algn="ctr" lvl="8" rtl="0">
              <a:lnSpc>
                <a:spcPct val="100000"/>
              </a:lnSpc>
              <a:spcBef>
                <a:spcPts val="1600"/>
              </a:spcBef>
              <a:spcAft>
                <a:spcPts val="1600"/>
              </a:spcAft>
              <a:buNone/>
              <a:defRPr sz="1200"/>
            </a:lvl9pPr>
          </a:lstStyle>
          <a:p/>
        </p:txBody>
      </p:sp>
      <p:sp>
        <p:nvSpPr>
          <p:cNvPr id="1048580" name="Google Shape;312;p15"/>
          <p:cNvSpPr txBox="1"/>
          <p:nvPr>
            <p:ph type="subTitle" idx="3"/>
          </p:nvPr>
        </p:nvSpPr>
        <p:spPr>
          <a:xfrm>
            <a:off x="3480150" y="3893952"/>
            <a:ext cx="2183700" cy="57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sz="1200"/>
            </a:lvl1pPr>
            <a:lvl2pPr algn="ctr" lvl="1" rtl="0">
              <a:lnSpc>
                <a:spcPct val="100000"/>
              </a:lnSpc>
              <a:spcBef>
                <a:spcPts val="1600"/>
              </a:spcBef>
              <a:spcAft>
                <a:spcPts val="0"/>
              </a:spcAft>
              <a:buNone/>
              <a:defRPr sz="1200"/>
            </a:lvl2pPr>
            <a:lvl3pPr algn="ctr" lvl="2" rtl="0">
              <a:lnSpc>
                <a:spcPct val="100000"/>
              </a:lnSpc>
              <a:spcBef>
                <a:spcPts val="1600"/>
              </a:spcBef>
              <a:spcAft>
                <a:spcPts val="0"/>
              </a:spcAft>
              <a:buNone/>
              <a:defRPr sz="1200"/>
            </a:lvl3pPr>
            <a:lvl4pPr algn="ctr" lvl="3" rtl="0">
              <a:lnSpc>
                <a:spcPct val="100000"/>
              </a:lnSpc>
              <a:spcBef>
                <a:spcPts val="1600"/>
              </a:spcBef>
              <a:spcAft>
                <a:spcPts val="0"/>
              </a:spcAft>
              <a:buNone/>
              <a:defRPr sz="1200"/>
            </a:lvl4pPr>
            <a:lvl5pPr algn="ctr" lvl="4" rtl="0">
              <a:lnSpc>
                <a:spcPct val="100000"/>
              </a:lnSpc>
              <a:spcBef>
                <a:spcPts val="1600"/>
              </a:spcBef>
              <a:spcAft>
                <a:spcPts val="0"/>
              </a:spcAft>
              <a:buNone/>
              <a:defRPr sz="1200"/>
            </a:lvl5pPr>
            <a:lvl6pPr algn="ctr" lvl="5" rtl="0">
              <a:lnSpc>
                <a:spcPct val="100000"/>
              </a:lnSpc>
              <a:spcBef>
                <a:spcPts val="1600"/>
              </a:spcBef>
              <a:spcAft>
                <a:spcPts val="0"/>
              </a:spcAft>
              <a:buNone/>
              <a:defRPr sz="1200"/>
            </a:lvl6pPr>
            <a:lvl7pPr algn="ctr" lvl="6" rtl="0">
              <a:lnSpc>
                <a:spcPct val="100000"/>
              </a:lnSpc>
              <a:spcBef>
                <a:spcPts val="1600"/>
              </a:spcBef>
              <a:spcAft>
                <a:spcPts val="0"/>
              </a:spcAft>
              <a:buNone/>
              <a:defRPr sz="1200"/>
            </a:lvl7pPr>
            <a:lvl8pPr algn="ctr" lvl="7" rtl="0">
              <a:lnSpc>
                <a:spcPct val="100000"/>
              </a:lnSpc>
              <a:spcBef>
                <a:spcPts val="1600"/>
              </a:spcBef>
              <a:spcAft>
                <a:spcPts val="0"/>
              </a:spcAft>
              <a:buNone/>
              <a:defRPr sz="1200"/>
            </a:lvl8pPr>
            <a:lvl9pPr algn="ctr" lvl="8" rtl="0">
              <a:lnSpc>
                <a:spcPct val="100000"/>
              </a:lnSpc>
              <a:spcBef>
                <a:spcPts val="1600"/>
              </a:spcBef>
              <a:spcAft>
                <a:spcPts val="1600"/>
              </a:spcAft>
              <a:buNone/>
              <a:defRPr sz="1200"/>
            </a:lvl9pPr>
          </a:lstStyle>
          <a:p/>
        </p:txBody>
      </p:sp>
      <p:sp>
        <p:nvSpPr>
          <p:cNvPr id="1048581" name="Google Shape;313;p15"/>
          <p:cNvSpPr txBox="1"/>
          <p:nvPr>
            <p:ph type="subTitle" idx="4"/>
          </p:nvPr>
        </p:nvSpPr>
        <p:spPr>
          <a:xfrm>
            <a:off x="3480150" y="2244909"/>
            <a:ext cx="2183700" cy="57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sz="1200"/>
            </a:lvl1pPr>
            <a:lvl2pPr algn="ctr" lvl="1" rtl="0">
              <a:lnSpc>
                <a:spcPct val="100000"/>
              </a:lnSpc>
              <a:spcBef>
                <a:spcPts val="1600"/>
              </a:spcBef>
              <a:spcAft>
                <a:spcPts val="0"/>
              </a:spcAft>
              <a:buNone/>
              <a:defRPr sz="1200"/>
            </a:lvl2pPr>
            <a:lvl3pPr algn="ctr" lvl="2" rtl="0">
              <a:lnSpc>
                <a:spcPct val="100000"/>
              </a:lnSpc>
              <a:spcBef>
                <a:spcPts val="1600"/>
              </a:spcBef>
              <a:spcAft>
                <a:spcPts val="0"/>
              </a:spcAft>
              <a:buNone/>
              <a:defRPr sz="1200"/>
            </a:lvl3pPr>
            <a:lvl4pPr algn="ctr" lvl="3" rtl="0">
              <a:lnSpc>
                <a:spcPct val="100000"/>
              </a:lnSpc>
              <a:spcBef>
                <a:spcPts val="1600"/>
              </a:spcBef>
              <a:spcAft>
                <a:spcPts val="0"/>
              </a:spcAft>
              <a:buNone/>
              <a:defRPr sz="1200"/>
            </a:lvl4pPr>
            <a:lvl5pPr algn="ctr" lvl="4" rtl="0">
              <a:lnSpc>
                <a:spcPct val="100000"/>
              </a:lnSpc>
              <a:spcBef>
                <a:spcPts val="1600"/>
              </a:spcBef>
              <a:spcAft>
                <a:spcPts val="0"/>
              </a:spcAft>
              <a:buNone/>
              <a:defRPr sz="1200"/>
            </a:lvl5pPr>
            <a:lvl6pPr algn="ctr" lvl="5" rtl="0">
              <a:lnSpc>
                <a:spcPct val="100000"/>
              </a:lnSpc>
              <a:spcBef>
                <a:spcPts val="1600"/>
              </a:spcBef>
              <a:spcAft>
                <a:spcPts val="0"/>
              </a:spcAft>
              <a:buNone/>
              <a:defRPr sz="1200"/>
            </a:lvl6pPr>
            <a:lvl7pPr algn="ctr" lvl="6" rtl="0">
              <a:lnSpc>
                <a:spcPct val="100000"/>
              </a:lnSpc>
              <a:spcBef>
                <a:spcPts val="1600"/>
              </a:spcBef>
              <a:spcAft>
                <a:spcPts val="0"/>
              </a:spcAft>
              <a:buNone/>
              <a:defRPr sz="1200"/>
            </a:lvl7pPr>
            <a:lvl8pPr algn="ctr" lvl="7" rtl="0">
              <a:lnSpc>
                <a:spcPct val="100000"/>
              </a:lnSpc>
              <a:spcBef>
                <a:spcPts val="1600"/>
              </a:spcBef>
              <a:spcAft>
                <a:spcPts val="0"/>
              </a:spcAft>
              <a:buNone/>
              <a:defRPr sz="1200"/>
            </a:lvl8pPr>
            <a:lvl9pPr algn="ctr" lvl="8" rtl="0">
              <a:lnSpc>
                <a:spcPct val="100000"/>
              </a:lnSpc>
              <a:spcBef>
                <a:spcPts val="1600"/>
              </a:spcBef>
              <a:spcAft>
                <a:spcPts val="1600"/>
              </a:spcAft>
              <a:buNone/>
              <a:defRPr sz="1200"/>
            </a:lvl9pPr>
          </a:lstStyle>
          <a:p/>
        </p:txBody>
      </p:sp>
      <p:grpSp>
        <p:nvGrpSpPr>
          <p:cNvPr id="40" name="Google Shape;314;p15"/>
          <p:cNvGrpSpPr/>
          <p:nvPr/>
        </p:nvGrpSpPr>
        <p:grpSpPr>
          <a:xfrm rot="10800000">
            <a:off x="7873889" y="1222088"/>
            <a:ext cx="1336921" cy="181834"/>
            <a:chOff x="7591575" y="960850"/>
            <a:chExt cx="1049388" cy="128341"/>
          </a:xfrm>
        </p:grpSpPr>
        <p:sp>
          <p:nvSpPr>
            <p:cNvPr id="1048582" name="Google Shape;315;p15"/>
            <p:cNvSpPr/>
            <p:nvPr/>
          </p:nvSpPr>
          <p:spPr>
            <a:xfrm>
              <a:off x="7592364" y="960850"/>
              <a:ext cx="514794" cy="32804"/>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583" name="Google Shape;316;p15"/>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sp>
        <p:nvSpPr>
          <p:cNvPr id="1048584" name="Google Shape;317;p15"/>
          <p:cNvSpPr txBox="1"/>
          <p:nvPr>
            <p:ph type="subTitle" idx="5"/>
          </p:nvPr>
        </p:nvSpPr>
        <p:spPr>
          <a:xfrm>
            <a:off x="767699" y="3893952"/>
            <a:ext cx="2183700" cy="57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sz="1200"/>
            </a:lvl1pPr>
            <a:lvl2pPr algn="ctr" lvl="1" rtl="0">
              <a:lnSpc>
                <a:spcPct val="100000"/>
              </a:lnSpc>
              <a:spcBef>
                <a:spcPts val="1600"/>
              </a:spcBef>
              <a:spcAft>
                <a:spcPts val="0"/>
              </a:spcAft>
              <a:buNone/>
              <a:defRPr sz="1200"/>
            </a:lvl2pPr>
            <a:lvl3pPr algn="ctr" lvl="2" rtl="0">
              <a:lnSpc>
                <a:spcPct val="100000"/>
              </a:lnSpc>
              <a:spcBef>
                <a:spcPts val="1600"/>
              </a:spcBef>
              <a:spcAft>
                <a:spcPts val="0"/>
              </a:spcAft>
              <a:buNone/>
              <a:defRPr sz="1200"/>
            </a:lvl3pPr>
            <a:lvl4pPr algn="ctr" lvl="3" rtl="0">
              <a:lnSpc>
                <a:spcPct val="100000"/>
              </a:lnSpc>
              <a:spcBef>
                <a:spcPts val="1600"/>
              </a:spcBef>
              <a:spcAft>
                <a:spcPts val="0"/>
              </a:spcAft>
              <a:buNone/>
              <a:defRPr sz="1200"/>
            </a:lvl4pPr>
            <a:lvl5pPr algn="ctr" lvl="4" rtl="0">
              <a:lnSpc>
                <a:spcPct val="100000"/>
              </a:lnSpc>
              <a:spcBef>
                <a:spcPts val="1600"/>
              </a:spcBef>
              <a:spcAft>
                <a:spcPts val="0"/>
              </a:spcAft>
              <a:buNone/>
              <a:defRPr sz="1200"/>
            </a:lvl5pPr>
            <a:lvl6pPr algn="ctr" lvl="5" rtl="0">
              <a:lnSpc>
                <a:spcPct val="100000"/>
              </a:lnSpc>
              <a:spcBef>
                <a:spcPts val="1600"/>
              </a:spcBef>
              <a:spcAft>
                <a:spcPts val="0"/>
              </a:spcAft>
              <a:buNone/>
              <a:defRPr sz="1200"/>
            </a:lvl6pPr>
            <a:lvl7pPr algn="ctr" lvl="6" rtl="0">
              <a:lnSpc>
                <a:spcPct val="100000"/>
              </a:lnSpc>
              <a:spcBef>
                <a:spcPts val="1600"/>
              </a:spcBef>
              <a:spcAft>
                <a:spcPts val="0"/>
              </a:spcAft>
              <a:buNone/>
              <a:defRPr sz="1200"/>
            </a:lvl7pPr>
            <a:lvl8pPr algn="ctr" lvl="7" rtl="0">
              <a:lnSpc>
                <a:spcPct val="100000"/>
              </a:lnSpc>
              <a:spcBef>
                <a:spcPts val="1600"/>
              </a:spcBef>
              <a:spcAft>
                <a:spcPts val="0"/>
              </a:spcAft>
              <a:buNone/>
              <a:defRPr sz="1200"/>
            </a:lvl8pPr>
            <a:lvl9pPr algn="ctr" lvl="8" rtl="0">
              <a:lnSpc>
                <a:spcPct val="100000"/>
              </a:lnSpc>
              <a:spcBef>
                <a:spcPts val="1600"/>
              </a:spcBef>
              <a:spcAft>
                <a:spcPts val="1600"/>
              </a:spcAft>
              <a:buNone/>
              <a:defRPr sz="1200"/>
            </a:lvl9pPr>
          </a:lstStyle>
          <a:p/>
        </p:txBody>
      </p:sp>
      <p:sp>
        <p:nvSpPr>
          <p:cNvPr id="1048585" name="Google Shape;318;p15"/>
          <p:cNvSpPr txBox="1"/>
          <p:nvPr>
            <p:ph type="subTitle" idx="6"/>
          </p:nvPr>
        </p:nvSpPr>
        <p:spPr>
          <a:xfrm>
            <a:off x="6207665" y="3893952"/>
            <a:ext cx="2183700" cy="572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None/>
              <a:defRPr sz="1200"/>
            </a:lvl1pPr>
            <a:lvl2pPr algn="ctr" lvl="1" rtl="0">
              <a:lnSpc>
                <a:spcPct val="100000"/>
              </a:lnSpc>
              <a:spcBef>
                <a:spcPts val="1600"/>
              </a:spcBef>
              <a:spcAft>
                <a:spcPts val="0"/>
              </a:spcAft>
              <a:buNone/>
              <a:defRPr sz="1200"/>
            </a:lvl2pPr>
            <a:lvl3pPr algn="ctr" lvl="2" rtl="0">
              <a:lnSpc>
                <a:spcPct val="100000"/>
              </a:lnSpc>
              <a:spcBef>
                <a:spcPts val="1600"/>
              </a:spcBef>
              <a:spcAft>
                <a:spcPts val="0"/>
              </a:spcAft>
              <a:buNone/>
              <a:defRPr sz="1200"/>
            </a:lvl3pPr>
            <a:lvl4pPr algn="ctr" lvl="3" rtl="0">
              <a:lnSpc>
                <a:spcPct val="100000"/>
              </a:lnSpc>
              <a:spcBef>
                <a:spcPts val="1600"/>
              </a:spcBef>
              <a:spcAft>
                <a:spcPts val="0"/>
              </a:spcAft>
              <a:buNone/>
              <a:defRPr sz="1200"/>
            </a:lvl4pPr>
            <a:lvl5pPr algn="ctr" lvl="4" rtl="0">
              <a:lnSpc>
                <a:spcPct val="100000"/>
              </a:lnSpc>
              <a:spcBef>
                <a:spcPts val="1600"/>
              </a:spcBef>
              <a:spcAft>
                <a:spcPts val="0"/>
              </a:spcAft>
              <a:buNone/>
              <a:defRPr sz="1200"/>
            </a:lvl5pPr>
            <a:lvl6pPr algn="ctr" lvl="5" rtl="0">
              <a:lnSpc>
                <a:spcPct val="100000"/>
              </a:lnSpc>
              <a:spcBef>
                <a:spcPts val="1600"/>
              </a:spcBef>
              <a:spcAft>
                <a:spcPts val="0"/>
              </a:spcAft>
              <a:buNone/>
              <a:defRPr sz="1200"/>
            </a:lvl6pPr>
            <a:lvl7pPr algn="ctr" lvl="6" rtl="0">
              <a:lnSpc>
                <a:spcPct val="100000"/>
              </a:lnSpc>
              <a:spcBef>
                <a:spcPts val="1600"/>
              </a:spcBef>
              <a:spcAft>
                <a:spcPts val="0"/>
              </a:spcAft>
              <a:buNone/>
              <a:defRPr sz="1200"/>
            </a:lvl7pPr>
            <a:lvl8pPr algn="ctr" lvl="7" rtl="0">
              <a:lnSpc>
                <a:spcPct val="100000"/>
              </a:lnSpc>
              <a:spcBef>
                <a:spcPts val="1600"/>
              </a:spcBef>
              <a:spcAft>
                <a:spcPts val="0"/>
              </a:spcAft>
              <a:buNone/>
              <a:defRPr sz="1200"/>
            </a:lvl8pPr>
            <a:lvl9pPr algn="ctr" lvl="8" rtl="0">
              <a:lnSpc>
                <a:spcPct val="100000"/>
              </a:lnSpc>
              <a:spcBef>
                <a:spcPts val="1600"/>
              </a:spcBef>
              <a:spcAft>
                <a:spcPts val="1600"/>
              </a:spcAft>
              <a:buNone/>
              <a:defRPr sz="1200"/>
            </a:lvl9pPr>
          </a:lstStyle>
          <a:p/>
        </p:txBody>
      </p:sp>
      <p:sp>
        <p:nvSpPr>
          <p:cNvPr id="1048586" name="Google Shape;319;p15"/>
          <p:cNvSpPr txBox="1"/>
          <p:nvPr>
            <p:ph type="title"/>
          </p:nvPr>
        </p:nvSpPr>
        <p:spPr>
          <a:xfrm>
            <a:off x="604798" y="438121"/>
            <a:ext cx="78234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48587" name="Google Shape;320;p15"/>
          <p:cNvSpPr txBox="1"/>
          <p:nvPr>
            <p:ph type="title" idx="7" hasCustomPrompt="1"/>
          </p:nvPr>
        </p:nvSpPr>
        <p:spPr>
          <a:xfrm>
            <a:off x="1084650" y="1515826"/>
            <a:ext cx="1549800" cy="6768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400"/>
              <a:buNone/>
              <a:defRPr sz="3000">
                <a:solidFill>
                  <a:schemeClr val="accent3"/>
                </a:solidFill>
              </a:defRPr>
            </a:lvl1pPr>
            <a:lvl2pPr algn="ctr" lvl="1" rtl="0">
              <a:spcBef>
                <a:spcPts val="0"/>
              </a:spcBef>
              <a:spcAft>
                <a:spcPts val="0"/>
              </a:spcAft>
              <a:buClr>
                <a:schemeClr val="accent3"/>
              </a:buClr>
              <a:buSzPts val="12000"/>
              <a:buNone/>
              <a:defRPr sz="12000">
                <a:solidFill>
                  <a:schemeClr val="accent3"/>
                </a:solidFill>
              </a:defRPr>
            </a:lvl2pPr>
            <a:lvl3pPr algn="ctr" lvl="2" rtl="0">
              <a:spcBef>
                <a:spcPts val="0"/>
              </a:spcBef>
              <a:spcAft>
                <a:spcPts val="0"/>
              </a:spcAft>
              <a:buClr>
                <a:schemeClr val="accent3"/>
              </a:buClr>
              <a:buSzPts val="12000"/>
              <a:buNone/>
              <a:defRPr sz="12000">
                <a:solidFill>
                  <a:schemeClr val="accent3"/>
                </a:solidFill>
              </a:defRPr>
            </a:lvl3pPr>
            <a:lvl4pPr algn="ctr" lvl="3" rtl="0">
              <a:spcBef>
                <a:spcPts val="0"/>
              </a:spcBef>
              <a:spcAft>
                <a:spcPts val="0"/>
              </a:spcAft>
              <a:buClr>
                <a:schemeClr val="accent3"/>
              </a:buClr>
              <a:buSzPts val="12000"/>
              <a:buNone/>
              <a:defRPr sz="12000">
                <a:solidFill>
                  <a:schemeClr val="accent3"/>
                </a:solidFill>
              </a:defRPr>
            </a:lvl4pPr>
            <a:lvl5pPr algn="ctr" lvl="4" rtl="0">
              <a:spcBef>
                <a:spcPts val="0"/>
              </a:spcBef>
              <a:spcAft>
                <a:spcPts val="0"/>
              </a:spcAft>
              <a:buClr>
                <a:schemeClr val="accent3"/>
              </a:buClr>
              <a:buSzPts val="12000"/>
              <a:buNone/>
              <a:defRPr sz="12000">
                <a:solidFill>
                  <a:schemeClr val="accent3"/>
                </a:solidFill>
              </a:defRPr>
            </a:lvl5pPr>
            <a:lvl6pPr algn="ctr" lvl="5" rtl="0">
              <a:spcBef>
                <a:spcPts val="0"/>
              </a:spcBef>
              <a:spcAft>
                <a:spcPts val="0"/>
              </a:spcAft>
              <a:buClr>
                <a:schemeClr val="accent3"/>
              </a:buClr>
              <a:buSzPts val="12000"/>
              <a:buNone/>
              <a:defRPr sz="12000">
                <a:solidFill>
                  <a:schemeClr val="accent3"/>
                </a:solidFill>
              </a:defRPr>
            </a:lvl6pPr>
            <a:lvl7pPr algn="ctr" lvl="6" rtl="0">
              <a:spcBef>
                <a:spcPts val="0"/>
              </a:spcBef>
              <a:spcAft>
                <a:spcPts val="0"/>
              </a:spcAft>
              <a:buClr>
                <a:schemeClr val="accent3"/>
              </a:buClr>
              <a:buSzPts val="12000"/>
              <a:buNone/>
              <a:defRPr sz="12000">
                <a:solidFill>
                  <a:schemeClr val="accent3"/>
                </a:solidFill>
              </a:defRPr>
            </a:lvl7pPr>
            <a:lvl8pPr algn="ctr" lvl="7" rtl="0">
              <a:spcBef>
                <a:spcPts val="0"/>
              </a:spcBef>
              <a:spcAft>
                <a:spcPts val="0"/>
              </a:spcAft>
              <a:buClr>
                <a:schemeClr val="accent3"/>
              </a:buClr>
              <a:buSzPts val="12000"/>
              <a:buNone/>
              <a:defRPr sz="12000">
                <a:solidFill>
                  <a:schemeClr val="accent3"/>
                </a:solidFill>
              </a:defRPr>
            </a:lvl8pPr>
            <a:lvl9pPr algn="ctr" lvl="8" rtl="0">
              <a:spcBef>
                <a:spcPts val="0"/>
              </a:spcBef>
              <a:spcAft>
                <a:spcPts val="0"/>
              </a:spcAft>
              <a:buClr>
                <a:schemeClr val="accent3"/>
              </a:buClr>
              <a:buSzPts val="12000"/>
              <a:buNone/>
              <a:defRPr sz="12000">
                <a:solidFill>
                  <a:schemeClr val="accent3"/>
                </a:solidFill>
              </a:defRPr>
            </a:lvl9pPr>
          </a:lstStyle>
          <a:p>
            <a:r>
              <a:t>xx%</a:t>
            </a:r>
          </a:p>
        </p:txBody>
      </p:sp>
      <p:sp>
        <p:nvSpPr>
          <p:cNvPr id="1048588" name="Google Shape;321;p15"/>
          <p:cNvSpPr txBox="1"/>
          <p:nvPr>
            <p:ph type="title" idx="8" hasCustomPrompt="1"/>
          </p:nvPr>
        </p:nvSpPr>
        <p:spPr>
          <a:xfrm>
            <a:off x="1084650" y="3177676"/>
            <a:ext cx="1549800" cy="6768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400"/>
              <a:buNone/>
              <a:defRPr sz="3000">
                <a:solidFill>
                  <a:schemeClr val="accent3"/>
                </a:solidFill>
              </a:defRPr>
            </a:lvl1pPr>
            <a:lvl2pPr algn="ctr" lvl="1" rtl="0">
              <a:spcBef>
                <a:spcPts val="0"/>
              </a:spcBef>
              <a:spcAft>
                <a:spcPts val="0"/>
              </a:spcAft>
              <a:buClr>
                <a:schemeClr val="accent3"/>
              </a:buClr>
              <a:buSzPts val="12000"/>
              <a:buNone/>
              <a:defRPr sz="12000">
                <a:solidFill>
                  <a:schemeClr val="accent3"/>
                </a:solidFill>
              </a:defRPr>
            </a:lvl2pPr>
            <a:lvl3pPr algn="ctr" lvl="2" rtl="0">
              <a:spcBef>
                <a:spcPts val="0"/>
              </a:spcBef>
              <a:spcAft>
                <a:spcPts val="0"/>
              </a:spcAft>
              <a:buClr>
                <a:schemeClr val="accent3"/>
              </a:buClr>
              <a:buSzPts val="12000"/>
              <a:buNone/>
              <a:defRPr sz="12000">
                <a:solidFill>
                  <a:schemeClr val="accent3"/>
                </a:solidFill>
              </a:defRPr>
            </a:lvl3pPr>
            <a:lvl4pPr algn="ctr" lvl="3" rtl="0">
              <a:spcBef>
                <a:spcPts val="0"/>
              </a:spcBef>
              <a:spcAft>
                <a:spcPts val="0"/>
              </a:spcAft>
              <a:buClr>
                <a:schemeClr val="accent3"/>
              </a:buClr>
              <a:buSzPts val="12000"/>
              <a:buNone/>
              <a:defRPr sz="12000">
                <a:solidFill>
                  <a:schemeClr val="accent3"/>
                </a:solidFill>
              </a:defRPr>
            </a:lvl4pPr>
            <a:lvl5pPr algn="ctr" lvl="4" rtl="0">
              <a:spcBef>
                <a:spcPts val="0"/>
              </a:spcBef>
              <a:spcAft>
                <a:spcPts val="0"/>
              </a:spcAft>
              <a:buClr>
                <a:schemeClr val="accent3"/>
              </a:buClr>
              <a:buSzPts val="12000"/>
              <a:buNone/>
              <a:defRPr sz="12000">
                <a:solidFill>
                  <a:schemeClr val="accent3"/>
                </a:solidFill>
              </a:defRPr>
            </a:lvl5pPr>
            <a:lvl6pPr algn="ctr" lvl="5" rtl="0">
              <a:spcBef>
                <a:spcPts val="0"/>
              </a:spcBef>
              <a:spcAft>
                <a:spcPts val="0"/>
              </a:spcAft>
              <a:buClr>
                <a:schemeClr val="accent3"/>
              </a:buClr>
              <a:buSzPts val="12000"/>
              <a:buNone/>
              <a:defRPr sz="12000">
                <a:solidFill>
                  <a:schemeClr val="accent3"/>
                </a:solidFill>
              </a:defRPr>
            </a:lvl6pPr>
            <a:lvl7pPr algn="ctr" lvl="6" rtl="0">
              <a:spcBef>
                <a:spcPts val="0"/>
              </a:spcBef>
              <a:spcAft>
                <a:spcPts val="0"/>
              </a:spcAft>
              <a:buClr>
                <a:schemeClr val="accent3"/>
              </a:buClr>
              <a:buSzPts val="12000"/>
              <a:buNone/>
              <a:defRPr sz="12000">
                <a:solidFill>
                  <a:schemeClr val="accent3"/>
                </a:solidFill>
              </a:defRPr>
            </a:lvl7pPr>
            <a:lvl8pPr algn="ctr" lvl="7" rtl="0">
              <a:spcBef>
                <a:spcPts val="0"/>
              </a:spcBef>
              <a:spcAft>
                <a:spcPts val="0"/>
              </a:spcAft>
              <a:buClr>
                <a:schemeClr val="accent3"/>
              </a:buClr>
              <a:buSzPts val="12000"/>
              <a:buNone/>
              <a:defRPr sz="12000">
                <a:solidFill>
                  <a:schemeClr val="accent3"/>
                </a:solidFill>
              </a:defRPr>
            </a:lvl8pPr>
            <a:lvl9pPr algn="ctr" lvl="8" rtl="0">
              <a:spcBef>
                <a:spcPts val="0"/>
              </a:spcBef>
              <a:spcAft>
                <a:spcPts val="0"/>
              </a:spcAft>
              <a:buClr>
                <a:schemeClr val="accent3"/>
              </a:buClr>
              <a:buSzPts val="12000"/>
              <a:buNone/>
              <a:defRPr sz="12000">
                <a:solidFill>
                  <a:schemeClr val="accent3"/>
                </a:solidFill>
              </a:defRPr>
            </a:lvl9pPr>
          </a:lstStyle>
          <a:p>
            <a:r>
              <a:t>xx%</a:t>
            </a:r>
          </a:p>
        </p:txBody>
      </p:sp>
      <p:sp>
        <p:nvSpPr>
          <p:cNvPr id="1048589" name="Google Shape;322;p15"/>
          <p:cNvSpPr txBox="1"/>
          <p:nvPr>
            <p:ph type="title" idx="9" hasCustomPrompt="1"/>
          </p:nvPr>
        </p:nvSpPr>
        <p:spPr>
          <a:xfrm>
            <a:off x="3790300" y="1515826"/>
            <a:ext cx="1549800" cy="6768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400"/>
              <a:buNone/>
              <a:defRPr sz="3000">
                <a:solidFill>
                  <a:schemeClr val="accent3"/>
                </a:solidFill>
              </a:defRPr>
            </a:lvl1pPr>
            <a:lvl2pPr algn="ctr" lvl="1" rtl="0">
              <a:spcBef>
                <a:spcPts val="0"/>
              </a:spcBef>
              <a:spcAft>
                <a:spcPts val="0"/>
              </a:spcAft>
              <a:buClr>
                <a:schemeClr val="accent3"/>
              </a:buClr>
              <a:buSzPts val="12000"/>
              <a:buNone/>
              <a:defRPr sz="12000">
                <a:solidFill>
                  <a:schemeClr val="accent3"/>
                </a:solidFill>
              </a:defRPr>
            </a:lvl2pPr>
            <a:lvl3pPr algn="ctr" lvl="2" rtl="0">
              <a:spcBef>
                <a:spcPts val="0"/>
              </a:spcBef>
              <a:spcAft>
                <a:spcPts val="0"/>
              </a:spcAft>
              <a:buClr>
                <a:schemeClr val="accent3"/>
              </a:buClr>
              <a:buSzPts val="12000"/>
              <a:buNone/>
              <a:defRPr sz="12000">
                <a:solidFill>
                  <a:schemeClr val="accent3"/>
                </a:solidFill>
              </a:defRPr>
            </a:lvl3pPr>
            <a:lvl4pPr algn="ctr" lvl="3" rtl="0">
              <a:spcBef>
                <a:spcPts val="0"/>
              </a:spcBef>
              <a:spcAft>
                <a:spcPts val="0"/>
              </a:spcAft>
              <a:buClr>
                <a:schemeClr val="accent3"/>
              </a:buClr>
              <a:buSzPts val="12000"/>
              <a:buNone/>
              <a:defRPr sz="12000">
                <a:solidFill>
                  <a:schemeClr val="accent3"/>
                </a:solidFill>
              </a:defRPr>
            </a:lvl4pPr>
            <a:lvl5pPr algn="ctr" lvl="4" rtl="0">
              <a:spcBef>
                <a:spcPts val="0"/>
              </a:spcBef>
              <a:spcAft>
                <a:spcPts val="0"/>
              </a:spcAft>
              <a:buClr>
                <a:schemeClr val="accent3"/>
              </a:buClr>
              <a:buSzPts val="12000"/>
              <a:buNone/>
              <a:defRPr sz="12000">
                <a:solidFill>
                  <a:schemeClr val="accent3"/>
                </a:solidFill>
              </a:defRPr>
            </a:lvl5pPr>
            <a:lvl6pPr algn="ctr" lvl="5" rtl="0">
              <a:spcBef>
                <a:spcPts val="0"/>
              </a:spcBef>
              <a:spcAft>
                <a:spcPts val="0"/>
              </a:spcAft>
              <a:buClr>
                <a:schemeClr val="accent3"/>
              </a:buClr>
              <a:buSzPts val="12000"/>
              <a:buNone/>
              <a:defRPr sz="12000">
                <a:solidFill>
                  <a:schemeClr val="accent3"/>
                </a:solidFill>
              </a:defRPr>
            </a:lvl6pPr>
            <a:lvl7pPr algn="ctr" lvl="6" rtl="0">
              <a:spcBef>
                <a:spcPts val="0"/>
              </a:spcBef>
              <a:spcAft>
                <a:spcPts val="0"/>
              </a:spcAft>
              <a:buClr>
                <a:schemeClr val="accent3"/>
              </a:buClr>
              <a:buSzPts val="12000"/>
              <a:buNone/>
              <a:defRPr sz="12000">
                <a:solidFill>
                  <a:schemeClr val="accent3"/>
                </a:solidFill>
              </a:defRPr>
            </a:lvl7pPr>
            <a:lvl8pPr algn="ctr" lvl="7" rtl="0">
              <a:spcBef>
                <a:spcPts val="0"/>
              </a:spcBef>
              <a:spcAft>
                <a:spcPts val="0"/>
              </a:spcAft>
              <a:buClr>
                <a:schemeClr val="accent3"/>
              </a:buClr>
              <a:buSzPts val="12000"/>
              <a:buNone/>
              <a:defRPr sz="12000">
                <a:solidFill>
                  <a:schemeClr val="accent3"/>
                </a:solidFill>
              </a:defRPr>
            </a:lvl8pPr>
            <a:lvl9pPr algn="ctr" lvl="8" rtl="0">
              <a:spcBef>
                <a:spcPts val="0"/>
              </a:spcBef>
              <a:spcAft>
                <a:spcPts val="0"/>
              </a:spcAft>
              <a:buClr>
                <a:schemeClr val="accent3"/>
              </a:buClr>
              <a:buSzPts val="12000"/>
              <a:buNone/>
              <a:defRPr sz="12000">
                <a:solidFill>
                  <a:schemeClr val="accent3"/>
                </a:solidFill>
              </a:defRPr>
            </a:lvl9pPr>
          </a:lstStyle>
          <a:p>
            <a:r>
              <a:t>xx%</a:t>
            </a:r>
          </a:p>
        </p:txBody>
      </p:sp>
      <p:sp>
        <p:nvSpPr>
          <p:cNvPr id="1048590" name="Google Shape;323;p15"/>
          <p:cNvSpPr txBox="1"/>
          <p:nvPr>
            <p:ph type="title" idx="13" hasCustomPrompt="1"/>
          </p:nvPr>
        </p:nvSpPr>
        <p:spPr>
          <a:xfrm>
            <a:off x="3790300" y="3177676"/>
            <a:ext cx="1549800" cy="6768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400"/>
              <a:buNone/>
              <a:defRPr sz="3000">
                <a:solidFill>
                  <a:schemeClr val="accent3"/>
                </a:solidFill>
              </a:defRPr>
            </a:lvl1pPr>
            <a:lvl2pPr algn="ctr" lvl="1" rtl="0">
              <a:spcBef>
                <a:spcPts val="0"/>
              </a:spcBef>
              <a:spcAft>
                <a:spcPts val="0"/>
              </a:spcAft>
              <a:buClr>
                <a:schemeClr val="accent3"/>
              </a:buClr>
              <a:buSzPts val="12000"/>
              <a:buNone/>
              <a:defRPr sz="12000">
                <a:solidFill>
                  <a:schemeClr val="accent3"/>
                </a:solidFill>
              </a:defRPr>
            </a:lvl2pPr>
            <a:lvl3pPr algn="ctr" lvl="2" rtl="0">
              <a:spcBef>
                <a:spcPts val="0"/>
              </a:spcBef>
              <a:spcAft>
                <a:spcPts val="0"/>
              </a:spcAft>
              <a:buClr>
                <a:schemeClr val="accent3"/>
              </a:buClr>
              <a:buSzPts val="12000"/>
              <a:buNone/>
              <a:defRPr sz="12000">
                <a:solidFill>
                  <a:schemeClr val="accent3"/>
                </a:solidFill>
              </a:defRPr>
            </a:lvl3pPr>
            <a:lvl4pPr algn="ctr" lvl="3" rtl="0">
              <a:spcBef>
                <a:spcPts val="0"/>
              </a:spcBef>
              <a:spcAft>
                <a:spcPts val="0"/>
              </a:spcAft>
              <a:buClr>
                <a:schemeClr val="accent3"/>
              </a:buClr>
              <a:buSzPts val="12000"/>
              <a:buNone/>
              <a:defRPr sz="12000">
                <a:solidFill>
                  <a:schemeClr val="accent3"/>
                </a:solidFill>
              </a:defRPr>
            </a:lvl4pPr>
            <a:lvl5pPr algn="ctr" lvl="4" rtl="0">
              <a:spcBef>
                <a:spcPts val="0"/>
              </a:spcBef>
              <a:spcAft>
                <a:spcPts val="0"/>
              </a:spcAft>
              <a:buClr>
                <a:schemeClr val="accent3"/>
              </a:buClr>
              <a:buSzPts val="12000"/>
              <a:buNone/>
              <a:defRPr sz="12000">
                <a:solidFill>
                  <a:schemeClr val="accent3"/>
                </a:solidFill>
              </a:defRPr>
            </a:lvl5pPr>
            <a:lvl6pPr algn="ctr" lvl="5" rtl="0">
              <a:spcBef>
                <a:spcPts val="0"/>
              </a:spcBef>
              <a:spcAft>
                <a:spcPts val="0"/>
              </a:spcAft>
              <a:buClr>
                <a:schemeClr val="accent3"/>
              </a:buClr>
              <a:buSzPts val="12000"/>
              <a:buNone/>
              <a:defRPr sz="12000">
                <a:solidFill>
                  <a:schemeClr val="accent3"/>
                </a:solidFill>
              </a:defRPr>
            </a:lvl6pPr>
            <a:lvl7pPr algn="ctr" lvl="6" rtl="0">
              <a:spcBef>
                <a:spcPts val="0"/>
              </a:spcBef>
              <a:spcAft>
                <a:spcPts val="0"/>
              </a:spcAft>
              <a:buClr>
                <a:schemeClr val="accent3"/>
              </a:buClr>
              <a:buSzPts val="12000"/>
              <a:buNone/>
              <a:defRPr sz="12000">
                <a:solidFill>
                  <a:schemeClr val="accent3"/>
                </a:solidFill>
              </a:defRPr>
            </a:lvl7pPr>
            <a:lvl8pPr algn="ctr" lvl="7" rtl="0">
              <a:spcBef>
                <a:spcPts val="0"/>
              </a:spcBef>
              <a:spcAft>
                <a:spcPts val="0"/>
              </a:spcAft>
              <a:buClr>
                <a:schemeClr val="accent3"/>
              </a:buClr>
              <a:buSzPts val="12000"/>
              <a:buNone/>
              <a:defRPr sz="12000">
                <a:solidFill>
                  <a:schemeClr val="accent3"/>
                </a:solidFill>
              </a:defRPr>
            </a:lvl8pPr>
            <a:lvl9pPr algn="ctr" lvl="8" rtl="0">
              <a:spcBef>
                <a:spcPts val="0"/>
              </a:spcBef>
              <a:spcAft>
                <a:spcPts val="0"/>
              </a:spcAft>
              <a:buClr>
                <a:schemeClr val="accent3"/>
              </a:buClr>
              <a:buSzPts val="12000"/>
              <a:buNone/>
              <a:defRPr sz="12000">
                <a:solidFill>
                  <a:schemeClr val="accent3"/>
                </a:solidFill>
              </a:defRPr>
            </a:lvl9pPr>
          </a:lstStyle>
          <a:p>
            <a:r>
              <a:t>xx%</a:t>
            </a:r>
          </a:p>
        </p:txBody>
      </p:sp>
      <p:sp>
        <p:nvSpPr>
          <p:cNvPr id="1048591" name="Google Shape;324;p15"/>
          <p:cNvSpPr txBox="1"/>
          <p:nvPr>
            <p:ph type="title" idx="14" hasCustomPrompt="1"/>
          </p:nvPr>
        </p:nvSpPr>
        <p:spPr>
          <a:xfrm>
            <a:off x="6550900" y="1515826"/>
            <a:ext cx="1549800" cy="6768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400"/>
              <a:buNone/>
              <a:defRPr sz="3000">
                <a:solidFill>
                  <a:schemeClr val="accent3"/>
                </a:solidFill>
              </a:defRPr>
            </a:lvl1pPr>
            <a:lvl2pPr algn="ctr" lvl="1" rtl="0">
              <a:spcBef>
                <a:spcPts val="0"/>
              </a:spcBef>
              <a:spcAft>
                <a:spcPts val="0"/>
              </a:spcAft>
              <a:buClr>
                <a:schemeClr val="accent3"/>
              </a:buClr>
              <a:buSzPts val="12000"/>
              <a:buNone/>
              <a:defRPr sz="12000">
                <a:solidFill>
                  <a:schemeClr val="accent3"/>
                </a:solidFill>
              </a:defRPr>
            </a:lvl2pPr>
            <a:lvl3pPr algn="ctr" lvl="2" rtl="0">
              <a:spcBef>
                <a:spcPts val="0"/>
              </a:spcBef>
              <a:spcAft>
                <a:spcPts val="0"/>
              </a:spcAft>
              <a:buClr>
                <a:schemeClr val="accent3"/>
              </a:buClr>
              <a:buSzPts val="12000"/>
              <a:buNone/>
              <a:defRPr sz="12000">
                <a:solidFill>
                  <a:schemeClr val="accent3"/>
                </a:solidFill>
              </a:defRPr>
            </a:lvl3pPr>
            <a:lvl4pPr algn="ctr" lvl="3" rtl="0">
              <a:spcBef>
                <a:spcPts val="0"/>
              </a:spcBef>
              <a:spcAft>
                <a:spcPts val="0"/>
              </a:spcAft>
              <a:buClr>
                <a:schemeClr val="accent3"/>
              </a:buClr>
              <a:buSzPts val="12000"/>
              <a:buNone/>
              <a:defRPr sz="12000">
                <a:solidFill>
                  <a:schemeClr val="accent3"/>
                </a:solidFill>
              </a:defRPr>
            </a:lvl4pPr>
            <a:lvl5pPr algn="ctr" lvl="4" rtl="0">
              <a:spcBef>
                <a:spcPts val="0"/>
              </a:spcBef>
              <a:spcAft>
                <a:spcPts val="0"/>
              </a:spcAft>
              <a:buClr>
                <a:schemeClr val="accent3"/>
              </a:buClr>
              <a:buSzPts val="12000"/>
              <a:buNone/>
              <a:defRPr sz="12000">
                <a:solidFill>
                  <a:schemeClr val="accent3"/>
                </a:solidFill>
              </a:defRPr>
            </a:lvl5pPr>
            <a:lvl6pPr algn="ctr" lvl="5" rtl="0">
              <a:spcBef>
                <a:spcPts val="0"/>
              </a:spcBef>
              <a:spcAft>
                <a:spcPts val="0"/>
              </a:spcAft>
              <a:buClr>
                <a:schemeClr val="accent3"/>
              </a:buClr>
              <a:buSzPts val="12000"/>
              <a:buNone/>
              <a:defRPr sz="12000">
                <a:solidFill>
                  <a:schemeClr val="accent3"/>
                </a:solidFill>
              </a:defRPr>
            </a:lvl6pPr>
            <a:lvl7pPr algn="ctr" lvl="6" rtl="0">
              <a:spcBef>
                <a:spcPts val="0"/>
              </a:spcBef>
              <a:spcAft>
                <a:spcPts val="0"/>
              </a:spcAft>
              <a:buClr>
                <a:schemeClr val="accent3"/>
              </a:buClr>
              <a:buSzPts val="12000"/>
              <a:buNone/>
              <a:defRPr sz="12000">
                <a:solidFill>
                  <a:schemeClr val="accent3"/>
                </a:solidFill>
              </a:defRPr>
            </a:lvl7pPr>
            <a:lvl8pPr algn="ctr" lvl="7" rtl="0">
              <a:spcBef>
                <a:spcPts val="0"/>
              </a:spcBef>
              <a:spcAft>
                <a:spcPts val="0"/>
              </a:spcAft>
              <a:buClr>
                <a:schemeClr val="accent3"/>
              </a:buClr>
              <a:buSzPts val="12000"/>
              <a:buNone/>
              <a:defRPr sz="12000">
                <a:solidFill>
                  <a:schemeClr val="accent3"/>
                </a:solidFill>
              </a:defRPr>
            </a:lvl8pPr>
            <a:lvl9pPr algn="ctr" lvl="8" rtl="0">
              <a:spcBef>
                <a:spcPts val="0"/>
              </a:spcBef>
              <a:spcAft>
                <a:spcPts val="0"/>
              </a:spcAft>
              <a:buClr>
                <a:schemeClr val="accent3"/>
              </a:buClr>
              <a:buSzPts val="12000"/>
              <a:buNone/>
              <a:defRPr sz="12000">
                <a:solidFill>
                  <a:schemeClr val="accent3"/>
                </a:solidFill>
              </a:defRPr>
            </a:lvl9pPr>
          </a:lstStyle>
          <a:p>
            <a:r>
              <a:t>xx%</a:t>
            </a:r>
          </a:p>
        </p:txBody>
      </p:sp>
      <p:sp>
        <p:nvSpPr>
          <p:cNvPr id="1048592" name="Google Shape;325;p15"/>
          <p:cNvSpPr txBox="1"/>
          <p:nvPr>
            <p:ph type="title" idx="15" hasCustomPrompt="1"/>
          </p:nvPr>
        </p:nvSpPr>
        <p:spPr>
          <a:xfrm>
            <a:off x="6550900" y="3177676"/>
            <a:ext cx="1549800" cy="6768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400"/>
              <a:buNone/>
              <a:defRPr sz="3000">
                <a:solidFill>
                  <a:schemeClr val="accent3"/>
                </a:solidFill>
              </a:defRPr>
            </a:lvl1pPr>
            <a:lvl2pPr algn="ctr" lvl="1" rtl="0">
              <a:spcBef>
                <a:spcPts val="0"/>
              </a:spcBef>
              <a:spcAft>
                <a:spcPts val="0"/>
              </a:spcAft>
              <a:buClr>
                <a:schemeClr val="accent3"/>
              </a:buClr>
              <a:buSzPts val="12000"/>
              <a:buNone/>
              <a:defRPr sz="12000">
                <a:solidFill>
                  <a:schemeClr val="accent3"/>
                </a:solidFill>
              </a:defRPr>
            </a:lvl2pPr>
            <a:lvl3pPr algn="ctr" lvl="2" rtl="0">
              <a:spcBef>
                <a:spcPts val="0"/>
              </a:spcBef>
              <a:spcAft>
                <a:spcPts val="0"/>
              </a:spcAft>
              <a:buClr>
                <a:schemeClr val="accent3"/>
              </a:buClr>
              <a:buSzPts val="12000"/>
              <a:buNone/>
              <a:defRPr sz="12000">
                <a:solidFill>
                  <a:schemeClr val="accent3"/>
                </a:solidFill>
              </a:defRPr>
            </a:lvl3pPr>
            <a:lvl4pPr algn="ctr" lvl="3" rtl="0">
              <a:spcBef>
                <a:spcPts val="0"/>
              </a:spcBef>
              <a:spcAft>
                <a:spcPts val="0"/>
              </a:spcAft>
              <a:buClr>
                <a:schemeClr val="accent3"/>
              </a:buClr>
              <a:buSzPts val="12000"/>
              <a:buNone/>
              <a:defRPr sz="12000">
                <a:solidFill>
                  <a:schemeClr val="accent3"/>
                </a:solidFill>
              </a:defRPr>
            </a:lvl4pPr>
            <a:lvl5pPr algn="ctr" lvl="4" rtl="0">
              <a:spcBef>
                <a:spcPts val="0"/>
              </a:spcBef>
              <a:spcAft>
                <a:spcPts val="0"/>
              </a:spcAft>
              <a:buClr>
                <a:schemeClr val="accent3"/>
              </a:buClr>
              <a:buSzPts val="12000"/>
              <a:buNone/>
              <a:defRPr sz="12000">
                <a:solidFill>
                  <a:schemeClr val="accent3"/>
                </a:solidFill>
              </a:defRPr>
            </a:lvl5pPr>
            <a:lvl6pPr algn="ctr" lvl="5" rtl="0">
              <a:spcBef>
                <a:spcPts val="0"/>
              </a:spcBef>
              <a:spcAft>
                <a:spcPts val="0"/>
              </a:spcAft>
              <a:buClr>
                <a:schemeClr val="accent3"/>
              </a:buClr>
              <a:buSzPts val="12000"/>
              <a:buNone/>
              <a:defRPr sz="12000">
                <a:solidFill>
                  <a:schemeClr val="accent3"/>
                </a:solidFill>
              </a:defRPr>
            </a:lvl6pPr>
            <a:lvl7pPr algn="ctr" lvl="6" rtl="0">
              <a:spcBef>
                <a:spcPts val="0"/>
              </a:spcBef>
              <a:spcAft>
                <a:spcPts val="0"/>
              </a:spcAft>
              <a:buClr>
                <a:schemeClr val="accent3"/>
              </a:buClr>
              <a:buSzPts val="12000"/>
              <a:buNone/>
              <a:defRPr sz="12000">
                <a:solidFill>
                  <a:schemeClr val="accent3"/>
                </a:solidFill>
              </a:defRPr>
            </a:lvl7pPr>
            <a:lvl8pPr algn="ctr" lvl="7" rtl="0">
              <a:spcBef>
                <a:spcPts val="0"/>
              </a:spcBef>
              <a:spcAft>
                <a:spcPts val="0"/>
              </a:spcAft>
              <a:buClr>
                <a:schemeClr val="accent3"/>
              </a:buClr>
              <a:buSzPts val="12000"/>
              <a:buNone/>
              <a:defRPr sz="12000">
                <a:solidFill>
                  <a:schemeClr val="accent3"/>
                </a:solidFill>
              </a:defRPr>
            </a:lvl8pPr>
            <a:lvl9pPr algn="ctr" lvl="8" rtl="0">
              <a:spcBef>
                <a:spcPts val="0"/>
              </a:spcBef>
              <a:spcAft>
                <a:spcPts val="0"/>
              </a:spcAft>
              <a:buClr>
                <a:schemeClr val="accent3"/>
              </a:buClr>
              <a:buSzPts val="12000"/>
              <a:buNone/>
              <a:defRPr sz="12000">
                <a:solidFill>
                  <a:schemeClr val="accent3"/>
                </a:solidFill>
              </a:defRPr>
            </a:lvl9pPr>
          </a:lstStyle>
          <a:p>
            <a:r>
              <a:t>xx%</a:t>
            </a:r>
          </a:p>
        </p:txBody>
      </p:sp>
      <p:grpSp>
        <p:nvGrpSpPr>
          <p:cNvPr id="41" name="Google Shape;326;p15"/>
          <p:cNvGrpSpPr/>
          <p:nvPr/>
        </p:nvGrpSpPr>
        <p:grpSpPr>
          <a:xfrm rot="10800000">
            <a:off x="7873889" y="913063"/>
            <a:ext cx="1336921" cy="181834"/>
            <a:chOff x="7591575" y="960850"/>
            <a:chExt cx="1049388" cy="128341"/>
          </a:xfrm>
        </p:grpSpPr>
        <p:sp>
          <p:nvSpPr>
            <p:cNvPr id="1048593" name="Google Shape;327;p15"/>
            <p:cNvSpPr/>
            <p:nvPr/>
          </p:nvSpPr>
          <p:spPr>
            <a:xfrm>
              <a:off x="7592364" y="960850"/>
              <a:ext cx="514794" cy="32804"/>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594" name="Google Shape;328;p15"/>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42" name="Google Shape;329;p15"/>
          <p:cNvGrpSpPr/>
          <p:nvPr/>
        </p:nvGrpSpPr>
        <p:grpSpPr>
          <a:xfrm rot="10800000">
            <a:off x="7873889" y="617763"/>
            <a:ext cx="1336921" cy="181834"/>
            <a:chOff x="7591575" y="960850"/>
            <a:chExt cx="1049388" cy="128341"/>
          </a:xfrm>
        </p:grpSpPr>
        <p:sp>
          <p:nvSpPr>
            <p:cNvPr id="1048595" name="Google Shape;330;p15"/>
            <p:cNvSpPr/>
            <p:nvPr/>
          </p:nvSpPr>
          <p:spPr>
            <a:xfrm>
              <a:off x="7592364" y="960850"/>
              <a:ext cx="514794" cy="32804"/>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596" name="Google Shape;331;p15"/>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sp>
        <p:nvSpPr>
          <p:cNvPr id="1048597" name="Google Shape;332;p15"/>
          <p:cNvSpPr/>
          <p:nvPr/>
        </p:nvSpPr>
        <p:spPr>
          <a:xfrm rot="10800000">
            <a:off x="1070504" y="3857054"/>
            <a:ext cx="1538946" cy="79049"/>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598" name="Google Shape;333;p15"/>
          <p:cNvSpPr/>
          <p:nvPr/>
        </p:nvSpPr>
        <p:spPr>
          <a:xfrm rot="10800000">
            <a:off x="3833429" y="3857054"/>
            <a:ext cx="1538946" cy="79049"/>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599" name="Google Shape;334;p15"/>
          <p:cNvSpPr/>
          <p:nvPr/>
        </p:nvSpPr>
        <p:spPr>
          <a:xfrm rot="10800000">
            <a:off x="6552529" y="3857054"/>
            <a:ext cx="1538946" cy="79049"/>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600" name="Google Shape;335;p15"/>
          <p:cNvSpPr/>
          <p:nvPr/>
        </p:nvSpPr>
        <p:spPr>
          <a:xfrm rot="10800000">
            <a:off x="1054716" y="2214989"/>
            <a:ext cx="1538946" cy="79049"/>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601" name="Google Shape;336;p15"/>
          <p:cNvSpPr/>
          <p:nvPr/>
        </p:nvSpPr>
        <p:spPr>
          <a:xfrm rot="10800000">
            <a:off x="3817641" y="2214989"/>
            <a:ext cx="1538946" cy="79049"/>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602" name="Google Shape;337;p15"/>
          <p:cNvSpPr/>
          <p:nvPr/>
        </p:nvSpPr>
        <p:spPr>
          <a:xfrm rot="10800000">
            <a:off x="6536741" y="2214989"/>
            <a:ext cx="1538946" cy="79049"/>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cSld name="CUSTOM_3">
    <p:spTree>
      <p:nvGrpSpPr>
        <p:cNvPr id="122" name="Shape 338"/>
        <p:cNvGrpSpPr/>
        <p:nvPr/>
      </p:nvGrpSpPr>
      <p:grpSpPr>
        <a:xfrm>
          <a:off x="0" y="0"/>
          <a:ext cx="0" cy="0"/>
          <a:chOff x="0" y="0"/>
          <a:chExt cx="0" cy="0"/>
        </a:xfrm>
      </p:grpSpPr>
      <p:sp>
        <p:nvSpPr>
          <p:cNvPr id="1048908" name="Google Shape;339;p16"/>
          <p:cNvSpPr txBox="1"/>
          <p:nvPr>
            <p:ph type="ctrTitle"/>
          </p:nvPr>
        </p:nvSpPr>
        <p:spPr>
          <a:xfrm flipH="1">
            <a:off x="861488" y="1139175"/>
            <a:ext cx="2813100" cy="1292100"/>
          </a:xfrm>
          <a:prstGeom prst="rect"/>
          <a:ln>
            <a:noFill/>
          </a:ln>
        </p:spPr>
        <p:txBody>
          <a:bodyPr anchor="b" anchorCtr="0" bIns="91425" lIns="91425" rIns="91425" spcFirstLastPara="1" tIns="91425" wrap="square">
            <a:noAutofit/>
          </a:bodyPr>
          <a:lstStyle>
            <a:lvl1pPr algn="ctr" lvl="0" rtl="0">
              <a:spcBef>
                <a:spcPts val="0"/>
              </a:spcBef>
              <a:spcAft>
                <a:spcPts val="0"/>
              </a:spcAft>
              <a:buSzPts val="3500"/>
              <a:buNone/>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p:txBody>
      </p:sp>
      <p:sp>
        <p:nvSpPr>
          <p:cNvPr id="1048909" name="Google Shape;340;p16"/>
          <p:cNvSpPr txBox="1"/>
          <p:nvPr>
            <p:ph type="subTitle" idx="1"/>
          </p:nvPr>
        </p:nvSpPr>
        <p:spPr>
          <a:xfrm flipH="1">
            <a:off x="982700" y="2738475"/>
            <a:ext cx="2570700" cy="1068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000"/>
              <a:buNone/>
              <a:defRPr sz="1400">
                <a:solidFill>
                  <a:schemeClr val="dk1"/>
                </a:solidFill>
              </a:defRPr>
            </a:lvl1pPr>
            <a:lvl2pPr algn="ctr" lvl="1" rtl="0">
              <a:lnSpc>
                <a:spcPct val="100000"/>
              </a:lnSpc>
              <a:spcBef>
                <a:spcPts val="0"/>
              </a:spcBef>
              <a:spcAft>
                <a:spcPts val="0"/>
              </a:spcAft>
              <a:buSzPts val="1000"/>
              <a:buNone/>
              <a:defRPr sz="1000"/>
            </a:lvl2pPr>
            <a:lvl3pPr algn="ctr" lvl="2" rtl="0">
              <a:lnSpc>
                <a:spcPct val="100000"/>
              </a:lnSpc>
              <a:spcBef>
                <a:spcPts val="0"/>
              </a:spcBef>
              <a:spcAft>
                <a:spcPts val="0"/>
              </a:spcAft>
              <a:buSzPts val="1000"/>
              <a:buNone/>
              <a:defRPr sz="1000"/>
            </a:lvl3pPr>
            <a:lvl4pPr algn="ctr" lvl="3" rtl="0">
              <a:lnSpc>
                <a:spcPct val="100000"/>
              </a:lnSpc>
              <a:spcBef>
                <a:spcPts val="0"/>
              </a:spcBef>
              <a:spcAft>
                <a:spcPts val="0"/>
              </a:spcAft>
              <a:buSzPts val="1000"/>
              <a:buNone/>
              <a:defRPr sz="1000"/>
            </a:lvl4pPr>
            <a:lvl5pPr algn="ctr" lvl="4" rtl="0">
              <a:lnSpc>
                <a:spcPct val="100000"/>
              </a:lnSpc>
              <a:spcBef>
                <a:spcPts val="0"/>
              </a:spcBef>
              <a:spcAft>
                <a:spcPts val="0"/>
              </a:spcAft>
              <a:buSzPts val="1000"/>
              <a:buNone/>
              <a:defRPr sz="1000"/>
            </a:lvl5pPr>
            <a:lvl6pPr algn="ctr" lvl="5" rtl="0">
              <a:lnSpc>
                <a:spcPct val="100000"/>
              </a:lnSpc>
              <a:spcBef>
                <a:spcPts val="0"/>
              </a:spcBef>
              <a:spcAft>
                <a:spcPts val="0"/>
              </a:spcAft>
              <a:buSzPts val="1000"/>
              <a:buNone/>
              <a:defRPr sz="1000"/>
            </a:lvl6pPr>
            <a:lvl7pPr algn="ctr" lvl="6" rtl="0">
              <a:lnSpc>
                <a:spcPct val="100000"/>
              </a:lnSpc>
              <a:spcBef>
                <a:spcPts val="0"/>
              </a:spcBef>
              <a:spcAft>
                <a:spcPts val="0"/>
              </a:spcAft>
              <a:buSzPts val="1000"/>
              <a:buNone/>
              <a:defRPr sz="1000"/>
            </a:lvl7pPr>
            <a:lvl8pPr algn="ctr" lvl="7" rtl="0">
              <a:lnSpc>
                <a:spcPct val="100000"/>
              </a:lnSpc>
              <a:spcBef>
                <a:spcPts val="0"/>
              </a:spcBef>
              <a:spcAft>
                <a:spcPts val="0"/>
              </a:spcAft>
              <a:buSzPts val="1000"/>
              <a:buNone/>
              <a:defRPr sz="1000"/>
            </a:lvl8pPr>
            <a:lvl9pPr algn="ctr" lvl="8" rtl="0">
              <a:lnSpc>
                <a:spcPct val="100000"/>
              </a:lnSpc>
              <a:spcBef>
                <a:spcPts val="0"/>
              </a:spcBef>
              <a:spcAft>
                <a:spcPts val="0"/>
              </a:spcAft>
              <a:buSzPts val="1000"/>
              <a:buNone/>
              <a:defRPr sz="1000"/>
            </a:lvl9pPr>
          </a:lstStyle>
          <a:p/>
        </p:txBody>
      </p:sp>
      <p:sp>
        <p:nvSpPr>
          <p:cNvPr id="1048910" name="Google Shape;341;p16"/>
          <p:cNvSpPr txBox="1"/>
          <p:nvPr>
            <p:ph type="ctrTitle" idx="2"/>
          </p:nvPr>
        </p:nvSpPr>
        <p:spPr>
          <a:xfrm flipH="1">
            <a:off x="5549925" y="1139175"/>
            <a:ext cx="2813100" cy="1292100"/>
          </a:xfrm>
          <a:prstGeom prst="rect"/>
        </p:spPr>
        <p:txBody>
          <a:bodyPr anchor="b" anchorCtr="0" bIns="91425" lIns="91425" rIns="91425" spcFirstLastPara="1" tIns="91425" wrap="square">
            <a:noAutofit/>
          </a:bodyPr>
          <a:lstStyle>
            <a:lvl1pPr algn="ctr" lvl="0" rtl="0">
              <a:spcBef>
                <a:spcPts val="0"/>
              </a:spcBef>
              <a:spcAft>
                <a:spcPts val="0"/>
              </a:spcAft>
              <a:buSzPts val="3500"/>
              <a:buNone/>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p:txBody>
      </p:sp>
      <p:sp>
        <p:nvSpPr>
          <p:cNvPr id="1048911" name="Google Shape;342;p16"/>
          <p:cNvSpPr txBox="1"/>
          <p:nvPr>
            <p:ph type="subTitle" idx="3"/>
          </p:nvPr>
        </p:nvSpPr>
        <p:spPr>
          <a:xfrm flipH="1">
            <a:off x="5671129" y="2738475"/>
            <a:ext cx="2570700" cy="10680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000"/>
              <a:buNone/>
              <a:defRPr sz="1400">
                <a:solidFill>
                  <a:schemeClr val="dk1"/>
                </a:solidFill>
              </a:defRPr>
            </a:lvl1pPr>
            <a:lvl2pPr algn="ctr" lvl="1" rtl="0">
              <a:lnSpc>
                <a:spcPct val="100000"/>
              </a:lnSpc>
              <a:spcBef>
                <a:spcPts val="0"/>
              </a:spcBef>
              <a:spcAft>
                <a:spcPts val="0"/>
              </a:spcAft>
              <a:buSzPts val="1000"/>
              <a:buNone/>
              <a:defRPr sz="1000"/>
            </a:lvl2pPr>
            <a:lvl3pPr algn="ctr" lvl="2" rtl="0">
              <a:lnSpc>
                <a:spcPct val="100000"/>
              </a:lnSpc>
              <a:spcBef>
                <a:spcPts val="0"/>
              </a:spcBef>
              <a:spcAft>
                <a:spcPts val="0"/>
              </a:spcAft>
              <a:buSzPts val="1000"/>
              <a:buNone/>
              <a:defRPr sz="1000"/>
            </a:lvl3pPr>
            <a:lvl4pPr algn="ctr" lvl="3" rtl="0">
              <a:lnSpc>
                <a:spcPct val="100000"/>
              </a:lnSpc>
              <a:spcBef>
                <a:spcPts val="0"/>
              </a:spcBef>
              <a:spcAft>
                <a:spcPts val="0"/>
              </a:spcAft>
              <a:buSzPts val="1000"/>
              <a:buNone/>
              <a:defRPr sz="1000"/>
            </a:lvl4pPr>
            <a:lvl5pPr algn="ctr" lvl="4" rtl="0">
              <a:lnSpc>
                <a:spcPct val="100000"/>
              </a:lnSpc>
              <a:spcBef>
                <a:spcPts val="0"/>
              </a:spcBef>
              <a:spcAft>
                <a:spcPts val="0"/>
              </a:spcAft>
              <a:buSzPts val="1000"/>
              <a:buNone/>
              <a:defRPr sz="1000"/>
            </a:lvl5pPr>
            <a:lvl6pPr algn="ctr" lvl="5" rtl="0">
              <a:lnSpc>
                <a:spcPct val="100000"/>
              </a:lnSpc>
              <a:spcBef>
                <a:spcPts val="0"/>
              </a:spcBef>
              <a:spcAft>
                <a:spcPts val="0"/>
              </a:spcAft>
              <a:buSzPts val="1000"/>
              <a:buNone/>
              <a:defRPr sz="1000"/>
            </a:lvl6pPr>
            <a:lvl7pPr algn="ctr" lvl="6" rtl="0">
              <a:lnSpc>
                <a:spcPct val="100000"/>
              </a:lnSpc>
              <a:spcBef>
                <a:spcPts val="0"/>
              </a:spcBef>
              <a:spcAft>
                <a:spcPts val="0"/>
              </a:spcAft>
              <a:buSzPts val="1000"/>
              <a:buNone/>
              <a:defRPr sz="1000"/>
            </a:lvl7pPr>
            <a:lvl8pPr algn="ctr" lvl="7" rtl="0">
              <a:lnSpc>
                <a:spcPct val="100000"/>
              </a:lnSpc>
              <a:spcBef>
                <a:spcPts val="0"/>
              </a:spcBef>
              <a:spcAft>
                <a:spcPts val="0"/>
              </a:spcAft>
              <a:buSzPts val="1000"/>
              <a:buNone/>
              <a:defRPr sz="1000"/>
            </a:lvl8pPr>
            <a:lvl9pPr algn="ctr" lvl="8" rtl="0">
              <a:lnSpc>
                <a:spcPct val="100000"/>
              </a:lnSpc>
              <a:spcBef>
                <a:spcPts val="0"/>
              </a:spcBef>
              <a:spcAft>
                <a:spcPts val="0"/>
              </a:spcAft>
              <a:buSzPts val="1000"/>
              <a:buNone/>
              <a:defRPr sz="1000"/>
            </a:lvl9pPr>
          </a:lstStyle>
          <a:p/>
        </p:txBody>
      </p:sp>
      <p:grpSp>
        <p:nvGrpSpPr>
          <p:cNvPr id="123" name="Google Shape;343;p16"/>
          <p:cNvGrpSpPr/>
          <p:nvPr/>
        </p:nvGrpSpPr>
        <p:grpSpPr>
          <a:xfrm>
            <a:off x="4334455" y="-6715"/>
            <a:ext cx="475771" cy="5095170"/>
            <a:chOff x="4334455" y="-6715"/>
            <a:chExt cx="475771" cy="5095170"/>
          </a:xfrm>
        </p:grpSpPr>
        <p:grpSp>
          <p:nvGrpSpPr>
            <p:cNvPr id="124" name="Google Shape;344;p16"/>
            <p:cNvGrpSpPr/>
            <p:nvPr/>
          </p:nvGrpSpPr>
          <p:grpSpPr>
            <a:xfrm rot="5254883">
              <a:off x="3312404" y="1075021"/>
              <a:ext cx="2519873" cy="369761"/>
              <a:chOff x="6803285" y="880113"/>
              <a:chExt cx="2519897" cy="369764"/>
            </a:xfrm>
          </p:grpSpPr>
          <p:sp>
            <p:nvSpPr>
              <p:cNvPr id="1048912" name="Google Shape;345;p16"/>
              <p:cNvSpPr/>
              <p:nvPr/>
            </p:nvSpPr>
            <p:spPr>
              <a:xfrm rot="-2700000">
                <a:off x="7770175" y="987835"/>
                <a:ext cx="239072" cy="168729"/>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3" name="Google Shape;346;p16"/>
              <p:cNvSpPr/>
              <p:nvPr/>
            </p:nvSpPr>
            <p:spPr>
              <a:xfrm rot="-2700000">
                <a:off x="7468280" y="980509"/>
                <a:ext cx="264851" cy="135340"/>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4" name="Google Shape;347;p16"/>
              <p:cNvSpPr/>
              <p:nvPr/>
            </p:nvSpPr>
            <p:spPr>
              <a:xfrm rot="-2700000">
                <a:off x="7770175" y="987835"/>
                <a:ext cx="239072" cy="168729"/>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5" name="Google Shape;348;p16"/>
              <p:cNvSpPr/>
              <p:nvPr/>
            </p:nvSpPr>
            <p:spPr>
              <a:xfrm rot="-2700000">
                <a:off x="8388671" y="995947"/>
                <a:ext cx="256418" cy="191285"/>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6" name="Google Shape;349;p16"/>
              <p:cNvSpPr/>
              <p:nvPr/>
            </p:nvSpPr>
            <p:spPr>
              <a:xfrm rot="-8263958">
                <a:off x="9047545" y="1024093"/>
                <a:ext cx="264640" cy="134994"/>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7" name="Google Shape;350;p16"/>
              <p:cNvSpPr/>
              <p:nvPr/>
            </p:nvSpPr>
            <p:spPr>
              <a:xfrm rot="-2700000">
                <a:off x="8388671" y="995947"/>
                <a:ext cx="256418" cy="191285"/>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8" name="Google Shape;351;p16"/>
              <p:cNvSpPr/>
              <p:nvPr/>
            </p:nvSpPr>
            <p:spPr>
              <a:xfrm rot="-2700000">
                <a:off x="7468280" y="980509"/>
                <a:ext cx="264851" cy="135340"/>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9" name="Google Shape;352;p16"/>
              <p:cNvSpPr/>
              <p:nvPr/>
            </p:nvSpPr>
            <p:spPr>
              <a:xfrm rot="-2700000">
                <a:off x="7129739" y="990641"/>
                <a:ext cx="264646" cy="134997"/>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0" name="Google Shape;353;p16"/>
              <p:cNvSpPr/>
              <p:nvPr/>
            </p:nvSpPr>
            <p:spPr>
              <a:xfrm rot="-2700000">
                <a:off x="8102933" y="954674"/>
                <a:ext cx="220698" cy="178670"/>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1" name="Google Shape;354;p16"/>
              <p:cNvSpPr/>
              <p:nvPr/>
            </p:nvSpPr>
            <p:spPr>
              <a:xfrm rot="-2700000">
                <a:off x="8102933" y="954674"/>
                <a:ext cx="220698" cy="178670"/>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2" name="Google Shape;355;p16"/>
              <p:cNvSpPr/>
              <p:nvPr/>
            </p:nvSpPr>
            <p:spPr>
              <a:xfrm rot="-2700000">
                <a:off x="6828025" y="939888"/>
                <a:ext cx="239072" cy="169003"/>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3" name="Google Shape;356;p16"/>
              <p:cNvSpPr/>
              <p:nvPr/>
            </p:nvSpPr>
            <p:spPr>
              <a:xfrm rot="-2700000">
                <a:off x="8736311" y="1018677"/>
                <a:ext cx="239072" cy="169003"/>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25" name="Google Shape;357;p16"/>
            <p:cNvGrpSpPr/>
            <p:nvPr/>
          </p:nvGrpSpPr>
          <p:grpSpPr>
            <a:xfrm rot="-126541">
              <a:off x="4384167" y="2574330"/>
              <a:ext cx="375655" cy="2508062"/>
              <a:chOff x="4226189" y="2542825"/>
              <a:chExt cx="375663" cy="2508119"/>
            </a:xfrm>
          </p:grpSpPr>
          <p:grpSp>
            <p:nvGrpSpPr>
              <p:cNvPr id="126" name="Google Shape;358;p16"/>
              <p:cNvGrpSpPr/>
              <p:nvPr/>
            </p:nvGrpSpPr>
            <p:grpSpPr>
              <a:xfrm rot="-5400000">
                <a:off x="3312651" y="3767642"/>
                <a:ext cx="2196839" cy="369764"/>
                <a:chOff x="6803285" y="880113"/>
                <a:chExt cx="2196839" cy="369764"/>
              </a:xfrm>
            </p:grpSpPr>
            <p:sp>
              <p:nvSpPr>
                <p:cNvPr id="1048924" name="Google Shape;359;p16"/>
                <p:cNvSpPr/>
                <p:nvPr/>
              </p:nvSpPr>
              <p:spPr>
                <a:xfrm rot="-2700000">
                  <a:off x="7770175" y="987835"/>
                  <a:ext cx="239072" cy="168729"/>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5" name="Google Shape;360;p16"/>
                <p:cNvSpPr/>
                <p:nvPr/>
              </p:nvSpPr>
              <p:spPr>
                <a:xfrm rot="-2700000">
                  <a:off x="7468280" y="980509"/>
                  <a:ext cx="264851" cy="135340"/>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6" name="Google Shape;361;p16"/>
                <p:cNvSpPr/>
                <p:nvPr/>
              </p:nvSpPr>
              <p:spPr>
                <a:xfrm rot="-2700000">
                  <a:off x="7770175" y="987835"/>
                  <a:ext cx="239072" cy="168729"/>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7" name="Google Shape;362;p16"/>
                <p:cNvSpPr/>
                <p:nvPr/>
              </p:nvSpPr>
              <p:spPr>
                <a:xfrm rot="-2700000">
                  <a:off x="8388671" y="995947"/>
                  <a:ext cx="256418" cy="191285"/>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8" name="Google Shape;363;p16"/>
                <p:cNvSpPr/>
                <p:nvPr/>
              </p:nvSpPr>
              <p:spPr>
                <a:xfrm rot="-2700000">
                  <a:off x="8388671" y="995947"/>
                  <a:ext cx="256418" cy="191285"/>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9" name="Google Shape;364;p16"/>
                <p:cNvSpPr/>
                <p:nvPr/>
              </p:nvSpPr>
              <p:spPr>
                <a:xfrm rot="-2700000">
                  <a:off x="7468280" y="980509"/>
                  <a:ext cx="264851" cy="135340"/>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0" name="Google Shape;365;p16"/>
                <p:cNvSpPr/>
                <p:nvPr/>
              </p:nvSpPr>
              <p:spPr>
                <a:xfrm rot="-2700000">
                  <a:off x="7129739" y="990641"/>
                  <a:ext cx="264646" cy="134997"/>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1" name="Google Shape;366;p16"/>
                <p:cNvSpPr/>
                <p:nvPr/>
              </p:nvSpPr>
              <p:spPr>
                <a:xfrm rot="-2700000">
                  <a:off x="8102933" y="954674"/>
                  <a:ext cx="220698" cy="178670"/>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2" name="Google Shape;367;p16"/>
                <p:cNvSpPr/>
                <p:nvPr/>
              </p:nvSpPr>
              <p:spPr>
                <a:xfrm rot="-2700000">
                  <a:off x="8102933" y="954674"/>
                  <a:ext cx="220698" cy="178670"/>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3" name="Google Shape;368;p16"/>
                <p:cNvSpPr/>
                <p:nvPr/>
              </p:nvSpPr>
              <p:spPr>
                <a:xfrm rot="-2700000">
                  <a:off x="6828025" y="939888"/>
                  <a:ext cx="239072" cy="169003"/>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4" name="Google Shape;369;p16"/>
                <p:cNvSpPr/>
                <p:nvPr/>
              </p:nvSpPr>
              <p:spPr>
                <a:xfrm rot="-2700000">
                  <a:off x="8736311" y="1018677"/>
                  <a:ext cx="239072" cy="169003"/>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8935" name="Google Shape;370;p16"/>
              <p:cNvSpPr/>
              <p:nvPr/>
            </p:nvSpPr>
            <p:spPr>
              <a:xfrm rot="-8100000">
                <a:off x="4338136" y="2602640"/>
                <a:ext cx="239072" cy="168729"/>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63" name="Shape 371"/>
        <p:cNvGrpSpPr/>
        <p:nvPr/>
      </p:nvGrpSpPr>
      <p:grpSpPr>
        <a:xfrm>
          <a:off x="0" y="0"/>
          <a:ext cx="0" cy="0"/>
          <a:chOff x="0" y="0"/>
          <a:chExt cx="0" cy="0"/>
        </a:xfrm>
      </p:grpSpPr>
      <p:sp>
        <p:nvSpPr>
          <p:cNvPr id="1048618" name="Google Shape;372;p17"/>
          <p:cNvSpPr txBox="1"/>
          <p:nvPr>
            <p:ph type="subTitle" idx="1"/>
          </p:nvPr>
        </p:nvSpPr>
        <p:spPr>
          <a:xfrm flipH="1">
            <a:off x="1934650" y="2830961"/>
            <a:ext cx="1484400" cy="6288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19" name="Google Shape;373;p17"/>
          <p:cNvSpPr txBox="1"/>
          <p:nvPr>
            <p:ph type="subTitle" idx="2"/>
          </p:nvPr>
        </p:nvSpPr>
        <p:spPr>
          <a:xfrm flipH="1">
            <a:off x="3767500" y="1945901"/>
            <a:ext cx="1106700" cy="6072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20" name="Google Shape;374;p17"/>
          <p:cNvSpPr txBox="1"/>
          <p:nvPr>
            <p:ph type="subTitle" idx="3"/>
          </p:nvPr>
        </p:nvSpPr>
        <p:spPr>
          <a:xfrm flipH="1">
            <a:off x="3773050" y="3662526"/>
            <a:ext cx="1095600" cy="6072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21" name="Google Shape;375;p17"/>
          <p:cNvSpPr txBox="1"/>
          <p:nvPr>
            <p:ph type="subTitle" idx="4"/>
          </p:nvPr>
        </p:nvSpPr>
        <p:spPr>
          <a:xfrm flipH="1">
            <a:off x="5610800" y="2845986"/>
            <a:ext cx="1354200" cy="6138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0"/>
              </a:spcBef>
              <a:spcAft>
                <a:spcPts val="0"/>
              </a:spcAft>
              <a:buSzPts val="1400"/>
              <a:buNone/>
            </a:lvl3pPr>
            <a:lvl4pPr algn="ctr" lvl="3" rtl="0">
              <a:lnSpc>
                <a:spcPct val="100000"/>
              </a:lnSpc>
              <a:spcBef>
                <a:spcPts val="0"/>
              </a:spcBef>
              <a:spcAft>
                <a:spcPts val="0"/>
              </a:spcAft>
              <a:buSzPts val="1400"/>
              <a:buNone/>
            </a:lvl4pPr>
            <a:lvl5pPr algn="ctr" lvl="4" rtl="0">
              <a:lnSpc>
                <a:spcPct val="100000"/>
              </a:lnSpc>
              <a:spcBef>
                <a:spcPts val="0"/>
              </a:spcBef>
              <a:spcAft>
                <a:spcPts val="0"/>
              </a:spcAft>
              <a:buSzPts val="1400"/>
              <a:buNone/>
            </a:lvl5pPr>
            <a:lvl6pPr algn="ctr" lvl="5" rtl="0">
              <a:lnSpc>
                <a:spcPct val="100000"/>
              </a:lnSpc>
              <a:spcBef>
                <a:spcPts val="0"/>
              </a:spcBef>
              <a:spcAft>
                <a:spcPts val="0"/>
              </a:spcAft>
              <a:buSzPts val="1400"/>
              <a:buNone/>
            </a:lvl6pPr>
            <a:lvl7pPr algn="ctr" lvl="6" rtl="0">
              <a:lnSpc>
                <a:spcPct val="100000"/>
              </a:lnSpc>
              <a:spcBef>
                <a:spcPts val="0"/>
              </a:spcBef>
              <a:spcAft>
                <a:spcPts val="0"/>
              </a:spcAft>
              <a:buSzPts val="1400"/>
              <a:buNone/>
            </a:lvl7pPr>
            <a:lvl8pPr algn="ctr" lvl="7" rtl="0">
              <a:lnSpc>
                <a:spcPct val="100000"/>
              </a:lnSpc>
              <a:spcBef>
                <a:spcPts val="0"/>
              </a:spcBef>
              <a:spcAft>
                <a:spcPts val="0"/>
              </a:spcAft>
              <a:buSzPts val="1400"/>
              <a:buNone/>
            </a:lvl8pPr>
            <a:lvl9pPr algn="ctr" lvl="8" rtl="0">
              <a:lnSpc>
                <a:spcPct val="100000"/>
              </a:lnSpc>
              <a:spcBef>
                <a:spcPts val="0"/>
              </a:spcBef>
              <a:spcAft>
                <a:spcPts val="0"/>
              </a:spcAft>
              <a:buSzPts val="1400"/>
              <a:buNone/>
            </a:lvl9pPr>
          </a:lstStyle>
          <a:p/>
        </p:txBody>
      </p:sp>
      <p:sp>
        <p:nvSpPr>
          <p:cNvPr id="1048622" name="Google Shape;376;p17"/>
          <p:cNvSpPr txBox="1"/>
          <p:nvPr>
            <p:ph type="subTitle" idx="5"/>
          </p:nvPr>
        </p:nvSpPr>
        <p:spPr>
          <a:xfrm flipH="1">
            <a:off x="1847200" y="2332999"/>
            <a:ext cx="1659300" cy="449700"/>
          </a:xfrm>
          <a:prstGeom prst="rect"/>
        </p:spPr>
        <p:txBody>
          <a:bodyPr anchor="b" anchorCtr="0" bIns="91425" lIns="91425" rIns="91425" spcFirstLastPara="1" tIns="91425" wrap="square">
            <a:noAutofit/>
          </a:bodyPr>
          <a:lstStyle>
            <a:lvl1pPr algn="ctr" lvl="0" rtl="0">
              <a:lnSpc>
                <a:spcPct val="100000"/>
              </a:lnSpc>
              <a:spcBef>
                <a:spcPts val="0"/>
              </a:spcBef>
              <a:spcAft>
                <a:spcPts val="0"/>
              </a:spcAft>
              <a:buSzPts val="1400"/>
              <a:buFont typeface="Source Sans Pro"/>
              <a:buNone/>
              <a:defRPr b="1" sz="1600"/>
            </a:lvl1pPr>
            <a:lvl2pPr algn="ctr" lvl="1"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2pPr>
            <a:lvl3pPr algn="ctr" lvl="2"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3pPr>
            <a:lvl4pPr algn="ctr" lvl="3"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4pPr>
            <a:lvl5pPr algn="ctr" lvl="4"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5pPr>
            <a:lvl6pPr algn="ctr" lvl="5"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6pPr>
            <a:lvl7pPr algn="ctr" lvl="6"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7pPr>
            <a:lvl8pPr algn="ctr" lvl="7"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8pPr>
            <a:lvl9pPr algn="ctr" lvl="8"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9pPr>
          </a:lstStyle>
          <a:p/>
        </p:txBody>
      </p:sp>
      <p:sp>
        <p:nvSpPr>
          <p:cNvPr id="1048623" name="Google Shape;377;p17"/>
          <p:cNvSpPr txBox="1"/>
          <p:nvPr>
            <p:ph type="subTitle" idx="6"/>
          </p:nvPr>
        </p:nvSpPr>
        <p:spPr>
          <a:xfrm flipH="1">
            <a:off x="3447400" y="1449986"/>
            <a:ext cx="1746900" cy="449700"/>
          </a:xfrm>
          <a:prstGeom prst="rect"/>
        </p:spPr>
        <p:txBody>
          <a:bodyPr anchor="b" anchorCtr="0" bIns="91425" lIns="91425" rIns="91425" spcFirstLastPara="1" tIns="91425" wrap="square">
            <a:noAutofit/>
          </a:bodyPr>
          <a:lstStyle>
            <a:lvl1pPr algn="ctr" lvl="0" rtl="0">
              <a:lnSpc>
                <a:spcPct val="100000"/>
              </a:lnSpc>
              <a:spcBef>
                <a:spcPts val="0"/>
              </a:spcBef>
              <a:spcAft>
                <a:spcPts val="0"/>
              </a:spcAft>
              <a:buSzPts val="1400"/>
              <a:buFont typeface="Source Sans Pro"/>
              <a:buNone/>
              <a:defRPr b="1" sz="1600"/>
            </a:lvl1pPr>
            <a:lvl2pPr algn="ctr" lvl="1"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2pPr>
            <a:lvl3pPr algn="ctr" lvl="2"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3pPr>
            <a:lvl4pPr algn="ctr" lvl="3"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4pPr>
            <a:lvl5pPr algn="ctr" lvl="4"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5pPr>
            <a:lvl6pPr algn="ctr" lvl="5"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6pPr>
            <a:lvl7pPr algn="ctr" lvl="6"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7pPr>
            <a:lvl8pPr algn="ctr" lvl="7"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8pPr>
            <a:lvl9pPr algn="ctr" lvl="8"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9pPr>
          </a:lstStyle>
          <a:p/>
        </p:txBody>
      </p:sp>
      <p:sp>
        <p:nvSpPr>
          <p:cNvPr id="1048624" name="Google Shape;378;p17"/>
          <p:cNvSpPr txBox="1"/>
          <p:nvPr>
            <p:ph type="subTitle" idx="7"/>
          </p:nvPr>
        </p:nvSpPr>
        <p:spPr>
          <a:xfrm flipH="1">
            <a:off x="3491200" y="3168827"/>
            <a:ext cx="1659300" cy="449700"/>
          </a:xfrm>
          <a:prstGeom prst="rect"/>
        </p:spPr>
        <p:txBody>
          <a:bodyPr anchor="b" anchorCtr="0" bIns="91425" lIns="91425" rIns="91425" spcFirstLastPara="1" tIns="91425" wrap="square">
            <a:noAutofit/>
          </a:bodyPr>
          <a:lstStyle>
            <a:lvl1pPr algn="ctr" lvl="0" rtl="0">
              <a:lnSpc>
                <a:spcPct val="100000"/>
              </a:lnSpc>
              <a:spcBef>
                <a:spcPts val="0"/>
              </a:spcBef>
              <a:spcAft>
                <a:spcPts val="0"/>
              </a:spcAft>
              <a:buSzPts val="1400"/>
              <a:buFont typeface="Source Sans Pro"/>
              <a:buNone/>
              <a:defRPr b="1" sz="1600"/>
            </a:lvl1pPr>
            <a:lvl2pPr algn="ctr" lvl="1"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2pPr>
            <a:lvl3pPr algn="ctr" lvl="2"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3pPr>
            <a:lvl4pPr algn="ctr" lvl="3"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4pPr>
            <a:lvl5pPr algn="ctr" lvl="4"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5pPr>
            <a:lvl6pPr algn="ctr" lvl="5"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6pPr>
            <a:lvl7pPr algn="ctr" lvl="6"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7pPr>
            <a:lvl8pPr algn="ctr" lvl="7"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8pPr>
            <a:lvl9pPr algn="ctr" lvl="8"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9pPr>
          </a:lstStyle>
          <a:p/>
        </p:txBody>
      </p:sp>
      <p:sp>
        <p:nvSpPr>
          <p:cNvPr id="1048625" name="Google Shape;379;p17"/>
          <p:cNvSpPr txBox="1"/>
          <p:nvPr>
            <p:ph type="subTitle" idx="8"/>
          </p:nvPr>
        </p:nvSpPr>
        <p:spPr>
          <a:xfrm flipH="1">
            <a:off x="5414450" y="2351237"/>
            <a:ext cx="1746900" cy="449700"/>
          </a:xfrm>
          <a:prstGeom prst="rect"/>
        </p:spPr>
        <p:txBody>
          <a:bodyPr anchor="b" anchorCtr="0" bIns="91425" lIns="91425" rIns="91425" spcFirstLastPara="1" tIns="91425" wrap="square">
            <a:noAutofit/>
          </a:bodyPr>
          <a:lstStyle>
            <a:lvl1pPr algn="ctr" lvl="0" rtl="0">
              <a:lnSpc>
                <a:spcPct val="100000"/>
              </a:lnSpc>
              <a:spcBef>
                <a:spcPts val="0"/>
              </a:spcBef>
              <a:spcAft>
                <a:spcPts val="0"/>
              </a:spcAft>
              <a:buSzPts val="1400"/>
              <a:buFont typeface="Source Sans Pro"/>
              <a:buNone/>
              <a:defRPr b="1" sz="1600"/>
            </a:lvl1pPr>
            <a:lvl2pPr algn="ctr" lvl="1"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2pPr>
            <a:lvl3pPr algn="ctr" lvl="2"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3pPr>
            <a:lvl4pPr algn="ctr" lvl="3"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4pPr>
            <a:lvl5pPr algn="ctr" lvl="4"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5pPr>
            <a:lvl6pPr algn="ctr" lvl="5"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6pPr>
            <a:lvl7pPr algn="ctr" lvl="6"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7pPr>
            <a:lvl8pPr algn="ctr" lvl="7"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8pPr>
            <a:lvl9pPr algn="ctr" lvl="8" rtl="0">
              <a:lnSpc>
                <a:spcPct val="100000"/>
              </a:lnSpc>
              <a:spcBef>
                <a:spcPts val="0"/>
              </a:spcBef>
              <a:spcAft>
                <a:spcPts val="0"/>
              </a:spcAft>
              <a:buSzPts val="1400"/>
              <a:buFont typeface="Source Sans Pro"/>
              <a:buNone/>
              <a:defRPr>
                <a:latin typeface="Source Sans Pro"/>
                <a:ea typeface="Source Sans Pro"/>
                <a:cs typeface="Source Sans Pro"/>
                <a:sym typeface="Source Sans Pro"/>
              </a:defRPr>
            </a:lvl9pPr>
          </a:lstStyle>
          <a:p/>
        </p:txBody>
      </p:sp>
      <p:sp>
        <p:nvSpPr>
          <p:cNvPr id="1048626" name="Google Shape;380;p17"/>
          <p:cNvSpPr txBox="1"/>
          <p:nvPr>
            <p:ph type="title"/>
          </p:nvPr>
        </p:nvSpPr>
        <p:spPr>
          <a:xfrm>
            <a:off x="609252" y="438126"/>
            <a:ext cx="7960200" cy="7224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64" name="Google Shape;381;p17"/>
          <p:cNvGrpSpPr/>
          <p:nvPr/>
        </p:nvGrpSpPr>
        <p:grpSpPr>
          <a:xfrm>
            <a:off x="7161359" y="105825"/>
            <a:ext cx="1860069" cy="1534291"/>
            <a:chOff x="7309043" y="0"/>
            <a:chExt cx="1860069" cy="1534291"/>
          </a:xfrm>
        </p:grpSpPr>
        <p:sp>
          <p:nvSpPr>
            <p:cNvPr id="1048627" name="Google Shape;382;p17"/>
            <p:cNvSpPr/>
            <p:nvPr/>
          </p:nvSpPr>
          <p:spPr>
            <a:xfrm>
              <a:off x="730904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8" name="Google Shape;383;p17"/>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9" name="Google Shape;384;p17"/>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0" name="Google Shape;385;p17"/>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1" name="Google Shape;386;p17"/>
            <p:cNvSpPr/>
            <p:nvPr/>
          </p:nvSpPr>
          <p:spPr>
            <a:xfrm>
              <a:off x="8333846" y="241741"/>
              <a:ext cx="256414" cy="192105"/>
            </a:xfrm>
            <a:custGeom>
              <a:avLst/>
              <a:ah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2" name="Google Shape;387;p17"/>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3" name="Google Shape;388;p17"/>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4" name="Google Shape;389;p17"/>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5" name="Google Shape;390;p17"/>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6" name="Google Shape;391;p17"/>
            <p:cNvSpPr/>
            <p:nvPr/>
          </p:nvSpPr>
          <p:spPr>
            <a:xfrm>
              <a:off x="7739800" y="17867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7" name="Google Shape;392;p17"/>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8" name="Google Shape;393;p17"/>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9" name="Google Shape;394;p17"/>
            <p:cNvSpPr/>
            <p:nvPr/>
          </p:nvSpPr>
          <p:spPr>
            <a:xfrm>
              <a:off x="8181446" y="4773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0" name="Google Shape;395;p17"/>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1" name="Google Shape;396;p17"/>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2" name="Google Shape;397;p17"/>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3" name="Google Shape;398;p17"/>
            <p:cNvSpPr/>
            <p:nvPr/>
          </p:nvSpPr>
          <p:spPr>
            <a:xfrm rot="-5564026">
              <a:off x="8888536" y="13314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34" name="Shape 399"/>
        <p:cNvGrpSpPr/>
        <p:nvPr/>
      </p:nvGrpSpPr>
      <p:grpSpPr>
        <a:xfrm>
          <a:off x="0" y="0"/>
          <a:ext cx="0" cy="0"/>
          <a:chOff x="0" y="0"/>
          <a:chExt cx="0" cy="0"/>
        </a:xfrm>
      </p:grpSpPr>
      <p:sp>
        <p:nvSpPr>
          <p:cNvPr id="1048952" name="Google Shape;400;p18"/>
          <p:cNvSpPr txBox="1"/>
          <p:nvPr>
            <p:ph type="ctrTitle"/>
          </p:nvPr>
        </p:nvSpPr>
        <p:spPr>
          <a:xfrm>
            <a:off x="585825" y="793575"/>
            <a:ext cx="4976700" cy="865800"/>
          </a:xfrm>
          <a:prstGeom prst="rect"/>
        </p:spPr>
        <p:txBody>
          <a:bodyPr anchor="b" anchorCtr="0" bIns="91425" lIns="91425" rIns="91425" spcFirstLastPara="1" tIns="91425" wrap="square">
            <a:noAutofit/>
          </a:bodyPr>
          <a:lstStyle>
            <a:lvl1pPr lvl="0" rtl="0">
              <a:spcBef>
                <a:spcPts val="0"/>
              </a:spcBef>
              <a:spcAft>
                <a:spcPts val="0"/>
              </a:spcAft>
              <a:buSzPts val="35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048953" name="Google Shape;401;p18"/>
          <p:cNvSpPr txBox="1"/>
          <p:nvPr>
            <p:ph type="subTitle" idx="1"/>
          </p:nvPr>
        </p:nvSpPr>
        <p:spPr>
          <a:xfrm>
            <a:off x="602375" y="1659325"/>
            <a:ext cx="3309300" cy="13026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8954" name="Google Shape;402;p18"/>
          <p:cNvSpPr txBox="1"/>
          <p:nvPr/>
        </p:nvSpPr>
        <p:spPr>
          <a:xfrm>
            <a:off x="620850" y="3741250"/>
            <a:ext cx="4509000" cy="460800"/>
          </a:xfrm>
          <a:prstGeom prst="rect"/>
          <a:noFill/>
          <a:ln>
            <a:noFill/>
          </a:ln>
        </p:spPr>
        <p:txBody>
          <a:bodyPr anchor="t" anchorCtr="0" bIns="91425" lIns="91425" rIns="91425" spcFirstLastPara="1" tIns="91425" wrap="square">
            <a:noAutofit/>
          </a:bodyPr>
          <a:p>
            <a:pPr algn="l" indent="0" lvl="0" marL="0" rtl="0">
              <a:spcBef>
                <a:spcPts val="300"/>
              </a:spcBef>
              <a:spcAft>
                <a:spcPts val="0"/>
              </a:spcAft>
              <a:buNone/>
            </a:pPr>
            <a:r>
              <a:rPr sz="1000" lang="en">
                <a:solidFill>
                  <a:schemeClr val="dk1"/>
                </a:solidFill>
                <a:latin typeface="Lato"/>
                <a:ea typeface="Lato"/>
                <a:cs typeface="Lato"/>
                <a:sym typeface="Lato"/>
              </a:rPr>
              <a:t>CREDITS: This presentation template was created by </a:t>
            </a:r>
            <a:r>
              <a:rPr b="1" sz="1000" lang="en">
                <a:solidFill>
                  <a:schemeClr val="dk1"/>
                </a:solidFill>
                <a:uFill>
                  <a:noFill/>
                </a:uFill>
                <a:latin typeface="Lato"/>
                <a:ea typeface="Lato"/>
                <a:cs typeface="Lato"/>
                <a:sym typeface="Lato"/>
                <a:hlinkClick r:id="rId1"/>
              </a:rPr>
              <a:t>Slidesgo</a:t>
            </a:r>
            <a:r>
              <a:rPr sz="1000" lang="en">
                <a:solidFill>
                  <a:schemeClr val="dk1"/>
                </a:solidFill>
                <a:latin typeface="Lato"/>
                <a:ea typeface="Lato"/>
                <a:cs typeface="Lato"/>
                <a:sym typeface="Lato"/>
              </a:rPr>
              <a:t>, including icons by </a:t>
            </a:r>
            <a:r>
              <a:rPr b="1" sz="1000" lang="en">
                <a:solidFill>
                  <a:schemeClr val="dk1"/>
                </a:solidFill>
                <a:uFill>
                  <a:noFill/>
                </a:uFill>
                <a:latin typeface="Lato"/>
                <a:ea typeface="Lato"/>
                <a:cs typeface="Lato"/>
                <a:sym typeface="Lato"/>
                <a:hlinkClick r:id="rId2"/>
              </a:rPr>
              <a:t>Flaticon</a:t>
            </a:r>
            <a:r>
              <a:rPr sz="1000" lang="en">
                <a:solidFill>
                  <a:schemeClr val="dk1"/>
                </a:solidFill>
                <a:latin typeface="Lato"/>
                <a:ea typeface="Lato"/>
                <a:cs typeface="Lato"/>
                <a:sym typeface="Lato"/>
              </a:rPr>
              <a:t>, and infographics &amp; images by </a:t>
            </a:r>
            <a:r>
              <a:rPr b="1" sz="1000" lang="en">
                <a:solidFill>
                  <a:schemeClr val="dk1"/>
                </a:solidFill>
                <a:uFill>
                  <a:noFill/>
                </a:uFill>
                <a:latin typeface="Lato"/>
                <a:ea typeface="Lato"/>
                <a:cs typeface="Lato"/>
                <a:sym typeface="Lato"/>
                <a:hlinkClick r:id="rId3"/>
              </a:rPr>
              <a:t>Freepik</a:t>
            </a:r>
            <a:r>
              <a:rPr sz="1000" lang="en">
                <a:solidFill>
                  <a:schemeClr val="dk1"/>
                </a:solidFill>
                <a:latin typeface="Lato"/>
                <a:ea typeface="Lato"/>
                <a:cs typeface="Lato"/>
                <a:sym typeface="Lato"/>
              </a:rPr>
              <a:t>. </a:t>
            </a:r>
            <a:endParaRPr sz="1000">
              <a:solidFill>
                <a:schemeClr val="dk1"/>
              </a:solidFill>
              <a:latin typeface="Lato"/>
              <a:ea typeface="Lato"/>
              <a:cs typeface="Lato"/>
              <a:sym typeface="Lato"/>
            </a:endParaRPr>
          </a:p>
        </p:txBody>
      </p:sp>
      <p:grpSp>
        <p:nvGrpSpPr>
          <p:cNvPr id="135" name="Google Shape;403;p18"/>
          <p:cNvGrpSpPr/>
          <p:nvPr/>
        </p:nvGrpSpPr>
        <p:grpSpPr>
          <a:xfrm rot="10800000">
            <a:off x="5782149" y="648326"/>
            <a:ext cx="3428300" cy="699894"/>
            <a:chOff x="7591575" y="937155"/>
            <a:chExt cx="2263950" cy="493996"/>
          </a:xfrm>
        </p:grpSpPr>
        <p:sp>
          <p:nvSpPr>
            <p:cNvPr id="1048955" name="Google Shape;404;p18"/>
            <p:cNvSpPr/>
            <p:nvPr/>
          </p:nvSpPr>
          <p:spPr>
            <a:xfrm rot="10800000" flipH="1">
              <a:off x="7592367" y="937155"/>
              <a:ext cx="1598617" cy="23698"/>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56" name="Google Shape;405;p18"/>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57" name="Google Shape;406;p18"/>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58" name="Google Shape;407;p18"/>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59" name="Google Shape;408;p18"/>
            <p:cNvSpPr/>
            <p:nvPr/>
          </p:nvSpPr>
          <p:spPr>
            <a:xfrm>
              <a:off x="7593154" y="1355805"/>
              <a:ext cx="2262372"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136" name="Google Shape;409;p18"/>
          <p:cNvGrpSpPr/>
          <p:nvPr/>
        </p:nvGrpSpPr>
        <p:grpSpPr>
          <a:xfrm rot="10800000">
            <a:off x="6039737" y="1440796"/>
            <a:ext cx="3170689" cy="666325"/>
            <a:chOff x="7591590" y="960853"/>
            <a:chExt cx="2093831" cy="470303"/>
          </a:xfrm>
        </p:grpSpPr>
        <p:sp>
          <p:nvSpPr>
            <p:cNvPr id="1048960" name="Google Shape;410;p18"/>
            <p:cNvSpPr/>
            <p:nvPr/>
          </p:nvSpPr>
          <p:spPr>
            <a:xfrm>
              <a:off x="7592375" y="960853"/>
              <a:ext cx="1686346" cy="32803"/>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1" name="Google Shape;411;p18"/>
            <p:cNvSpPr/>
            <p:nvPr/>
          </p:nvSpPr>
          <p:spPr>
            <a:xfrm>
              <a:off x="7591590" y="1037557"/>
              <a:ext cx="2093831" cy="51631"/>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2" name="Google Shape;412;p18"/>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3" name="Google Shape;413;p18"/>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4" name="Google Shape;414;p18"/>
            <p:cNvSpPr/>
            <p:nvPr/>
          </p:nvSpPr>
          <p:spPr>
            <a:xfrm>
              <a:off x="7593153" y="1355810"/>
              <a:ext cx="1677605"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137" name="Google Shape;415;p18"/>
          <p:cNvGrpSpPr/>
          <p:nvPr/>
        </p:nvGrpSpPr>
        <p:grpSpPr>
          <a:xfrm rot="10800000">
            <a:off x="5782149" y="2212953"/>
            <a:ext cx="3428300" cy="699894"/>
            <a:chOff x="7591575" y="937155"/>
            <a:chExt cx="2263950" cy="493996"/>
          </a:xfrm>
        </p:grpSpPr>
        <p:sp>
          <p:nvSpPr>
            <p:cNvPr id="1048965" name="Google Shape;416;p18"/>
            <p:cNvSpPr/>
            <p:nvPr/>
          </p:nvSpPr>
          <p:spPr>
            <a:xfrm rot="10800000" flipH="1">
              <a:off x="7592367" y="937155"/>
              <a:ext cx="1598617" cy="23698"/>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6" name="Google Shape;417;p18"/>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7" name="Google Shape;418;p18"/>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8" name="Google Shape;419;p18"/>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69" name="Google Shape;420;p18"/>
            <p:cNvSpPr/>
            <p:nvPr/>
          </p:nvSpPr>
          <p:spPr>
            <a:xfrm>
              <a:off x="7593154" y="1355805"/>
              <a:ext cx="2262372"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138" name="Google Shape;421;p18"/>
          <p:cNvGrpSpPr/>
          <p:nvPr/>
        </p:nvGrpSpPr>
        <p:grpSpPr>
          <a:xfrm rot="10800000">
            <a:off x="6039737" y="3005424"/>
            <a:ext cx="3170689" cy="666325"/>
            <a:chOff x="7591590" y="960853"/>
            <a:chExt cx="2093831" cy="470303"/>
          </a:xfrm>
        </p:grpSpPr>
        <p:sp>
          <p:nvSpPr>
            <p:cNvPr id="1048970" name="Google Shape;422;p18"/>
            <p:cNvSpPr/>
            <p:nvPr/>
          </p:nvSpPr>
          <p:spPr>
            <a:xfrm>
              <a:off x="7592375" y="960853"/>
              <a:ext cx="1686346" cy="32803"/>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1" name="Google Shape;423;p18"/>
            <p:cNvSpPr/>
            <p:nvPr/>
          </p:nvSpPr>
          <p:spPr>
            <a:xfrm>
              <a:off x="7591590" y="1037557"/>
              <a:ext cx="2093831" cy="51631"/>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2" name="Google Shape;424;p18"/>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3" name="Google Shape;425;p18"/>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4" name="Google Shape;426;p18"/>
            <p:cNvSpPr/>
            <p:nvPr/>
          </p:nvSpPr>
          <p:spPr>
            <a:xfrm>
              <a:off x="7593153" y="1355810"/>
              <a:ext cx="1677605"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139" name="Google Shape;427;p18"/>
          <p:cNvGrpSpPr/>
          <p:nvPr/>
        </p:nvGrpSpPr>
        <p:grpSpPr>
          <a:xfrm rot="10800000">
            <a:off x="5782149" y="3787781"/>
            <a:ext cx="3428300" cy="699894"/>
            <a:chOff x="7591575" y="937155"/>
            <a:chExt cx="2263950" cy="493996"/>
          </a:xfrm>
        </p:grpSpPr>
        <p:sp>
          <p:nvSpPr>
            <p:cNvPr id="1048975" name="Google Shape;428;p18"/>
            <p:cNvSpPr/>
            <p:nvPr/>
          </p:nvSpPr>
          <p:spPr>
            <a:xfrm rot="10800000" flipH="1">
              <a:off x="7592367" y="937155"/>
              <a:ext cx="1598617" cy="23698"/>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6" name="Google Shape;429;p18"/>
            <p:cNvSpPr/>
            <p:nvPr/>
          </p:nvSpPr>
          <p:spPr>
            <a:xfrm>
              <a:off x="7591575" y="1040377"/>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7" name="Google Shape;430;p18"/>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8" name="Google Shape;431;p18"/>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979" name="Google Shape;432;p18"/>
            <p:cNvSpPr/>
            <p:nvPr/>
          </p:nvSpPr>
          <p:spPr>
            <a:xfrm>
              <a:off x="7593154" y="1355805"/>
              <a:ext cx="2262372"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89" name="Shape 433"/>
        <p:cNvGrpSpPr/>
        <p:nvPr/>
      </p:nvGrpSpPr>
      <p:grpSpPr>
        <a:xfrm>
          <a:off x="0" y="0"/>
          <a:ext cx="0" cy="0"/>
          <a:chOff x="0" y="0"/>
          <a:chExt cx="0" cy="0"/>
        </a:xfrm>
      </p:grpSpPr>
      <p:sp>
        <p:nvSpPr>
          <p:cNvPr id="1048720" name="Google Shape;434;p19"/>
          <p:cNvSpPr txBox="1"/>
          <p:nvPr>
            <p:ph type="title"/>
          </p:nvPr>
        </p:nvSpPr>
        <p:spPr>
          <a:xfrm>
            <a:off x="2159100" y="2911400"/>
            <a:ext cx="5151000" cy="562800"/>
          </a:xfrm>
          <a:prstGeom prst="rect"/>
        </p:spPr>
        <p:txBody>
          <a:bodyPr anchor="t" anchorCtr="0" bIns="91425" lIns="91425" rIns="91425" spcFirstLastPara="1" tIns="91425" wrap="square">
            <a:noAutofit/>
          </a:bodyPr>
          <a:lstStyle>
            <a:lvl1pPr algn="r" lvl="0" rtl="0">
              <a:spcBef>
                <a:spcPts val="0"/>
              </a:spcBef>
              <a:spcAft>
                <a:spcPts val="0"/>
              </a:spcAft>
              <a:buNone/>
              <a:defRPr sz="2500"/>
            </a:lvl1pPr>
            <a:lvl2pPr algn="r" lvl="1" rtl="0">
              <a:spcBef>
                <a:spcPts val="0"/>
              </a:spcBef>
              <a:spcAft>
                <a:spcPts val="0"/>
              </a:spcAft>
              <a:buNone/>
              <a:defRPr sz="2500"/>
            </a:lvl2pPr>
            <a:lvl3pPr algn="r" lvl="2" rtl="0">
              <a:spcBef>
                <a:spcPts val="0"/>
              </a:spcBef>
              <a:spcAft>
                <a:spcPts val="0"/>
              </a:spcAft>
              <a:buNone/>
              <a:defRPr sz="2500"/>
            </a:lvl3pPr>
            <a:lvl4pPr algn="r" lvl="3" rtl="0">
              <a:spcBef>
                <a:spcPts val="0"/>
              </a:spcBef>
              <a:spcAft>
                <a:spcPts val="0"/>
              </a:spcAft>
              <a:buNone/>
              <a:defRPr sz="2500"/>
            </a:lvl4pPr>
            <a:lvl5pPr algn="r" lvl="4" rtl="0">
              <a:spcBef>
                <a:spcPts val="0"/>
              </a:spcBef>
              <a:spcAft>
                <a:spcPts val="0"/>
              </a:spcAft>
              <a:buNone/>
              <a:defRPr sz="2500"/>
            </a:lvl5pPr>
            <a:lvl6pPr algn="r" lvl="5" rtl="0">
              <a:spcBef>
                <a:spcPts val="0"/>
              </a:spcBef>
              <a:spcAft>
                <a:spcPts val="0"/>
              </a:spcAft>
              <a:buNone/>
              <a:defRPr sz="2500"/>
            </a:lvl6pPr>
            <a:lvl7pPr algn="r" lvl="6" rtl="0">
              <a:spcBef>
                <a:spcPts val="0"/>
              </a:spcBef>
              <a:spcAft>
                <a:spcPts val="0"/>
              </a:spcAft>
              <a:buNone/>
              <a:defRPr sz="2500"/>
            </a:lvl7pPr>
            <a:lvl8pPr algn="r" lvl="7" rtl="0">
              <a:spcBef>
                <a:spcPts val="0"/>
              </a:spcBef>
              <a:spcAft>
                <a:spcPts val="0"/>
              </a:spcAft>
              <a:buNone/>
              <a:defRPr sz="2500"/>
            </a:lvl8pPr>
            <a:lvl9pPr algn="r" lvl="8" rtl="0">
              <a:spcBef>
                <a:spcPts val="0"/>
              </a:spcBef>
              <a:spcAft>
                <a:spcPts val="0"/>
              </a:spcAft>
              <a:buNone/>
              <a:defRPr sz="2500"/>
            </a:lvl9pPr>
          </a:lstStyle>
          <a:p/>
        </p:txBody>
      </p:sp>
      <p:sp>
        <p:nvSpPr>
          <p:cNvPr id="1048721" name="Google Shape;435;p19"/>
          <p:cNvSpPr txBox="1"/>
          <p:nvPr>
            <p:ph type="subTitle" idx="1"/>
          </p:nvPr>
        </p:nvSpPr>
        <p:spPr>
          <a:xfrm>
            <a:off x="1834200" y="1669275"/>
            <a:ext cx="5475900" cy="13488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2500">
                <a:solidFill>
                  <a:schemeClr val="dk1"/>
                </a:solidFill>
              </a:defRPr>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grpSp>
        <p:nvGrpSpPr>
          <p:cNvPr id="90" name="Google Shape;436;p19"/>
          <p:cNvGrpSpPr/>
          <p:nvPr/>
        </p:nvGrpSpPr>
        <p:grpSpPr>
          <a:xfrm rot="10800000">
            <a:off x="4772470" y="519584"/>
            <a:ext cx="4451904" cy="797398"/>
            <a:chOff x="7591590" y="960853"/>
            <a:chExt cx="2093831" cy="470303"/>
          </a:xfrm>
        </p:grpSpPr>
        <p:sp>
          <p:nvSpPr>
            <p:cNvPr id="1048722" name="Google Shape;437;p19"/>
            <p:cNvSpPr/>
            <p:nvPr/>
          </p:nvSpPr>
          <p:spPr>
            <a:xfrm>
              <a:off x="7592375" y="960853"/>
              <a:ext cx="1686346" cy="32803"/>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23" name="Google Shape;438;p19"/>
            <p:cNvSpPr/>
            <p:nvPr/>
          </p:nvSpPr>
          <p:spPr>
            <a:xfrm>
              <a:off x="7591590" y="1037557"/>
              <a:ext cx="2093831" cy="51631"/>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24" name="Google Shape;439;p19"/>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25" name="Google Shape;440;p19"/>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26" name="Google Shape;441;p19"/>
            <p:cNvSpPr/>
            <p:nvPr/>
          </p:nvSpPr>
          <p:spPr>
            <a:xfrm>
              <a:off x="7593153" y="1355810"/>
              <a:ext cx="1677605"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91" name="Google Shape;442;p19"/>
          <p:cNvGrpSpPr/>
          <p:nvPr/>
        </p:nvGrpSpPr>
        <p:grpSpPr>
          <a:xfrm>
            <a:off x="-55466" y="3788325"/>
            <a:ext cx="2856823" cy="797398"/>
            <a:chOff x="7591590" y="960853"/>
            <a:chExt cx="2093831" cy="470303"/>
          </a:xfrm>
        </p:grpSpPr>
        <p:sp>
          <p:nvSpPr>
            <p:cNvPr id="1048727" name="Google Shape;443;p19"/>
            <p:cNvSpPr/>
            <p:nvPr/>
          </p:nvSpPr>
          <p:spPr>
            <a:xfrm>
              <a:off x="7592375" y="960853"/>
              <a:ext cx="1686346" cy="32803"/>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28" name="Google Shape;444;p19"/>
            <p:cNvSpPr/>
            <p:nvPr/>
          </p:nvSpPr>
          <p:spPr>
            <a:xfrm>
              <a:off x="7591590" y="1037557"/>
              <a:ext cx="2093831" cy="51631"/>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29" name="Google Shape;445;p19"/>
            <p:cNvSpPr/>
            <p:nvPr/>
          </p:nvSpPr>
          <p:spPr>
            <a:xfrm>
              <a:off x="7592562" y="1151009"/>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30" name="Google Shape;446;p19"/>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31" name="Google Shape;447;p19"/>
            <p:cNvSpPr/>
            <p:nvPr/>
          </p:nvSpPr>
          <p:spPr>
            <a:xfrm>
              <a:off x="7593153" y="1355810"/>
              <a:ext cx="1677605"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f section 1">
  <p:cSld name="CUSTOM_8">
    <p:bg>
      <p:bgPr>
        <a:solidFill>
          <a:schemeClr val="accent2"/>
        </a:solidFill>
      </p:bgPr>
    </p:bg>
    <p:spTree>
      <p:nvGrpSpPr>
        <p:cNvPr id="85" name="Shape 448"/>
        <p:cNvGrpSpPr/>
        <p:nvPr/>
      </p:nvGrpSpPr>
      <p:grpSpPr>
        <a:xfrm>
          <a:off x="0" y="0"/>
          <a:ext cx="0" cy="0"/>
          <a:chOff x="0" y="0"/>
          <a:chExt cx="0" cy="0"/>
        </a:xfrm>
      </p:grpSpPr>
      <p:pic>
        <p:nvPicPr>
          <p:cNvPr id="2097152" name="Google Shape;449;p20"/>
          <p:cNvPicPr preferRelativeResize="0">
            <a:picLocks/>
          </p:cNvPicPr>
          <p:nvPr/>
        </p:nvPicPr>
        <p:blipFill>
          <a:blip xmlns:r="http://schemas.openxmlformats.org/officeDocument/2006/relationships" r:embed="rId1">
            <a:alphaModFix/>
          </a:blip>
          <a:stretch>
            <a:fillRect/>
          </a:stretch>
        </p:blipFill>
        <p:spPr>
          <a:xfrm rot="3600003">
            <a:off x="-3096929" y="-19325"/>
            <a:ext cx="9165672" cy="5182150"/>
          </a:xfrm>
          <a:prstGeom prst="rect"/>
          <a:noFill/>
          <a:ln>
            <a:noFill/>
          </a:ln>
        </p:spPr>
      </p:pic>
      <p:pic>
        <p:nvPicPr>
          <p:cNvPr id="2097153" name="Google Shape;450;p20"/>
          <p:cNvPicPr preferRelativeResize="0">
            <a:picLocks/>
          </p:cNvPicPr>
          <p:nvPr/>
        </p:nvPicPr>
        <p:blipFill>
          <a:blip xmlns:r="http://schemas.openxmlformats.org/officeDocument/2006/relationships" r:embed="rId1">
            <a:alphaModFix/>
          </a:blip>
          <a:stretch>
            <a:fillRect/>
          </a:stretch>
        </p:blipFill>
        <p:spPr>
          <a:xfrm rot="3600003">
            <a:off x="2997646" y="-19325"/>
            <a:ext cx="9165672" cy="5182150"/>
          </a:xfrm>
          <a:prstGeom prst="rect"/>
          <a:noFill/>
          <a:ln>
            <a:noFill/>
          </a:ln>
        </p:spPr>
      </p:pic>
      <p:sp>
        <p:nvSpPr>
          <p:cNvPr id="1048710" name="Google Shape;451;p20"/>
          <p:cNvSpPr/>
          <p:nvPr/>
        </p:nvSpPr>
        <p:spPr>
          <a:xfrm>
            <a:off x="2441768" y="673303"/>
            <a:ext cx="4529561" cy="4071505"/>
          </a:xfrm>
          <a:custGeom>
            <a:avLst/>
            <a:ah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1" name="Google Shape;452;p20"/>
          <p:cNvSpPr/>
          <p:nvPr/>
        </p:nvSpPr>
        <p:spPr>
          <a:xfrm>
            <a:off x="2041800" y="551100"/>
            <a:ext cx="4744139" cy="4171898"/>
          </a:xfrm>
          <a:custGeom>
            <a:avLst/>
            <a:ah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2" name="Google Shape;453;p20"/>
          <p:cNvSpPr txBox="1"/>
          <p:nvPr>
            <p:ph type="title"/>
          </p:nvPr>
        </p:nvSpPr>
        <p:spPr>
          <a:xfrm>
            <a:off x="2626375" y="1826275"/>
            <a:ext cx="3891300" cy="17424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200"/>
              <a:buNone/>
              <a:defRPr sz="4800">
                <a:solidFill>
                  <a:schemeClr val="accent3"/>
                </a:solidFill>
              </a:defRPr>
            </a:lvl1pPr>
            <a:lvl2pPr algn="ctr" lvl="1" rtl="0">
              <a:spcBef>
                <a:spcPts val="0"/>
              </a:spcBef>
              <a:spcAft>
                <a:spcPts val="0"/>
              </a:spcAft>
              <a:buClr>
                <a:schemeClr val="accent3"/>
              </a:buClr>
              <a:buSzPts val="4200"/>
              <a:buNone/>
              <a:defRPr sz="4200">
                <a:solidFill>
                  <a:schemeClr val="accent3"/>
                </a:solidFill>
              </a:defRPr>
            </a:lvl2pPr>
            <a:lvl3pPr algn="ctr" lvl="2" rtl="0">
              <a:spcBef>
                <a:spcPts val="0"/>
              </a:spcBef>
              <a:spcAft>
                <a:spcPts val="0"/>
              </a:spcAft>
              <a:buClr>
                <a:schemeClr val="accent3"/>
              </a:buClr>
              <a:buSzPts val="4200"/>
              <a:buNone/>
              <a:defRPr sz="4200">
                <a:solidFill>
                  <a:schemeClr val="accent3"/>
                </a:solidFill>
              </a:defRPr>
            </a:lvl3pPr>
            <a:lvl4pPr algn="ctr" lvl="3" rtl="0">
              <a:spcBef>
                <a:spcPts val="0"/>
              </a:spcBef>
              <a:spcAft>
                <a:spcPts val="0"/>
              </a:spcAft>
              <a:buClr>
                <a:schemeClr val="accent3"/>
              </a:buClr>
              <a:buSzPts val="4200"/>
              <a:buNone/>
              <a:defRPr sz="4200">
                <a:solidFill>
                  <a:schemeClr val="accent3"/>
                </a:solidFill>
              </a:defRPr>
            </a:lvl4pPr>
            <a:lvl5pPr algn="ctr" lvl="4" rtl="0">
              <a:spcBef>
                <a:spcPts val="0"/>
              </a:spcBef>
              <a:spcAft>
                <a:spcPts val="0"/>
              </a:spcAft>
              <a:buClr>
                <a:schemeClr val="accent3"/>
              </a:buClr>
              <a:buSzPts val="4200"/>
              <a:buNone/>
              <a:defRPr sz="4200">
                <a:solidFill>
                  <a:schemeClr val="accent3"/>
                </a:solidFill>
              </a:defRPr>
            </a:lvl5pPr>
            <a:lvl6pPr algn="ctr" lvl="5" rtl="0">
              <a:spcBef>
                <a:spcPts val="0"/>
              </a:spcBef>
              <a:spcAft>
                <a:spcPts val="0"/>
              </a:spcAft>
              <a:buClr>
                <a:schemeClr val="accent3"/>
              </a:buClr>
              <a:buSzPts val="4200"/>
              <a:buNone/>
              <a:defRPr sz="4200">
                <a:solidFill>
                  <a:schemeClr val="accent3"/>
                </a:solidFill>
              </a:defRPr>
            </a:lvl6pPr>
            <a:lvl7pPr algn="ctr" lvl="6" rtl="0">
              <a:spcBef>
                <a:spcPts val="0"/>
              </a:spcBef>
              <a:spcAft>
                <a:spcPts val="0"/>
              </a:spcAft>
              <a:buClr>
                <a:schemeClr val="accent3"/>
              </a:buClr>
              <a:buSzPts val="4200"/>
              <a:buNone/>
              <a:defRPr sz="4200">
                <a:solidFill>
                  <a:schemeClr val="accent3"/>
                </a:solidFill>
              </a:defRPr>
            </a:lvl7pPr>
            <a:lvl8pPr algn="ctr" lvl="7" rtl="0">
              <a:spcBef>
                <a:spcPts val="0"/>
              </a:spcBef>
              <a:spcAft>
                <a:spcPts val="0"/>
              </a:spcAft>
              <a:buClr>
                <a:schemeClr val="accent3"/>
              </a:buClr>
              <a:buSzPts val="4200"/>
              <a:buNone/>
              <a:defRPr sz="4200">
                <a:solidFill>
                  <a:schemeClr val="accent3"/>
                </a:solidFill>
              </a:defRPr>
            </a:lvl8pPr>
            <a:lvl9pPr algn="ctr" lvl="8" rtl="0">
              <a:spcBef>
                <a:spcPts val="0"/>
              </a:spcBef>
              <a:spcAft>
                <a:spcPts val="0"/>
              </a:spcAft>
              <a:buClr>
                <a:schemeClr val="accent3"/>
              </a:buClr>
              <a:buSzPts val="4200"/>
              <a:buNone/>
              <a:defRPr sz="4200">
                <a:solidFill>
                  <a:schemeClr val="accent3"/>
                </a:solidFill>
              </a:defRPr>
            </a:lvl9pPr>
          </a:lstStyle>
          <a:p/>
        </p:txBody>
      </p:sp>
      <p:sp>
        <p:nvSpPr>
          <p:cNvPr id="1048713" name="Google Shape;454;p20"/>
          <p:cNvSpPr txBox="1"/>
          <p:nvPr>
            <p:ph type="title" idx="2" hasCustomPrompt="1"/>
          </p:nvPr>
        </p:nvSpPr>
        <p:spPr>
          <a:xfrm flipH="1">
            <a:off x="2825400" y="1055210"/>
            <a:ext cx="3493200" cy="1139700"/>
          </a:xfrm>
          <a:prstGeom prst="rect"/>
          <a:noFill/>
        </p:spPr>
        <p:txBody>
          <a:bodyPr anchor="t" anchorCtr="0" bIns="91425" lIns="91425" rIns="91425" spcFirstLastPara="1" tIns="91425" wrap="square">
            <a:noAutofit/>
          </a:bodyPr>
          <a:lstStyle>
            <a:lvl1pPr algn="ctr" lvl="0" rtl="0">
              <a:spcBef>
                <a:spcPts val="0"/>
              </a:spcBef>
              <a:spcAft>
                <a:spcPts val="0"/>
              </a:spcAft>
              <a:buClr>
                <a:schemeClr val="accent3"/>
              </a:buClr>
              <a:buSzPts val="3600"/>
              <a:buNone/>
              <a:defRPr sz="7200">
                <a:solidFill>
                  <a:schemeClr val="accent3"/>
                </a:solidFill>
              </a:defRPr>
            </a:lvl1pPr>
            <a:lvl2pPr algn="ctr" lvl="1"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algn="ctr" lvl="2"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algn="ctr" lvl="3"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algn="ctr" lvl="4"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algn="ctr" lvl="5"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algn="ctr" lvl="6"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algn="ctr" lvl="7"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algn="ctr" lvl="8"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1048714" name="Google Shape;455;p20"/>
          <p:cNvSpPr txBox="1"/>
          <p:nvPr>
            <p:ph type="subTitle" idx="1"/>
          </p:nvPr>
        </p:nvSpPr>
        <p:spPr>
          <a:xfrm>
            <a:off x="3431325" y="3540925"/>
            <a:ext cx="2281200" cy="597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accent3"/>
              </a:buClr>
              <a:buSzPts val="2100"/>
              <a:buNone/>
              <a:defRPr sz="1400">
                <a:solidFill>
                  <a:schemeClr val="accent3"/>
                </a:solidFill>
              </a:defRPr>
            </a:lvl1pPr>
            <a:lvl2pPr algn="ctr" lvl="1" rtl="0">
              <a:lnSpc>
                <a:spcPct val="100000"/>
              </a:lnSpc>
              <a:spcBef>
                <a:spcPts val="0"/>
              </a:spcBef>
              <a:spcAft>
                <a:spcPts val="0"/>
              </a:spcAft>
              <a:buClr>
                <a:schemeClr val="accent3"/>
              </a:buClr>
              <a:buSzPts val="2100"/>
              <a:buNone/>
              <a:defRPr sz="2100">
                <a:solidFill>
                  <a:schemeClr val="accent3"/>
                </a:solidFill>
              </a:defRPr>
            </a:lvl2pPr>
            <a:lvl3pPr algn="ctr" lvl="2" rtl="0">
              <a:lnSpc>
                <a:spcPct val="100000"/>
              </a:lnSpc>
              <a:spcBef>
                <a:spcPts val="0"/>
              </a:spcBef>
              <a:spcAft>
                <a:spcPts val="0"/>
              </a:spcAft>
              <a:buClr>
                <a:schemeClr val="accent3"/>
              </a:buClr>
              <a:buSzPts val="2100"/>
              <a:buNone/>
              <a:defRPr sz="2100">
                <a:solidFill>
                  <a:schemeClr val="accent3"/>
                </a:solidFill>
              </a:defRPr>
            </a:lvl3pPr>
            <a:lvl4pPr algn="ctr" lvl="3" rtl="0">
              <a:lnSpc>
                <a:spcPct val="100000"/>
              </a:lnSpc>
              <a:spcBef>
                <a:spcPts val="0"/>
              </a:spcBef>
              <a:spcAft>
                <a:spcPts val="0"/>
              </a:spcAft>
              <a:buClr>
                <a:schemeClr val="accent3"/>
              </a:buClr>
              <a:buSzPts val="2100"/>
              <a:buNone/>
              <a:defRPr sz="2100">
                <a:solidFill>
                  <a:schemeClr val="accent3"/>
                </a:solidFill>
              </a:defRPr>
            </a:lvl4pPr>
            <a:lvl5pPr algn="ctr" lvl="4" rtl="0">
              <a:lnSpc>
                <a:spcPct val="100000"/>
              </a:lnSpc>
              <a:spcBef>
                <a:spcPts val="0"/>
              </a:spcBef>
              <a:spcAft>
                <a:spcPts val="0"/>
              </a:spcAft>
              <a:buClr>
                <a:schemeClr val="accent3"/>
              </a:buClr>
              <a:buSzPts val="2100"/>
              <a:buNone/>
              <a:defRPr sz="2100">
                <a:solidFill>
                  <a:schemeClr val="accent3"/>
                </a:solidFill>
              </a:defRPr>
            </a:lvl5pPr>
            <a:lvl6pPr algn="ctr" lvl="5" rtl="0">
              <a:lnSpc>
                <a:spcPct val="100000"/>
              </a:lnSpc>
              <a:spcBef>
                <a:spcPts val="0"/>
              </a:spcBef>
              <a:spcAft>
                <a:spcPts val="0"/>
              </a:spcAft>
              <a:buClr>
                <a:schemeClr val="accent3"/>
              </a:buClr>
              <a:buSzPts val="2100"/>
              <a:buNone/>
              <a:defRPr sz="2100">
                <a:solidFill>
                  <a:schemeClr val="accent3"/>
                </a:solidFill>
              </a:defRPr>
            </a:lvl6pPr>
            <a:lvl7pPr algn="ctr" lvl="6" rtl="0">
              <a:lnSpc>
                <a:spcPct val="100000"/>
              </a:lnSpc>
              <a:spcBef>
                <a:spcPts val="0"/>
              </a:spcBef>
              <a:spcAft>
                <a:spcPts val="0"/>
              </a:spcAft>
              <a:buClr>
                <a:schemeClr val="accent3"/>
              </a:buClr>
              <a:buSzPts val="2100"/>
              <a:buNone/>
              <a:defRPr sz="2100">
                <a:solidFill>
                  <a:schemeClr val="accent3"/>
                </a:solidFill>
              </a:defRPr>
            </a:lvl7pPr>
            <a:lvl8pPr algn="ctr" lvl="7" rtl="0">
              <a:lnSpc>
                <a:spcPct val="100000"/>
              </a:lnSpc>
              <a:spcBef>
                <a:spcPts val="0"/>
              </a:spcBef>
              <a:spcAft>
                <a:spcPts val="0"/>
              </a:spcAft>
              <a:buClr>
                <a:schemeClr val="accent3"/>
              </a:buClr>
              <a:buSzPts val="2100"/>
              <a:buNone/>
              <a:defRPr sz="2100">
                <a:solidFill>
                  <a:schemeClr val="accent3"/>
                </a:solidFill>
              </a:defRPr>
            </a:lvl8pPr>
            <a:lvl9pPr algn="ctr" lvl="8" rtl="0">
              <a:lnSpc>
                <a:spcPct val="100000"/>
              </a:lnSpc>
              <a:spcBef>
                <a:spcPts val="0"/>
              </a:spcBef>
              <a:spcAft>
                <a:spcPts val="0"/>
              </a:spcAft>
              <a:buClr>
                <a:schemeClr val="accent3"/>
              </a:buClr>
              <a:buSzPts val="2100"/>
              <a:buNone/>
              <a:defRPr sz="2100">
                <a:solidFill>
                  <a:schemeClr val="accent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p:bgPr>
    </p:bg>
    <p:spTree>
      <p:nvGrpSpPr>
        <p:cNvPr id="836" name="Shape 92"/>
        <p:cNvGrpSpPr/>
        <p:nvPr/>
      </p:nvGrpSpPr>
      <p:grpSpPr>
        <a:xfrm>
          <a:off x="0" y="0"/>
          <a:ext cx="0" cy="0"/>
          <a:chOff x="0" y="0"/>
          <a:chExt cx="0" cy="0"/>
        </a:xfrm>
      </p:grpSpPr>
      <p:pic>
        <p:nvPicPr>
          <p:cNvPr id="2097158" name="Google Shape;93;p3"/>
          <p:cNvPicPr preferRelativeResize="0">
            <a:picLocks/>
          </p:cNvPicPr>
          <p:nvPr/>
        </p:nvPicPr>
        <p:blipFill>
          <a:blip xmlns:r="http://schemas.openxmlformats.org/officeDocument/2006/relationships" r:embed="rId1">
            <a:alphaModFix/>
          </a:blip>
          <a:stretch>
            <a:fillRect/>
          </a:stretch>
        </p:blipFill>
        <p:spPr>
          <a:xfrm>
            <a:off x="-10825" y="-19325"/>
            <a:ext cx="9165672" cy="5182151"/>
          </a:xfrm>
          <a:prstGeom prst="rect"/>
          <a:noFill/>
          <a:ln>
            <a:noFill/>
          </a:ln>
        </p:spPr>
      </p:pic>
      <p:sp>
        <p:nvSpPr>
          <p:cNvPr id="1053218" name="Google Shape;94;p3"/>
          <p:cNvSpPr/>
          <p:nvPr/>
        </p:nvSpPr>
        <p:spPr>
          <a:xfrm>
            <a:off x="2441768" y="673303"/>
            <a:ext cx="4529561" cy="4071505"/>
          </a:xfrm>
          <a:custGeom>
            <a:avLst/>
            <a:ah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9" name="Google Shape;95;p3"/>
          <p:cNvSpPr/>
          <p:nvPr/>
        </p:nvSpPr>
        <p:spPr>
          <a:xfrm>
            <a:off x="2041800" y="551100"/>
            <a:ext cx="4744139" cy="4171898"/>
          </a:xfrm>
          <a:custGeom>
            <a:avLst/>
            <a:ah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0" name="Google Shape;96;p3"/>
          <p:cNvSpPr txBox="1"/>
          <p:nvPr>
            <p:ph type="title"/>
          </p:nvPr>
        </p:nvSpPr>
        <p:spPr>
          <a:xfrm>
            <a:off x="2626375" y="1826275"/>
            <a:ext cx="3891300" cy="1742400"/>
          </a:xfrm>
          <a:prstGeom prst="rect"/>
        </p:spPr>
        <p:txBody>
          <a:bodyPr anchor="b" anchorCtr="0" bIns="91425" lIns="91425" rIns="91425" spcFirstLastPara="1" tIns="91425" wrap="square">
            <a:noAutofit/>
          </a:bodyPr>
          <a:lstStyle>
            <a:lvl1pPr algn="ctr" lvl="0" rtl="0">
              <a:spcBef>
                <a:spcPts val="0"/>
              </a:spcBef>
              <a:spcAft>
                <a:spcPts val="0"/>
              </a:spcAft>
              <a:buClr>
                <a:schemeClr val="accent3"/>
              </a:buClr>
              <a:buSzPts val="4200"/>
              <a:buNone/>
              <a:defRPr sz="4800">
                <a:solidFill>
                  <a:schemeClr val="accent3"/>
                </a:solidFill>
              </a:defRPr>
            </a:lvl1pPr>
            <a:lvl2pPr algn="ctr" lvl="1" rtl="0">
              <a:spcBef>
                <a:spcPts val="0"/>
              </a:spcBef>
              <a:spcAft>
                <a:spcPts val="0"/>
              </a:spcAft>
              <a:buClr>
                <a:schemeClr val="accent3"/>
              </a:buClr>
              <a:buSzPts val="4200"/>
              <a:buNone/>
              <a:defRPr sz="4200">
                <a:solidFill>
                  <a:schemeClr val="accent3"/>
                </a:solidFill>
              </a:defRPr>
            </a:lvl2pPr>
            <a:lvl3pPr algn="ctr" lvl="2" rtl="0">
              <a:spcBef>
                <a:spcPts val="0"/>
              </a:spcBef>
              <a:spcAft>
                <a:spcPts val="0"/>
              </a:spcAft>
              <a:buClr>
                <a:schemeClr val="accent3"/>
              </a:buClr>
              <a:buSzPts val="4200"/>
              <a:buNone/>
              <a:defRPr sz="4200">
                <a:solidFill>
                  <a:schemeClr val="accent3"/>
                </a:solidFill>
              </a:defRPr>
            </a:lvl3pPr>
            <a:lvl4pPr algn="ctr" lvl="3" rtl="0">
              <a:spcBef>
                <a:spcPts val="0"/>
              </a:spcBef>
              <a:spcAft>
                <a:spcPts val="0"/>
              </a:spcAft>
              <a:buClr>
                <a:schemeClr val="accent3"/>
              </a:buClr>
              <a:buSzPts val="4200"/>
              <a:buNone/>
              <a:defRPr sz="4200">
                <a:solidFill>
                  <a:schemeClr val="accent3"/>
                </a:solidFill>
              </a:defRPr>
            </a:lvl4pPr>
            <a:lvl5pPr algn="ctr" lvl="4" rtl="0">
              <a:spcBef>
                <a:spcPts val="0"/>
              </a:spcBef>
              <a:spcAft>
                <a:spcPts val="0"/>
              </a:spcAft>
              <a:buClr>
                <a:schemeClr val="accent3"/>
              </a:buClr>
              <a:buSzPts val="4200"/>
              <a:buNone/>
              <a:defRPr sz="4200">
                <a:solidFill>
                  <a:schemeClr val="accent3"/>
                </a:solidFill>
              </a:defRPr>
            </a:lvl5pPr>
            <a:lvl6pPr algn="ctr" lvl="5" rtl="0">
              <a:spcBef>
                <a:spcPts val="0"/>
              </a:spcBef>
              <a:spcAft>
                <a:spcPts val="0"/>
              </a:spcAft>
              <a:buClr>
                <a:schemeClr val="accent3"/>
              </a:buClr>
              <a:buSzPts val="4200"/>
              <a:buNone/>
              <a:defRPr sz="4200">
                <a:solidFill>
                  <a:schemeClr val="accent3"/>
                </a:solidFill>
              </a:defRPr>
            </a:lvl6pPr>
            <a:lvl7pPr algn="ctr" lvl="6" rtl="0">
              <a:spcBef>
                <a:spcPts val="0"/>
              </a:spcBef>
              <a:spcAft>
                <a:spcPts val="0"/>
              </a:spcAft>
              <a:buClr>
                <a:schemeClr val="accent3"/>
              </a:buClr>
              <a:buSzPts val="4200"/>
              <a:buNone/>
              <a:defRPr sz="4200">
                <a:solidFill>
                  <a:schemeClr val="accent3"/>
                </a:solidFill>
              </a:defRPr>
            </a:lvl7pPr>
            <a:lvl8pPr algn="ctr" lvl="7" rtl="0">
              <a:spcBef>
                <a:spcPts val="0"/>
              </a:spcBef>
              <a:spcAft>
                <a:spcPts val="0"/>
              </a:spcAft>
              <a:buClr>
                <a:schemeClr val="accent3"/>
              </a:buClr>
              <a:buSzPts val="4200"/>
              <a:buNone/>
              <a:defRPr sz="4200">
                <a:solidFill>
                  <a:schemeClr val="accent3"/>
                </a:solidFill>
              </a:defRPr>
            </a:lvl8pPr>
            <a:lvl9pPr algn="ctr" lvl="8" rtl="0">
              <a:spcBef>
                <a:spcPts val="0"/>
              </a:spcBef>
              <a:spcAft>
                <a:spcPts val="0"/>
              </a:spcAft>
              <a:buClr>
                <a:schemeClr val="accent3"/>
              </a:buClr>
              <a:buSzPts val="4200"/>
              <a:buNone/>
              <a:defRPr sz="4200">
                <a:solidFill>
                  <a:schemeClr val="accent3"/>
                </a:solidFill>
              </a:defRPr>
            </a:lvl9pPr>
          </a:lstStyle>
          <a:p/>
        </p:txBody>
      </p:sp>
      <p:sp>
        <p:nvSpPr>
          <p:cNvPr id="1053221" name="Google Shape;97;p3"/>
          <p:cNvSpPr txBox="1"/>
          <p:nvPr>
            <p:ph type="title" idx="2" hasCustomPrompt="1"/>
          </p:nvPr>
        </p:nvSpPr>
        <p:spPr>
          <a:xfrm flipH="1">
            <a:off x="2825400" y="1055210"/>
            <a:ext cx="3493200" cy="1139700"/>
          </a:xfrm>
          <a:prstGeom prst="rect"/>
          <a:noFill/>
        </p:spPr>
        <p:txBody>
          <a:bodyPr anchor="t" anchorCtr="0" bIns="91425" lIns="91425" rIns="91425" spcFirstLastPara="1" tIns="91425" wrap="square">
            <a:noAutofit/>
          </a:bodyPr>
          <a:lstStyle>
            <a:lvl1pPr algn="ctr" lvl="0" rtl="0">
              <a:spcBef>
                <a:spcPts val="0"/>
              </a:spcBef>
              <a:spcAft>
                <a:spcPts val="0"/>
              </a:spcAft>
              <a:buClr>
                <a:schemeClr val="accent3"/>
              </a:buClr>
              <a:buSzPts val="3600"/>
              <a:buNone/>
              <a:defRPr sz="7200">
                <a:solidFill>
                  <a:schemeClr val="accent3"/>
                </a:solidFill>
              </a:defRPr>
            </a:lvl1pPr>
            <a:lvl2pPr algn="ctr" lvl="1"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algn="ctr" lvl="2"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algn="ctr" lvl="3"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algn="ctr" lvl="4"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algn="ctr" lvl="5"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algn="ctr" lvl="6"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algn="ctr" lvl="7"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algn="ctr" lvl="8"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1053222" name="Google Shape;98;p3"/>
          <p:cNvSpPr txBox="1"/>
          <p:nvPr>
            <p:ph type="subTitle" idx="1"/>
          </p:nvPr>
        </p:nvSpPr>
        <p:spPr>
          <a:xfrm>
            <a:off x="3431325" y="3540925"/>
            <a:ext cx="2281200" cy="597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accent3"/>
              </a:buClr>
              <a:buSzPts val="2100"/>
              <a:buNone/>
              <a:defRPr sz="1400">
                <a:solidFill>
                  <a:schemeClr val="accent3"/>
                </a:solidFill>
              </a:defRPr>
            </a:lvl1pPr>
            <a:lvl2pPr algn="ctr" lvl="1" rtl="0">
              <a:lnSpc>
                <a:spcPct val="100000"/>
              </a:lnSpc>
              <a:spcBef>
                <a:spcPts val="0"/>
              </a:spcBef>
              <a:spcAft>
                <a:spcPts val="0"/>
              </a:spcAft>
              <a:buClr>
                <a:schemeClr val="accent3"/>
              </a:buClr>
              <a:buSzPts val="2100"/>
              <a:buNone/>
              <a:defRPr sz="2100">
                <a:solidFill>
                  <a:schemeClr val="accent3"/>
                </a:solidFill>
              </a:defRPr>
            </a:lvl2pPr>
            <a:lvl3pPr algn="ctr" lvl="2" rtl="0">
              <a:lnSpc>
                <a:spcPct val="100000"/>
              </a:lnSpc>
              <a:spcBef>
                <a:spcPts val="0"/>
              </a:spcBef>
              <a:spcAft>
                <a:spcPts val="0"/>
              </a:spcAft>
              <a:buClr>
                <a:schemeClr val="accent3"/>
              </a:buClr>
              <a:buSzPts val="2100"/>
              <a:buNone/>
              <a:defRPr sz="2100">
                <a:solidFill>
                  <a:schemeClr val="accent3"/>
                </a:solidFill>
              </a:defRPr>
            </a:lvl3pPr>
            <a:lvl4pPr algn="ctr" lvl="3" rtl="0">
              <a:lnSpc>
                <a:spcPct val="100000"/>
              </a:lnSpc>
              <a:spcBef>
                <a:spcPts val="0"/>
              </a:spcBef>
              <a:spcAft>
                <a:spcPts val="0"/>
              </a:spcAft>
              <a:buClr>
                <a:schemeClr val="accent3"/>
              </a:buClr>
              <a:buSzPts val="2100"/>
              <a:buNone/>
              <a:defRPr sz="2100">
                <a:solidFill>
                  <a:schemeClr val="accent3"/>
                </a:solidFill>
              </a:defRPr>
            </a:lvl4pPr>
            <a:lvl5pPr algn="ctr" lvl="4" rtl="0">
              <a:lnSpc>
                <a:spcPct val="100000"/>
              </a:lnSpc>
              <a:spcBef>
                <a:spcPts val="0"/>
              </a:spcBef>
              <a:spcAft>
                <a:spcPts val="0"/>
              </a:spcAft>
              <a:buClr>
                <a:schemeClr val="accent3"/>
              </a:buClr>
              <a:buSzPts val="2100"/>
              <a:buNone/>
              <a:defRPr sz="2100">
                <a:solidFill>
                  <a:schemeClr val="accent3"/>
                </a:solidFill>
              </a:defRPr>
            </a:lvl5pPr>
            <a:lvl6pPr algn="ctr" lvl="5" rtl="0">
              <a:lnSpc>
                <a:spcPct val="100000"/>
              </a:lnSpc>
              <a:spcBef>
                <a:spcPts val="0"/>
              </a:spcBef>
              <a:spcAft>
                <a:spcPts val="0"/>
              </a:spcAft>
              <a:buClr>
                <a:schemeClr val="accent3"/>
              </a:buClr>
              <a:buSzPts val="2100"/>
              <a:buNone/>
              <a:defRPr sz="2100">
                <a:solidFill>
                  <a:schemeClr val="accent3"/>
                </a:solidFill>
              </a:defRPr>
            </a:lvl6pPr>
            <a:lvl7pPr algn="ctr" lvl="6" rtl="0">
              <a:lnSpc>
                <a:spcPct val="100000"/>
              </a:lnSpc>
              <a:spcBef>
                <a:spcPts val="0"/>
              </a:spcBef>
              <a:spcAft>
                <a:spcPts val="0"/>
              </a:spcAft>
              <a:buClr>
                <a:schemeClr val="accent3"/>
              </a:buClr>
              <a:buSzPts val="2100"/>
              <a:buNone/>
              <a:defRPr sz="2100">
                <a:solidFill>
                  <a:schemeClr val="accent3"/>
                </a:solidFill>
              </a:defRPr>
            </a:lvl7pPr>
            <a:lvl8pPr algn="ctr" lvl="7" rtl="0">
              <a:lnSpc>
                <a:spcPct val="100000"/>
              </a:lnSpc>
              <a:spcBef>
                <a:spcPts val="0"/>
              </a:spcBef>
              <a:spcAft>
                <a:spcPts val="0"/>
              </a:spcAft>
              <a:buClr>
                <a:schemeClr val="accent3"/>
              </a:buClr>
              <a:buSzPts val="2100"/>
              <a:buNone/>
              <a:defRPr sz="2100">
                <a:solidFill>
                  <a:schemeClr val="accent3"/>
                </a:solidFill>
              </a:defRPr>
            </a:lvl8pPr>
            <a:lvl9pPr algn="ctr" lvl="8" rtl="0">
              <a:lnSpc>
                <a:spcPct val="100000"/>
              </a:lnSpc>
              <a:spcBef>
                <a:spcPts val="0"/>
              </a:spcBef>
              <a:spcAft>
                <a:spcPts val="0"/>
              </a:spcAft>
              <a:buClr>
                <a:schemeClr val="accent3"/>
              </a:buClr>
              <a:buSzPts val="2100"/>
              <a:buNone/>
              <a:defRPr sz="2100">
                <a:solidFill>
                  <a:schemeClr val="accent3"/>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p:bgPr>
    </p:bg>
    <p:spTree>
      <p:nvGrpSpPr>
        <p:cNvPr id="837" name="Shape 456"/>
        <p:cNvGrpSpPr/>
        <p:nvPr/>
      </p:nvGrpSpPr>
      <p:grpSpPr>
        <a:xfrm>
          <a:off x="0" y="0"/>
          <a:ext cx="0" cy="0"/>
          <a:chOff x="0" y="0"/>
          <a:chExt cx="0" cy="0"/>
        </a:xfrm>
      </p:grpSpPr>
      <p:pic>
        <p:nvPicPr>
          <p:cNvPr id="2097159" name="Google Shape;457;p21"/>
          <p:cNvPicPr preferRelativeResize="0">
            <a:picLocks/>
          </p:cNvPicPr>
          <p:nvPr/>
        </p:nvPicPr>
        <p:blipFill>
          <a:blip xmlns:r="http://schemas.openxmlformats.org/officeDocument/2006/relationships" r:embed="rId1">
            <a:alphaModFix/>
          </a:blip>
          <a:stretch>
            <a:fillRect/>
          </a:stretch>
        </p:blipFill>
        <p:spPr>
          <a:xfrm>
            <a:off x="-10825" y="-19325"/>
            <a:ext cx="9165672" cy="5182151"/>
          </a:xfrm>
          <a:prstGeom prst="rect"/>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accent2"/>
        </a:solidFill>
      </p:bgPr>
    </p:bg>
    <p:spTree>
      <p:nvGrpSpPr>
        <p:cNvPr id="839" name="Shape 458"/>
        <p:cNvGrpSpPr/>
        <p:nvPr/>
      </p:nvGrpSpPr>
      <p:grpSpPr>
        <a:xfrm>
          <a:off x="0" y="0"/>
          <a:ext cx="0" cy="0"/>
          <a:chOff x="0" y="0"/>
          <a:chExt cx="0" cy="0"/>
        </a:xfrm>
      </p:grpSpPr>
      <p:pic>
        <p:nvPicPr>
          <p:cNvPr id="2097160" name="Google Shape;459;p22"/>
          <p:cNvPicPr preferRelativeResize="0">
            <a:picLocks/>
          </p:cNvPicPr>
          <p:nvPr/>
        </p:nvPicPr>
        <p:blipFill>
          <a:blip xmlns:r="http://schemas.openxmlformats.org/officeDocument/2006/relationships" r:embed="rId1">
            <a:alphaModFix/>
          </a:blip>
          <a:stretch>
            <a:fillRect/>
          </a:stretch>
        </p:blipFill>
        <p:spPr>
          <a:xfrm rot="3600003">
            <a:off x="-3096929" y="-19325"/>
            <a:ext cx="9165672" cy="5182150"/>
          </a:xfrm>
          <a:prstGeom prst="rect"/>
          <a:noFill/>
          <a:ln>
            <a:noFill/>
          </a:ln>
        </p:spPr>
      </p:pic>
      <p:pic>
        <p:nvPicPr>
          <p:cNvPr id="2097161" name="Google Shape;460;p22"/>
          <p:cNvPicPr preferRelativeResize="0">
            <a:picLocks/>
          </p:cNvPicPr>
          <p:nvPr/>
        </p:nvPicPr>
        <p:blipFill>
          <a:blip xmlns:r="http://schemas.openxmlformats.org/officeDocument/2006/relationships" r:embed="rId1">
            <a:alphaModFix/>
          </a:blip>
          <a:stretch>
            <a:fillRect/>
          </a:stretch>
        </p:blipFill>
        <p:spPr>
          <a:xfrm rot="3600003">
            <a:off x="2997646" y="-19325"/>
            <a:ext cx="9165672" cy="5182150"/>
          </a:xfrm>
          <a:prstGeom prst="rect"/>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10">
    <p:spTree>
      <p:nvGrpSpPr>
        <p:cNvPr id="840" name="Shape 461"/>
        <p:cNvGrpSpPr/>
        <p:nvPr/>
      </p:nvGrpSpPr>
      <p:grpSpPr>
        <a:xfrm>
          <a:off x="0" y="0"/>
          <a:ext cx="0" cy="0"/>
          <a:chOff x="0" y="0"/>
          <a:chExt cx="0" cy="0"/>
        </a:xfrm>
      </p:grpSpPr>
      <p:pic>
        <p:nvPicPr>
          <p:cNvPr id="2097162" name="Google Shape;462;p23"/>
          <p:cNvPicPr preferRelativeResize="0">
            <a:picLocks/>
          </p:cNvPicPr>
          <p:nvPr/>
        </p:nvPicPr>
        <p:blipFill>
          <a:blip xmlns:r="http://schemas.openxmlformats.org/officeDocument/2006/relationships" r:embed="rId1">
            <a:alphaModFix/>
          </a:blip>
          <a:stretch>
            <a:fillRect/>
          </a:stretch>
        </p:blipFill>
        <p:spPr>
          <a:xfrm>
            <a:off x="-15425" y="-39345"/>
            <a:ext cx="9174869" cy="5187351"/>
          </a:xfrm>
          <a:prstGeom prst="rect"/>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chnology">
  <p:cSld name="CUSTOM_11">
    <p:spTree>
      <p:nvGrpSpPr>
        <p:cNvPr id="177" name="Shape 463"/>
        <p:cNvGrpSpPr/>
        <p:nvPr/>
      </p:nvGrpSpPr>
      <p:grpSpPr>
        <a:xfrm>
          <a:off x="0" y="0"/>
          <a:ext cx="0" cy="0"/>
          <a:chOff x="0" y="0"/>
          <a:chExt cx="0" cy="0"/>
        </a:xfrm>
      </p:grpSpPr>
      <p:sp>
        <p:nvSpPr>
          <p:cNvPr id="1049473" name="Google Shape;464;p24"/>
          <p:cNvSpPr/>
          <p:nvPr/>
        </p:nvSpPr>
        <p:spPr>
          <a:xfrm rot="10800000" flipH="1">
            <a:off x="6875" y="-16700"/>
            <a:ext cx="9144000" cy="3818100"/>
          </a:xfrm>
          <a:prstGeom prst="rect"/>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4" name="Google Shape;465;p24"/>
          <p:cNvSpPr txBox="1"/>
          <p:nvPr>
            <p:ph type="subTitle" idx="1"/>
          </p:nvPr>
        </p:nvSpPr>
        <p:spPr>
          <a:xfrm>
            <a:off x="2325450" y="4168386"/>
            <a:ext cx="4493100" cy="5601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200">
                <a:solidFill>
                  <a:schemeClr val="accent1"/>
                </a:solidFill>
                <a:latin typeface="Roboto"/>
                <a:ea typeface="Roboto"/>
                <a:cs typeface="Roboto"/>
                <a:sym typeface="Roboto"/>
              </a:defRPr>
            </a:lvl1pPr>
            <a:lvl2pPr lvl="1" rtl="0">
              <a:lnSpc>
                <a:spcPct val="100000"/>
              </a:lnSpc>
              <a:spcBef>
                <a:spcPts val="160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p:txBody>
      </p:sp>
      <p:sp>
        <p:nvSpPr>
          <p:cNvPr id="1049475" name="Google Shape;466;p24"/>
          <p:cNvSpPr/>
          <p:nvPr/>
        </p:nvSpPr>
        <p:spPr>
          <a:xfrm rot="10800000">
            <a:off x="8062044" y="4169400"/>
            <a:ext cx="1328406" cy="94350"/>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9476" name="Google Shape;467;p24"/>
          <p:cNvSpPr/>
          <p:nvPr/>
        </p:nvSpPr>
        <p:spPr>
          <a:xfrm rot="10800000">
            <a:off x="-267802" y="4886425"/>
            <a:ext cx="2060131" cy="94350"/>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ly Title 1">
  <p:cSld name="CUSTOM_12">
    <p:spTree>
      <p:nvGrpSpPr>
        <p:cNvPr id="830" name="Shape 468"/>
        <p:cNvGrpSpPr/>
        <p:nvPr/>
      </p:nvGrpSpPr>
      <p:grpSpPr>
        <a:xfrm>
          <a:off x="0" y="0"/>
          <a:ext cx="0" cy="0"/>
          <a:chOff x="0" y="0"/>
          <a:chExt cx="0" cy="0"/>
        </a:xfrm>
      </p:grpSpPr>
      <p:sp>
        <p:nvSpPr>
          <p:cNvPr id="1053206" name="Google Shape;469;p25"/>
          <p:cNvSpPr txBox="1"/>
          <p:nvPr>
            <p:ph type="title"/>
          </p:nvPr>
        </p:nvSpPr>
        <p:spPr>
          <a:xfrm>
            <a:off x="607863" y="431217"/>
            <a:ext cx="7795800" cy="730800"/>
          </a:xfrm>
          <a:prstGeom prst="rect"/>
        </p:spPr>
        <p:txBody>
          <a:bodyPr anchor="t" anchorCtr="0" bIns="91425" lIns="91425" rIns="91425" spcFirstLastPara="1" tIns="91425" wrap="square">
            <a:noAutofit/>
          </a:bodyPr>
          <a:lstStyle>
            <a:lvl1pPr lvl="0" rtl="0">
              <a:spcBef>
                <a:spcPts val="0"/>
              </a:spcBef>
              <a:spcAft>
                <a:spcPts val="0"/>
              </a:spcAft>
              <a:buSzPts val="50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831" name="Google Shape;470;p25"/>
          <p:cNvGrpSpPr/>
          <p:nvPr/>
        </p:nvGrpSpPr>
        <p:grpSpPr>
          <a:xfrm>
            <a:off x="7664037" y="572107"/>
            <a:ext cx="1868912" cy="1472268"/>
            <a:chOff x="7664037" y="572107"/>
            <a:chExt cx="1868912" cy="1472268"/>
          </a:xfrm>
        </p:grpSpPr>
        <p:grpSp>
          <p:nvGrpSpPr>
            <p:cNvPr id="832" name="Google Shape;471;p25"/>
            <p:cNvGrpSpPr/>
            <p:nvPr/>
          </p:nvGrpSpPr>
          <p:grpSpPr>
            <a:xfrm rot="10800000">
              <a:off x="7664037" y="572107"/>
              <a:ext cx="1547004" cy="695550"/>
              <a:chOff x="7591575" y="940225"/>
              <a:chExt cx="1462335" cy="490930"/>
            </a:xfrm>
          </p:grpSpPr>
          <p:sp>
            <p:nvSpPr>
              <p:cNvPr id="1053207" name="Google Shape;472;p25"/>
              <p:cNvSpPr/>
              <p:nvPr/>
            </p:nvSpPr>
            <p:spPr>
              <a:xfrm>
                <a:off x="7592367" y="940225"/>
                <a:ext cx="442736" cy="32803"/>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53208" name="Google Shape;473;p25"/>
              <p:cNvSpPr/>
              <p:nvPr/>
            </p:nvSpPr>
            <p:spPr>
              <a:xfrm>
                <a:off x="7591575" y="1019758"/>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53209" name="Google Shape;474;p25"/>
              <p:cNvSpPr/>
              <p:nvPr/>
            </p:nvSpPr>
            <p:spPr>
              <a:xfrm>
                <a:off x="7592564" y="1151017"/>
                <a:ext cx="1331944" cy="47361"/>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53210" name="Google Shape;475;p25"/>
              <p:cNvSpPr/>
              <p:nvPr/>
            </p:nvSpPr>
            <p:spPr>
              <a:xfrm>
                <a:off x="7593940" y="1246673"/>
                <a:ext cx="1190382" cy="45542"/>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53211" name="Google Shape;476;p25"/>
              <p:cNvSpPr/>
              <p:nvPr/>
            </p:nvSpPr>
            <p:spPr>
              <a:xfrm>
                <a:off x="7593153" y="1355810"/>
                <a:ext cx="1460757"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sp>
          <p:nvSpPr>
            <p:cNvPr id="1053212" name="Google Shape;477;p25"/>
            <p:cNvSpPr/>
            <p:nvPr/>
          </p:nvSpPr>
          <p:spPr>
            <a:xfrm rot="10800000">
              <a:off x="8693820" y="1528025"/>
              <a:ext cx="605654" cy="46475"/>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53213" name="Google Shape;478;p25"/>
            <p:cNvSpPr/>
            <p:nvPr/>
          </p:nvSpPr>
          <p:spPr>
            <a:xfrm rot="10800000">
              <a:off x="8838020" y="1997900"/>
              <a:ext cx="605654" cy="46475"/>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53214" name="Google Shape;479;p25"/>
            <p:cNvSpPr/>
            <p:nvPr/>
          </p:nvSpPr>
          <p:spPr>
            <a:xfrm rot="10800000">
              <a:off x="8927295" y="1847850"/>
              <a:ext cx="605654" cy="46475"/>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ly Title 2">
  <p:cSld name="CUSTOM_13">
    <p:spTree>
      <p:nvGrpSpPr>
        <p:cNvPr id="68" name="Shape 480"/>
        <p:cNvGrpSpPr/>
        <p:nvPr/>
      </p:nvGrpSpPr>
      <p:grpSpPr>
        <a:xfrm>
          <a:off x="0" y="0"/>
          <a:ext cx="0" cy="0"/>
          <a:chOff x="0" y="0"/>
          <a:chExt cx="0" cy="0"/>
        </a:xfrm>
      </p:grpSpPr>
      <p:grpSp>
        <p:nvGrpSpPr>
          <p:cNvPr id="69" name="Google Shape;481;p26"/>
          <p:cNvGrpSpPr/>
          <p:nvPr/>
        </p:nvGrpSpPr>
        <p:grpSpPr>
          <a:xfrm rot="10800000">
            <a:off x="6500314" y="402880"/>
            <a:ext cx="2710401" cy="913972"/>
            <a:chOff x="7591575" y="1014633"/>
            <a:chExt cx="2263950" cy="645096"/>
          </a:xfrm>
        </p:grpSpPr>
        <p:sp>
          <p:nvSpPr>
            <p:cNvPr id="1048648" name="Google Shape;482;p26"/>
            <p:cNvSpPr/>
            <p:nvPr/>
          </p:nvSpPr>
          <p:spPr>
            <a:xfrm>
              <a:off x="7592364" y="1014633"/>
              <a:ext cx="514794" cy="32804"/>
            </a:xfrm>
            <a:custGeom>
              <a:avLst/>
              <a:ah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649" name="Google Shape;483;p26"/>
            <p:cNvSpPr/>
            <p:nvPr/>
          </p:nvSpPr>
          <p:spPr>
            <a:xfrm>
              <a:off x="7591575" y="1094160"/>
              <a:ext cx="1049388" cy="48815"/>
            </a:xfrm>
            <a:custGeom>
              <a:avLst/>
              <a:ah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650" name="Google Shape;484;p26"/>
            <p:cNvSpPr/>
            <p:nvPr/>
          </p:nvSpPr>
          <p:spPr>
            <a:xfrm>
              <a:off x="7592562" y="1506211"/>
              <a:ext cx="1520439" cy="47377"/>
            </a:xfrm>
            <a:custGeom>
              <a:avLst/>
              <a:ah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651" name="Google Shape;485;p26"/>
            <p:cNvSpPr/>
            <p:nvPr/>
          </p:nvSpPr>
          <p:spPr>
            <a:xfrm>
              <a:off x="7593943" y="1246676"/>
              <a:ext cx="1898608" cy="45547"/>
            </a:xfrm>
            <a:custGeom>
              <a:avLst/>
              <a:ah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652" name="Google Shape;486;p26"/>
            <p:cNvSpPr/>
            <p:nvPr/>
          </p:nvSpPr>
          <p:spPr>
            <a:xfrm>
              <a:off x="7593154" y="1584384"/>
              <a:ext cx="2262372" cy="75346"/>
            </a:xfrm>
            <a:custGeom>
              <a:avLst/>
              <a:ah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sp>
        <p:nvSpPr>
          <p:cNvPr id="1048653" name="Google Shape;487;p26"/>
          <p:cNvSpPr txBox="1"/>
          <p:nvPr>
            <p:ph type="title"/>
          </p:nvPr>
        </p:nvSpPr>
        <p:spPr>
          <a:xfrm>
            <a:off x="607863" y="431217"/>
            <a:ext cx="7795800" cy="730800"/>
          </a:xfrm>
          <a:prstGeom prst="rect"/>
        </p:spPr>
        <p:txBody>
          <a:bodyPr anchor="t" anchorCtr="0" bIns="91425" lIns="91425" rIns="91425" spcFirstLastPara="1" tIns="91425" wrap="square">
            <a:noAutofit/>
          </a:bodyPr>
          <a:lstStyle>
            <a:lvl1pPr lvl="0" rtl="0">
              <a:spcBef>
                <a:spcPts val="0"/>
              </a:spcBef>
              <a:spcAft>
                <a:spcPts val="0"/>
              </a:spcAft>
              <a:buSzPts val="50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73" name="Shape 49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95" name="Shape 99"/>
        <p:cNvGrpSpPr/>
        <p:nvPr/>
      </p:nvGrpSpPr>
      <p:grpSpPr>
        <a:xfrm>
          <a:off x="0" y="0"/>
          <a:ext cx="0" cy="0"/>
          <a:chOff x="0" y="0"/>
          <a:chExt cx="0" cy="0"/>
        </a:xfrm>
      </p:grpSpPr>
      <p:sp>
        <p:nvSpPr>
          <p:cNvPr id="1048735" name="Google Shape;100;p4"/>
          <p:cNvSpPr txBox="1"/>
          <p:nvPr>
            <p:ph type="body" idx="1"/>
          </p:nvPr>
        </p:nvSpPr>
        <p:spPr>
          <a:xfrm>
            <a:off x="719750" y="1339175"/>
            <a:ext cx="7447800" cy="3121500"/>
          </a:xfrm>
          <a:prstGeom prst="rect"/>
        </p:spPr>
        <p:txBody>
          <a:bodyPr anchor="ctr" anchorCtr="0" bIns="91425" lIns="91425" rIns="91425" spcFirstLastPara="1" tIns="91425" wrap="square">
            <a:noAutofit/>
          </a:bodyPr>
          <a:lstStyle>
            <a:lvl1pPr indent="-292100" lvl="0" marL="457200" rtl="0">
              <a:spcBef>
                <a:spcPts val="0"/>
              </a:spcBef>
              <a:spcAft>
                <a:spcPts val="0"/>
              </a:spcAft>
              <a:buClr>
                <a:srgbClr val="0C343D"/>
              </a:buClr>
              <a:buSzPts val="1000"/>
              <a:buFont typeface="Abel"/>
              <a:buChar char="●"/>
              <a:defRPr sz="1200"/>
            </a:lvl1pPr>
            <a:lvl2pPr indent="-317500" lvl="1" marL="914400" rtl="0">
              <a:spcBef>
                <a:spcPts val="0"/>
              </a:spcBef>
              <a:spcAft>
                <a:spcPts val="0"/>
              </a:spcAft>
              <a:buClr>
                <a:srgbClr val="0C343D"/>
              </a:buClr>
              <a:buSzPts val="1400"/>
              <a:buFont typeface="Josefin Slab SemiBold"/>
              <a:buChar char="○"/>
            </a:lvl2pPr>
            <a:lvl3pPr indent="-317500" lvl="2" marL="1371600" rtl="0">
              <a:spcBef>
                <a:spcPts val="1600"/>
              </a:spcBef>
              <a:spcAft>
                <a:spcPts val="0"/>
              </a:spcAft>
              <a:buClr>
                <a:srgbClr val="0C343D"/>
              </a:buClr>
              <a:buSzPts val="1400"/>
              <a:buFont typeface="Josefin Slab SemiBold"/>
              <a:buChar char="■"/>
            </a:lvl3pPr>
            <a:lvl4pPr indent="-317500" lvl="3" marL="1828800" rtl="0">
              <a:spcBef>
                <a:spcPts val="1600"/>
              </a:spcBef>
              <a:spcAft>
                <a:spcPts val="0"/>
              </a:spcAft>
              <a:buClr>
                <a:srgbClr val="0C343D"/>
              </a:buClr>
              <a:buSzPts val="1400"/>
              <a:buFont typeface="Josefin Slab SemiBold"/>
              <a:buChar char="●"/>
            </a:lvl4pPr>
            <a:lvl5pPr indent="-317500" lvl="4" marL="2286000" rtl="0">
              <a:spcBef>
                <a:spcPts val="1600"/>
              </a:spcBef>
              <a:spcAft>
                <a:spcPts val="0"/>
              </a:spcAft>
              <a:buClr>
                <a:srgbClr val="0C343D"/>
              </a:buClr>
              <a:buSzPts val="1400"/>
              <a:buFont typeface="Josefin Slab SemiBold"/>
              <a:buChar char="○"/>
            </a:lvl5pPr>
            <a:lvl6pPr indent="-317500" lvl="5" marL="2743200" rtl="0">
              <a:spcBef>
                <a:spcPts val="1600"/>
              </a:spcBef>
              <a:spcAft>
                <a:spcPts val="0"/>
              </a:spcAft>
              <a:buClr>
                <a:srgbClr val="0C343D"/>
              </a:buClr>
              <a:buSzPts val="1400"/>
              <a:buFont typeface="Josefin Slab SemiBold"/>
              <a:buChar char="■"/>
            </a:lvl6pPr>
            <a:lvl7pPr indent="-317500" lvl="6" marL="3200400" rtl="0">
              <a:spcBef>
                <a:spcPts val="1600"/>
              </a:spcBef>
              <a:spcAft>
                <a:spcPts val="0"/>
              </a:spcAft>
              <a:buClr>
                <a:srgbClr val="0C343D"/>
              </a:buClr>
              <a:buSzPts val="1400"/>
              <a:buFont typeface="Josefin Slab SemiBold"/>
              <a:buChar char="●"/>
            </a:lvl7pPr>
            <a:lvl8pPr indent="-317500" lvl="7" marL="3657600" rtl="0">
              <a:spcBef>
                <a:spcPts val="1600"/>
              </a:spcBef>
              <a:spcAft>
                <a:spcPts val="0"/>
              </a:spcAft>
              <a:buClr>
                <a:srgbClr val="0C343D"/>
              </a:buClr>
              <a:buSzPts val="1400"/>
              <a:buFont typeface="Josefin Slab SemiBold"/>
              <a:buChar char="○"/>
            </a:lvl8pPr>
            <a:lvl9pPr indent="-317500" lvl="8" marL="4114800" rtl="0">
              <a:spcBef>
                <a:spcPts val="1600"/>
              </a:spcBef>
              <a:spcAft>
                <a:spcPts val="1600"/>
              </a:spcAft>
              <a:buClr>
                <a:srgbClr val="0C343D"/>
              </a:buClr>
              <a:buSzPts val="1400"/>
              <a:buFont typeface="Josefin Slab SemiBold"/>
              <a:buChar char="■"/>
            </a:lvl9pPr>
          </a:lstStyle>
          <a:p/>
        </p:txBody>
      </p:sp>
      <p:sp>
        <p:nvSpPr>
          <p:cNvPr id="1048736" name="Google Shape;101;p4"/>
          <p:cNvSpPr txBox="1"/>
          <p:nvPr>
            <p:ph type="title"/>
          </p:nvPr>
        </p:nvSpPr>
        <p:spPr>
          <a:xfrm>
            <a:off x="3479425" y="445025"/>
            <a:ext cx="5061300" cy="572700"/>
          </a:xfrm>
          <a:prstGeom prst="rect"/>
        </p:spPr>
        <p:txBody>
          <a:bodyPr anchor="t" anchorCtr="0" bIns="91425" lIns="91425" rIns="91425" spcFirstLastPara="1" tIns="91425" wrap="square">
            <a:noAutofit/>
          </a:bodyPr>
          <a:lstStyle>
            <a:lvl1pPr algn="r" lvl="0" rtl="0">
              <a:spcBef>
                <a:spcPts val="0"/>
              </a:spcBef>
              <a:spcAft>
                <a:spcPts val="0"/>
              </a:spcAft>
              <a:buSzPts val="35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96" name="Google Shape;102;p4"/>
          <p:cNvGrpSpPr/>
          <p:nvPr/>
        </p:nvGrpSpPr>
        <p:grpSpPr>
          <a:xfrm>
            <a:off x="116890" y="756126"/>
            <a:ext cx="1991442" cy="167141"/>
            <a:chOff x="5953575" y="2624425"/>
            <a:chExt cx="1507754" cy="151850"/>
          </a:xfrm>
        </p:grpSpPr>
        <p:sp>
          <p:nvSpPr>
            <p:cNvPr id="1048737" name="Google Shape;103;p4"/>
            <p:cNvSpPr/>
            <p:nvPr/>
          </p:nvSpPr>
          <p:spPr>
            <a:xfrm>
              <a:off x="5955475" y="2724025"/>
              <a:ext cx="1460947" cy="52250"/>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38" name="Google Shape;104;p4"/>
            <p:cNvSpPr/>
            <p:nvPr/>
          </p:nvSpPr>
          <p:spPr>
            <a:xfrm>
              <a:off x="5953575" y="2624425"/>
              <a:ext cx="1507754" cy="53041"/>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grpSp>
        <p:nvGrpSpPr>
          <p:cNvPr id="97" name="Google Shape;105;p4"/>
          <p:cNvGrpSpPr/>
          <p:nvPr/>
        </p:nvGrpSpPr>
        <p:grpSpPr>
          <a:xfrm>
            <a:off x="2040928" y="628500"/>
            <a:ext cx="305319" cy="389196"/>
            <a:chOff x="6014539" y="2508499"/>
            <a:chExt cx="305319" cy="353590"/>
          </a:xfrm>
        </p:grpSpPr>
        <p:sp>
          <p:nvSpPr>
            <p:cNvPr id="1048739" name="Google Shape;106;p4"/>
            <p:cNvSpPr/>
            <p:nvPr/>
          </p:nvSpPr>
          <p:spPr>
            <a:xfrm rot="9422034">
              <a:off x="6013644" y="2757322"/>
              <a:ext cx="279789" cy="52253"/>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sp>
          <p:nvSpPr>
            <p:cNvPr id="1048740" name="Google Shape;107;p4"/>
            <p:cNvSpPr/>
            <p:nvPr/>
          </p:nvSpPr>
          <p:spPr>
            <a:xfrm rot="-9000092">
              <a:off x="6025998" y="2580128"/>
              <a:ext cx="300744" cy="53040"/>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chemeClr val="accent2"/>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66" name="Shape 108"/>
        <p:cNvGrpSpPr/>
        <p:nvPr/>
      </p:nvGrpSpPr>
      <p:grpSpPr>
        <a:xfrm>
          <a:off x="0" y="0"/>
          <a:ext cx="0" cy="0"/>
          <a:chOff x="0" y="0"/>
          <a:chExt cx="0" cy="0"/>
        </a:xfrm>
      </p:grpSpPr>
      <p:sp>
        <p:nvSpPr>
          <p:cNvPr id="1049430" name="Google Shape;109;p5"/>
          <p:cNvSpPr txBox="1"/>
          <p:nvPr>
            <p:ph type="ctrTitle"/>
          </p:nvPr>
        </p:nvSpPr>
        <p:spPr>
          <a:xfrm flipH="1">
            <a:off x="791866" y="1952745"/>
            <a:ext cx="2334000" cy="577800"/>
          </a:xfrm>
          <a:prstGeom prst="rect"/>
        </p:spPr>
        <p:txBody>
          <a:bodyPr anchor="b" anchorCtr="0" bIns="91425" lIns="91425" rIns="91425" spcFirstLastPara="1" tIns="91425" wrap="square">
            <a:noAutofit/>
          </a:bodyPr>
          <a:lstStyle>
            <a:lvl1pPr lvl="0" rtl="0">
              <a:spcBef>
                <a:spcPts val="0"/>
              </a:spcBef>
              <a:spcAft>
                <a:spcPts val="0"/>
              </a:spcAft>
              <a:buSzPts val="1800"/>
              <a:buNone/>
              <a:defRPr sz="2400"/>
            </a:lvl1pPr>
            <a:lvl2pPr algn="ctr" lvl="1" rtl="0">
              <a:spcBef>
                <a:spcPts val="0"/>
              </a:spcBef>
              <a:spcAft>
                <a:spcPts val="0"/>
              </a:spcAft>
              <a:buSzPts val="1800"/>
              <a:buNone/>
              <a:defRPr sz="1800"/>
            </a:lvl2pPr>
            <a:lvl3pPr algn="ctr" lvl="2" rtl="0">
              <a:spcBef>
                <a:spcPts val="0"/>
              </a:spcBef>
              <a:spcAft>
                <a:spcPts val="0"/>
              </a:spcAft>
              <a:buSzPts val="1800"/>
              <a:buNone/>
              <a:defRPr sz="1800"/>
            </a:lvl3pPr>
            <a:lvl4pPr algn="ctr" lvl="3" rtl="0">
              <a:spcBef>
                <a:spcPts val="0"/>
              </a:spcBef>
              <a:spcAft>
                <a:spcPts val="0"/>
              </a:spcAft>
              <a:buSzPts val="1800"/>
              <a:buNone/>
              <a:defRPr sz="1800"/>
            </a:lvl4pPr>
            <a:lvl5pPr algn="ctr" lvl="4" rtl="0">
              <a:spcBef>
                <a:spcPts val="0"/>
              </a:spcBef>
              <a:spcAft>
                <a:spcPts val="0"/>
              </a:spcAft>
              <a:buSzPts val="1800"/>
              <a:buNone/>
              <a:defRPr sz="1800"/>
            </a:lvl5pPr>
            <a:lvl6pPr algn="ctr" lvl="5" rtl="0">
              <a:spcBef>
                <a:spcPts val="0"/>
              </a:spcBef>
              <a:spcAft>
                <a:spcPts val="0"/>
              </a:spcAft>
              <a:buSzPts val="1800"/>
              <a:buNone/>
              <a:defRPr sz="1800"/>
            </a:lvl6pPr>
            <a:lvl7pPr algn="ctr" lvl="6" rtl="0">
              <a:spcBef>
                <a:spcPts val="0"/>
              </a:spcBef>
              <a:spcAft>
                <a:spcPts val="0"/>
              </a:spcAft>
              <a:buSzPts val="1800"/>
              <a:buNone/>
              <a:defRPr sz="1800"/>
            </a:lvl7pPr>
            <a:lvl8pPr algn="ctr" lvl="7" rtl="0">
              <a:spcBef>
                <a:spcPts val="0"/>
              </a:spcBef>
              <a:spcAft>
                <a:spcPts val="0"/>
              </a:spcAft>
              <a:buSzPts val="1800"/>
              <a:buNone/>
              <a:defRPr sz="1800"/>
            </a:lvl8pPr>
            <a:lvl9pPr algn="ctr" lvl="8" rtl="0">
              <a:spcBef>
                <a:spcPts val="0"/>
              </a:spcBef>
              <a:spcAft>
                <a:spcPts val="0"/>
              </a:spcAft>
              <a:buSzPts val="1800"/>
              <a:buNone/>
              <a:defRPr sz="1800"/>
            </a:lvl9pPr>
          </a:lstStyle>
          <a:p/>
        </p:txBody>
      </p:sp>
      <p:sp>
        <p:nvSpPr>
          <p:cNvPr id="1049431" name="Google Shape;110;p5"/>
          <p:cNvSpPr txBox="1"/>
          <p:nvPr>
            <p:ph type="subTitle" idx="1"/>
          </p:nvPr>
        </p:nvSpPr>
        <p:spPr>
          <a:xfrm flipH="1">
            <a:off x="703175" y="2530550"/>
            <a:ext cx="3686700" cy="2133900"/>
          </a:xfrm>
          <a:prstGeom prst="rect"/>
        </p:spPr>
        <p:txBody>
          <a:bodyPr anchor="t" anchorCtr="0" bIns="91425" lIns="91425" rIns="91425" spcFirstLastPara="1" tIns="91425" wrap="square">
            <a:noAutofit/>
          </a:bodyPr>
          <a:lstStyle>
            <a:lvl1pPr lvl="0" marR="50800" rtl="0">
              <a:lnSpc>
                <a:spcPct val="166000"/>
              </a:lnSpc>
              <a:spcBef>
                <a:spcPts val="0"/>
              </a:spcBef>
              <a:spcAft>
                <a:spcPts val="0"/>
              </a:spcAft>
              <a:buSzPts val="1000"/>
              <a:buChar char="●"/>
              <a:defRPr sz="1100"/>
            </a:lvl1pPr>
            <a:lvl2pPr algn="ctr" lvl="1" rtl="0">
              <a:lnSpc>
                <a:spcPct val="100000"/>
              </a:lnSpc>
              <a:spcBef>
                <a:spcPts val="0"/>
              </a:spcBef>
              <a:spcAft>
                <a:spcPts val="0"/>
              </a:spcAft>
              <a:buSzPts val="1000"/>
              <a:buChar char="○"/>
              <a:defRPr sz="1000"/>
            </a:lvl2pPr>
            <a:lvl3pPr algn="ctr" lvl="2" rtl="0">
              <a:lnSpc>
                <a:spcPct val="100000"/>
              </a:lnSpc>
              <a:spcBef>
                <a:spcPts val="0"/>
              </a:spcBef>
              <a:spcAft>
                <a:spcPts val="0"/>
              </a:spcAft>
              <a:buSzPts val="1000"/>
              <a:buChar char="■"/>
              <a:defRPr sz="1000"/>
            </a:lvl3pPr>
            <a:lvl4pPr algn="ctr" lvl="3" rtl="0">
              <a:lnSpc>
                <a:spcPct val="100000"/>
              </a:lnSpc>
              <a:spcBef>
                <a:spcPts val="0"/>
              </a:spcBef>
              <a:spcAft>
                <a:spcPts val="0"/>
              </a:spcAft>
              <a:buSzPts val="1000"/>
              <a:buChar char="●"/>
              <a:defRPr sz="1000"/>
            </a:lvl4pPr>
            <a:lvl5pPr algn="ctr" lvl="4" rtl="0">
              <a:lnSpc>
                <a:spcPct val="100000"/>
              </a:lnSpc>
              <a:spcBef>
                <a:spcPts val="0"/>
              </a:spcBef>
              <a:spcAft>
                <a:spcPts val="0"/>
              </a:spcAft>
              <a:buSzPts val="1000"/>
              <a:buChar char="○"/>
              <a:defRPr sz="1000"/>
            </a:lvl5pPr>
            <a:lvl6pPr algn="ctr" lvl="5" rtl="0">
              <a:lnSpc>
                <a:spcPct val="100000"/>
              </a:lnSpc>
              <a:spcBef>
                <a:spcPts val="0"/>
              </a:spcBef>
              <a:spcAft>
                <a:spcPts val="0"/>
              </a:spcAft>
              <a:buSzPts val="1000"/>
              <a:buChar char="■"/>
              <a:defRPr sz="1000"/>
            </a:lvl6pPr>
            <a:lvl7pPr algn="ctr" lvl="6" rtl="0">
              <a:lnSpc>
                <a:spcPct val="100000"/>
              </a:lnSpc>
              <a:spcBef>
                <a:spcPts val="0"/>
              </a:spcBef>
              <a:spcAft>
                <a:spcPts val="0"/>
              </a:spcAft>
              <a:buSzPts val="1000"/>
              <a:buChar char="●"/>
              <a:defRPr sz="1000"/>
            </a:lvl7pPr>
            <a:lvl8pPr algn="ctr" lvl="7" rtl="0">
              <a:lnSpc>
                <a:spcPct val="100000"/>
              </a:lnSpc>
              <a:spcBef>
                <a:spcPts val="0"/>
              </a:spcBef>
              <a:spcAft>
                <a:spcPts val="0"/>
              </a:spcAft>
              <a:buSzPts val="1000"/>
              <a:buChar char="○"/>
              <a:defRPr sz="1000"/>
            </a:lvl8pPr>
            <a:lvl9pPr algn="ctr" lvl="8" rtl="0">
              <a:lnSpc>
                <a:spcPct val="100000"/>
              </a:lnSpc>
              <a:spcBef>
                <a:spcPts val="0"/>
              </a:spcBef>
              <a:spcAft>
                <a:spcPts val="0"/>
              </a:spcAft>
              <a:buSzPts val="1000"/>
              <a:buChar char="■"/>
              <a:defRPr sz="1000"/>
            </a:lvl9pPr>
          </a:lstStyle>
          <a:p/>
        </p:txBody>
      </p:sp>
      <p:sp>
        <p:nvSpPr>
          <p:cNvPr id="1049432" name="Google Shape;111;p5"/>
          <p:cNvSpPr txBox="1"/>
          <p:nvPr>
            <p:ph type="ctrTitle" idx="2"/>
          </p:nvPr>
        </p:nvSpPr>
        <p:spPr>
          <a:xfrm flipH="1">
            <a:off x="4694985" y="1688850"/>
            <a:ext cx="2334000" cy="577800"/>
          </a:xfrm>
          <a:prstGeom prst="rect"/>
        </p:spPr>
        <p:txBody>
          <a:bodyPr anchor="b" anchorCtr="0" bIns="91425" lIns="91425" rIns="91425" spcFirstLastPara="1" tIns="91425" wrap="square">
            <a:noAutofit/>
          </a:bodyPr>
          <a:lstStyle>
            <a:lvl1pPr lvl="0" rtl="0">
              <a:spcBef>
                <a:spcPts val="0"/>
              </a:spcBef>
              <a:spcAft>
                <a:spcPts val="0"/>
              </a:spcAft>
              <a:buSzPts val="1800"/>
              <a:buNone/>
              <a:defRPr sz="2400"/>
            </a:lvl1pPr>
            <a:lvl2pPr algn="ctr" lvl="1" rtl="0">
              <a:spcBef>
                <a:spcPts val="0"/>
              </a:spcBef>
              <a:spcAft>
                <a:spcPts val="0"/>
              </a:spcAft>
              <a:buSzPts val="1800"/>
              <a:buNone/>
              <a:defRPr sz="1800"/>
            </a:lvl2pPr>
            <a:lvl3pPr algn="ctr" lvl="2" rtl="0">
              <a:spcBef>
                <a:spcPts val="0"/>
              </a:spcBef>
              <a:spcAft>
                <a:spcPts val="0"/>
              </a:spcAft>
              <a:buSzPts val="1800"/>
              <a:buNone/>
              <a:defRPr sz="1800"/>
            </a:lvl3pPr>
            <a:lvl4pPr algn="ctr" lvl="3" rtl="0">
              <a:spcBef>
                <a:spcPts val="0"/>
              </a:spcBef>
              <a:spcAft>
                <a:spcPts val="0"/>
              </a:spcAft>
              <a:buSzPts val="1800"/>
              <a:buNone/>
              <a:defRPr sz="1800"/>
            </a:lvl4pPr>
            <a:lvl5pPr algn="ctr" lvl="4" rtl="0">
              <a:spcBef>
                <a:spcPts val="0"/>
              </a:spcBef>
              <a:spcAft>
                <a:spcPts val="0"/>
              </a:spcAft>
              <a:buSzPts val="1800"/>
              <a:buNone/>
              <a:defRPr sz="1800"/>
            </a:lvl5pPr>
            <a:lvl6pPr algn="ctr" lvl="5" rtl="0">
              <a:spcBef>
                <a:spcPts val="0"/>
              </a:spcBef>
              <a:spcAft>
                <a:spcPts val="0"/>
              </a:spcAft>
              <a:buSzPts val="1800"/>
              <a:buNone/>
              <a:defRPr sz="1800"/>
            </a:lvl6pPr>
            <a:lvl7pPr algn="ctr" lvl="6" rtl="0">
              <a:spcBef>
                <a:spcPts val="0"/>
              </a:spcBef>
              <a:spcAft>
                <a:spcPts val="0"/>
              </a:spcAft>
              <a:buSzPts val="1800"/>
              <a:buNone/>
              <a:defRPr sz="1800"/>
            </a:lvl7pPr>
            <a:lvl8pPr algn="ctr" lvl="7" rtl="0">
              <a:spcBef>
                <a:spcPts val="0"/>
              </a:spcBef>
              <a:spcAft>
                <a:spcPts val="0"/>
              </a:spcAft>
              <a:buSzPts val="1800"/>
              <a:buNone/>
              <a:defRPr sz="1800"/>
            </a:lvl8pPr>
            <a:lvl9pPr algn="ctr" lvl="8" rtl="0">
              <a:spcBef>
                <a:spcPts val="0"/>
              </a:spcBef>
              <a:spcAft>
                <a:spcPts val="0"/>
              </a:spcAft>
              <a:buSzPts val="1800"/>
              <a:buNone/>
              <a:defRPr sz="1800"/>
            </a:lvl9pPr>
          </a:lstStyle>
          <a:p/>
        </p:txBody>
      </p:sp>
      <p:sp>
        <p:nvSpPr>
          <p:cNvPr id="1049433" name="Google Shape;112;p5"/>
          <p:cNvSpPr txBox="1"/>
          <p:nvPr>
            <p:ph type="subTitle" idx="3"/>
          </p:nvPr>
        </p:nvSpPr>
        <p:spPr>
          <a:xfrm flipH="1">
            <a:off x="4572000" y="2266650"/>
            <a:ext cx="3868800" cy="23979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000"/>
              <a:buChar char="●"/>
              <a:defRPr sz="1100"/>
            </a:lvl1pPr>
            <a:lvl2pPr algn="ctr" lvl="1" rtl="0">
              <a:lnSpc>
                <a:spcPct val="100000"/>
              </a:lnSpc>
              <a:spcBef>
                <a:spcPts val="0"/>
              </a:spcBef>
              <a:spcAft>
                <a:spcPts val="0"/>
              </a:spcAft>
              <a:buSzPts val="1000"/>
              <a:buChar char="○"/>
              <a:defRPr sz="1000"/>
            </a:lvl2pPr>
            <a:lvl3pPr algn="ctr" lvl="2" rtl="0">
              <a:lnSpc>
                <a:spcPct val="100000"/>
              </a:lnSpc>
              <a:spcBef>
                <a:spcPts val="0"/>
              </a:spcBef>
              <a:spcAft>
                <a:spcPts val="0"/>
              </a:spcAft>
              <a:buSzPts val="1000"/>
              <a:buChar char="■"/>
              <a:defRPr sz="1000"/>
            </a:lvl3pPr>
            <a:lvl4pPr algn="ctr" lvl="3" rtl="0">
              <a:lnSpc>
                <a:spcPct val="100000"/>
              </a:lnSpc>
              <a:spcBef>
                <a:spcPts val="0"/>
              </a:spcBef>
              <a:spcAft>
                <a:spcPts val="0"/>
              </a:spcAft>
              <a:buSzPts val="1000"/>
              <a:buChar char="●"/>
              <a:defRPr sz="1000"/>
            </a:lvl4pPr>
            <a:lvl5pPr algn="ctr" lvl="4" rtl="0">
              <a:lnSpc>
                <a:spcPct val="100000"/>
              </a:lnSpc>
              <a:spcBef>
                <a:spcPts val="0"/>
              </a:spcBef>
              <a:spcAft>
                <a:spcPts val="0"/>
              </a:spcAft>
              <a:buSzPts val="1000"/>
              <a:buChar char="○"/>
              <a:defRPr sz="1000"/>
            </a:lvl5pPr>
            <a:lvl6pPr algn="ctr" lvl="5" rtl="0">
              <a:lnSpc>
                <a:spcPct val="100000"/>
              </a:lnSpc>
              <a:spcBef>
                <a:spcPts val="0"/>
              </a:spcBef>
              <a:spcAft>
                <a:spcPts val="0"/>
              </a:spcAft>
              <a:buSzPts val="1000"/>
              <a:buChar char="■"/>
              <a:defRPr sz="1000"/>
            </a:lvl6pPr>
            <a:lvl7pPr algn="ctr" lvl="6" rtl="0">
              <a:lnSpc>
                <a:spcPct val="100000"/>
              </a:lnSpc>
              <a:spcBef>
                <a:spcPts val="0"/>
              </a:spcBef>
              <a:spcAft>
                <a:spcPts val="0"/>
              </a:spcAft>
              <a:buSzPts val="1000"/>
              <a:buChar char="●"/>
              <a:defRPr sz="1000"/>
            </a:lvl7pPr>
            <a:lvl8pPr algn="ctr" lvl="7" rtl="0">
              <a:lnSpc>
                <a:spcPct val="100000"/>
              </a:lnSpc>
              <a:spcBef>
                <a:spcPts val="0"/>
              </a:spcBef>
              <a:spcAft>
                <a:spcPts val="0"/>
              </a:spcAft>
              <a:buSzPts val="1000"/>
              <a:buChar char="○"/>
              <a:defRPr sz="1000"/>
            </a:lvl8pPr>
            <a:lvl9pPr algn="ctr" lvl="8" rtl="0">
              <a:lnSpc>
                <a:spcPct val="100000"/>
              </a:lnSpc>
              <a:spcBef>
                <a:spcPts val="0"/>
              </a:spcBef>
              <a:spcAft>
                <a:spcPts val="0"/>
              </a:spcAft>
              <a:buSzPts val="1000"/>
              <a:buChar char="■"/>
              <a:defRPr sz="1000"/>
            </a:lvl9pPr>
          </a:lstStyle>
          <a:p/>
        </p:txBody>
      </p:sp>
      <p:sp>
        <p:nvSpPr>
          <p:cNvPr id="1049434" name="Google Shape;113;p5"/>
          <p:cNvSpPr txBox="1"/>
          <p:nvPr>
            <p:ph type="title" idx="4"/>
          </p:nvPr>
        </p:nvSpPr>
        <p:spPr>
          <a:xfrm>
            <a:off x="609921" y="445025"/>
            <a:ext cx="77211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67" name="Google Shape;114;p5"/>
          <p:cNvGrpSpPr/>
          <p:nvPr/>
        </p:nvGrpSpPr>
        <p:grpSpPr>
          <a:xfrm>
            <a:off x="7565009" y="105825"/>
            <a:ext cx="1456419" cy="2160815"/>
            <a:chOff x="7712693" y="0"/>
            <a:chExt cx="1456419" cy="2160815"/>
          </a:xfrm>
        </p:grpSpPr>
        <p:sp>
          <p:nvSpPr>
            <p:cNvPr id="1049435" name="Google Shape;115;p5"/>
            <p:cNvSpPr/>
            <p:nvPr/>
          </p:nvSpPr>
          <p:spPr>
            <a:xfrm>
              <a:off x="771269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6" name="Google Shape;116;p5"/>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7" name="Google Shape;117;p5"/>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8" name="Google Shape;118;p5"/>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9" name="Google Shape;119;p5"/>
            <p:cNvSpPr/>
            <p:nvPr/>
          </p:nvSpPr>
          <p:spPr>
            <a:xfrm>
              <a:off x="8333846" y="241741"/>
              <a:ext cx="256414" cy="192105"/>
            </a:xfrm>
            <a:custGeom>
              <a:avLst/>
              <a:ah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0" name="Google Shape;120;p5"/>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1" name="Google Shape;121;p5"/>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2" name="Google Shape;122;p5"/>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3" name="Google Shape;123;p5"/>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4" name="Google Shape;124;p5"/>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5" name="Google Shape;125;p5"/>
            <p:cNvSpPr/>
            <p:nvPr/>
          </p:nvSpPr>
          <p:spPr>
            <a:xfrm>
              <a:off x="7886963" y="280950"/>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6" name="Google Shape;126;p5"/>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7" name="Google Shape;127;p5"/>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8" name="Google Shape;128;p5"/>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9" name="Google Shape;129;p5"/>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0" name="Google Shape;130;p5"/>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1" name="Google Shape;131;p5"/>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2" name="Google Shape;132;p5"/>
            <p:cNvSpPr/>
            <p:nvPr/>
          </p:nvSpPr>
          <p:spPr>
            <a:xfrm>
              <a:off x="8788360" y="1192870"/>
              <a:ext cx="234955" cy="169206"/>
            </a:xfrm>
            <a:custGeom>
              <a:avLst/>
              <a:ah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3" name="Google Shape;133;p5"/>
            <p:cNvSpPr/>
            <p:nvPr/>
          </p:nvSpPr>
          <p:spPr>
            <a:xfrm rot="-5564026">
              <a:off x="8888536" y="15600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4" name="Google Shape;134;p5"/>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5" name="Google Shape;135;p5"/>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6" name="Google Shape;136;p5"/>
            <p:cNvSpPr/>
            <p:nvPr/>
          </p:nvSpPr>
          <p:spPr>
            <a:xfrm>
              <a:off x="8873899" y="1982147"/>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7" name="Google Shape;137;p5"/>
            <p:cNvSpPr/>
            <p:nvPr/>
          </p:nvSpPr>
          <p:spPr>
            <a:xfrm>
              <a:off x="8574014" y="1429612"/>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76" name="Shape 138"/>
        <p:cNvGrpSpPr/>
        <p:nvPr/>
      </p:nvGrpSpPr>
      <p:grpSpPr>
        <a:xfrm>
          <a:off x="0" y="0"/>
          <a:ext cx="0" cy="0"/>
          <a:chOff x="0" y="0"/>
          <a:chExt cx="0" cy="0"/>
        </a:xfrm>
      </p:grpSpPr>
      <p:sp>
        <p:nvSpPr>
          <p:cNvPr id="1048662" name="Google Shape;139;p6"/>
          <p:cNvSpPr txBox="1"/>
          <p:nvPr>
            <p:ph type="title"/>
          </p:nvPr>
        </p:nvSpPr>
        <p:spPr>
          <a:xfrm>
            <a:off x="607863" y="431217"/>
            <a:ext cx="7795800" cy="730800"/>
          </a:xfrm>
          <a:prstGeom prst="rect"/>
        </p:spPr>
        <p:txBody>
          <a:bodyPr anchor="t" anchorCtr="0" bIns="91425" lIns="91425" rIns="91425" spcFirstLastPara="1" tIns="91425" wrap="square">
            <a:noAutofit/>
          </a:bodyPr>
          <a:lstStyle>
            <a:lvl1pPr lvl="0" rtl="0">
              <a:spcBef>
                <a:spcPts val="0"/>
              </a:spcBef>
              <a:spcAft>
                <a:spcPts val="0"/>
              </a:spcAft>
              <a:buSzPts val="5000"/>
              <a:buNone/>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77" name="Google Shape;140;p6"/>
          <p:cNvGrpSpPr/>
          <p:nvPr/>
        </p:nvGrpSpPr>
        <p:grpSpPr>
          <a:xfrm>
            <a:off x="7336409" y="105825"/>
            <a:ext cx="1685019" cy="2405475"/>
            <a:chOff x="7336409" y="105825"/>
            <a:chExt cx="1685019" cy="2405475"/>
          </a:xfrm>
        </p:grpSpPr>
        <p:sp>
          <p:nvSpPr>
            <p:cNvPr id="1048663" name="Google Shape;141;p6"/>
            <p:cNvSpPr/>
            <p:nvPr/>
          </p:nvSpPr>
          <p:spPr>
            <a:xfrm>
              <a:off x="7336409" y="161701"/>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4" name="Google Shape;142;p6"/>
            <p:cNvSpPr/>
            <p:nvPr/>
          </p:nvSpPr>
          <p:spPr>
            <a:xfrm>
              <a:off x="8022989" y="105825"/>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5" name="Google Shape;143;p6"/>
            <p:cNvSpPr/>
            <p:nvPr/>
          </p:nvSpPr>
          <p:spPr>
            <a:xfrm>
              <a:off x="8442508" y="127147"/>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6" name="Google Shape;144;p6"/>
            <p:cNvSpPr/>
            <p:nvPr/>
          </p:nvSpPr>
          <p:spPr>
            <a:xfrm>
              <a:off x="8800665" y="128107"/>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7" name="Google Shape;145;p6"/>
            <p:cNvSpPr/>
            <p:nvPr/>
          </p:nvSpPr>
          <p:spPr>
            <a:xfrm>
              <a:off x="8564476" y="369848"/>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8" name="Google Shape;146;p6"/>
            <p:cNvSpPr/>
            <p:nvPr/>
          </p:nvSpPr>
          <p:spPr>
            <a:xfrm>
              <a:off x="8442508" y="591365"/>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9" name="Google Shape;147;p6"/>
            <p:cNvSpPr/>
            <p:nvPr/>
          </p:nvSpPr>
          <p:spPr>
            <a:xfrm>
              <a:off x="8800665" y="592393"/>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0" name="Google Shape;148;p6"/>
            <p:cNvSpPr/>
            <p:nvPr/>
          </p:nvSpPr>
          <p:spPr>
            <a:xfrm>
              <a:off x="8186162" y="811784"/>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1" name="Google Shape;149;p6"/>
            <p:cNvSpPr/>
            <p:nvPr/>
          </p:nvSpPr>
          <p:spPr>
            <a:xfrm>
              <a:off x="8564476" y="834066"/>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2" name="Google Shape;150;p6"/>
            <p:cNvSpPr/>
            <p:nvPr/>
          </p:nvSpPr>
          <p:spPr>
            <a:xfrm>
              <a:off x="8716878" y="2375963"/>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3" name="Google Shape;151;p6"/>
            <p:cNvSpPr/>
            <p:nvPr/>
          </p:nvSpPr>
          <p:spPr>
            <a:xfrm>
              <a:off x="7965464" y="458661"/>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4" name="Google Shape;152;p6"/>
            <p:cNvSpPr/>
            <p:nvPr/>
          </p:nvSpPr>
          <p:spPr>
            <a:xfrm>
              <a:off x="8442508" y="591365"/>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5" name="Google Shape;153;p6"/>
            <p:cNvSpPr/>
            <p:nvPr/>
          </p:nvSpPr>
          <p:spPr>
            <a:xfrm>
              <a:off x="8800665" y="592393"/>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6" name="Google Shape;154;p6"/>
            <p:cNvSpPr/>
            <p:nvPr/>
          </p:nvSpPr>
          <p:spPr>
            <a:xfrm>
              <a:off x="8186162" y="811784"/>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7" name="Google Shape;155;p6"/>
            <p:cNvSpPr/>
            <p:nvPr/>
          </p:nvSpPr>
          <p:spPr>
            <a:xfrm>
              <a:off x="8800665" y="1056953"/>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8" name="Google Shape;156;p6"/>
            <p:cNvSpPr/>
            <p:nvPr/>
          </p:nvSpPr>
          <p:spPr>
            <a:xfrm>
              <a:off x="8262362" y="1124013"/>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9" name="Google Shape;157;p6"/>
            <p:cNvSpPr/>
            <p:nvPr/>
          </p:nvSpPr>
          <p:spPr>
            <a:xfrm rot="-5564026">
              <a:off x="8740852" y="1665828"/>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0" name="Google Shape;158;p6"/>
            <p:cNvSpPr/>
            <p:nvPr/>
          </p:nvSpPr>
          <p:spPr>
            <a:xfrm>
              <a:off x="8501133" y="135015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1" name="Google Shape;159;p6"/>
            <p:cNvSpPr/>
            <p:nvPr/>
          </p:nvSpPr>
          <p:spPr>
            <a:xfrm>
              <a:off x="8800665" y="1056953"/>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2" name="Google Shape;160;p6"/>
            <p:cNvSpPr/>
            <p:nvPr/>
          </p:nvSpPr>
          <p:spPr>
            <a:xfrm>
              <a:off x="8426329" y="1812799"/>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838" name="Shape 161"/>
        <p:cNvGrpSpPr/>
        <p:nvPr/>
      </p:nvGrpSpPr>
      <p:grpSpPr>
        <a:xfrm>
          <a:off x="0" y="0"/>
          <a:ext cx="0" cy="0"/>
          <a:chOff x="0" y="0"/>
          <a:chExt cx="0" cy="0"/>
        </a:xfrm>
      </p:grpSpPr>
      <p:sp>
        <p:nvSpPr>
          <p:cNvPr id="1053223" name="Google Shape;162;p7"/>
          <p:cNvSpPr txBox="1"/>
          <p:nvPr>
            <p:ph type="title"/>
          </p:nvPr>
        </p:nvSpPr>
        <p:spPr>
          <a:xfrm>
            <a:off x="602350" y="1215450"/>
            <a:ext cx="2680800" cy="1011300"/>
          </a:xfrm>
          <a:prstGeom prst="rect"/>
        </p:spPr>
        <p:txBody>
          <a:bodyPr anchor="b" anchorCtr="0" bIns="91425" lIns="91425" rIns="91425" spcFirstLastPara="1" tIns="91425" wrap="square">
            <a:noAutofit/>
          </a:bodyPr>
          <a:lstStyle>
            <a:lvl1pPr lvl="0" rtl="0">
              <a:spcBef>
                <a:spcPts val="0"/>
              </a:spcBef>
              <a:spcAft>
                <a:spcPts val="0"/>
              </a:spcAft>
              <a:buSzPts val="3500"/>
              <a:buFont typeface="Source Sans Pro SemiBold"/>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3224" name="Google Shape;163;p7"/>
          <p:cNvSpPr txBox="1"/>
          <p:nvPr>
            <p:ph type="subTitle" idx="1"/>
          </p:nvPr>
        </p:nvSpPr>
        <p:spPr>
          <a:xfrm flipH="1">
            <a:off x="601925" y="2303850"/>
            <a:ext cx="2760600" cy="16869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600"/>
              <a:buNone/>
              <a:defRPr sz="1600"/>
            </a:lvl1pPr>
            <a:lvl2pPr algn="ctr" lvl="1" rtl="0">
              <a:lnSpc>
                <a:spcPct val="100000"/>
              </a:lnSpc>
              <a:spcBef>
                <a:spcPts val="0"/>
              </a:spcBef>
              <a:spcAft>
                <a:spcPts val="0"/>
              </a:spcAft>
              <a:buSzPts val="1000"/>
              <a:buNone/>
              <a:defRPr sz="1000"/>
            </a:lvl2pPr>
            <a:lvl3pPr algn="ctr" lvl="2" rtl="0">
              <a:lnSpc>
                <a:spcPct val="100000"/>
              </a:lnSpc>
              <a:spcBef>
                <a:spcPts val="0"/>
              </a:spcBef>
              <a:spcAft>
                <a:spcPts val="0"/>
              </a:spcAft>
              <a:buSzPts val="1000"/>
              <a:buNone/>
              <a:defRPr sz="1000"/>
            </a:lvl3pPr>
            <a:lvl4pPr algn="ctr" lvl="3" rtl="0">
              <a:lnSpc>
                <a:spcPct val="100000"/>
              </a:lnSpc>
              <a:spcBef>
                <a:spcPts val="0"/>
              </a:spcBef>
              <a:spcAft>
                <a:spcPts val="0"/>
              </a:spcAft>
              <a:buSzPts val="1000"/>
              <a:buNone/>
              <a:defRPr sz="1000"/>
            </a:lvl4pPr>
            <a:lvl5pPr algn="ctr" lvl="4" rtl="0">
              <a:lnSpc>
                <a:spcPct val="100000"/>
              </a:lnSpc>
              <a:spcBef>
                <a:spcPts val="0"/>
              </a:spcBef>
              <a:spcAft>
                <a:spcPts val="0"/>
              </a:spcAft>
              <a:buSzPts val="1000"/>
              <a:buNone/>
              <a:defRPr sz="1000"/>
            </a:lvl5pPr>
            <a:lvl6pPr algn="ctr" lvl="5" rtl="0">
              <a:lnSpc>
                <a:spcPct val="100000"/>
              </a:lnSpc>
              <a:spcBef>
                <a:spcPts val="0"/>
              </a:spcBef>
              <a:spcAft>
                <a:spcPts val="0"/>
              </a:spcAft>
              <a:buSzPts val="1000"/>
              <a:buNone/>
              <a:defRPr sz="1000"/>
            </a:lvl6pPr>
            <a:lvl7pPr algn="ctr" lvl="6" rtl="0">
              <a:lnSpc>
                <a:spcPct val="100000"/>
              </a:lnSpc>
              <a:spcBef>
                <a:spcPts val="0"/>
              </a:spcBef>
              <a:spcAft>
                <a:spcPts val="0"/>
              </a:spcAft>
              <a:buSzPts val="1000"/>
              <a:buNone/>
              <a:defRPr sz="1000"/>
            </a:lvl7pPr>
            <a:lvl8pPr algn="ctr" lvl="7" rtl="0">
              <a:lnSpc>
                <a:spcPct val="100000"/>
              </a:lnSpc>
              <a:spcBef>
                <a:spcPts val="0"/>
              </a:spcBef>
              <a:spcAft>
                <a:spcPts val="0"/>
              </a:spcAft>
              <a:buSzPts val="1000"/>
              <a:buNone/>
              <a:defRPr sz="1000"/>
            </a:lvl8pPr>
            <a:lvl9pPr algn="ct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841" name="Shape 164"/>
        <p:cNvGrpSpPr/>
        <p:nvPr/>
      </p:nvGrpSpPr>
      <p:grpSpPr>
        <a:xfrm>
          <a:off x="0" y="0"/>
          <a:ext cx="0" cy="0"/>
          <a:chOff x="0" y="0"/>
          <a:chExt cx="0" cy="0"/>
        </a:xfrm>
      </p:grpSpPr>
      <p:sp>
        <p:nvSpPr>
          <p:cNvPr id="1053225" name="Google Shape;165;p8"/>
          <p:cNvSpPr txBox="1"/>
          <p:nvPr>
            <p:ph type="ctrTitle"/>
          </p:nvPr>
        </p:nvSpPr>
        <p:spPr>
          <a:xfrm flipH="1">
            <a:off x="2336300" y="354825"/>
            <a:ext cx="4471500" cy="1346700"/>
          </a:xfrm>
          <a:prstGeom prst="rect"/>
        </p:spPr>
        <p:txBody>
          <a:bodyPr anchor="ctr" anchorCtr="0" bIns="91425" lIns="91425" rIns="91425" spcFirstLastPara="1" tIns="91425" wrap="square">
            <a:noAutofit/>
          </a:bodyPr>
          <a:lstStyle>
            <a:lvl1pPr algn="ctr" lvl="0" rtl="0">
              <a:spcBef>
                <a:spcPts val="0"/>
              </a:spcBef>
              <a:spcAft>
                <a:spcPts val="0"/>
              </a:spcAft>
              <a:buClr>
                <a:srgbClr val="541C1D"/>
              </a:buClr>
              <a:buSzPts val="3500"/>
              <a:buNone/>
              <a:defRPr b="0"/>
            </a:lvl1pPr>
            <a:lvl2pPr algn="ctr" lvl="1" rtl="0">
              <a:spcBef>
                <a:spcPts val="0"/>
              </a:spcBef>
              <a:spcAft>
                <a:spcPts val="0"/>
              </a:spcAft>
              <a:buClr>
                <a:srgbClr val="541C1D"/>
              </a:buClr>
              <a:buSzPts val="12000"/>
              <a:buNone/>
              <a:defRPr sz="12000">
                <a:solidFill>
                  <a:srgbClr val="541C1D"/>
                </a:solidFill>
              </a:defRPr>
            </a:lvl2pPr>
            <a:lvl3pPr algn="ctr" lvl="2" rtl="0">
              <a:spcBef>
                <a:spcPts val="0"/>
              </a:spcBef>
              <a:spcAft>
                <a:spcPts val="0"/>
              </a:spcAft>
              <a:buClr>
                <a:srgbClr val="541C1D"/>
              </a:buClr>
              <a:buSzPts val="12000"/>
              <a:buNone/>
              <a:defRPr sz="12000">
                <a:solidFill>
                  <a:srgbClr val="541C1D"/>
                </a:solidFill>
              </a:defRPr>
            </a:lvl3pPr>
            <a:lvl4pPr algn="ctr" lvl="3" rtl="0">
              <a:spcBef>
                <a:spcPts val="0"/>
              </a:spcBef>
              <a:spcAft>
                <a:spcPts val="0"/>
              </a:spcAft>
              <a:buClr>
                <a:srgbClr val="541C1D"/>
              </a:buClr>
              <a:buSzPts val="12000"/>
              <a:buNone/>
              <a:defRPr sz="12000">
                <a:solidFill>
                  <a:srgbClr val="541C1D"/>
                </a:solidFill>
              </a:defRPr>
            </a:lvl4pPr>
            <a:lvl5pPr algn="ctr" lvl="4" rtl="0">
              <a:spcBef>
                <a:spcPts val="0"/>
              </a:spcBef>
              <a:spcAft>
                <a:spcPts val="0"/>
              </a:spcAft>
              <a:buClr>
                <a:srgbClr val="541C1D"/>
              </a:buClr>
              <a:buSzPts val="12000"/>
              <a:buNone/>
              <a:defRPr sz="12000">
                <a:solidFill>
                  <a:srgbClr val="541C1D"/>
                </a:solidFill>
              </a:defRPr>
            </a:lvl5pPr>
            <a:lvl6pPr algn="ctr" lvl="5" rtl="0">
              <a:spcBef>
                <a:spcPts val="0"/>
              </a:spcBef>
              <a:spcAft>
                <a:spcPts val="0"/>
              </a:spcAft>
              <a:buClr>
                <a:srgbClr val="541C1D"/>
              </a:buClr>
              <a:buSzPts val="12000"/>
              <a:buNone/>
              <a:defRPr sz="12000">
                <a:solidFill>
                  <a:srgbClr val="541C1D"/>
                </a:solidFill>
              </a:defRPr>
            </a:lvl6pPr>
            <a:lvl7pPr algn="ctr" lvl="6" rtl="0">
              <a:spcBef>
                <a:spcPts val="0"/>
              </a:spcBef>
              <a:spcAft>
                <a:spcPts val="0"/>
              </a:spcAft>
              <a:buClr>
                <a:srgbClr val="541C1D"/>
              </a:buClr>
              <a:buSzPts val="12000"/>
              <a:buNone/>
              <a:defRPr sz="12000">
                <a:solidFill>
                  <a:srgbClr val="541C1D"/>
                </a:solidFill>
              </a:defRPr>
            </a:lvl7pPr>
            <a:lvl8pPr algn="ctr" lvl="7" rtl="0">
              <a:spcBef>
                <a:spcPts val="0"/>
              </a:spcBef>
              <a:spcAft>
                <a:spcPts val="0"/>
              </a:spcAft>
              <a:buClr>
                <a:srgbClr val="541C1D"/>
              </a:buClr>
              <a:buSzPts val="12000"/>
              <a:buNone/>
              <a:defRPr sz="12000">
                <a:solidFill>
                  <a:srgbClr val="541C1D"/>
                </a:solidFill>
              </a:defRPr>
            </a:lvl8pPr>
            <a:lvl9pPr algn="ctr" lvl="8" rtl="0">
              <a:spcBef>
                <a:spcPts val="0"/>
              </a:spcBef>
              <a:spcAft>
                <a:spcPts val="0"/>
              </a:spcAft>
              <a:buClr>
                <a:srgbClr val="541C1D"/>
              </a:buClr>
              <a:buSzPts val="12000"/>
              <a:buNone/>
              <a:defRPr sz="12000">
                <a:solidFill>
                  <a:srgbClr val="541C1D"/>
                </a:solidFill>
              </a:defRPr>
            </a:lvl9pPr>
          </a:lstStyle>
          <a:p/>
        </p:txBody>
      </p:sp>
      <p:grpSp>
        <p:nvGrpSpPr>
          <p:cNvPr id="842" name="Google Shape;166;p8"/>
          <p:cNvGrpSpPr/>
          <p:nvPr/>
        </p:nvGrpSpPr>
        <p:grpSpPr>
          <a:xfrm rot="10800000">
            <a:off x="152567" y="3234825"/>
            <a:ext cx="1888761" cy="1762891"/>
            <a:chOff x="7280351" y="0"/>
            <a:chExt cx="1888761" cy="1762891"/>
          </a:xfrm>
        </p:grpSpPr>
        <p:sp>
          <p:nvSpPr>
            <p:cNvPr id="1053226" name="Google Shape;167;p8"/>
            <p:cNvSpPr/>
            <p:nvPr/>
          </p:nvSpPr>
          <p:spPr>
            <a:xfrm>
              <a:off x="771269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7" name="Google Shape;168;p8"/>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8" name="Google Shape;169;p8"/>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9" name="Google Shape;170;p8"/>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0" name="Google Shape;171;p8"/>
            <p:cNvSpPr/>
            <p:nvPr/>
          </p:nvSpPr>
          <p:spPr>
            <a:xfrm>
              <a:off x="7912751" y="260115"/>
              <a:ext cx="239069" cy="169069"/>
            </a:xfrm>
            <a:custGeom>
              <a:avLst/>
              <a:ah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1" name="Google Shape;172;p8"/>
            <p:cNvSpPr/>
            <p:nvPr/>
          </p:nvSpPr>
          <p:spPr>
            <a:xfrm>
              <a:off x="8333846" y="241741"/>
              <a:ext cx="256414" cy="192105"/>
            </a:xfrm>
            <a:custGeom>
              <a:avLst/>
              <a:ah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2" name="Google Shape;173;p8"/>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3" name="Google Shape;174;p8"/>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4" name="Google Shape;175;p8"/>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5" name="Google Shape;176;p8"/>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6" name="Google Shape;177;p8"/>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7" name="Google Shape;178;p8"/>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8" name="Google Shape;179;p8"/>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9" name="Google Shape;180;p8"/>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0" name="Google Shape;181;p8"/>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1" name="Google Shape;182;p8"/>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2" name="Google Shape;183;p8"/>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3" name="Google Shape;184;p8"/>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4" name="Google Shape;185;p8"/>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5" name="Google Shape;186;p8"/>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6" name="Google Shape;187;p8"/>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7" name="Google Shape;188;p8"/>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8" name="Google Shape;189;p8"/>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9" name="Google Shape;190;p8"/>
            <p:cNvSpPr/>
            <p:nvPr/>
          </p:nvSpPr>
          <p:spPr>
            <a:xfrm>
              <a:off x="8788360" y="1192870"/>
              <a:ext cx="234955" cy="169206"/>
            </a:xfrm>
            <a:custGeom>
              <a:avLst/>
              <a:ah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0" name="Google Shape;191;p8"/>
            <p:cNvSpPr/>
            <p:nvPr/>
          </p:nvSpPr>
          <p:spPr>
            <a:xfrm rot="-5564026">
              <a:off x="8888536" y="15600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1" name="Google Shape;192;p8"/>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2" name="Google Shape;193;p8"/>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3" name="Google Shape;194;p8"/>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4" name="Google Shape;195;p8"/>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5" name="Google Shape;196;p8"/>
            <p:cNvSpPr/>
            <p:nvPr/>
          </p:nvSpPr>
          <p:spPr>
            <a:xfrm>
              <a:off x="7466088" y="287780"/>
              <a:ext cx="264642" cy="134995"/>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6" name="Google Shape;197;p8"/>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7" name="Google Shape;198;p8"/>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8" name="Google Shape;199;p8"/>
            <p:cNvSpPr/>
            <p:nvPr/>
          </p:nvSpPr>
          <p:spPr>
            <a:xfrm>
              <a:off x="7280351" y="24524"/>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9" name="Google Shape;200;p8"/>
            <p:cNvSpPr/>
            <p:nvPr/>
          </p:nvSpPr>
          <p:spPr>
            <a:xfrm>
              <a:off x="8574014" y="1429612"/>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843" name="Google Shape;201;p8"/>
          <p:cNvGrpSpPr/>
          <p:nvPr/>
        </p:nvGrpSpPr>
        <p:grpSpPr>
          <a:xfrm>
            <a:off x="7132667" y="105825"/>
            <a:ext cx="1888761" cy="1762891"/>
            <a:chOff x="7280351" y="0"/>
            <a:chExt cx="1888761" cy="1762891"/>
          </a:xfrm>
        </p:grpSpPr>
        <p:sp>
          <p:nvSpPr>
            <p:cNvPr id="1053260" name="Google Shape;202;p8"/>
            <p:cNvSpPr/>
            <p:nvPr/>
          </p:nvSpPr>
          <p:spPr>
            <a:xfrm>
              <a:off x="7712693" y="55876"/>
              <a:ext cx="264710" cy="134652"/>
            </a:xfrm>
            <a:custGeom>
              <a:avLst/>
              <a:ah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1" name="Google Shape;203;p8"/>
            <p:cNvSpPr/>
            <p:nvPr/>
          </p:nvSpPr>
          <p:spPr>
            <a:xfrm>
              <a:off x="8170674" y="0"/>
              <a:ext cx="220695" cy="178667"/>
            </a:xfrm>
            <a:custGeom>
              <a:avLst/>
              <a:ah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2" name="Google Shape;204;p8"/>
            <p:cNvSpPr/>
            <p:nvPr/>
          </p:nvSpPr>
          <p:spPr>
            <a:xfrm>
              <a:off x="8590192" y="21322"/>
              <a:ext cx="206708" cy="175376"/>
            </a:xfrm>
            <a:custGeom>
              <a:avLst/>
              <a:ah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3" name="Google Shape;205;p8"/>
            <p:cNvSpPr/>
            <p:nvPr/>
          </p:nvSpPr>
          <p:spPr>
            <a:xfrm>
              <a:off x="8948349" y="22282"/>
              <a:ext cx="220763" cy="194985"/>
            </a:xfrm>
            <a:custGeom>
              <a:avLst/>
              <a:ah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4" name="Google Shape;206;p8"/>
            <p:cNvSpPr/>
            <p:nvPr/>
          </p:nvSpPr>
          <p:spPr>
            <a:xfrm>
              <a:off x="7912751" y="260115"/>
              <a:ext cx="239069" cy="169069"/>
            </a:xfrm>
            <a:custGeom>
              <a:avLst/>
              <a:ah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5" name="Google Shape;207;p8"/>
            <p:cNvSpPr/>
            <p:nvPr/>
          </p:nvSpPr>
          <p:spPr>
            <a:xfrm>
              <a:off x="8333846" y="241741"/>
              <a:ext cx="256414" cy="192105"/>
            </a:xfrm>
            <a:custGeom>
              <a:avLst/>
              <a:ah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6" name="Google Shape;208;p8"/>
            <p:cNvSpPr/>
            <p:nvPr/>
          </p:nvSpPr>
          <p:spPr>
            <a:xfrm>
              <a:off x="8712160" y="264023"/>
              <a:ext cx="234955" cy="169206"/>
            </a:xfrm>
            <a:custGeom>
              <a:avLst/>
              <a:ah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7" name="Google Shape;209;p8"/>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8" name="Google Shape;210;p8"/>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9" name="Google Shape;211;p8"/>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0" name="Google Shape;212;p8"/>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1" name="Google Shape;213;p8"/>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2" name="Google Shape;214;p8"/>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3" name="Google Shape;215;p8"/>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4" name="Google Shape;216;p8"/>
            <p:cNvSpPr/>
            <p:nvPr/>
          </p:nvSpPr>
          <p:spPr>
            <a:xfrm>
              <a:off x="8170674" y="464149"/>
              <a:ext cx="220695" cy="178942"/>
            </a:xfrm>
            <a:custGeom>
              <a:avLst/>
              <a:ah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5" name="Google Shape;217;p8"/>
            <p:cNvSpPr/>
            <p:nvPr/>
          </p:nvSpPr>
          <p:spPr>
            <a:xfrm>
              <a:off x="8590192" y="485540"/>
              <a:ext cx="206914" cy="175171"/>
            </a:xfrm>
            <a:custGeom>
              <a:avLst/>
              <a:ah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6" name="Google Shape;218;p8"/>
            <p:cNvSpPr/>
            <p:nvPr/>
          </p:nvSpPr>
          <p:spPr>
            <a:xfrm>
              <a:off x="8948349" y="486568"/>
              <a:ext cx="220763" cy="194985"/>
            </a:xfrm>
            <a:custGeom>
              <a:avLst/>
              <a:ah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7" name="Google Shape;219;p8"/>
            <p:cNvSpPr/>
            <p:nvPr/>
          </p:nvSpPr>
          <p:spPr>
            <a:xfrm>
              <a:off x="7912751" y="724676"/>
              <a:ext cx="239069" cy="168726"/>
            </a:xfrm>
            <a:custGeom>
              <a:avLst/>
              <a:ah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8" name="Google Shape;220;p8"/>
            <p:cNvSpPr/>
            <p:nvPr/>
          </p:nvSpPr>
          <p:spPr>
            <a:xfrm>
              <a:off x="8333846" y="705959"/>
              <a:ext cx="256414" cy="191899"/>
            </a:xfrm>
            <a:custGeom>
              <a:avLst/>
              <a:ah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9" name="Google Shape;221;p8"/>
            <p:cNvSpPr/>
            <p:nvPr/>
          </p:nvSpPr>
          <p:spPr>
            <a:xfrm>
              <a:off x="8712160" y="728241"/>
              <a:ext cx="234955" cy="169000"/>
            </a:xfrm>
            <a:custGeom>
              <a:avLst/>
              <a:ah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0" name="Google Shape;222;p8"/>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1" name="Google Shape;223;p8"/>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2" name="Google Shape;224;p8"/>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3" name="Google Shape;225;p8"/>
            <p:cNvSpPr/>
            <p:nvPr/>
          </p:nvSpPr>
          <p:spPr>
            <a:xfrm>
              <a:off x="8788360" y="1192870"/>
              <a:ext cx="234955" cy="169206"/>
            </a:xfrm>
            <a:custGeom>
              <a:avLst/>
              <a:ah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4" name="Google Shape;226;p8"/>
            <p:cNvSpPr/>
            <p:nvPr/>
          </p:nvSpPr>
          <p:spPr>
            <a:xfrm rot="-5564026">
              <a:off x="8888536" y="1560003"/>
              <a:ext cx="264644" cy="134996"/>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5" name="Google Shape;227;p8"/>
            <p:cNvSpPr/>
            <p:nvPr/>
          </p:nvSpPr>
          <p:spPr>
            <a:xfrm>
              <a:off x="8590192" y="950100"/>
              <a:ext cx="206708" cy="175239"/>
            </a:xfrm>
            <a:custGeom>
              <a:avLst/>
              <a:ah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6" name="Google Shape;228;p8"/>
            <p:cNvSpPr/>
            <p:nvPr/>
          </p:nvSpPr>
          <p:spPr>
            <a:xfrm>
              <a:off x="8948349" y="951128"/>
              <a:ext cx="220763" cy="195190"/>
            </a:xfrm>
            <a:custGeom>
              <a:avLst/>
              <a:ah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7" name="Google Shape;229;p8"/>
            <p:cNvSpPr/>
            <p:nvPr/>
          </p:nvSpPr>
          <p:spPr>
            <a:xfrm>
              <a:off x="8333846" y="1170588"/>
              <a:ext cx="256414" cy="191282"/>
            </a:xfrm>
            <a:custGeom>
              <a:avLst/>
              <a:ah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8" name="Google Shape;230;p8"/>
            <p:cNvSpPr/>
            <p:nvPr/>
          </p:nvSpPr>
          <p:spPr>
            <a:xfrm>
              <a:off x="7712488" y="520025"/>
              <a:ext cx="264847" cy="135337"/>
            </a:xfrm>
            <a:custGeom>
              <a:avLst/>
              <a:ah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9" name="Google Shape;231;p8"/>
            <p:cNvSpPr/>
            <p:nvPr/>
          </p:nvSpPr>
          <p:spPr>
            <a:xfrm>
              <a:off x="7466088" y="287780"/>
              <a:ext cx="264642" cy="134995"/>
            </a:xfrm>
            <a:custGeom>
              <a:avLst/>
              <a:ah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0" name="Google Shape;232;p8"/>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1" name="Google Shape;233;p8"/>
            <p:cNvSpPr/>
            <p:nvPr/>
          </p:nvSpPr>
          <p:spPr>
            <a:xfrm>
              <a:off x="8170674" y="928572"/>
              <a:ext cx="220695" cy="178667"/>
            </a:xfrm>
            <a:custGeom>
              <a:avLst/>
              <a:ah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2" name="Google Shape;234;p8"/>
            <p:cNvSpPr/>
            <p:nvPr/>
          </p:nvSpPr>
          <p:spPr>
            <a:xfrm>
              <a:off x="7280351" y="24524"/>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3" name="Google Shape;235;p8"/>
            <p:cNvSpPr/>
            <p:nvPr/>
          </p:nvSpPr>
          <p:spPr>
            <a:xfrm>
              <a:off x="8574014" y="1429612"/>
              <a:ext cx="239069" cy="169000"/>
            </a:xfrm>
            <a:custGeom>
              <a:avLst/>
              <a:ah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844" name="Shape 236"/>
        <p:cNvGrpSpPr/>
        <p:nvPr/>
      </p:nvGrpSpPr>
      <p:grpSpPr>
        <a:xfrm>
          <a:off x="0" y="0"/>
          <a:ext cx="0" cy="0"/>
          <a:chOff x="0" y="0"/>
          <a:chExt cx="0" cy="0"/>
        </a:xfrm>
      </p:grpSpPr>
      <p:sp>
        <p:nvSpPr>
          <p:cNvPr id="1053294" name="Google Shape;237;p9"/>
          <p:cNvSpPr txBox="1"/>
          <p:nvPr>
            <p:ph type="title"/>
          </p:nvPr>
        </p:nvSpPr>
        <p:spPr>
          <a:xfrm>
            <a:off x="719750" y="2066475"/>
            <a:ext cx="3933600" cy="1820400"/>
          </a:xfrm>
          <a:prstGeom prst="rect"/>
        </p:spPr>
        <p:txBody>
          <a:bodyPr anchor="b"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053295" name="Google Shape;238;p9"/>
          <p:cNvSpPr txBox="1"/>
          <p:nvPr>
            <p:ph type="subTitle" idx="1"/>
          </p:nvPr>
        </p:nvSpPr>
        <p:spPr>
          <a:xfrm>
            <a:off x="719750" y="3799913"/>
            <a:ext cx="2768100" cy="4695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53296" name="Google Shape;239;p9"/>
          <p:cNvSpPr txBox="1"/>
          <p:nvPr>
            <p:ph type="title" idx="2" hasCustomPrompt="1"/>
          </p:nvPr>
        </p:nvSpPr>
        <p:spPr>
          <a:xfrm flipH="1">
            <a:off x="719750" y="1225050"/>
            <a:ext cx="2304300" cy="1139700"/>
          </a:xfrm>
          <a:prstGeom prst="rect"/>
          <a:noFill/>
        </p:spPr>
        <p:txBody>
          <a:bodyPr anchor="t" anchorCtr="0" bIns="91425" lIns="91425" rIns="91425" spcFirstLastPara="1" tIns="91425" wrap="square">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834" name="Shape 240"/>
        <p:cNvGrpSpPr/>
        <p:nvPr/>
      </p:nvGrpSpPr>
      <p:grpSpPr>
        <a:xfrm>
          <a:off x="0" y="0"/>
          <a:ext cx="0" cy="0"/>
          <a:chOff x="0" y="0"/>
          <a:chExt cx="0" cy="0"/>
        </a:xfrm>
      </p:grpSpPr>
      <p:pic>
        <p:nvPicPr>
          <p:cNvPr id="2097157" name="Google Shape;241;p10"/>
          <p:cNvPicPr preferRelativeResize="0">
            <a:picLocks/>
          </p:cNvPicPr>
          <p:nvPr/>
        </p:nvPicPr>
        <p:blipFill>
          <a:blip xmlns:r="http://schemas.openxmlformats.org/officeDocument/2006/relationships" r:embed="rId1">
            <a:alphaModFix/>
          </a:blip>
          <a:stretch>
            <a:fillRect/>
          </a:stretch>
        </p:blipFill>
        <p:spPr>
          <a:xfrm>
            <a:off x="-15425" y="-39345"/>
            <a:ext cx="9174869" cy="5187351"/>
          </a:xfrm>
          <a:prstGeom prst="rect"/>
          <a:noFill/>
          <a:ln>
            <a:noFill/>
          </a:ln>
        </p:spPr>
      </p:pic>
      <p:grpSp>
        <p:nvGrpSpPr>
          <p:cNvPr id="835" name="Google Shape;242;p10"/>
          <p:cNvGrpSpPr/>
          <p:nvPr/>
        </p:nvGrpSpPr>
        <p:grpSpPr>
          <a:xfrm>
            <a:off x="1549150" y="173450"/>
            <a:ext cx="5714832" cy="4796387"/>
            <a:chOff x="1717918" y="395196"/>
            <a:chExt cx="5377653" cy="4513397"/>
          </a:xfrm>
        </p:grpSpPr>
        <p:sp>
          <p:nvSpPr>
            <p:cNvPr id="1053215" name="Google Shape;243;p10"/>
            <p:cNvSpPr/>
            <p:nvPr/>
          </p:nvSpPr>
          <p:spPr>
            <a:xfrm>
              <a:off x="1896012" y="395196"/>
              <a:ext cx="5199559" cy="4267876"/>
            </a:xfrm>
            <a:custGeom>
              <a:avLst/>
              <a:ahLst/>
              <a:rect l="l" t="t" r="r" b="b"/>
              <a:pathLst>
                <a:path w="14189" h="13118" extrusionOk="0">
                  <a:moveTo>
                    <a:pt x="10181" y="0"/>
                  </a:moveTo>
                  <a:cubicBezTo>
                    <a:pt x="9821" y="369"/>
                    <a:pt x="9378" y="636"/>
                    <a:pt x="8893" y="795"/>
                  </a:cubicBezTo>
                  <a:cubicBezTo>
                    <a:pt x="8487" y="919"/>
                    <a:pt x="8065" y="971"/>
                    <a:pt x="7641" y="971"/>
                  </a:cubicBezTo>
                  <a:cubicBezTo>
                    <a:pt x="7121" y="971"/>
                    <a:pt x="6597" y="894"/>
                    <a:pt x="6090" y="778"/>
                  </a:cubicBezTo>
                  <a:cubicBezTo>
                    <a:pt x="5898" y="737"/>
                    <a:pt x="5697" y="678"/>
                    <a:pt x="5505" y="611"/>
                  </a:cubicBezTo>
                  <a:cubicBezTo>
                    <a:pt x="5438" y="829"/>
                    <a:pt x="5346" y="1038"/>
                    <a:pt x="5220" y="1222"/>
                  </a:cubicBezTo>
                  <a:cubicBezTo>
                    <a:pt x="4678" y="2011"/>
                    <a:pt x="3780" y="2477"/>
                    <a:pt x="2828" y="2477"/>
                  </a:cubicBezTo>
                  <a:cubicBezTo>
                    <a:pt x="2811" y="2477"/>
                    <a:pt x="2794" y="2477"/>
                    <a:pt x="2777" y="2477"/>
                  </a:cubicBezTo>
                  <a:lnTo>
                    <a:pt x="2777" y="2477"/>
                  </a:lnTo>
                  <a:cubicBezTo>
                    <a:pt x="2920" y="3313"/>
                    <a:pt x="2560" y="4192"/>
                    <a:pt x="1983" y="4819"/>
                  </a:cubicBezTo>
                  <a:cubicBezTo>
                    <a:pt x="1707" y="5112"/>
                    <a:pt x="1389" y="5371"/>
                    <a:pt x="1046" y="5580"/>
                  </a:cubicBezTo>
                  <a:cubicBezTo>
                    <a:pt x="1288" y="5898"/>
                    <a:pt x="1431" y="6342"/>
                    <a:pt x="1531" y="6743"/>
                  </a:cubicBezTo>
                  <a:cubicBezTo>
                    <a:pt x="1648" y="7203"/>
                    <a:pt x="1748" y="7672"/>
                    <a:pt x="1690" y="8140"/>
                  </a:cubicBezTo>
                  <a:cubicBezTo>
                    <a:pt x="1615" y="8776"/>
                    <a:pt x="1238" y="9353"/>
                    <a:pt x="770" y="9788"/>
                  </a:cubicBezTo>
                  <a:cubicBezTo>
                    <a:pt x="527" y="10006"/>
                    <a:pt x="276" y="10198"/>
                    <a:pt x="0" y="10366"/>
                  </a:cubicBezTo>
                  <a:cubicBezTo>
                    <a:pt x="44" y="10363"/>
                    <a:pt x="88" y="10362"/>
                    <a:pt x="132" y="10362"/>
                  </a:cubicBezTo>
                  <a:cubicBezTo>
                    <a:pt x="438" y="10362"/>
                    <a:pt x="735" y="10413"/>
                    <a:pt x="1021" y="10508"/>
                  </a:cubicBezTo>
                  <a:cubicBezTo>
                    <a:pt x="1556" y="10700"/>
                    <a:pt x="1991" y="11110"/>
                    <a:pt x="2376" y="11528"/>
                  </a:cubicBezTo>
                  <a:cubicBezTo>
                    <a:pt x="2769" y="11947"/>
                    <a:pt x="3162" y="12415"/>
                    <a:pt x="3413" y="12942"/>
                  </a:cubicBezTo>
                  <a:cubicBezTo>
                    <a:pt x="4451" y="12189"/>
                    <a:pt x="5647" y="11671"/>
                    <a:pt x="6919" y="11587"/>
                  </a:cubicBezTo>
                  <a:cubicBezTo>
                    <a:pt x="7050" y="11577"/>
                    <a:pt x="7182" y="11572"/>
                    <a:pt x="7314" y="11572"/>
                  </a:cubicBezTo>
                  <a:cubicBezTo>
                    <a:pt x="8681" y="11572"/>
                    <a:pt x="10069" y="12119"/>
                    <a:pt x="10984" y="13118"/>
                  </a:cubicBezTo>
                  <a:cubicBezTo>
                    <a:pt x="11043" y="12323"/>
                    <a:pt x="11327" y="11570"/>
                    <a:pt x="11796" y="10934"/>
                  </a:cubicBezTo>
                  <a:cubicBezTo>
                    <a:pt x="12406" y="10131"/>
                    <a:pt x="13285" y="9596"/>
                    <a:pt x="14188" y="9111"/>
                  </a:cubicBezTo>
                  <a:cubicBezTo>
                    <a:pt x="13686" y="8508"/>
                    <a:pt x="13377" y="7772"/>
                    <a:pt x="13285" y="7003"/>
                  </a:cubicBezTo>
                  <a:cubicBezTo>
                    <a:pt x="13184" y="5999"/>
                    <a:pt x="13452" y="4986"/>
                    <a:pt x="14055" y="4175"/>
                  </a:cubicBezTo>
                  <a:cubicBezTo>
                    <a:pt x="12850" y="3840"/>
                    <a:pt x="11620" y="3338"/>
                    <a:pt x="10917" y="2326"/>
                  </a:cubicBezTo>
                  <a:cubicBezTo>
                    <a:pt x="10449" y="1648"/>
                    <a:pt x="10273" y="829"/>
                    <a:pt x="101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6" name="Google Shape;244;p10"/>
            <p:cNvSpPr/>
            <p:nvPr/>
          </p:nvSpPr>
          <p:spPr>
            <a:xfrm>
              <a:off x="1717918" y="545066"/>
              <a:ext cx="5334779" cy="4363527"/>
            </a:xfrm>
            <a:custGeom>
              <a:avLst/>
              <a:ahLst/>
              <a:rect l="l" t="t" r="r" b="b"/>
              <a:pathLst>
                <a:path w="14558" h="13412" extrusionOk="0">
                  <a:moveTo>
                    <a:pt x="10175" y="456"/>
                  </a:moveTo>
                  <a:cubicBezTo>
                    <a:pt x="10324" y="1424"/>
                    <a:pt x="10620" y="2352"/>
                    <a:pt x="11345" y="3054"/>
                  </a:cubicBezTo>
                  <a:cubicBezTo>
                    <a:pt x="12054" y="3732"/>
                    <a:pt x="13002" y="4105"/>
                    <a:pt x="13939" y="4376"/>
                  </a:cubicBezTo>
                  <a:lnTo>
                    <a:pt x="13939" y="4376"/>
                  </a:lnTo>
                  <a:cubicBezTo>
                    <a:pt x="13426" y="5193"/>
                    <a:pt x="13192" y="6153"/>
                    <a:pt x="13286" y="7120"/>
                  </a:cubicBezTo>
                  <a:cubicBezTo>
                    <a:pt x="13287" y="7131"/>
                    <a:pt x="13290" y="7141"/>
                    <a:pt x="13293" y="7150"/>
                  </a:cubicBezTo>
                  <a:lnTo>
                    <a:pt x="13293" y="7150"/>
                  </a:lnTo>
                  <a:cubicBezTo>
                    <a:pt x="13293" y="7154"/>
                    <a:pt x="13294" y="7158"/>
                    <a:pt x="13294" y="7162"/>
                  </a:cubicBezTo>
                  <a:cubicBezTo>
                    <a:pt x="13409" y="7899"/>
                    <a:pt x="13700" y="8594"/>
                    <a:pt x="14142" y="9181"/>
                  </a:cubicBezTo>
                  <a:lnTo>
                    <a:pt x="14142" y="9181"/>
                  </a:lnTo>
                  <a:cubicBezTo>
                    <a:pt x="12619" y="10045"/>
                    <a:pt x="11383" y="11152"/>
                    <a:pt x="11102" y="12923"/>
                  </a:cubicBezTo>
                  <a:lnTo>
                    <a:pt x="11102" y="12923"/>
                  </a:lnTo>
                  <a:cubicBezTo>
                    <a:pt x="10105" y="12012"/>
                    <a:pt x="8890" y="11616"/>
                    <a:pt x="7650" y="11616"/>
                  </a:cubicBezTo>
                  <a:cubicBezTo>
                    <a:pt x="6273" y="11616"/>
                    <a:pt x="4866" y="12104"/>
                    <a:pt x="3693" y="12918"/>
                  </a:cubicBezTo>
                  <a:lnTo>
                    <a:pt x="3693" y="12918"/>
                  </a:lnTo>
                  <a:cubicBezTo>
                    <a:pt x="3047" y="11746"/>
                    <a:pt x="1977" y="10660"/>
                    <a:pt x="644" y="10470"/>
                  </a:cubicBezTo>
                  <a:lnTo>
                    <a:pt x="644" y="10470"/>
                  </a:lnTo>
                  <a:cubicBezTo>
                    <a:pt x="1280" y="9982"/>
                    <a:pt x="1838" y="9368"/>
                    <a:pt x="2000" y="8559"/>
                  </a:cubicBezTo>
                  <a:cubicBezTo>
                    <a:pt x="2167" y="7709"/>
                    <a:pt x="1889" y="6589"/>
                    <a:pt x="1410" y="5840"/>
                  </a:cubicBezTo>
                  <a:lnTo>
                    <a:pt x="1410" y="5840"/>
                  </a:lnTo>
                  <a:cubicBezTo>
                    <a:pt x="2426" y="5137"/>
                    <a:pt x="3173" y="4098"/>
                    <a:pt x="3075" y="2829"/>
                  </a:cubicBezTo>
                  <a:lnTo>
                    <a:pt x="3075" y="2829"/>
                  </a:lnTo>
                  <a:cubicBezTo>
                    <a:pt x="4231" y="2748"/>
                    <a:pt x="5273" y="2085"/>
                    <a:pt x="5706" y="991"/>
                  </a:cubicBezTo>
                  <a:lnTo>
                    <a:pt x="5706" y="991"/>
                  </a:lnTo>
                  <a:cubicBezTo>
                    <a:pt x="6307" y="1186"/>
                    <a:pt x="6959" y="1302"/>
                    <a:pt x="7603" y="1302"/>
                  </a:cubicBezTo>
                  <a:cubicBezTo>
                    <a:pt x="8536" y="1302"/>
                    <a:pt x="9453" y="1058"/>
                    <a:pt x="10175" y="456"/>
                  </a:cubicBezTo>
                  <a:close/>
                  <a:moveTo>
                    <a:pt x="10302" y="0"/>
                  </a:moveTo>
                  <a:cubicBezTo>
                    <a:pt x="10265" y="0"/>
                    <a:pt x="10228" y="13"/>
                    <a:pt x="10199" y="43"/>
                  </a:cubicBezTo>
                  <a:cubicBezTo>
                    <a:pt x="9506" y="731"/>
                    <a:pt x="8576" y="1000"/>
                    <a:pt x="7627" y="1000"/>
                  </a:cubicBezTo>
                  <a:cubicBezTo>
                    <a:pt x="6960" y="1000"/>
                    <a:pt x="6284" y="867"/>
                    <a:pt x="5673" y="653"/>
                  </a:cubicBezTo>
                  <a:cubicBezTo>
                    <a:pt x="5658" y="649"/>
                    <a:pt x="5643" y="647"/>
                    <a:pt x="5629" y="647"/>
                  </a:cubicBezTo>
                  <a:cubicBezTo>
                    <a:pt x="5561" y="647"/>
                    <a:pt x="5501" y="692"/>
                    <a:pt x="5480" y="754"/>
                  </a:cubicBezTo>
                  <a:cubicBezTo>
                    <a:pt x="5112" y="1858"/>
                    <a:pt x="4058" y="2510"/>
                    <a:pt x="2920" y="2527"/>
                  </a:cubicBezTo>
                  <a:cubicBezTo>
                    <a:pt x="2812" y="2527"/>
                    <a:pt x="2745" y="2628"/>
                    <a:pt x="2770" y="2728"/>
                  </a:cubicBezTo>
                  <a:cubicBezTo>
                    <a:pt x="2946" y="3983"/>
                    <a:pt x="2134" y="5020"/>
                    <a:pt x="1130" y="5664"/>
                  </a:cubicBezTo>
                  <a:cubicBezTo>
                    <a:pt x="1055" y="5715"/>
                    <a:pt x="1030" y="5807"/>
                    <a:pt x="1080" y="5882"/>
                  </a:cubicBezTo>
                  <a:cubicBezTo>
                    <a:pt x="1548" y="6551"/>
                    <a:pt x="1858" y="7672"/>
                    <a:pt x="1707" y="8475"/>
                  </a:cubicBezTo>
                  <a:cubicBezTo>
                    <a:pt x="1540" y="9362"/>
                    <a:pt x="837" y="9989"/>
                    <a:pt x="126" y="10466"/>
                  </a:cubicBezTo>
                  <a:cubicBezTo>
                    <a:pt x="1" y="10550"/>
                    <a:pt x="51" y="10751"/>
                    <a:pt x="210" y="10759"/>
                  </a:cubicBezTo>
                  <a:cubicBezTo>
                    <a:pt x="225" y="10759"/>
                    <a:pt x="239" y="10759"/>
                    <a:pt x="254" y="10759"/>
                  </a:cubicBezTo>
                  <a:cubicBezTo>
                    <a:pt x="1714" y="10759"/>
                    <a:pt x="2868" y="11993"/>
                    <a:pt x="3514" y="13227"/>
                  </a:cubicBezTo>
                  <a:cubicBezTo>
                    <a:pt x="3543" y="13278"/>
                    <a:pt x="3594" y="13302"/>
                    <a:pt x="3647" y="13302"/>
                  </a:cubicBezTo>
                  <a:cubicBezTo>
                    <a:pt x="3673" y="13302"/>
                    <a:pt x="3699" y="13296"/>
                    <a:pt x="3724" y="13286"/>
                  </a:cubicBezTo>
                  <a:cubicBezTo>
                    <a:pt x="4874" y="12446"/>
                    <a:pt x="6278" y="11928"/>
                    <a:pt x="7649" y="11928"/>
                  </a:cubicBezTo>
                  <a:cubicBezTo>
                    <a:pt x="8900" y="11928"/>
                    <a:pt x="10124" y="12359"/>
                    <a:pt x="11102" y="13369"/>
                  </a:cubicBezTo>
                  <a:cubicBezTo>
                    <a:pt x="11134" y="13399"/>
                    <a:pt x="11172" y="13412"/>
                    <a:pt x="11209" y="13412"/>
                  </a:cubicBezTo>
                  <a:cubicBezTo>
                    <a:pt x="11289" y="13412"/>
                    <a:pt x="11364" y="13352"/>
                    <a:pt x="11370" y="13260"/>
                  </a:cubicBezTo>
                  <a:cubicBezTo>
                    <a:pt x="11537" y="11345"/>
                    <a:pt x="12876" y="10232"/>
                    <a:pt x="14457" y="9362"/>
                  </a:cubicBezTo>
                  <a:cubicBezTo>
                    <a:pt x="14541" y="9312"/>
                    <a:pt x="14557" y="9186"/>
                    <a:pt x="14490" y="9119"/>
                  </a:cubicBezTo>
                  <a:cubicBezTo>
                    <a:pt x="14034" y="8559"/>
                    <a:pt x="13731" y="7891"/>
                    <a:pt x="13618" y="7175"/>
                  </a:cubicBezTo>
                  <a:lnTo>
                    <a:pt x="13618" y="7175"/>
                  </a:lnTo>
                  <a:cubicBezTo>
                    <a:pt x="13621" y="7161"/>
                    <a:pt x="13622" y="7145"/>
                    <a:pt x="13620" y="7128"/>
                  </a:cubicBezTo>
                  <a:cubicBezTo>
                    <a:pt x="13520" y="6150"/>
                    <a:pt x="13779" y="5179"/>
                    <a:pt x="14340" y="4376"/>
                  </a:cubicBezTo>
                  <a:cubicBezTo>
                    <a:pt x="14390" y="4284"/>
                    <a:pt x="14348" y="4175"/>
                    <a:pt x="14248" y="4142"/>
                  </a:cubicBezTo>
                  <a:cubicBezTo>
                    <a:pt x="13344" y="3891"/>
                    <a:pt x="12416" y="3581"/>
                    <a:pt x="11696" y="2945"/>
                  </a:cubicBezTo>
                  <a:cubicBezTo>
                    <a:pt x="10876" y="2226"/>
                    <a:pt x="10592" y="1205"/>
                    <a:pt x="10466" y="151"/>
                  </a:cubicBezTo>
                  <a:cubicBezTo>
                    <a:pt x="10461" y="60"/>
                    <a:pt x="10381" y="0"/>
                    <a:pt x="10302"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3217" name="Google Shape;245;p10"/>
          <p:cNvSpPr txBox="1"/>
          <p:nvPr>
            <p:ph type="title"/>
          </p:nvPr>
        </p:nvSpPr>
        <p:spPr>
          <a:xfrm>
            <a:off x="2678500" y="1935000"/>
            <a:ext cx="3788400" cy="1767900"/>
          </a:xfrm>
          <a:prstGeom prst="rect"/>
        </p:spPr>
        <p:txBody>
          <a:bodyPr anchor="t" anchorCtr="0" bIns="91425" lIns="91425" rIns="91425" spcFirstLastPara="1" tIns="91425" wrap="square">
            <a:noAutofit/>
          </a:bodyPr>
          <a:lstStyle>
            <a:lvl1pPr algn="ctr" lvl="0" rtl="0">
              <a:lnSpc>
                <a:spcPct val="80000"/>
              </a:lnSpc>
              <a:spcBef>
                <a:spcPts val="0"/>
              </a:spcBef>
              <a:spcAft>
                <a:spcPts val="0"/>
              </a:spcAft>
              <a:buClr>
                <a:schemeClr val="accent3"/>
              </a:buClr>
              <a:buSzPts val="3500"/>
              <a:buNone/>
              <a:defRPr sz="6500">
                <a:solidFill>
                  <a:schemeClr val="accent3"/>
                </a:solidFill>
              </a:defRPr>
            </a:lvl1pPr>
            <a:lvl2pPr algn="ctr" lvl="1" rtl="0">
              <a:spcBef>
                <a:spcPts val="0"/>
              </a:spcBef>
              <a:spcAft>
                <a:spcPts val="0"/>
              </a:spcAft>
              <a:buSzPts val="4200"/>
              <a:buNone/>
              <a:defRPr sz="4200"/>
            </a:lvl2pPr>
            <a:lvl3pPr algn="ctr" lvl="2" rtl="0">
              <a:spcBef>
                <a:spcPts val="0"/>
              </a:spcBef>
              <a:spcAft>
                <a:spcPts val="0"/>
              </a:spcAft>
              <a:buSzPts val="4200"/>
              <a:buNone/>
              <a:defRPr sz="4200"/>
            </a:lvl3pPr>
            <a:lvl4pPr algn="ctr" lvl="3" rtl="0">
              <a:spcBef>
                <a:spcPts val="0"/>
              </a:spcBef>
              <a:spcAft>
                <a:spcPts val="0"/>
              </a:spcAft>
              <a:buSzPts val="4200"/>
              <a:buNone/>
              <a:defRPr sz="4200"/>
            </a:lvl4pPr>
            <a:lvl5pPr algn="ctr" lvl="4" rtl="0">
              <a:spcBef>
                <a:spcPts val="0"/>
              </a:spcBef>
              <a:spcAft>
                <a:spcPts val="0"/>
              </a:spcAft>
              <a:buSzPts val="4200"/>
              <a:buNone/>
              <a:defRPr sz="4200"/>
            </a:lvl5pPr>
            <a:lvl6pPr algn="ctr" lvl="5" rtl="0">
              <a:spcBef>
                <a:spcPts val="0"/>
              </a:spcBef>
              <a:spcAft>
                <a:spcPts val="0"/>
              </a:spcAft>
              <a:buSzPts val="4200"/>
              <a:buNone/>
              <a:defRPr sz="4200"/>
            </a:lvl6pPr>
            <a:lvl7pPr algn="ctr" lvl="6" rtl="0">
              <a:spcBef>
                <a:spcPts val="0"/>
              </a:spcBef>
              <a:spcAft>
                <a:spcPts val="0"/>
              </a:spcAft>
              <a:buSzPts val="4200"/>
              <a:buNone/>
              <a:defRPr sz="4200"/>
            </a:lvl7pPr>
            <a:lvl8pPr algn="ctr" lvl="7" rtl="0">
              <a:spcBef>
                <a:spcPts val="0"/>
              </a:spcBef>
              <a:spcAft>
                <a:spcPts val="0"/>
              </a:spcAft>
              <a:buSzPts val="4200"/>
              <a:buNone/>
              <a:defRPr sz="4200"/>
            </a:lvl8pPr>
            <a:lvl9pPr algn="ctr" lvl="8" rtl="0">
              <a:spcBef>
                <a:spcPts val="0"/>
              </a:spcBef>
              <a:spcAft>
                <a:spcPts val="0"/>
              </a:spcAft>
              <a:buSzPts val="4200"/>
              <a:buNone/>
              <a:defRPr sz="4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p:bgPr>
    </p:bg>
    <p:spTree>
      <p:nvGrpSpPr>
        <p:cNvPr id="13" name="Shape 5"/>
        <p:cNvGrpSpPr/>
        <p:nvPr/>
      </p:nvGrpSpPr>
      <p:grpSpPr>
        <a:xfrm>
          <a:off x="0" y="0"/>
          <a:ext cx="0" cy="0"/>
          <a:chOff x="0" y="0"/>
          <a:chExt cx="0" cy="0"/>
        </a:xfrm>
      </p:grpSpPr>
      <p:sp>
        <p:nvSpPr>
          <p:cNvPr id="1048576" name="Google Shape;6;p1"/>
          <p:cNvSpPr txBox="1"/>
          <p:nvPr>
            <p:ph type="title"/>
          </p:nvPr>
        </p:nvSpPr>
        <p:spPr>
          <a:xfrm>
            <a:off x="311700" y="445025"/>
            <a:ext cx="8520600" cy="572700"/>
          </a:xfrm>
          <a:prstGeom prst="rect"/>
          <a:noFill/>
          <a:ln>
            <a:noFill/>
          </a:ln>
        </p:spPr>
        <p:txBody>
          <a:bodyPr anchor="t" anchorCtr="0" bIns="91425" lIns="91425" rIns="91425" spcFirstLastPara="1" tIns="91425" wrap="square">
            <a:noAutofit/>
          </a:bodyPr>
          <a:lstStyle>
            <a:lvl1pPr lvl="0">
              <a:spcBef>
                <a:spcPts val="0"/>
              </a:spcBef>
              <a:spcAft>
                <a:spcPts val="0"/>
              </a:spcAft>
              <a:buClr>
                <a:schemeClr val="accent1"/>
              </a:buClr>
              <a:buSzPts val="3500"/>
              <a:buFont typeface="Gloria Hallelujah"/>
              <a:buNone/>
              <a:defRPr sz="3500">
                <a:solidFill>
                  <a:schemeClr val="accent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048577" name="Google Shape;7;p1"/>
          <p:cNvSpPr txBox="1"/>
          <p:nvPr>
            <p:ph type="body" idx="1"/>
          </p:nvPr>
        </p:nvSpPr>
        <p:spPr>
          <a:xfrm>
            <a:off x="311700" y="1152475"/>
            <a:ext cx="8520600" cy="3416400"/>
          </a:xfrm>
          <a:prstGeom prst="rect"/>
          <a:noFill/>
          <a:ln>
            <a:noFill/>
          </a:ln>
        </p:spPr>
        <p:txBody>
          <a:bodyPr anchor="t" anchorCtr="0" bIns="91425" lIns="91425" rIns="91425" spcFirstLastPara="1" tIns="91425" wrap="square">
            <a:noAutofit/>
          </a:bodyPr>
          <a:lstStyle>
            <a:lvl1pPr indent="-317500" lvl="0" marL="457200">
              <a:lnSpc>
                <a:spcPct val="115000"/>
              </a:lnSpc>
              <a:spcBef>
                <a:spcPts val="0"/>
              </a:spcBef>
              <a:spcAft>
                <a:spcPts val="0"/>
              </a:spcAft>
              <a:buSzPts val="1400"/>
              <a:buFont typeface="Lato"/>
              <a:buChar char="●"/>
              <a:defRPr>
                <a:latin typeface="Lato"/>
                <a:ea typeface="Lato"/>
                <a:cs typeface="Lato"/>
                <a:sym typeface="Lato"/>
              </a:defRPr>
            </a:lvl1pPr>
            <a:lvl2pPr indent="-317500" lvl="1" marL="914400">
              <a:lnSpc>
                <a:spcPct val="115000"/>
              </a:lnSpc>
              <a:spcBef>
                <a:spcPts val="1600"/>
              </a:spcBef>
              <a:spcAft>
                <a:spcPts val="0"/>
              </a:spcAft>
              <a:buSzPts val="1400"/>
              <a:buFont typeface="Lato"/>
              <a:buChar char="○"/>
              <a:defRPr>
                <a:latin typeface="Lato"/>
                <a:ea typeface="Lato"/>
                <a:cs typeface="Lato"/>
                <a:sym typeface="Lato"/>
              </a:defRPr>
            </a:lvl2pPr>
            <a:lvl3pPr indent="-317500" lvl="2" marL="1371600">
              <a:lnSpc>
                <a:spcPct val="115000"/>
              </a:lnSpc>
              <a:spcBef>
                <a:spcPts val="1600"/>
              </a:spcBef>
              <a:spcAft>
                <a:spcPts val="0"/>
              </a:spcAft>
              <a:buSzPts val="1400"/>
              <a:buFont typeface="Lato"/>
              <a:buChar char="■"/>
              <a:defRPr>
                <a:latin typeface="Lato"/>
                <a:ea typeface="Lato"/>
                <a:cs typeface="Lato"/>
                <a:sym typeface="Lato"/>
              </a:defRPr>
            </a:lvl3pPr>
            <a:lvl4pPr indent="-317500" lvl="3" marL="1828800">
              <a:lnSpc>
                <a:spcPct val="115000"/>
              </a:lnSpc>
              <a:spcBef>
                <a:spcPts val="1600"/>
              </a:spcBef>
              <a:spcAft>
                <a:spcPts val="0"/>
              </a:spcAft>
              <a:buSzPts val="1400"/>
              <a:buFont typeface="Lato"/>
              <a:buChar char="●"/>
              <a:defRPr>
                <a:latin typeface="Lato"/>
                <a:ea typeface="Lato"/>
                <a:cs typeface="Lato"/>
                <a:sym typeface="Lato"/>
              </a:defRPr>
            </a:lvl4pPr>
            <a:lvl5pPr indent="-317500" lvl="4" marL="2286000">
              <a:lnSpc>
                <a:spcPct val="115000"/>
              </a:lnSpc>
              <a:spcBef>
                <a:spcPts val="1600"/>
              </a:spcBef>
              <a:spcAft>
                <a:spcPts val="0"/>
              </a:spcAft>
              <a:buSzPts val="1400"/>
              <a:buFont typeface="Lato"/>
              <a:buChar char="○"/>
              <a:defRPr>
                <a:latin typeface="Lato"/>
                <a:ea typeface="Lato"/>
                <a:cs typeface="Lato"/>
                <a:sym typeface="Lato"/>
              </a:defRPr>
            </a:lvl5pPr>
            <a:lvl6pPr indent="-317500" lvl="5" marL="2743200">
              <a:lnSpc>
                <a:spcPct val="115000"/>
              </a:lnSpc>
              <a:spcBef>
                <a:spcPts val="1600"/>
              </a:spcBef>
              <a:spcAft>
                <a:spcPts val="0"/>
              </a:spcAft>
              <a:buSzPts val="1400"/>
              <a:buFont typeface="Lato"/>
              <a:buChar char="■"/>
              <a:defRPr>
                <a:latin typeface="Lato"/>
                <a:ea typeface="Lato"/>
                <a:cs typeface="Lato"/>
                <a:sym typeface="Lato"/>
              </a:defRPr>
            </a:lvl6pPr>
            <a:lvl7pPr indent="-317500" lvl="6" marL="3200400">
              <a:lnSpc>
                <a:spcPct val="115000"/>
              </a:lnSpc>
              <a:spcBef>
                <a:spcPts val="1600"/>
              </a:spcBef>
              <a:spcAft>
                <a:spcPts val="0"/>
              </a:spcAft>
              <a:buSzPts val="1400"/>
              <a:buFont typeface="Lato"/>
              <a:buChar char="●"/>
              <a:defRPr>
                <a:latin typeface="Lato"/>
                <a:ea typeface="Lato"/>
                <a:cs typeface="Lato"/>
                <a:sym typeface="Lato"/>
              </a:defRPr>
            </a:lvl7pPr>
            <a:lvl8pPr indent="-317500" lvl="7" marL="3657600">
              <a:lnSpc>
                <a:spcPct val="115000"/>
              </a:lnSpc>
              <a:spcBef>
                <a:spcPts val="1600"/>
              </a:spcBef>
              <a:spcAft>
                <a:spcPts val="0"/>
              </a:spcAft>
              <a:buSzPts val="1400"/>
              <a:buFont typeface="Lato"/>
              <a:buChar char="○"/>
              <a:defRPr>
                <a:latin typeface="Lato"/>
                <a:ea typeface="Lato"/>
                <a:cs typeface="Lato"/>
                <a:sym typeface="Lato"/>
              </a:defRPr>
            </a:lvl8pPr>
            <a:lvl9pPr indent="-317500" lvl="8" marL="4114800">
              <a:lnSpc>
                <a:spcPct val="115000"/>
              </a:lnSpc>
              <a:spcBef>
                <a:spcPts val="1600"/>
              </a:spcBef>
              <a:spcAft>
                <a:spcPts val="1600"/>
              </a:spcAft>
              <a:buSzPts val="1400"/>
              <a:buFont typeface="Lato"/>
              <a:buChar char="■"/>
              <a:defRPr>
                <a:latin typeface="Lato"/>
                <a:ea typeface="Lato"/>
                <a:cs typeface="Lato"/>
                <a:sym typeface="Lato"/>
              </a:defRPr>
            </a:lvl9pPr>
          </a:lstStyle>
          <a:p/>
        </p:txBody>
      </p:sp>
    </p:spTree>
  </p:cSld>
  <p:clrMap accent1="accent1" accent2="accent2" accent3="accent3" accent4="accent4" accent5="accent5" accent6="accent6" bg1="lt1" bg2="dk2" tx1="dk1" tx2="lt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p:bgPr>
    </p:bg>
    <p:spTree>
      <p:nvGrpSpPr>
        <p:cNvPr id="171" name="Shape 488"/>
        <p:cNvGrpSpPr/>
        <p:nvPr/>
      </p:nvGrpSpPr>
      <p:grpSpPr>
        <a:xfrm>
          <a:off x="0" y="0"/>
          <a:ext cx="0" cy="0"/>
          <a:chOff x="0" y="0"/>
          <a:chExt cx="0" cy="0"/>
        </a:xfrm>
      </p:grpSpPr>
      <p:sp>
        <p:nvSpPr>
          <p:cNvPr id="1049466" name="Google Shape;489;p27"/>
          <p:cNvSpPr txBox="1"/>
          <p:nvPr>
            <p:ph type="title"/>
          </p:nvPr>
        </p:nvSpPr>
        <p:spPr>
          <a:xfrm>
            <a:off x="1068100" y="933450"/>
            <a:ext cx="7047300" cy="482400"/>
          </a:xfrm>
          <a:prstGeom prst="rect"/>
          <a:noFill/>
          <a:ln>
            <a:noFill/>
          </a:ln>
        </p:spPr>
        <p:txBody>
          <a:bodyPr anchor="t" anchorCtr="0" bIns="91425" lIns="91425" rIns="91425" spcFirstLastPara="1" tIns="91425" wrap="square">
            <a:noAutofit/>
          </a:bodyPr>
          <a:lstStyle>
            <a:lvl1pPr algn="ctr" lvl="0"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algn="ctr" lvl="1"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algn="ctr" lvl="2"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algn="ctr" lvl="3"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algn="ctr" lvl="4"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algn="ctr" lvl="5"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algn="ctr" lvl="6"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algn="ctr" lvl="7"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algn="ctr" lvl="8"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049467" name="Google Shape;490;p27"/>
          <p:cNvSpPr txBox="1"/>
          <p:nvPr>
            <p:ph type="body" idx="1"/>
          </p:nvPr>
        </p:nvSpPr>
        <p:spPr>
          <a:xfrm>
            <a:off x="1068100" y="1695450"/>
            <a:ext cx="7047300" cy="2502000"/>
          </a:xfrm>
          <a:prstGeom prst="rect"/>
          <a:noFill/>
          <a:ln>
            <a:noFill/>
          </a:ln>
        </p:spPr>
        <p:txBody>
          <a:bodyPr anchor="t" anchorCtr="0" bIns="91425" lIns="91425" rIns="91425" spcFirstLastPara="1" tIns="91425" wrap="square">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hlink="hlink" folHlink="folHlink"/>
  <p:sldLayoutIdLst>
    <p:sldLayoutId id="2147483675" r:id="rId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8" name="Shape 501"/>
        <p:cNvGrpSpPr/>
        <p:nvPr/>
      </p:nvGrpSpPr>
      <p:grpSpPr>
        <a:xfrm>
          <a:off x="0" y="0"/>
          <a:ext cx="0" cy="0"/>
          <a:chOff x="0" y="0"/>
          <a:chExt cx="0" cy="0"/>
        </a:xfrm>
      </p:grpSpPr>
      <p:sp>
        <p:nvSpPr>
          <p:cNvPr id="1048741" name=""/>
          <p:cNvSpPr txBox="1"/>
          <p:nvPr/>
        </p:nvSpPr>
        <p:spPr>
          <a:xfrm>
            <a:off x="415381" y="2265680"/>
            <a:ext cx="8313239" cy="612140"/>
          </a:xfrm>
          <a:prstGeom prst="rect"/>
        </p:spPr>
        <p:txBody>
          <a:bodyPr rtlCol="0" wrap="square">
            <a:spAutoFit/>
          </a:bodyPr>
          <a:p>
            <a:r>
              <a:rPr altLang="id" sz="2800" lang="en-US">
                <a:solidFill>
                  <a:srgbClr val="000000"/>
                </a:solidFill>
                <a:latin typeface="Carrois Gothic SC"/>
                <a:ea typeface="Arial"/>
              </a:rPr>
              <a:t>A</a:t>
            </a:r>
            <a:r>
              <a:rPr altLang="id" sz="2800" lang="en-US">
                <a:solidFill>
                  <a:srgbClr val="000000"/>
                </a:solidFill>
                <a:latin typeface="Carrois Gothic SC"/>
                <a:ea typeface="Arial"/>
              </a:rPr>
              <a:t>S</a:t>
            </a:r>
            <a:r>
              <a:rPr altLang="id" sz="2800" lang="en-US">
                <a:solidFill>
                  <a:srgbClr val="000000"/>
                </a:solidFill>
                <a:latin typeface="Carrois Gothic SC"/>
                <a:ea typeface="Arial"/>
              </a:rPr>
              <a:t>S</a:t>
            </a:r>
            <a:r>
              <a:rPr altLang="id" sz="2800" lang="en-US">
                <a:solidFill>
                  <a:srgbClr val="000000"/>
                </a:solidFill>
                <a:latin typeface="Carrois Gothic SC"/>
                <a:ea typeface="Arial"/>
              </a:rPr>
              <a:t>A</a:t>
            </a:r>
            <a:r>
              <a:rPr altLang="id" sz="2800" lang="en-US">
                <a:solidFill>
                  <a:srgbClr val="000000"/>
                </a:solidFill>
                <a:latin typeface="Carrois Gothic SC"/>
                <a:ea typeface="Arial"/>
              </a:rPr>
              <a:t>L</a:t>
            </a:r>
            <a:r>
              <a:rPr altLang="id" sz="2800" lang="en-US">
                <a:solidFill>
                  <a:srgbClr val="000000"/>
                </a:solidFill>
                <a:latin typeface="Carrois Gothic SC"/>
                <a:ea typeface="Arial"/>
              </a:rPr>
              <a:t>A</a:t>
            </a:r>
            <a:r>
              <a:rPr altLang="id" sz="2800" lang="en-US">
                <a:solidFill>
                  <a:srgbClr val="000000"/>
                </a:solidFill>
                <a:latin typeface="Carrois Gothic SC"/>
                <a:ea typeface="Arial"/>
              </a:rPr>
              <a:t>M</a:t>
            </a:r>
            <a:r>
              <a:rPr altLang="id" sz="2800" lang="en-US">
                <a:solidFill>
                  <a:srgbClr val="000000"/>
                </a:solidFill>
                <a:latin typeface="Carrois Gothic SC"/>
                <a:ea typeface="Arial"/>
              </a:rPr>
              <a:t>U</a:t>
            </a:r>
            <a:r>
              <a:rPr altLang="id" sz="2800" lang="en-US">
                <a:solidFill>
                  <a:srgbClr val="000000"/>
                </a:solidFill>
                <a:latin typeface="Carrois Gothic SC"/>
                <a:ea typeface="Arial"/>
              </a:rPr>
              <a:t>A</a:t>
            </a:r>
            <a:r>
              <a:rPr altLang="id" sz="2800" lang="en-US">
                <a:solidFill>
                  <a:srgbClr val="000000"/>
                </a:solidFill>
                <a:latin typeface="Carrois Gothic SC"/>
                <a:ea typeface="Arial"/>
              </a:rPr>
              <a:t>L</a:t>
            </a:r>
            <a:r>
              <a:rPr altLang="id" sz="2800" lang="en-US">
                <a:solidFill>
                  <a:srgbClr val="000000"/>
                </a:solidFill>
                <a:latin typeface="Carrois Gothic SC"/>
                <a:ea typeface="Arial"/>
              </a:rPr>
              <a:t>A</a:t>
            </a:r>
            <a:r>
              <a:rPr altLang="id" sz="2800" lang="en-US">
                <a:solidFill>
                  <a:srgbClr val="000000"/>
                </a:solidFill>
                <a:latin typeface="Carrois Gothic SC"/>
                <a:ea typeface="Arial"/>
              </a:rPr>
              <a:t>I</a:t>
            </a:r>
            <a:r>
              <a:rPr altLang="id" sz="2800" lang="en-US">
                <a:solidFill>
                  <a:srgbClr val="000000"/>
                </a:solidFill>
                <a:latin typeface="Carrois Gothic SC"/>
                <a:ea typeface="Arial"/>
              </a:rPr>
              <a:t>K</a:t>
            </a:r>
            <a:r>
              <a:rPr altLang="id" sz="2800" lang="en-US">
                <a:solidFill>
                  <a:srgbClr val="000000"/>
                </a:solidFill>
                <a:latin typeface="Carrois Gothic SC"/>
                <a:ea typeface="Arial"/>
              </a:rPr>
              <a:t>U</a:t>
            </a:r>
            <a:r>
              <a:rPr altLang="id" sz="2800" lang="en-US">
                <a:solidFill>
                  <a:srgbClr val="000000"/>
                </a:solidFill>
                <a:latin typeface="Carrois Gothic SC"/>
                <a:ea typeface="Arial"/>
              </a:rPr>
              <a:t>M</a:t>
            </a:r>
            <a:r>
              <a:rPr altLang="id" sz="2800" lang="en-US">
                <a:solidFill>
                  <a:srgbClr val="000000"/>
                </a:solidFill>
                <a:latin typeface="Carrois Gothic SC"/>
                <a:ea typeface="Arial"/>
              </a:rPr>
              <a:t> </a:t>
            </a:r>
            <a:r>
              <a:rPr altLang="id" sz="2800" lang="en-US">
                <a:solidFill>
                  <a:srgbClr val="000000"/>
                </a:solidFill>
                <a:latin typeface="Carrois Gothic SC"/>
                <a:ea typeface="Arial"/>
              </a:rPr>
              <a:t>W</a:t>
            </a:r>
            <a:r>
              <a:rPr altLang="id" sz="2800" lang="en-US">
                <a:solidFill>
                  <a:srgbClr val="000000"/>
                </a:solidFill>
                <a:latin typeface="Carrois Gothic SC"/>
                <a:ea typeface="Arial"/>
              </a:rPr>
              <a:t>A</a:t>
            </a:r>
            <a:r>
              <a:rPr altLang="id" sz="2800" lang="en-US">
                <a:solidFill>
                  <a:srgbClr val="000000"/>
                </a:solidFill>
                <a:latin typeface="Carrois Gothic SC"/>
                <a:ea typeface="Arial"/>
              </a:rPr>
              <a:t>R</a:t>
            </a:r>
            <a:r>
              <a:rPr altLang="id" sz="2800" lang="en-US">
                <a:solidFill>
                  <a:srgbClr val="000000"/>
                </a:solidFill>
                <a:latin typeface="Carrois Gothic SC"/>
                <a:ea typeface="Arial"/>
              </a:rPr>
              <a:t>A</a:t>
            </a:r>
            <a:r>
              <a:rPr altLang="id" sz="2800" lang="en-US">
                <a:solidFill>
                  <a:srgbClr val="000000"/>
                </a:solidFill>
                <a:latin typeface="Carrois Gothic SC"/>
                <a:ea typeface="Arial"/>
              </a:rPr>
              <a:t>H</a:t>
            </a:r>
            <a:r>
              <a:rPr altLang="id" sz="2800" lang="en-US">
                <a:solidFill>
                  <a:srgbClr val="000000"/>
                </a:solidFill>
                <a:latin typeface="Carrois Gothic SC"/>
                <a:ea typeface="Arial"/>
              </a:rPr>
              <a:t>M</a:t>
            </a:r>
            <a:r>
              <a:rPr altLang="id" sz="2800" lang="en-US">
                <a:solidFill>
                  <a:srgbClr val="000000"/>
                </a:solidFill>
                <a:latin typeface="Carrois Gothic SC"/>
                <a:ea typeface="Arial"/>
              </a:rPr>
              <a:t>A</a:t>
            </a:r>
            <a:r>
              <a:rPr altLang="id" sz="2800" lang="en-US">
                <a:solidFill>
                  <a:srgbClr val="000000"/>
                </a:solidFill>
                <a:latin typeface="Carrois Gothic SC"/>
                <a:ea typeface="Arial"/>
              </a:rPr>
              <a:t>T</a:t>
            </a:r>
            <a:r>
              <a:rPr altLang="id" sz="2800" lang="en-US">
                <a:solidFill>
                  <a:srgbClr val="000000"/>
                </a:solidFill>
                <a:latin typeface="Carrois Gothic SC"/>
                <a:ea typeface="Arial"/>
              </a:rPr>
              <a:t>U</a:t>
            </a:r>
            <a:r>
              <a:rPr altLang="id" sz="2800" lang="en-US">
                <a:solidFill>
                  <a:srgbClr val="000000"/>
                </a:solidFill>
                <a:latin typeface="Carrois Gothic SC"/>
                <a:ea typeface="Arial"/>
              </a:rPr>
              <a:t>L</a:t>
            </a:r>
            <a:r>
              <a:rPr altLang="id" sz="2800" lang="en-US">
                <a:solidFill>
                  <a:srgbClr val="000000"/>
                </a:solidFill>
                <a:latin typeface="Carrois Gothic SC"/>
                <a:ea typeface="Arial"/>
              </a:rPr>
              <a:t>L</a:t>
            </a:r>
            <a:r>
              <a:rPr altLang="id" sz="2800" lang="en-US">
                <a:solidFill>
                  <a:srgbClr val="000000"/>
                </a:solidFill>
                <a:latin typeface="Carrois Gothic SC"/>
                <a:ea typeface="Arial"/>
              </a:rPr>
              <a:t>A</a:t>
            </a:r>
            <a:r>
              <a:rPr altLang="id" sz="2800" lang="en-US">
                <a:solidFill>
                  <a:srgbClr val="000000"/>
                </a:solidFill>
                <a:latin typeface="Carrois Gothic SC"/>
                <a:ea typeface="Arial"/>
              </a:rPr>
              <a:t>H</a:t>
            </a:r>
            <a:r>
              <a:rPr altLang="id" sz="2800" lang="en-US">
                <a:solidFill>
                  <a:srgbClr val="000000"/>
                </a:solidFill>
                <a:latin typeface="Carrois Gothic SC"/>
                <a:ea typeface="Arial"/>
              </a:rPr>
              <a:t>I</a:t>
            </a:r>
            <a:r>
              <a:rPr altLang="id" sz="2800" lang="en-US">
                <a:solidFill>
                  <a:srgbClr val="000000"/>
                </a:solidFill>
                <a:latin typeface="Carrois Gothic SC"/>
                <a:ea typeface="Arial"/>
              </a:rPr>
              <a:t> </a:t>
            </a:r>
            <a:r>
              <a:rPr altLang="id" sz="2800" lang="en-US">
                <a:solidFill>
                  <a:srgbClr val="000000"/>
                </a:solidFill>
                <a:latin typeface="Carrois Gothic SC"/>
                <a:ea typeface="Arial"/>
              </a:rPr>
              <a:t>W</a:t>
            </a:r>
            <a:r>
              <a:rPr altLang="id" sz="2800" lang="en-US">
                <a:solidFill>
                  <a:srgbClr val="000000"/>
                </a:solidFill>
                <a:latin typeface="Carrois Gothic SC"/>
                <a:ea typeface="Arial"/>
              </a:rPr>
              <a:t>A</a:t>
            </a:r>
            <a:r>
              <a:rPr altLang="id" sz="2800" lang="en-US">
                <a:solidFill>
                  <a:srgbClr val="000000"/>
                </a:solidFill>
                <a:latin typeface="Carrois Gothic SC"/>
                <a:ea typeface="Arial"/>
              </a:rPr>
              <a:t>B</a:t>
            </a:r>
            <a:r>
              <a:rPr altLang="id" sz="2800" lang="en-US">
                <a:solidFill>
                  <a:srgbClr val="000000"/>
                </a:solidFill>
                <a:latin typeface="Carrois Gothic SC"/>
                <a:ea typeface="Arial"/>
              </a:rPr>
              <a:t>A</a:t>
            </a:r>
            <a:r>
              <a:rPr altLang="id" sz="2800" lang="en-US">
                <a:solidFill>
                  <a:srgbClr val="000000"/>
                </a:solidFill>
                <a:latin typeface="Carrois Gothic SC"/>
                <a:ea typeface="Arial"/>
              </a:rPr>
              <a:t>R</a:t>
            </a:r>
            <a:r>
              <a:rPr altLang="id" sz="2800" lang="en-US">
                <a:solidFill>
                  <a:srgbClr val="000000"/>
                </a:solidFill>
                <a:latin typeface="Carrois Gothic SC"/>
                <a:ea typeface="Arial"/>
              </a:rPr>
              <a:t>A</a:t>
            </a:r>
            <a:r>
              <a:rPr altLang="id" sz="2800" lang="en-US">
                <a:solidFill>
                  <a:srgbClr val="000000"/>
                </a:solidFill>
                <a:latin typeface="Carrois Gothic SC"/>
                <a:ea typeface="Arial"/>
              </a:rPr>
              <a:t>K</a:t>
            </a:r>
            <a:r>
              <a:rPr altLang="id" sz="2800" lang="en-US">
                <a:solidFill>
                  <a:srgbClr val="000000"/>
                </a:solidFill>
                <a:latin typeface="Carrois Gothic SC"/>
                <a:ea typeface="Arial"/>
              </a:rPr>
              <a:t>A</a:t>
            </a:r>
            <a:r>
              <a:rPr altLang="id" sz="2800" lang="en-US">
                <a:solidFill>
                  <a:srgbClr val="000000"/>
                </a:solidFill>
                <a:latin typeface="Carrois Gothic SC"/>
                <a:ea typeface="Arial"/>
              </a:rPr>
              <a:t>T</a:t>
            </a:r>
            <a:r>
              <a:rPr altLang="id" sz="2800" lang="en-US">
                <a:solidFill>
                  <a:srgbClr val="000000"/>
                </a:solidFill>
                <a:latin typeface="Carrois Gothic SC"/>
                <a:ea typeface="Arial"/>
              </a:rPr>
              <a:t>U</a:t>
            </a:r>
            <a:r>
              <a:rPr altLang="id" sz="2800" lang="en-US">
                <a:solidFill>
                  <a:srgbClr val="000000"/>
                </a:solidFill>
                <a:latin typeface="Carrois Gothic SC"/>
                <a:ea typeface="Arial"/>
              </a:rPr>
              <a:t>H</a:t>
            </a:r>
            <a:endParaRPr sz="2800" lang="in-ID">
              <a:solidFill>
                <a:srgbClr val="000000"/>
              </a:solidFill>
              <a:latin typeface="Carrois Gothic SC"/>
              <a:ea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46" name=""/>
        <p:cNvGrpSpPr/>
        <p:nvPr/>
      </p:nvGrpSpPr>
      <p:grpSpPr>
        <a:xfrm>
          <a:off x="0" y="0"/>
          <a:ext cx="0" cy="0"/>
          <a:chOff x="0" y="0"/>
          <a:chExt cx="0" cy="0"/>
        </a:xfrm>
      </p:grpSpPr>
      <p:sp>
        <p:nvSpPr>
          <p:cNvPr id="1053299" name=""/>
          <p:cNvSpPr>
            <a:spLocks noGrp="1"/>
          </p:cNvSpPr>
          <p:nvPr>
            <p:ph type="title"/>
          </p:nvPr>
        </p:nvSpPr>
        <p:spPr>
          <a:xfrm>
            <a:off x="1667345" y="1558982"/>
            <a:ext cx="5809308" cy="5327622"/>
          </a:xfrm>
        </p:spPr>
        <p:txBody>
          <a:bodyPr/>
          <a:p>
            <a:r>
              <a:rPr altLang="id" sz="6000" lang="en-US">
                <a:solidFill>
                  <a:srgbClr val="000000"/>
                </a:solidFill>
                <a:latin typeface="Carrois Gothic SC"/>
              </a:rPr>
              <a:t>A</a:t>
            </a:r>
            <a:r>
              <a:rPr altLang="id" sz="6000" lang="en-US">
                <a:solidFill>
                  <a:srgbClr val="000000"/>
                </a:solidFill>
                <a:latin typeface="Carrois Gothic SC"/>
              </a:rPr>
              <a:t>p</a:t>
            </a:r>
            <a:r>
              <a:rPr altLang="id" sz="6000" lang="en-US">
                <a:solidFill>
                  <a:srgbClr val="000000"/>
                </a:solidFill>
                <a:latin typeface="Carrois Gothic SC"/>
              </a:rPr>
              <a:t>a</a:t>
            </a:r>
            <a:r>
              <a:rPr altLang="id" sz="6000" lang="en-US">
                <a:solidFill>
                  <a:srgbClr val="000000"/>
                </a:solidFill>
                <a:latin typeface="Carrois Gothic SC"/>
              </a:rPr>
              <a:t>k</a:t>
            </a:r>
            <a:r>
              <a:rPr altLang="id" sz="6000" lang="en-US">
                <a:solidFill>
                  <a:srgbClr val="000000"/>
                </a:solidFill>
                <a:latin typeface="Carrois Gothic SC"/>
              </a:rPr>
              <a:t>a</a:t>
            </a:r>
            <a:r>
              <a:rPr altLang="id" sz="6000" lang="en-US">
                <a:solidFill>
                  <a:srgbClr val="000000"/>
                </a:solidFill>
                <a:latin typeface="Carrois Gothic SC"/>
              </a:rPr>
              <a:t>h</a:t>
            </a:r>
            <a:r>
              <a:rPr altLang="id" sz="6000" lang="en-US">
                <a:solidFill>
                  <a:srgbClr val="000000"/>
                </a:solidFill>
                <a:latin typeface="Carrois Gothic SC"/>
              </a:rPr>
              <a:t> </a:t>
            </a:r>
            <a:r>
              <a:rPr altLang="id" sz="6000" lang="en-US">
                <a:solidFill>
                  <a:srgbClr val="000000"/>
                </a:solidFill>
                <a:latin typeface="Carrois Gothic SC"/>
              </a:rPr>
              <a:t>a</a:t>
            </a:r>
            <a:r>
              <a:rPr altLang="id" sz="6000" lang="en-US">
                <a:solidFill>
                  <a:srgbClr val="000000"/>
                </a:solidFill>
                <a:latin typeface="Carrois Gothic SC"/>
              </a:rPr>
              <a:t>d</a:t>
            </a:r>
            <a:r>
              <a:rPr altLang="id" sz="6000" lang="en-US">
                <a:solidFill>
                  <a:srgbClr val="000000"/>
                </a:solidFill>
                <a:latin typeface="Carrois Gothic SC"/>
              </a:rPr>
              <a:t>a</a:t>
            </a:r>
            <a:r>
              <a:rPr altLang="id" sz="6000" lang="en-US">
                <a:solidFill>
                  <a:srgbClr val="000000"/>
                </a:solidFill>
                <a:latin typeface="Carrois Gothic SC"/>
              </a:rPr>
              <a:t> </a:t>
            </a:r>
            <a:r>
              <a:rPr altLang="id" sz="6000" lang="en-US">
                <a:solidFill>
                  <a:srgbClr val="000000"/>
                </a:solidFill>
                <a:latin typeface="Carrois Gothic SC"/>
              </a:rPr>
              <a:t>y</a:t>
            </a:r>
            <a:r>
              <a:rPr altLang="id" sz="6000" lang="en-US">
                <a:solidFill>
                  <a:srgbClr val="000000"/>
                </a:solidFill>
                <a:latin typeface="Carrois Gothic SC"/>
              </a:rPr>
              <a:t>a</a:t>
            </a:r>
            <a:r>
              <a:rPr altLang="id" sz="6000" lang="en-US">
                <a:solidFill>
                  <a:srgbClr val="000000"/>
                </a:solidFill>
                <a:latin typeface="Carrois Gothic SC"/>
              </a:rPr>
              <a:t>n</a:t>
            </a:r>
            <a:r>
              <a:rPr altLang="id" sz="6000" lang="en-US">
                <a:solidFill>
                  <a:srgbClr val="000000"/>
                </a:solidFill>
                <a:latin typeface="Carrois Gothic SC"/>
              </a:rPr>
              <a:t>g</a:t>
            </a:r>
            <a:r>
              <a:rPr altLang="id" sz="6000" lang="en-US">
                <a:solidFill>
                  <a:srgbClr val="000000"/>
                </a:solidFill>
                <a:latin typeface="Carrois Gothic SC"/>
              </a:rPr>
              <a:t> </a:t>
            </a:r>
            <a:r>
              <a:rPr altLang="id" sz="6000" lang="en-US">
                <a:solidFill>
                  <a:srgbClr val="000000"/>
                </a:solidFill>
                <a:latin typeface="Carrois Gothic SC"/>
              </a:rPr>
              <a:t>i</a:t>
            </a:r>
            <a:r>
              <a:rPr altLang="id" sz="6000" lang="en-US">
                <a:solidFill>
                  <a:srgbClr val="000000"/>
                </a:solidFill>
                <a:latin typeface="Carrois Gothic SC"/>
              </a:rPr>
              <a:t>n</a:t>
            </a:r>
            <a:r>
              <a:rPr altLang="id" sz="6000" lang="en-US">
                <a:solidFill>
                  <a:srgbClr val="000000"/>
                </a:solidFill>
                <a:latin typeface="Carrois Gothic SC"/>
              </a:rPr>
              <a:t>g</a:t>
            </a:r>
            <a:r>
              <a:rPr altLang="id" sz="6000" lang="en-US">
                <a:solidFill>
                  <a:srgbClr val="000000"/>
                </a:solidFill>
                <a:latin typeface="Carrois Gothic SC"/>
              </a:rPr>
              <a:t>i</a:t>
            </a:r>
            <a:r>
              <a:rPr altLang="id" sz="6000" lang="en-US">
                <a:solidFill>
                  <a:srgbClr val="000000"/>
                </a:solidFill>
                <a:latin typeface="Carrois Gothic SC"/>
              </a:rPr>
              <a:t>n</a:t>
            </a:r>
            <a:r>
              <a:rPr altLang="id" sz="6000" lang="en-US">
                <a:solidFill>
                  <a:srgbClr val="000000"/>
                </a:solidFill>
                <a:latin typeface="Carrois Gothic SC"/>
              </a:rPr>
              <a:t> </a:t>
            </a:r>
            <a:r>
              <a:rPr altLang="id" sz="6000" lang="en-US">
                <a:solidFill>
                  <a:srgbClr val="000000"/>
                </a:solidFill>
                <a:latin typeface="Carrois Gothic SC"/>
              </a:rPr>
              <a:t>b</a:t>
            </a:r>
            <a:r>
              <a:rPr altLang="id" sz="6000" lang="en-US">
                <a:solidFill>
                  <a:srgbClr val="000000"/>
                </a:solidFill>
                <a:latin typeface="Carrois Gothic SC"/>
              </a:rPr>
              <a:t>e</a:t>
            </a:r>
            <a:r>
              <a:rPr altLang="id" sz="6000" lang="en-US">
                <a:solidFill>
                  <a:srgbClr val="000000"/>
                </a:solidFill>
                <a:latin typeface="Carrois Gothic SC"/>
              </a:rPr>
              <a:t>r</a:t>
            </a:r>
            <a:r>
              <a:rPr altLang="id" sz="6000" lang="en-US">
                <a:solidFill>
                  <a:srgbClr val="000000"/>
                </a:solidFill>
                <a:latin typeface="Carrois Gothic SC"/>
              </a:rPr>
              <a:t>t</a:t>
            </a:r>
            <a:r>
              <a:rPr altLang="id" sz="6000" lang="en-US">
                <a:solidFill>
                  <a:srgbClr val="000000"/>
                </a:solidFill>
                <a:latin typeface="Carrois Gothic SC"/>
              </a:rPr>
              <a:t>a</a:t>
            </a:r>
            <a:r>
              <a:rPr altLang="id" sz="6000" lang="en-US">
                <a:solidFill>
                  <a:srgbClr val="000000"/>
                </a:solidFill>
                <a:latin typeface="Carrois Gothic SC"/>
              </a:rPr>
              <a:t>n</a:t>
            </a:r>
            <a:r>
              <a:rPr altLang="id" sz="6000" lang="en-US">
                <a:solidFill>
                  <a:srgbClr val="000000"/>
                </a:solidFill>
                <a:latin typeface="Carrois Gothic SC"/>
              </a:rPr>
              <a:t>y</a:t>
            </a:r>
            <a:r>
              <a:rPr altLang="id" sz="6000" lang="en-US">
                <a:solidFill>
                  <a:srgbClr val="000000"/>
                </a:solidFill>
                <a:latin typeface="Carrois Gothic SC"/>
              </a:rPr>
              <a:t>a</a:t>
            </a:r>
            <a:r>
              <a:rPr altLang="id" sz="6000" lang="en-US">
                <a:solidFill>
                  <a:srgbClr val="000000"/>
                </a:solidFill>
                <a:latin typeface="Carrois Gothic SC"/>
              </a:rPr>
              <a:t>?</a:t>
            </a:r>
            <a:endParaRPr sz="6000" lang="in-ID">
              <a:solidFill>
                <a:srgbClr val="000000"/>
              </a:solidFill>
              <a:latin typeface="Carrois Gothic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31" name="Shape 806"/>
        <p:cNvGrpSpPr/>
        <p:nvPr/>
      </p:nvGrpSpPr>
      <p:grpSpPr>
        <a:xfrm>
          <a:off x="0" y="0"/>
          <a:ext cx="0" cy="0"/>
          <a:chOff x="0" y="0"/>
          <a:chExt cx="0" cy="0"/>
        </a:xfrm>
      </p:grpSpPr>
      <p:sp>
        <p:nvSpPr>
          <p:cNvPr id="1048948" name="Google Shape;807;p50"/>
          <p:cNvSpPr txBox="1"/>
          <p:nvPr>
            <p:ph type="title"/>
          </p:nvPr>
        </p:nvSpPr>
        <p:spPr>
          <a:xfrm>
            <a:off x="1482444" y="1257570"/>
            <a:ext cx="6179110" cy="2202854"/>
          </a:xfrm>
          <a:prstGeom prst="rect"/>
        </p:spPr>
        <p:txBody>
          <a:bodyPr anchor="b" anchorCtr="0" bIns="91425" lIns="91425" rIns="91425" spcFirstLastPara="1" tIns="91425" wrap="square">
            <a:noAutofit/>
          </a:bodyPr>
          <a:p>
            <a:pPr algn="ctr" indent="0" lvl="0" marL="0" rtl="0">
              <a:spcBef>
                <a:spcPts val="0"/>
              </a:spcBef>
              <a:spcAft>
                <a:spcPts val="0"/>
              </a:spcAft>
              <a:buClr>
                <a:schemeClr val="dk1"/>
              </a:buClr>
              <a:buSzPts val="1100"/>
              <a:buFont typeface="Arial"/>
              <a:buNone/>
            </a:pPr>
            <a:r>
              <a:rPr altLang="id" b="1" sz="3600" lang="en-US">
                <a:solidFill>
                  <a:srgbClr val="000000"/>
                </a:solidFill>
                <a:latin typeface="Carrois Gothic SC"/>
              </a:rPr>
              <a:t>W</a:t>
            </a:r>
            <a:r>
              <a:rPr altLang="id" b="1" sz="3600" lang="en-US">
                <a:solidFill>
                  <a:srgbClr val="000000"/>
                </a:solidFill>
                <a:latin typeface="Carrois Gothic SC"/>
              </a:rPr>
              <a:t>a</a:t>
            </a:r>
            <a:r>
              <a:rPr altLang="id" b="1" sz="3600" lang="en-US">
                <a:solidFill>
                  <a:srgbClr val="000000"/>
                </a:solidFill>
                <a:latin typeface="Carrois Gothic SC"/>
              </a:rPr>
              <a:t>a</a:t>
            </a:r>
            <a:r>
              <a:rPr altLang="id" b="1" sz="3600" lang="en-US">
                <a:solidFill>
                  <a:srgbClr val="000000"/>
                </a:solidFill>
                <a:latin typeface="Carrois Gothic SC"/>
              </a:rPr>
              <a:t>l</a:t>
            </a:r>
            <a:r>
              <a:rPr altLang="id" b="1" sz="3600" lang="en-US">
                <a:solidFill>
                  <a:srgbClr val="000000"/>
                </a:solidFill>
                <a:latin typeface="Carrois Gothic SC"/>
              </a:rPr>
              <a:t>a</a:t>
            </a:r>
            <a:r>
              <a:rPr altLang="id" b="1" sz="3600" lang="en-US">
                <a:solidFill>
                  <a:srgbClr val="000000"/>
                </a:solidFill>
                <a:latin typeface="Carrois Gothic SC"/>
              </a:rPr>
              <a:t>i</a:t>
            </a:r>
            <a:r>
              <a:rPr altLang="id" b="1" sz="3600" lang="en-US">
                <a:solidFill>
                  <a:srgbClr val="000000"/>
                </a:solidFill>
                <a:latin typeface="Carrois Gothic SC"/>
              </a:rPr>
              <a:t>k</a:t>
            </a:r>
            <a:r>
              <a:rPr altLang="id" b="1" sz="3600" lang="en-US">
                <a:solidFill>
                  <a:srgbClr val="000000"/>
                </a:solidFill>
                <a:latin typeface="Carrois Gothic SC"/>
              </a:rPr>
              <a:t>u</a:t>
            </a:r>
            <a:r>
              <a:rPr altLang="id" b="1" sz="3600" lang="en-US">
                <a:solidFill>
                  <a:srgbClr val="000000"/>
                </a:solidFill>
                <a:latin typeface="Carrois Gothic SC"/>
              </a:rPr>
              <a:t>m</a:t>
            </a:r>
            <a:r>
              <a:rPr altLang="id" b="1" sz="3600" lang="en-US">
                <a:solidFill>
                  <a:srgbClr val="000000"/>
                </a:solidFill>
                <a:latin typeface="Carrois Gothic SC"/>
              </a:rPr>
              <a:t>u</a:t>
            </a:r>
            <a:r>
              <a:rPr altLang="id" b="1" sz="3600" lang="en-US">
                <a:solidFill>
                  <a:srgbClr val="000000"/>
                </a:solidFill>
                <a:latin typeface="Carrois Gothic SC"/>
              </a:rPr>
              <a:t>s</a:t>
            </a:r>
            <a:r>
              <a:rPr altLang="id" b="1" sz="3600" lang="en-US">
                <a:solidFill>
                  <a:srgbClr val="000000"/>
                </a:solidFill>
                <a:latin typeface="Carrois Gothic SC"/>
              </a:rPr>
              <a:t>s</a:t>
            </a:r>
            <a:r>
              <a:rPr altLang="id" b="1" sz="3600" lang="en-US">
                <a:solidFill>
                  <a:srgbClr val="000000"/>
                </a:solidFill>
                <a:latin typeface="Carrois Gothic SC"/>
              </a:rPr>
              <a:t>a</a:t>
            </a:r>
            <a:r>
              <a:rPr altLang="id" b="1" sz="3600" lang="en-US">
                <a:solidFill>
                  <a:srgbClr val="000000"/>
                </a:solidFill>
                <a:latin typeface="Carrois Gothic SC"/>
              </a:rPr>
              <a:t>l</a:t>
            </a:r>
            <a:r>
              <a:rPr altLang="id" b="1" sz="3600" lang="en-US">
                <a:solidFill>
                  <a:srgbClr val="000000"/>
                </a:solidFill>
                <a:latin typeface="Carrois Gothic SC"/>
              </a:rPr>
              <a:t>a</a:t>
            </a:r>
            <a:r>
              <a:rPr altLang="id" b="1" sz="3600" lang="en-US">
                <a:solidFill>
                  <a:srgbClr val="000000"/>
                </a:solidFill>
                <a:latin typeface="Carrois Gothic SC"/>
              </a:rPr>
              <a:t>m</a:t>
            </a:r>
            <a:r>
              <a:rPr altLang="id" b="1" sz="3600" lang="en-US">
                <a:solidFill>
                  <a:srgbClr val="000000"/>
                </a:solidFill>
                <a:latin typeface="Carrois Gothic SC"/>
              </a:rPr>
              <a:t> </a:t>
            </a:r>
            <a:r>
              <a:rPr altLang="id" b="1" sz="3600" lang="en-US">
                <a:solidFill>
                  <a:srgbClr val="000000"/>
                </a:solidFill>
                <a:latin typeface="Carrois Gothic SC"/>
              </a:rPr>
              <a:t>W</a:t>
            </a:r>
            <a:r>
              <a:rPr altLang="id" b="1" sz="3600" lang="en-US">
                <a:solidFill>
                  <a:srgbClr val="000000"/>
                </a:solidFill>
                <a:latin typeface="Carrois Gothic SC"/>
              </a:rPr>
              <a:t>a</a:t>
            </a:r>
            <a:r>
              <a:rPr altLang="id" b="1" sz="3600" lang="en-US">
                <a:solidFill>
                  <a:srgbClr val="000000"/>
                </a:solidFill>
                <a:latin typeface="Carrois Gothic SC"/>
              </a:rPr>
              <a:t>r</a:t>
            </a:r>
            <a:r>
              <a:rPr altLang="id" b="1" sz="3600" lang="en-US">
                <a:solidFill>
                  <a:srgbClr val="000000"/>
                </a:solidFill>
                <a:latin typeface="Carrois Gothic SC"/>
              </a:rPr>
              <a:t>a</a:t>
            </a:r>
            <a:r>
              <a:rPr altLang="id" b="1" sz="3600" lang="en-US">
                <a:solidFill>
                  <a:srgbClr val="000000"/>
                </a:solidFill>
                <a:latin typeface="Carrois Gothic SC"/>
              </a:rPr>
              <a:t>h</a:t>
            </a:r>
            <a:r>
              <a:rPr altLang="id" b="1" sz="3600" lang="en-US">
                <a:solidFill>
                  <a:srgbClr val="000000"/>
                </a:solidFill>
                <a:latin typeface="Carrois Gothic SC"/>
              </a:rPr>
              <a:t>m</a:t>
            </a:r>
            <a:r>
              <a:rPr altLang="id" b="1" sz="3600" lang="en-US">
                <a:solidFill>
                  <a:srgbClr val="000000"/>
                </a:solidFill>
                <a:latin typeface="Carrois Gothic SC"/>
              </a:rPr>
              <a:t>a</a:t>
            </a:r>
            <a:r>
              <a:rPr altLang="id" b="1" sz="3600" lang="en-US">
                <a:solidFill>
                  <a:srgbClr val="000000"/>
                </a:solidFill>
                <a:latin typeface="Carrois Gothic SC"/>
              </a:rPr>
              <a:t>t</a:t>
            </a:r>
            <a:r>
              <a:rPr altLang="id" b="1" sz="3600" lang="en-US">
                <a:solidFill>
                  <a:srgbClr val="000000"/>
                </a:solidFill>
                <a:latin typeface="Carrois Gothic SC"/>
              </a:rPr>
              <a:t>u</a:t>
            </a:r>
            <a:r>
              <a:rPr altLang="id" b="1" sz="3600" lang="en-US">
                <a:solidFill>
                  <a:srgbClr val="000000"/>
                </a:solidFill>
                <a:latin typeface="Carrois Gothic SC"/>
              </a:rPr>
              <a:t>l</a:t>
            </a:r>
            <a:r>
              <a:rPr altLang="id" b="1" sz="3600" lang="en-US">
                <a:solidFill>
                  <a:srgbClr val="000000"/>
                </a:solidFill>
                <a:latin typeface="Carrois Gothic SC"/>
              </a:rPr>
              <a:t>l</a:t>
            </a:r>
            <a:r>
              <a:rPr altLang="id" b="1" sz="3600" lang="en-US">
                <a:solidFill>
                  <a:srgbClr val="000000"/>
                </a:solidFill>
                <a:latin typeface="Carrois Gothic SC"/>
              </a:rPr>
              <a:t>a</a:t>
            </a:r>
            <a:r>
              <a:rPr altLang="id" b="1" sz="3600" lang="en-US">
                <a:solidFill>
                  <a:srgbClr val="000000"/>
                </a:solidFill>
                <a:latin typeface="Carrois Gothic SC"/>
              </a:rPr>
              <a:t>h</a:t>
            </a:r>
            <a:r>
              <a:rPr altLang="id" b="1" sz="3600" lang="en-US">
                <a:solidFill>
                  <a:srgbClr val="000000"/>
                </a:solidFill>
                <a:latin typeface="Carrois Gothic SC"/>
              </a:rPr>
              <a:t>i</a:t>
            </a:r>
            <a:r>
              <a:rPr altLang="id" b="1" sz="3600" lang="en-US">
                <a:solidFill>
                  <a:srgbClr val="000000"/>
                </a:solidFill>
                <a:latin typeface="Carrois Gothic SC"/>
              </a:rPr>
              <a:t> </a:t>
            </a:r>
            <a:r>
              <a:rPr altLang="id" b="1" sz="3600" lang="en-US">
                <a:solidFill>
                  <a:srgbClr val="000000"/>
                </a:solidFill>
                <a:latin typeface="Carrois Gothic SC"/>
              </a:rPr>
              <a:t>W</a:t>
            </a:r>
            <a:r>
              <a:rPr altLang="id" b="1" sz="3600" lang="en-US">
                <a:solidFill>
                  <a:srgbClr val="000000"/>
                </a:solidFill>
                <a:latin typeface="Carrois Gothic SC"/>
              </a:rPr>
              <a:t>a</a:t>
            </a:r>
            <a:r>
              <a:rPr altLang="id" b="1" sz="3600" lang="en-US">
                <a:solidFill>
                  <a:srgbClr val="000000"/>
                </a:solidFill>
                <a:latin typeface="Carrois Gothic SC"/>
              </a:rPr>
              <a:t>b</a:t>
            </a:r>
            <a:r>
              <a:rPr altLang="id" b="1" sz="3600" lang="en-US">
                <a:solidFill>
                  <a:srgbClr val="000000"/>
                </a:solidFill>
                <a:latin typeface="Carrois Gothic SC"/>
              </a:rPr>
              <a:t>a</a:t>
            </a:r>
            <a:r>
              <a:rPr altLang="id" b="1" sz="3600" lang="en-US">
                <a:solidFill>
                  <a:srgbClr val="000000"/>
                </a:solidFill>
                <a:latin typeface="Carrois Gothic SC"/>
              </a:rPr>
              <a:t>r</a:t>
            </a:r>
            <a:r>
              <a:rPr altLang="id" b="1" sz="3600" lang="en-US">
                <a:solidFill>
                  <a:srgbClr val="000000"/>
                </a:solidFill>
                <a:latin typeface="Carrois Gothic SC"/>
              </a:rPr>
              <a:t>a</a:t>
            </a:r>
            <a:r>
              <a:rPr altLang="id" b="1" sz="3600" lang="en-US">
                <a:solidFill>
                  <a:srgbClr val="000000"/>
                </a:solidFill>
                <a:latin typeface="Carrois Gothic SC"/>
              </a:rPr>
              <a:t>k</a:t>
            </a:r>
            <a:r>
              <a:rPr altLang="id" b="1" sz="3600" lang="en-US">
                <a:solidFill>
                  <a:srgbClr val="000000"/>
                </a:solidFill>
                <a:latin typeface="Carrois Gothic SC"/>
              </a:rPr>
              <a:t>a</a:t>
            </a:r>
            <a:r>
              <a:rPr altLang="id" b="1" sz="3600" lang="en-US">
                <a:solidFill>
                  <a:srgbClr val="000000"/>
                </a:solidFill>
                <a:latin typeface="Carrois Gothic SC"/>
              </a:rPr>
              <a:t>t</a:t>
            </a:r>
            <a:r>
              <a:rPr altLang="id" b="1" sz="3600" lang="en-US">
                <a:solidFill>
                  <a:srgbClr val="000000"/>
                </a:solidFill>
                <a:latin typeface="Carrois Gothic SC"/>
              </a:rPr>
              <a:t>u</a:t>
            </a:r>
            <a:r>
              <a:rPr altLang="id" b="1" sz="3600" lang="en-US">
                <a:solidFill>
                  <a:srgbClr val="000000"/>
                </a:solidFill>
                <a:latin typeface="Carrois Gothic SC"/>
              </a:rPr>
              <a:t>h</a:t>
            </a:r>
            <a:endParaRPr altLang="en-US" b="1" sz="3600" lang="zh-CN">
              <a:solidFill>
                <a:srgbClr val="000000"/>
              </a:solidFill>
              <a:latin typeface="Carrois Gothic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5" name="Shape 495"/>
        <p:cNvGrpSpPr/>
        <p:nvPr/>
      </p:nvGrpSpPr>
      <p:grpSpPr>
        <a:xfrm>
          <a:off x="0" y="0"/>
          <a:ext cx="0" cy="0"/>
          <a:chOff x="0" y="0"/>
          <a:chExt cx="0" cy="0"/>
        </a:xfrm>
      </p:grpSpPr>
      <p:sp>
        <p:nvSpPr>
          <p:cNvPr id="1048824" name="Google Shape;496;p29"/>
          <p:cNvSpPr txBox="1"/>
          <p:nvPr>
            <p:ph type="subTitle" idx="1"/>
          </p:nvPr>
        </p:nvSpPr>
        <p:spPr>
          <a:xfrm flipH="1">
            <a:off x="2058469" y="1194986"/>
            <a:ext cx="5027062" cy="2753528"/>
          </a:xfrm>
          <a:prstGeom prst="rect"/>
        </p:spPr>
        <p:txBody>
          <a:bodyPr anchor="t" anchorCtr="0" bIns="91425" lIns="91425" rIns="91425" spcFirstLastPara="1" tIns="91425" wrap="square">
            <a:noAutofit/>
          </a:bodyPr>
          <a:p>
            <a:pPr algn="ctr" indent="0" lvl="0" marL="0" rtl="0">
              <a:spcBef>
                <a:spcPts val="0"/>
              </a:spcBef>
              <a:spcAft>
                <a:spcPts val="1600"/>
              </a:spcAft>
              <a:buNone/>
            </a:pPr>
            <a:r>
              <a:rPr altLang="id" lang="en-US"/>
              <a:t>K</a:t>
            </a:r>
            <a:r>
              <a:rPr altLang="id" lang="en-US"/>
              <a:t>E</a:t>
            </a:r>
            <a:r>
              <a:rPr altLang="id" lang="en-US"/>
              <a:t>L</a:t>
            </a:r>
            <a:r>
              <a:rPr altLang="id" lang="en-US"/>
              <a:t>O</a:t>
            </a:r>
            <a:r>
              <a:rPr altLang="id" lang="en-US"/>
              <a:t>M</a:t>
            </a:r>
            <a:r>
              <a:rPr altLang="id" lang="en-US"/>
              <a:t>P</a:t>
            </a:r>
            <a:r>
              <a:rPr altLang="id" lang="en-US"/>
              <a:t>O</a:t>
            </a:r>
            <a:r>
              <a:rPr altLang="id" lang="en-US"/>
              <a:t>K</a:t>
            </a:r>
            <a:r>
              <a:rPr altLang="id" lang="en-US"/>
              <a:t> </a:t>
            </a:r>
            <a:r>
              <a:rPr altLang="id" lang="en-US"/>
              <a:t>2</a:t>
            </a:r>
            <a:r>
              <a:rPr altLang="id" lang="en-US"/>
              <a:t> </a:t>
            </a:r>
            <a:r>
              <a:rPr altLang="id" lang="en-US"/>
              <a:t>:</a:t>
            </a:r>
            <a:endParaRPr altLang="en-US" lang="zh-CN"/>
          </a:p>
          <a:p>
            <a:pPr algn="ctr" indent="0" lvl="0" marL="0" rtl="0">
              <a:spcBef>
                <a:spcPts val="0"/>
              </a:spcBef>
              <a:spcAft>
                <a:spcPts val="1600"/>
              </a:spcAft>
              <a:buNone/>
            </a:pPr>
            <a:r>
              <a:rPr altLang="en-US" sz="2050" lang="zh-CN"/>
              <a:t>1. Ardila Yuliana P</a:t>
            </a:r>
            <a:r>
              <a:rPr altLang="id" sz="2050" lang="en-US"/>
              <a:t> </a:t>
            </a:r>
            <a:r>
              <a:rPr altLang="id" sz="2050" lang="en-US"/>
              <a:t> </a:t>
            </a:r>
            <a:r>
              <a:rPr altLang="id" sz="2050" lang="en-US"/>
              <a:t> </a:t>
            </a:r>
            <a:r>
              <a:rPr altLang="id" sz="2050" lang="en-US"/>
              <a:t> </a:t>
            </a:r>
            <a:r>
              <a:rPr altLang="en-US" sz="2050" lang="zh-CN"/>
              <a:t>2113053226</a:t>
            </a:r>
            <a:endParaRPr altLang="en-US" lang="zh-CN"/>
          </a:p>
          <a:p>
            <a:pPr algn="ctr" indent="0" lvl="0" marL="0" rtl="0">
              <a:spcBef>
                <a:spcPts val="0"/>
              </a:spcBef>
              <a:spcAft>
                <a:spcPts val="1600"/>
              </a:spcAft>
              <a:buNone/>
            </a:pPr>
            <a:r>
              <a:rPr altLang="en-US" sz="2050" lang="zh-CN"/>
              <a:t>2 Titi Anisanturi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en-US" sz="2050" lang="zh-CN"/>
              <a:t>2113053202</a:t>
            </a:r>
            <a:endParaRPr altLang="en-US" lang="zh-CN"/>
          </a:p>
          <a:p>
            <a:pPr algn="ctr" indent="0" lvl="0" marL="0" rtl="0">
              <a:spcBef>
                <a:spcPts val="0"/>
              </a:spcBef>
              <a:spcAft>
                <a:spcPts val="1600"/>
              </a:spcAft>
              <a:buNone/>
            </a:pPr>
            <a:r>
              <a:rPr altLang="en-US" sz="2050" lang="zh-CN"/>
              <a:t>3 Icha Puspita</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id" sz="2050" lang="en-US"/>
              <a:t> </a:t>
            </a:r>
            <a:r>
              <a:rPr altLang="en-US" sz="2050" lang="zh-CN"/>
              <a:t>2153053010</a:t>
            </a:r>
            <a:endParaRPr altLang="en-US" lang="zh-CN"/>
          </a:p>
          <a:p>
            <a:endParaRPr altLang="en-US" lang="zh-CN"/>
          </a:p>
          <a:p>
            <a:pPr>
              <a:lnSpc>
                <a:spcPct val="150000"/>
              </a:lnSpc>
            </a:pP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g</a:t>
            </a: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m</a:t>
            </a: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 </a:t>
            </a:r>
            <a:r>
              <a:rPr altLang="id" b="1" sz="2400" lang="en-US">
                <a:solidFill>
                  <a:srgbClr val="36363D"/>
                </a:solidFill>
                <a:effectLst>
                  <a:outerShdw algn="br" blurRad="38100" dir="2700000" dist="38100" rotWithShape="0">
                    <a:srgbClr val="000000"/>
                  </a:outerShdw>
                </a:effectLst>
                <a:latin typeface="Carrois Gothic SC"/>
                <a:ea typeface="SamsungKorean_v2.0"/>
              </a:rPr>
              <a:t>&amp;</a:t>
            </a:r>
            <a:r>
              <a:rPr altLang="id" b="1" sz="2400" lang="en-US">
                <a:solidFill>
                  <a:srgbClr val="36363D"/>
                </a:solidFill>
                <a:effectLst>
                  <a:outerShdw algn="br" blurRad="38100" dir="2700000" dist="38100" rotWithShape="0">
                    <a:srgbClr val="000000"/>
                  </a:outerShdw>
                </a:effectLst>
                <a:latin typeface="Carrois Gothic SC"/>
                <a:ea typeface="SamsungKorean_v2.0"/>
              </a:rPr>
              <a:t> </a:t>
            </a: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g</a:t>
            </a: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m</a:t>
            </a: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 </a:t>
            </a:r>
            <a:r>
              <a:rPr altLang="id" b="1" sz="2400" lang="en-US">
                <a:solidFill>
                  <a:srgbClr val="36363D"/>
                </a:solidFill>
                <a:effectLst>
                  <a:outerShdw algn="br" blurRad="38100" dir="2700000" dist="38100" rotWithShape="0">
                    <a:srgbClr val="000000"/>
                  </a:outerShdw>
                </a:effectLst>
                <a:latin typeface="Carrois Gothic SC"/>
                <a:ea typeface="SamsungKorean_v2.0"/>
              </a:rPr>
              <a:t>I</a:t>
            </a:r>
            <a:r>
              <a:rPr altLang="id" b="1" sz="2400" lang="en-US">
                <a:solidFill>
                  <a:srgbClr val="36363D"/>
                </a:solidFill>
                <a:effectLst>
                  <a:outerShdw algn="br" blurRad="38100" dir="2700000" dist="38100" rotWithShape="0">
                    <a:srgbClr val="000000"/>
                  </a:outerShdw>
                </a:effectLst>
                <a:latin typeface="Carrois Gothic SC"/>
                <a:ea typeface="SamsungKorean_v2.0"/>
              </a:rPr>
              <a:t>s</a:t>
            </a:r>
            <a:r>
              <a:rPr altLang="id" b="1" sz="2400" lang="en-US">
                <a:solidFill>
                  <a:srgbClr val="36363D"/>
                </a:solidFill>
                <a:effectLst>
                  <a:outerShdw algn="br" blurRad="38100" dir="2700000" dist="38100" rotWithShape="0">
                    <a:srgbClr val="000000"/>
                  </a:outerShdw>
                </a:effectLst>
                <a:latin typeface="Carrois Gothic SC"/>
                <a:ea typeface="SamsungKorean_v2.0"/>
              </a:rPr>
              <a:t>l</a:t>
            </a:r>
            <a:r>
              <a:rPr altLang="id" b="1" sz="2400" lang="en-US">
                <a:solidFill>
                  <a:srgbClr val="36363D"/>
                </a:solidFill>
                <a:effectLst>
                  <a:outerShdw algn="br" blurRad="38100" dir="2700000" dist="38100" rotWithShape="0">
                    <a:srgbClr val="000000"/>
                  </a:outerShdw>
                </a:effectLst>
                <a:latin typeface="Carrois Gothic SC"/>
                <a:ea typeface="SamsungKorean_v2.0"/>
              </a:rPr>
              <a:t>a</a:t>
            </a:r>
            <a:r>
              <a:rPr altLang="id" b="1" sz="2400" lang="en-US">
                <a:solidFill>
                  <a:srgbClr val="36363D"/>
                </a:solidFill>
                <a:effectLst>
                  <a:outerShdw algn="br" blurRad="38100" dir="2700000" dist="38100" rotWithShape="0">
                    <a:srgbClr val="000000"/>
                  </a:outerShdw>
                </a:effectLst>
                <a:latin typeface="Carrois Gothic SC"/>
                <a:ea typeface="SamsungKorean_v2.0"/>
              </a:rPr>
              <a:t>m</a:t>
            </a:r>
            <a:endParaRPr altLang="en-US" b="1" sz="2400" lang="zh-CN">
              <a:solidFill>
                <a:srgbClr val="36363D"/>
              </a:solidFill>
              <a:effectLst>
                <a:outerShdw algn="br" blurRad="38100" dir="2700000" dist="38100" rotWithShape="0">
                  <a:srgbClr val="000000"/>
                </a:outerShdw>
              </a:effectLst>
              <a:latin typeface="Carrois Gothic SC"/>
              <a:ea typeface="SamsungKorean_v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0" name="Shape 507"/>
        <p:cNvGrpSpPr/>
        <p:nvPr/>
      </p:nvGrpSpPr>
      <p:grpSpPr>
        <a:xfrm>
          <a:off x="0" y="0"/>
          <a:ext cx="0" cy="0"/>
          <a:chOff x="0" y="0"/>
          <a:chExt cx="0" cy="0"/>
        </a:xfrm>
      </p:grpSpPr>
      <p:sp>
        <p:nvSpPr>
          <p:cNvPr id="1048863" name="Google Shape;508;p31"/>
          <p:cNvSpPr/>
          <p:nvPr/>
        </p:nvSpPr>
        <p:spPr>
          <a:xfrm>
            <a:off x="5385337" y="3003715"/>
            <a:ext cx="965682" cy="816925"/>
          </a:xfrm>
          <a:custGeom>
            <a:avLst/>
            <a:ahLst/>
            <a:rect l="l" t="t" r="r" b="b"/>
            <a:pathLst>
              <a:path w="33551" h="32677" extrusionOk="0">
                <a:moveTo>
                  <a:pt x="27276" y="2604"/>
                </a:moveTo>
                <a:cubicBezTo>
                  <a:pt x="19885" y="-1427"/>
                  <a:pt x="7376" y="-968"/>
                  <a:pt x="2209" y="5678"/>
                </a:cubicBezTo>
                <a:cubicBezTo>
                  <a:pt x="-2404" y="11612"/>
                  <a:pt x="998" y="22290"/>
                  <a:pt x="5992" y="27907"/>
                </a:cubicBezTo>
                <a:cubicBezTo>
                  <a:pt x="11387" y="33975"/>
                  <a:pt x="25631" y="34514"/>
                  <a:pt x="30350" y="27907"/>
                </a:cubicBezTo>
                <a:cubicBezTo>
                  <a:pt x="35379" y="20866"/>
                  <a:pt x="34474" y="6933"/>
                  <a:pt x="27276" y="2131"/>
                </a:cubicBezTo>
              </a:path>
            </a:pathLst>
          </a:custGeom>
          <a:noFill/>
          <a:ln w="38100" cap="flat" cmpd="sng">
            <a:solidFill>
              <a:schemeClr val="accent2"/>
            </a:solidFill>
            <a:prstDash val="solid"/>
            <a:round/>
            <a:headEnd type="none" w="med" len="med"/>
            <a:tailEnd type="none" w="med" len="med"/>
          </a:ln>
        </p:spPr>
      </p:sp>
      <p:sp>
        <p:nvSpPr>
          <p:cNvPr id="1048864" name="Google Shape;509;p31"/>
          <p:cNvSpPr/>
          <p:nvPr/>
        </p:nvSpPr>
        <p:spPr>
          <a:xfrm>
            <a:off x="2740413" y="1321025"/>
            <a:ext cx="1085586" cy="730899"/>
          </a:xfrm>
          <a:custGeom>
            <a:avLst/>
            <a:ahLst/>
            <a:rect l="l" t="t" r="r" b="b"/>
            <a:pathLst>
              <a:path w="12963" h="9363" extrusionOk="0">
                <a:moveTo>
                  <a:pt x="11360" y="1309"/>
                </a:moveTo>
                <a:cubicBezTo>
                  <a:pt x="10540" y="-2785"/>
                  <a:pt x="-2116" y="4014"/>
                  <a:pt x="389" y="7355"/>
                </a:cubicBezTo>
                <a:cubicBezTo>
                  <a:pt x="2866" y="10659"/>
                  <a:pt x="10654" y="9596"/>
                  <a:pt x="12704" y="6011"/>
                </a:cubicBezTo>
                <a:cubicBezTo>
                  <a:pt x="13499" y="4620"/>
                  <a:pt x="12067" y="1757"/>
                  <a:pt x="10465" y="1757"/>
                </a:cubicBezTo>
              </a:path>
            </a:pathLst>
          </a:custGeom>
          <a:noFill/>
          <a:ln w="38100" cap="flat" cmpd="sng">
            <a:solidFill>
              <a:schemeClr val="accent2"/>
            </a:solidFill>
            <a:prstDash val="solid"/>
            <a:round/>
            <a:headEnd type="none" w="med" len="med"/>
            <a:tailEnd type="none" w="med" len="med"/>
          </a:ln>
        </p:spPr>
      </p:sp>
      <p:sp>
        <p:nvSpPr>
          <p:cNvPr id="1048865" name="Google Shape;510;p31"/>
          <p:cNvSpPr/>
          <p:nvPr/>
        </p:nvSpPr>
        <p:spPr>
          <a:xfrm rot="-1220487">
            <a:off x="2800339" y="2968827"/>
            <a:ext cx="1021484" cy="836191"/>
          </a:xfrm>
          <a:custGeom>
            <a:avLst/>
            <a:ahLst/>
            <a:rect l="l" t="t" r="r" b="b"/>
            <a:pathLst>
              <a:path w="40861" h="33449" extrusionOk="0">
                <a:moveTo>
                  <a:pt x="35319" y="7074"/>
                </a:moveTo>
                <a:cubicBezTo>
                  <a:pt x="26125" y="1559"/>
                  <a:pt x="11622" y="731"/>
                  <a:pt x="3158" y="7311"/>
                </a:cubicBezTo>
                <a:cubicBezTo>
                  <a:pt x="-65" y="9816"/>
                  <a:pt x="-798" y="15720"/>
                  <a:pt x="1029" y="19371"/>
                </a:cubicBezTo>
                <a:cubicBezTo>
                  <a:pt x="6736" y="30775"/>
                  <a:pt x="30846" y="39042"/>
                  <a:pt x="38157" y="28594"/>
                </a:cubicBezTo>
                <a:cubicBezTo>
                  <a:pt x="42502" y="22386"/>
                  <a:pt x="41178" y="12197"/>
                  <a:pt x="36975" y="5892"/>
                </a:cubicBezTo>
                <a:cubicBezTo>
                  <a:pt x="33835" y="1182"/>
                  <a:pt x="23816" y="-2421"/>
                  <a:pt x="20421" y="2108"/>
                </a:cubicBezTo>
              </a:path>
            </a:pathLst>
          </a:custGeom>
          <a:noFill/>
          <a:ln w="38100" cap="flat" cmpd="sng">
            <a:solidFill>
              <a:schemeClr val="accent2"/>
            </a:solidFill>
            <a:prstDash val="solid"/>
            <a:round/>
            <a:headEnd type="none" w="med" len="med"/>
            <a:tailEnd type="none" w="med" len="med"/>
          </a:ln>
        </p:spPr>
      </p:sp>
      <p:sp>
        <p:nvSpPr>
          <p:cNvPr id="1048866" name="Google Shape;511;p31"/>
          <p:cNvSpPr/>
          <p:nvPr/>
        </p:nvSpPr>
        <p:spPr>
          <a:xfrm>
            <a:off x="5300969" y="1348400"/>
            <a:ext cx="994700" cy="733800"/>
          </a:xfrm>
          <a:custGeom>
            <a:avLst/>
            <a:ahLst/>
            <a:rect l="l" t="t" r="r" b="b"/>
            <a:pathLst>
              <a:path w="39788" h="29352" extrusionOk="0">
                <a:moveTo>
                  <a:pt x="28232" y="1891"/>
                </a:moveTo>
                <a:cubicBezTo>
                  <a:pt x="19165" y="-2633"/>
                  <a:pt x="-2880" y="4340"/>
                  <a:pt x="327" y="13952"/>
                </a:cubicBezTo>
                <a:cubicBezTo>
                  <a:pt x="3027" y="22045"/>
                  <a:pt x="13742" y="25643"/>
                  <a:pt x="22084" y="27432"/>
                </a:cubicBezTo>
                <a:cubicBezTo>
                  <a:pt x="26334" y="28343"/>
                  <a:pt x="31316" y="30534"/>
                  <a:pt x="35090" y="28378"/>
                </a:cubicBezTo>
                <a:cubicBezTo>
                  <a:pt x="40279" y="25414"/>
                  <a:pt x="41163" y="15505"/>
                  <a:pt x="37691" y="10641"/>
                </a:cubicBezTo>
                <a:cubicBezTo>
                  <a:pt x="34108" y="5622"/>
                  <a:pt x="28540" y="1494"/>
                  <a:pt x="22557" y="0"/>
                </a:cubicBezTo>
              </a:path>
            </a:pathLst>
          </a:custGeom>
          <a:noFill/>
          <a:ln w="38100" cap="flat" cmpd="sng">
            <a:solidFill>
              <a:schemeClr val="accent2"/>
            </a:solidFill>
            <a:prstDash val="solid"/>
            <a:round/>
            <a:headEnd type="none" w="med" len="med"/>
            <a:tailEnd type="none" w="med" len="med"/>
          </a:ln>
        </p:spPr>
      </p:sp>
      <p:sp>
        <p:nvSpPr>
          <p:cNvPr id="1048867" name="Google Shape;512;p31"/>
          <p:cNvSpPr txBox="1"/>
          <p:nvPr>
            <p:ph type="title"/>
          </p:nvPr>
        </p:nvSpPr>
        <p:spPr>
          <a:xfrm>
            <a:off x="615900" y="445025"/>
            <a:ext cx="7912200" cy="572700"/>
          </a:xfrm>
          <a:prstGeom prst="rect"/>
        </p:spPr>
        <p:txBody>
          <a:bodyPr anchor="t" anchorCtr="0" bIns="91425" lIns="91425" rIns="91425" spcFirstLastPara="1" tIns="91425" wrap="square">
            <a:noAutofit/>
          </a:bodyPr>
          <a:p>
            <a:pPr algn="l" indent="0" lvl="0" marL="0" rtl="0">
              <a:spcBef>
                <a:spcPts val="0"/>
              </a:spcBef>
              <a:spcAft>
                <a:spcPts val="0"/>
              </a:spcAft>
              <a:buNone/>
            </a:pPr>
            <a:r>
              <a:rPr altLang="id" lang="en-US"/>
              <a:t>M</a:t>
            </a:r>
            <a:r>
              <a:rPr altLang="id" lang="en-US"/>
              <a:t>a</a:t>
            </a:r>
            <a:r>
              <a:rPr altLang="id" lang="en-US"/>
              <a:t>t</a:t>
            </a:r>
            <a:r>
              <a:rPr altLang="id" lang="en-US"/>
              <a:t>e</a:t>
            </a:r>
            <a:r>
              <a:rPr altLang="id" lang="en-US"/>
              <a:t>r</a:t>
            </a:r>
            <a:r>
              <a:rPr altLang="id" lang="en-US"/>
              <a:t>i</a:t>
            </a:r>
            <a:r>
              <a:rPr altLang="id" lang="en-US"/>
              <a:t> </a:t>
            </a:r>
            <a:r>
              <a:rPr altLang="id" lang="en-US"/>
              <a:t>:</a:t>
            </a:r>
            <a:r>
              <a:rPr altLang="id" lang="en-US"/>
              <a:t> </a:t>
            </a:r>
            <a:endParaRPr altLang="en-US" lang="zh-CN"/>
          </a:p>
        </p:txBody>
      </p:sp>
      <p:sp>
        <p:nvSpPr>
          <p:cNvPr id="1048868" name="Google Shape;515;p31"/>
          <p:cNvSpPr txBox="1"/>
          <p:nvPr>
            <p:ph type="title" idx="3"/>
          </p:nvPr>
        </p:nvSpPr>
        <p:spPr>
          <a:xfrm>
            <a:off x="2500925" y="1515826"/>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lang="en"/>
              <a:t>01</a:t>
            </a:r>
          </a:p>
        </p:txBody>
      </p:sp>
      <p:sp>
        <p:nvSpPr>
          <p:cNvPr id="1048869" name="Google Shape;516;p31"/>
          <p:cNvSpPr txBox="1"/>
          <p:nvPr>
            <p:ph type="title" idx="4"/>
          </p:nvPr>
        </p:nvSpPr>
        <p:spPr>
          <a:xfrm>
            <a:off x="5089518" y="1548415"/>
            <a:ext cx="1549800" cy="641700"/>
          </a:xfrm>
          <a:prstGeom prst="rect"/>
        </p:spPr>
        <p:txBody>
          <a:bodyPr anchor="b" anchorCtr="0" bIns="91425" lIns="91425" rIns="91425" spcFirstLastPara="1" tIns="91425" wrap="square">
            <a:noAutofit/>
          </a:bodyPr>
          <a:p>
            <a:pPr algn="ctr" indent="0" lvl="0" marL="0" rtl="0">
              <a:spcBef>
                <a:spcPts val="0"/>
              </a:spcBef>
              <a:spcAft>
                <a:spcPts val="0"/>
              </a:spcAft>
              <a:buNone/>
            </a:pPr>
            <a:r>
              <a:rPr lang="en"/>
              <a:t>02</a:t>
            </a:r>
          </a:p>
        </p:txBody>
      </p:sp>
      <p:sp>
        <p:nvSpPr>
          <p:cNvPr id="1048870" name="Google Shape;517;p31"/>
          <p:cNvSpPr txBox="1"/>
          <p:nvPr>
            <p:ph type="title" idx="5"/>
          </p:nvPr>
        </p:nvSpPr>
        <p:spPr>
          <a:xfrm>
            <a:off x="2501169" y="3247044"/>
            <a:ext cx="1549800" cy="641700"/>
          </a:xfrm>
          <a:prstGeom prst="rect"/>
        </p:spPr>
        <p:txBody>
          <a:bodyPr anchor="b" anchorCtr="0" bIns="91425" lIns="91425" rIns="91425" spcFirstLastPara="1" tIns="91425" wrap="square">
            <a:noAutofit/>
          </a:bodyPr>
          <a:p>
            <a:pPr algn="ctr" indent="0" lvl="0" marL="0" rtl="0">
              <a:spcBef>
                <a:spcPts val="0"/>
              </a:spcBef>
              <a:spcAft>
                <a:spcPts val="0"/>
              </a:spcAft>
              <a:buNone/>
            </a:pPr>
            <a:r>
              <a:rPr lang="en"/>
              <a:t>03</a:t>
            </a:r>
          </a:p>
        </p:txBody>
      </p:sp>
      <p:sp>
        <p:nvSpPr>
          <p:cNvPr id="1048871" name="Google Shape;518;p31"/>
          <p:cNvSpPr txBox="1"/>
          <p:nvPr>
            <p:ph type="title" idx="6"/>
          </p:nvPr>
        </p:nvSpPr>
        <p:spPr>
          <a:xfrm>
            <a:off x="5089762" y="3247044"/>
            <a:ext cx="1549800" cy="641700"/>
          </a:xfrm>
          <a:prstGeom prst="rect"/>
        </p:spPr>
        <p:txBody>
          <a:bodyPr anchor="b" anchorCtr="0" bIns="91425" lIns="91425" rIns="91425" spcFirstLastPara="1" tIns="91425" wrap="square">
            <a:noAutofit/>
          </a:bodyPr>
          <a:p>
            <a:pPr algn="ctr" indent="0" lvl="0" marL="0" rtl="0">
              <a:spcBef>
                <a:spcPts val="0"/>
              </a:spcBef>
              <a:spcAft>
                <a:spcPts val="0"/>
              </a:spcAft>
              <a:buNone/>
            </a:pPr>
            <a:r>
              <a:rPr lang="en"/>
              <a:t>04</a:t>
            </a:r>
          </a:p>
        </p:txBody>
      </p:sp>
      <p:sp>
        <p:nvSpPr>
          <p:cNvPr id="1048872" name="Google Shape;519;p31"/>
          <p:cNvSpPr txBox="1"/>
          <p:nvPr>
            <p:ph type="subTitle" idx="7"/>
          </p:nvPr>
        </p:nvSpPr>
        <p:spPr>
          <a:xfrm>
            <a:off x="1855721" y="2190115"/>
            <a:ext cx="2602200" cy="3600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latin typeface="Carrois Gothic SC"/>
              </a:rPr>
              <a:t>A</a:t>
            </a:r>
            <a:r>
              <a:rPr altLang="id" lang="en-US">
                <a:latin typeface="Carrois Gothic SC"/>
              </a:rPr>
              <a:t>s</a:t>
            </a:r>
            <a:r>
              <a:rPr altLang="id" lang="en-US">
                <a:latin typeface="Carrois Gothic SC"/>
              </a:rPr>
              <a:t>a</a:t>
            </a:r>
            <a:r>
              <a:rPr altLang="id" lang="en-US">
                <a:latin typeface="Carrois Gothic SC"/>
              </a:rPr>
              <a:t>l</a:t>
            </a:r>
            <a:r>
              <a:rPr altLang="id" lang="en-US">
                <a:latin typeface="Carrois Gothic SC"/>
              </a:rPr>
              <a:t> </a:t>
            </a:r>
            <a:r>
              <a:rPr altLang="id" lang="en-US">
                <a:latin typeface="Carrois Gothic SC"/>
              </a:rPr>
              <a:t>U</a:t>
            </a:r>
            <a:r>
              <a:rPr altLang="id" lang="en-US">
                <a:latin typeface="Carrois Gothic SC"/>
              </a:rPr>
              <a:t>s</a:t>
            </a:r>
            <a:r>
              <a:rPr altLang="id" lang="en-US">
                <a:latin typeface="Carrois Gothic SC"/>
              </a:rPr>
              <a:t>u</a:t>
            </a:r>
            <a:r>
              <a:rPr altLang="id" lang="en-US">
                <a:latin typeface="Carrois Gothic SC"/>
              </a:rPr>
              <a:t>l</a:t>
            </a:r>
            <a:r>
              <a:rPr altLang="id" lang="en-US">
                <a:latin typeface="Carrois Gothic SC"/>
              </a:rPr>
              <a:t> </a:t>
            </a:r>
            <a:r>
              <a:rPr altLang="id" lang="en-US">
                <a:latin typeface="Carrois Gothic SC"/>
              </a:rPr>
              <a:t>A</a:t>
            </a:r>
            <a:r>
              <a:rPr altLang="id" lang="en-US">
                <a:latin typeface="Carrois Gothic SC"/>
              </a:rPr>
              <a:t>g</a:t>
            </a:r>
            <a:r>
              <a:rPr altLang="id" lang="en-US">
                <a:latin typeface="Carrois Gothic SC"/>
              </a:rPr>
              <a:t>a</a:t>
            </a:r>
            <a:r>
              <a:rPr altLang="id" lang="en-US">
                <a:latin typeface="Carrois Gothic SC"/>
              </a:rPr>
              <a:t>m</a:t>
            </a:r>
            <a:r>
              <a:rPr altLang="id" lang="en-US">
                <a:latin typeface="Carrois Gothic SC"/>
              </a:rPr>
              <a:t>a</a:t>
            </a:r>
            <a:endParaRPr altLang="en-US" lang="zh-CN">
              <a:latin typeface="Carrois Gothic SC"/>
            </a:endParaRPr>
          </a:p>
        </p:txBody>
      </p:sp>
      <p:sp>
        <p:nvSpPr>
          <p:cNvPr id="1048873" name="Google Shape;520;p31"/>
          <p:cNvSpPr txBox="1"/>
          <p:nvPr>
            <p:ph type="subTitle" idx="8"/>
          </p:nvPr>
        </p:nvSpPr>
        <p:spPr>
          <a:xfrm>
            <a:off x="4590595" y="2177661"/>
            <a:ext cx="2540100" cy="3600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latin typeface="Carrois Gothic SC"/>
              </a:rPr>
              <a:t>A</a:t>
            </a:r>
            <a:r>
              <a:rPr altLang="id" lang="en-US">
                <a:latin typeface="Carrois Gothic SC"/>
              </a:rPr>
              <a:t>g</a:t>
            </a:r>
            <a:r>
              <a:rPr altLang="id" lang="en-US">
                <a:latin typeface="Carrois Gothic SC"/>
              </a:rPr>
              <a:t>a</a:t>
            </a:r>
            <a:r>
              <a:rPr altLang="id" lang="en-US">
                <a:latin typeface="Carrois Gothic SC"/>
              </a:rPr>
              <a:t>m</a:t>
            </a:r>
            <a:r>
              <a:rPr altLang="id" lang="en-US">
                <a:latin typeface="Carrois Gothic SC"/>
              </a:rPr>
              <a:t>a</a:t>
            </a:r>
            <a:r>
              <a:rPr altLang="id" lang="en-US">
                <a:latin typeface="Carrois Gothic SC"/>
              </a:rPr>
              <a:t>-</a:t>
            </a:r>
            <a:r>
              <a:rPr altLang="id" lang="en-US">
                <a:latin typeface="Carrois Gothic SC"/>
              </a:rPr>
              <a:t> </a:t>
            </a:r>
            <a:r>
              <a:rPr altLang="id" lang="en-US">
                <a:latin typeface="Carrois Gothic SC"/>
              </a:rPr>
              <a:t>a</a:t>
            </a:r>
            <a:r>
              <a:rPr altLang="id" lang="en-US">
                <a:latin typeface="Carrois Gothic SC"/>
              </a:rPr>
              <a:t>g</a:t>
            </a:r>
            <a:r>
              <a:rPr altLang="id" lang="en-US">
                <a:latin typeface="Carrois Gothic SC"/>
              </a:rPr>
              <a:t>a</a:t>
            </a:r>
            <a:r>
              <a:rPr altLang="id" lang="en-US">
                <a:latin typeface="Carrois Gothic SC"/>
              </a:rPr>
              <a:t>m</a:t>
            </a:r>
            <a:r>
              <a:rPr altLang="id" lang="en-US">
                <a:latin typeface="Carrois Gothic SC"/>
              </a:rPr>
              <a:t>a</a:t>
            </a:r>
            <a:r>
              <a:rPr altLang="id" lang="en-US">
                <a:latin typeface="Carrois Gothic SC"/>
              </a:rPr>
              <a:t> </a:t>
            </a:r>
            <a:r>
              <a:rPr altLang="id" lang="en-US">
                <a:latin typeface="Carrois Gothic SC"/>
              </a:rPr>
              <a:t>d</a:t>
            </a:r>
            <a:r>
              <a:rPr altLang="id" lang="en-US">
                <a:latin typeface="Carrois Gothic SC"/>
              </a:rPr>
              <a:t>i</a:t>
            </a:r>
            <a:r>
              <a:rPr altLang="id" lang="en-US">
                <a:latin typeface="Carrois Gothic SC"/>
              </a:rPr>
              <a:t> </a:t>
            </a:r>
            <a:r>
              <a:rPr altLang="id" lang="en-US">
                <a:latin typeface="Carrois Gothic SC"/>
              </a:rPr>
              <a:t>d</a:t>
            </a:r>
            <a:r>
              <a:rPr altLang="id" lang="en-US">
                <a:latin typeface="Carrois Gothic SC"/>
              </a:rPr>
              <a:t>u</a:t>
            </a:r>
            <a:r>
              <a:rPr altLang="id" lang="en-US">
                <a:latin typeface="Carrois Gothic SC"/>
              </a:rPr>
              <a:t>n</a:t>
            </a:r>
            <a:r>
              <a:rPr altLang="id" lang="en-US">
                <a:latin typeface="Carrois Gothic SC"/>
              </a:rPr>
              <a:t>i</a:t>
            </a:r>
            <a:r>
              <a:rPr altLang="id" lang="en-US">
                <a:latin typeface="Carrois Gothic SC"/>
              </a:rPr>
              <a:t>a</a:t>
            </a:r>
            <a:endParaRPr altLang="en-US" lang="zh-CN">
              <a:latin typeface="Carrois Gothic SC"/>
            </a:endParaRPr>
          </a:p>
        </p:txBody>
      </p:sp>
      <p:sp>
        <p:nvSpPr>
          <p:cNvPr id="1048874" name="Google Shape;521;p31"/>
          <p:cNvSpPr txBox="1"/>
          <p:nvPr>
            <p:ph type="subTitle" idx="9"/>
          </p:nvPr>
        </p:nvSpPr>
        <p:spPr>
          <a:xfrm>
            <a:off x="4567077" y="3956486"/>
            <a:ext cx="2602200" cy="3600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latin typeface="Carrois Gothic SC"/>
              </a:rPr>
              <a:t>A</a:t>
            </a:r>
            <a:r>
              <a:rPr altLang="id" lang="en-US">
                <a:latin typeface="Carrois Gothic SC"/>
              </a:rPr>
              <a:t>g</a:t>
            </a:r>
            <a:r>
              <a:rPr altLang="id" lang="en-US">
                <a:latin typeface="Carrois Gothic SC"/>
              </a:rPr>
              <a:t>a</a:t>
            </a:r>
            <a:r>
              <a:rPr altLang="id" lang="en-US">
                <a:latin typeface="Carrois Gothic SC"/>
              </a:rPr>
              <a:t>m</a:t>
            </a:r>
            <a:r>
              <a:rPr altLang="id" lang="en-US">
                <a:latin typeface="Carrois Gothic SC"/>
              </a:rPr>
              <a:t>a</a:t>
            </a:r>
            <a:r>
              <a:rPr altLang="id" lang="en-US">
                <a:latin typeface="Carrois Gothic SC"/>
              </a:rPr>
              <a:t> </a:t>
            </a:r>
            <a:r>
              <a:rPr altLang="id" lang="en-US">
                <a:latin typeface="Carrois Gothic SC"/>
              </a:rPr>
              <a:t>I</a:t>
            </a:r>
            <a:r>
              <a:rPr altLang="id" lang="en-US">
                <a:latin typeface="Carrois Gothic SC"/>
              </a:rPr>
              <a:t>s</a:t>
            </a:r>
            <a:r>
              <a:rPr altLang="id" lang="en-US">
                <a:latin typeface="Carrois Gothic SC"/>
              </a:rPr>
              <a:t>l</a:t>
            </a:r>
            <a:r>
              <a:rPr altLang="id" lang="en-US">
                <a:latin typeface="Carrois Gothic SC"/>
              </a:rPr>
              <a:t>a</a:t>
            </a:r>
            <a:r>
              <a:rPr altLang="id" lang="en-US">
                <a:latin typeface="Carrois Gothic SC"/>
              </a:rPr>
              <a:t>m</a:t>
            </a:r>
            <a:r>
              <a:rPr altLang="id" lang="en-US">
                <a:latin typeface="Carrois Gothic SC"/>
              </a:rPr>
              <a:t> </a:t>
            </a:r>
            <a:r>
              <a:rPr altLang="id" lang="en-US">
                <a:latin typeface="Carrois Gothic SC"/>
              </a:rPr>
              <a:t>d</a:t>
            </a:r>
            <a:r>
              <a:rPr altLang="id" lang="en-US">
                <a:latin typeface="Carrois Gothic SC"/>
              </a:rPr>
              <a:t>i</a:t>
            </a:r>
            <a:r>
              <a:rPr altLang="id" lang="en-US">
                <a:latin typeface="Carrois Gothic SC"/>
              </a:rPr>
              <a:t> </a:t>
            </a:r>
            <a:r>
              <a:rPr altLang="id" lang="en-US">
                <a:latin typeface="Carrois Gothic SC"/>
              </a:rPr>
              <a:t>I</a:t>
            </a:r>
            <a:r>
              <a:rPr altLang="id" lang="en-US">
                <a:latin typeface="Carrois Gothic SC"/>
              </a:rPr>
              <a:t>n</a:t>
            </a:r>
            <a:r>
              <a:rPr altLang="id" lang="en-US">
                <a:latin typeface="Carrois Gothic SC"/>
              </a:rPr>
              <a:t>d</a:t>
            </a:r>
            <a:r>
              <a:rPr altLang="id" lang="en-US">
                <a:latin typeface="Carrois Gothic SC"/>
              </a:rPr>
              <a:t>o</a:t>
            </a:r>
            <a:r>
              <a:rPr altLang="id" lang="en-US">
                <a:latin typeface="Carrois Gothic SC"/>
              </a:rPr>
              <a:t>n</a:t>
            </a:r>
            <a:r>
              <a:rPr altLang="id" lang="en-US">
                <a:latin typeface="Carrois Gothic SC"/>
              </a:rPr>
              <a:t>e</a:t>
            </a:r>
            <a:r>
              <a:rPr altLang="id" lang="en-US">
                <a:latin typeface="Carrois Gothic SC"/>
              </a:rPr>
              <a:t>s</a:t>
            </a:r>
            <a:r>
              <a:rPr altLang="id" lang="en-US">
                <a:latin typeface="Carrois Gothic SC"/>
              </a:rPr>
              <a:t>i</a:t>
            </a:r>
            <a:r>
              <a:rPr altLang="id" lang="en-US">
                <a:latin typeface="Carrois Gothic SC"/>
              </a:rPr>
              <a:t>a</a:t>
            </a:r>
            <a:endParaRPr altLang="en-US" lang="zh-CN">
              <a:latin typeface="Carrois Gothic SC"/>
            </a:endParaRPr>
          </a:p>
        </p:txBody>
      </p:sp>
      <p:sp>
        <p:nvSpPr>
          <p:cNvPr id="1048875" name="Google Shape;524;p31"/>
          <p:cNvSpPr txBox="1"/>
          <p:nvPr>
            <p:ph type="subTitle" idx="15"/>
          </p:nvPr>
        </p:nvSpPr>
        <p:spPr>
          <a:xfrm>
            <a:off x="1969799" y="3888743"/>
            <a:ext cx="2602200" cy="3600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latin typeface="Carrois Gothic SC"/>
              </a:rPr>
              <a:t>A</a:t>
            </a:r>
            <a:r>
              <a:rPr altLang="id" lang="en-US">
                <a:latin typeface="Carrois Gothic SC"/>
              </a:rPr>
              <a:t>s</a:t>
            </a:r>
            <a:r>
              <a:rPr altLang="id" lang="en-US">
                <a:latin typeface="Carrois Gothic SC"/>
              </a:rPr>
              <a:t>a</a:t>
            </a:r>
            <a:r>
              <a:rPr altLang="id" lang="en-US">
                <a:latin typeface="Carrois Gothic SC"/>
              </a:rPr>
              <a:t>l</a:t>
            </a:r>
            <a:r>
              <a:rPr altLang="id" lang="en-US">
                <a:latin typeface="Carrois Gothic SC"/>
              </a:rPr>
              <a:t> </a:t>
            </a:r>
            <a:r>
              <a:rPr altLang="id" lang="en-US">
                <a:latin typeface="Carrois Gothic SC"/>
              </a:rPr>
              <a:t>U</a:t>
            </a:r>
            <a:r>
              <a:rPr altLang="id" lang="en-US">
                <a:latin typeface="Carrois Gothic SC"/>
              </a:rPr>
              <a:t>s</a:t>
            </a:r>
            <a:r>
              <a:rPr altLang="id" lang="en-US">
                <a:latin typeface="Carrois Gothic SC"/>
              </a:rPr>
              <a:t>u</a:t>
            </a:r>
            <a:r>
              <a:rPr altLang="id" lang="en-US">
                <a:latin typeface="Carrois Gothic SC"/>
              </a:rPr>
              <a:t>l</a:t>
            </a:r>
            <a:r>
              <a:rPr altLang="id" lang="en-US">
                <a:latin typeface="Carrois Gothic SC"/>
              </a:rPr>
              <a:t> </a:t>
            </a:r>
            <a:r>
              <a:rPr altLang="id" lang="en-US">
                <a:latin typeface="Carrois Gothic SC"/>
              </a:rPr>
              <a:t>A</a:t>
            </a:r>
            <a:r>
              <a:rPr altLang="id" lang="en-US">
                <a:latin typeface="Carrois Gothic SC"/>
              </a:rPr>
              <a:t>g</a:t>
            </a:r>
            <a:r>
              <a:rPr altLang="id" lang="en-US">
                <a:latin typeface="Carrois Gothic SC"/>
              </a:rPr>
              <a:t>a</a:t>
            </a:r>
            <a:r>
              <a:rPr altLang="id" lang="en-US">
                <a:latin typeface="Carrois Gothic SC"/>
              </a:rPr>
              <a:t>m</a:t>
            </a:r>
            <a:r>
              <a:rPr altLang="id" lang="en-US">
                <a:latin typeface="Carrois Gothic SC"/>
              </a:rPr>
              <a:t>a</a:t>
            </a:r>
            <a:r>
              <a:rPr altLang="id" lang="en-US">
                <a:latin typeface="Carrois Gothic SC"/>
              </a:rPr>
              <a:t> </a:t>
            </a:r>
            <a:r>
              <a:rPr altLang="id" lang="en-US">
                <a:latin typeface="Carrois Gothic SC"/>
              </a:rPr>
              <a:t>I</a:t>
            </a:r>
            <a:r>
              <a:rPr altLang="id" lang="en-US">
                <a:latin typeface="Carrois Gothic SC"/>
              </a:rPr>
              <a:t>s</a:t>
            </a:r>
            <a:r>
              <a:rPr altLang="id" lang="en-US">
                <a:latin typeface="Carrois Gothic SC"/>
              </a:rPr>
              <a:t>l</a:t>
            </a:r>
            <a:r>
              <a:rPr altLang="id" lang="en-US">
                <a:latin typeface="Carrois Gothic SC"/>
              </a:rPr>
              <a:t>a</a:t>
            </a:r>
            <a:r>
              <a:rPr altLang="id" lang="en-US">
                <a:latin typeface="Carrois Gothic SC"/>
              </a:rPr>
              <a:t>m</a:t>
            </a:r>
            <a:endParaRPr altLang="en-US" lang="zh-CN">
              <a:latin typeface="Carrois Goth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6" name="Shape 535"/>
        <p:cNvGrpSpPr/>
        <p:nvPr/>
      </p:nvGrpSpPr>
      <p:grpSpPr>
        <a:xfrm>
          <a:off x="0" y="0"/>
          <a:ext cx="0" cy="0"/>
          <a:chOff x="0" y="0"/>
          <a:chExt cx="0" cy="0"/>
        </a:xfrm>
      </p:grpSpPr>
      <p:sp>
        <p:nvSpPr>
          <p:cNvPr id="1048893" name="Google Shape;536;p33"/>
          <p:cNvSpPr txBox="1"/>
          <p:nvPr>
            <p:ph type="title" idx="6"/>
          </p:nvPr>
        </p:nvSpPr>
        <p:spPr>
          <a:xfrm>
            <a:off x="607863" y="431217"/>
            <a:ext cx="7795800" cy="730800"/>
          </a:xfrm>
          <a:prstGeom prst="rect"/>
        </p:spPr>
        <p:txBody>
          <a:bodyPr anchor="t" anchorCtr="0" bIns="91425" lIns="91425" rIns="91425" spcFirstLastPara="1" tIns="91425" wrap="square">
            <a:noAutofit/>
          </a:bodyPr>
          <a:p>
            <a:pPr algn="l" indent="0" lvl="0" marL="0" rtl="0">
              <a:spcBef>
                <a:spcPts val="0"/>
              </a:spcBef>
              <a:spcAft>
                <a:spcPts val="0"/>
              </a:spcAft>
              <a:buNone/>
            </a:pPr>
            <a:r>
              <a:rPr altLang="id" lang="en-US">
                <a:latin typeface="Clock2019L_v0.2_181017"/>
              </a:rPr>
              <a:t>A</a:t>
            </a:r>
            <a:r>
              <a:rPr altLang="id" lang="en-US">
                <a:latin typeface="Clock2019L_v0.2_181017"/>
              </a:rPr>
              <a:t>s</a:t>
            </a:r>
            <a:r>
              <a:rPr altLang="id" lang="en-US">
                <a:latin typeface="Clock2019L_v0.2_181017"/>
              </a:rPr>
              <a:t>a</a:t>
            </a:r>
            <a:r>
              <a:rPr altLang="id" lang="en-US">
                <a:latin typeface="Clock2019L_v0.2_181017"/>
              </a:rPr>
              <a:t>l</a:t>
            </a:r>
            <a:r>
              <a:rPr altLang="id" lang="en-US">
                <a:latin typeface="Clock2019L_v0.2_181017"/>
              </a:rPr>
              <a:t> </a:t>
            </a:r>
            <a:r>
              <a:rPr altLang="id" lang="en-US">
                <a:latin typeface="Clock2019L_v0.2_181017"/>
              </a:rPr>
              <a:t>U</a:t>
            </a:r>
            <a:r>
              <a:rPr altLang="id" lang="en-US">
                <a:latin typeface="Clock2019L_v0.2_181017"/>
              </a:rPr>
              <a:t>s</a:t>
            </a:r>
            <a:r>
              <a:rPr altLang="id" lang="en-US">
                <a:latin typeface="Clock2019L_v0.2_181017"/>
              </a:rPr>
              <a:t>u</a:t>
            </a:r>
            <a:r>
              <a:rPr altLang="id" lang="en-US">
                <a:latin typeface="Clock2019L_v0.2_181017"/>
              </a:rPr>
              <a:t>l</a:t>
            </a:r>
            <a:r>
              <a:rPr altLang="id" lang="en-US">
                <a:latin typeface="Clock2019L_v0.2_181017"/>
              </a:rPr>
              <a:t> </a:t>
            </a:r>
            <a:r>
              <a:rPr altLang="id" lang="en-US">
                <a:latin typeface="Clock2019L_v0.2_181017"/>
              </a:rPr>
              <a:t>A</a:t>
            </a:r>
            <a:r>
              <a:rPr altLang="id" lang="en-US">
                <a:latin typeface="Clock2019L_v0.2_181017"/>
              </a:rPr>
              <a:t>g</a:t>
            </a:r>
            <a:r>
              <a:rPr altLang="id" lang="en-US">
                <a:latin typeface="Clock2019L_v0.2_181017"/>
              </a:rPr>
              <a:t>a</a:t>
            </a:r>
            <a:r>
              <a:rPr altLang="id" lang="en-US">
                <a:latin typeface="Clock2019L_v0.2_181017"/>
              </a:rPr>
              <a:t>m</a:t>
            </a:r>
            <a:r>
              <a:rPr altLang="id" lang="en-US">
                <a:latin typeface="Clock2019L_v0.2_181017"/>
              </a:rPr>
              <a:t>a</a:t>
            </a:r>
            <a:endParaRPr altLang="en-US" lang="zh-CN">
              <a:latin typeface="Clock2019L_v0.2_181017"/>
            </a:endParaRPr>
          </a:p>
        </p:txBody>
      </p:sp>
      <p:sp>
        <p:nvSpPr>
          <p:cNvPr id="1048894" name="Google Shape;537;p33"/>
          <p:cNvSpPr txBox="1"/>
          <p:nvPr>
            <p:ph type="title"/>
          </p:nvPr>
        </p:nvSpPr>
        <p:spPr>
          <a:xfrm>
            <a:off x="1309500" y="1720099"/>
            <a:ext cx="1482600" cy="551100"/>
          </a:xfrm>
          <a:prstGeom prst="rect"/>
        </p:spPr>
        <p:txBody>
          <a:bodyPr anchor="t" anchorCtr="0" bIns="91425" lIns="91425" rIns="91425" spcFirstLastPara="1" tIns="91425" wrap="square">
            <a:noAutofit/>
          </a:bodyPr>
          <a:p>
            <a:pPr algn="ctr" indent="0" lvl="0" marL="0" rtl="0">
              <a:spcBef>
                <a:spcPts val="0"/>
              </a:spcBef>
              <a:spcAft>
                <a:spcPts val="0"/>
              </a:spcAft>
              <a:buNone/>
            </a:pPr>
            <a:r>
              <a:rPr lang="en"/>
              <a:t>-01-</a:t>
            </a:r>
          </a:p>
        </p:txBody>
      </p:sp>
      <p:sp>
        <p:nvSpPr>
          <p:cNvPr id="1048895" name="Google Shape;538;p33"/>
          <p:cNvSpPr txBox="1"/>
          <p:nvPr>
            <p:ph type="subTitle" idx="1"/>
          </p:nvPr>
        </p:nvSpPr>
        <p:spPr>
          <a:xfrm flipH="1">
            <a:off x="3563691" y="2572415"/>
            <a:ext cx="2131265" cy="2393026"/>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en-US" lang="zh-CN"/>
              <a:t>Kata “Agama” berasal dari bahasa Sanskerta, āgama yang berarti “tradisi”. Kata lain untuk menyatakan konsep ini adalah religi yang berasal dari bahasa Latin religio dan berakar pada kata kerja re-ligare yang berarti “mengikat kembali”. </a:t>
            </a:r>
            <a:endParaRPr altLang="en-US" lang="zh-CN"/>
          </a:p>
        </p:txBody>
      </p:sp>
      <p:sp>
        <p:nvSpPr>
          <p:cNvPr id="1048896" name="Google Shape;539;p33"/>
          <p:cNvSpPr txBox="1"/>
          <p:nvPr>
            <p:ph type="subTitle" idx="2"/>
          </p:nvPr>
        </p:nvSpPr>
        <p:spPr>
          <a:xfrm flipH="1">
            <a:off x="6200910" y="2608557"/>
            <a:ext cx="2043715" cy="2252291"/>
          </a:xfrm>
          <a:prstGeom prst="rect"/>
        </p:spPr>
        <p:txBody>
          <a:bodyPr anchor="t" anchorCtr="0" bIns="91425" lIns="91425" rIns="91425" spcFirstLastPara="1" tIns="91425" wrap="square">
            <a:noAutofit/>
          </a:bodyPr>
          <a:p>
            <a:pPr algn="ctr" indent="0" lvl="0" marL="0" rtl="0">
              <a:spcBef>
                <a:spcPts val="0"/>
              </a:spcBef>
              <a:spcAft>
                <a:spcPts val="0"/>
              </a:spcAft>
              <a:buNone/>
            </a:pPr>
            <a:r>
              <a:t> Penganut meyakini agama adalah perintah</a:t>
            </a:r>
            <a:r>
              <a:rPr altLang="id" lang="en-US"/>
              <a:t> </a:t>
            </a:r>
            <a:r>
              <a:t>Tuhan yang disampaikan melalui manusia pilihan (Nabi)</a:t>
            </a:r>
            <a:r>
              <a:rPr altLang="id" lang="en-US"/>
              <a:t> </a:t>
            </a:r>
            <a:r>
              <a:t>untuk ditaati. </a:t>
            </a:r>
            <a:endParaRPr altLang="en-US" lang="zh-CN"/>
          </a:p>
        </p:txBody>
      </p:sp>
      <p:sp>
        <p:nvSpPr>
          <p:cNvPr id="1048897" name="Google Shape;540;p33"/>
          <p:cNvSpPr txBox="1"/>
          <p:nvPr>
            <p:ph type="subTitle" idx="3"/>
          </p:nvPr>
        </p:nvSpPr>
        <p:spPr>
          <a:xfrm flipH="1">
            <a:off x="848660" y="2608558"/>
            <a:ext cx="2404278" cy="2696235"/>
          </a:xfrm>
          <a:prstGeom prst="rect"/>
        </p:spPr>
        <p:txBody>
          <a:bodyPr anchor="t" anchorCtr="0" bIns="91425" lIns="91425" rIns="91425" spcFirstLastPara="1" tIns="91425" wrap="square">
            <a:noAutofit/>
          </a:bodyPr>
          <a:p>
            <a:pPr algn="ctr" indent="0" lvl="0" marL="0" rtl="0">
              <a:spcBef>
                <a:spcPts val="0"/>
              </a:spcBef>
              <a:spcAft>
                <a:spcPts val="0"/>
              </a:spcAft>
              <a:buNone/>
            </a:pPr>
            <a:r>
              <a:t>Agama menurut </a:t>
            </a:r>
            <a:r>
              <a:rPr altLang="id" lang="en-US"/>
              <a:t>K</a:t>
            </a:r>
            <a:r>
              <a:rPr altLang="id" lang="en-US"/>
              <a:t>B</a:t>
            </a:r>
            <a:r>
              <a:rPr altLang="id" lang="en-US"/>
              <a:t>B</a:t>
            </a:r>
            <a:r>
              <a:rPr altLang="id" lang="en-US"/>
              <a:t>I</a:t>
            </a:r>
            <a:r>
              <a:rPr altLang="id" lang="en-US"/>
              <a:t> </a:t>
            </a:r>
            <a:r>
              <a:t>adalah sistem yang mengatur tata keimanan (kepercayaan) dan peribadatan kepada Tuhan Yang Mahakuasa serta tata kaidah yang berhubungan dengan pergaulan manusia dan manusia serta lingkungannya.</a:t>
            </a:r>
            <a:endParaRPr altLang="en-US" lang="zh-CN"/>
          </a:p>
          <a:p>
            <a:pPr algn="ctr" indent="0" lvl="0" marL="0" rtl="0">
              <a:spcBef>
                <a:spcPts val="0"/>
              </a:spcBef>
              <a:spcAft>
                <a:spcPts val="0"/>
              </a:spcAft>
              <a:buNone/>
            </a:pPr>
            <a:endParaRPr altLang="en-US" lang="zh-CN"/>
          </a:p>
        </p:txBody>
      </p:sp>
      <p:sp>
        <p:nvSpPr>
          <p:cNvPr id="1048898" name="Google Shape;541;p33"/>
          <p:cNvSpPr txBox="1"/>
          <p:nvPr>
            <p:ph type="title" idx="4"/>
          </p:nvPr>
        </p:nvSpPr>
        <p:spPr>
          <a:xfrm>
            <a:off x="3818850" y="1720098"/>
            <a:ext cx="1506300" cy="551100"/>
          </a:xfrm>
          <a:prstGeom prst="rect"/>
        </p:spPr>
        <p:txBody>
          <a:bodyPr anchor="t" anchorCtr="0" bIns="91425" lIns="91425" rIns="91425" spcFirstLastPara="1" tIns="91425" wrap="square">
            <a:noAutofit/>
          </a:bodyPr>
          <a:p>
            <a:pPr algn="ctr" indent="0" lvl="0" marL="0" rtl="0">
              <a:spcBef>
                <a:spcPts val="0"/>
              </a:spcBef>
              <a:spcAft>
                <a:spcPts val="0"/>
              </a:spcAft>
              <a:buNone/>
            </a:pPr>
            <a:r>
              <a:rPr lang="en"/>
              <a:t>-02-</a:t>
            </a:r>
          </a:p>
        </p:txBody>
      </p:sp>
      <p:sp>
        <p:nvSpPr>
          <p:cNvPr id="1048899" name="Google Shape;542;p33"/>
          <p:cNvSpPr txBox="1"/>
          <p:nvPr>
            <p:ph type="title" idx="5"/>
          </p:nvPr>
        </p:nvSpPr>
        <p:spPr>
          <a:xfrm>
            <a:off x="6418740" y="1764970"/>
            <a:ext cx="1502100" cy="551100"/>
          </a:xfrm>
          <a:prstGeom prst="rect"/>
        </p:spPr>
        <p:txBody>
          <a:bodyPr anchor="t" anchorCtr="0" bIns="91425" lIns="91425" rIns="91425" spcFirstLastPara="1" tIns="91425" wrap="square">
            <a:noAutofit/>
          </a:bodyPr>
          <a:p>
            <a:pPr algn="ctr" indent="0" lvl="0" marL="0" rtl="0">
              <a:spcBef>
                <a:spcPts val="0"/>
              </a:spcBef>
              <a:spcAft>
                <a:spcPts val="0"/>
              </a:spcAft>
              <a:buNone/>
            </a:pPr>
            <a:r>
              <a:rPr lang="en"/>
              <a:t>-03-</a:t>
            </a:r>
          </a:p>
        </p:txBody>
      </p:sp>
      <p:grpSp>
        <p:nvGrpSpPr>
          <p:cNvPr id="117" name="Google Shape;543;p33"/>
          <p:cNvGrpSpPr/>
          <p:nvPr/>
        </p:nvGrpSpPr>
        <p:grpSpPr>
          <a:xfrm>
            <a:off x="6418740" y="2368765"/>
            <a:ext cx="1507754" cy="151855"/>
            <a:chOff x="5953575" y="2624425"/>
            <a:chExt cx="1507754" cy="151855"/>
          </a:xfrm>
        </p:grpSpPr>
        <p:sp>
          <p:nvSpPr>
            <p:cNvPr id="1048900" name="Google Shape;544;p33"/>
            <p:cNvSpPr/>
            <p:nvPr/>
          </p:nvSpPr>
          <p:spPr>
            <a:xfrm rot="10800000">
              <a:off x="5955466" y="2724025"/>
              <a:ext cx="1402681" cy="52254"/>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901" name="Google Shape;545;p33"/>
            <p:cNvSpPr/>
            <p:nvPr/>
          </p:nvSpPr>
          <p:spPr>
            <a:xfrm>
              <a:off x="5953575" y="2624425"/>
              <a:ext cx="1507754" cy="53041"/>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grpSp>
        <p:nvGrpSpPr>
          <p:cNvPr id="118" name="Google Shape;546;p33"/>
          <p:cNvGrpSpPr/>
          <p:nvPr/>
        </p:nvGrpSpPr>
        <p:grpSpPr>
          <a:xfrm>
            <a:off x="3875446" y="2395680"/>
            <a:ext cx="1507754" cy="125335"/>
            <a:chOff x="5953575" y="2724025"/>
            <a:chExt cx="1507754" cy="125335"/>
          </a:xfrm>
        </p:grpSpPr>
        <p:sp>
          <p:nvSpPr>
            <p:cNvPr id="1048902" name="Google Shape;547;p33"/>
            <p:cNvSpPr/>
            <p:nvPr/>
          </p:nvSpPr>
          <p:spPr>
            <a:xfrm>
              <a:off x="5955466" y="2724025"/>
              <a:ext cx="1402681" cy="52254"/>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903" name="Google Shape;548;p33"/>
            <p:cNvSpPr/>
            <p:nvPr/>
          </p:nvSpPr>
          <p:spPr>
            <a:xfrm rot="10800000">
              <a:off x="5953575" y="2796319"/>
              <a:ext cx="1507754" cy="53041"/>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grpSp>
        <p:nvGrpSpPr>
          <p:cNvPr id="119" name="Google Shape;549;p33"/>
          <p:cNvGrpSpPr/>
          <p:nvPr/>
        </p:nvGrpSpPr>
        <p:grpSpPr>
          <a:xfrm>
            <a:off x="1309500" y="2394894"/>
            <a:ext cx="1507754" cy="151855"/>
            <a:chOff x="5953575" y="2624425"/>
            <a:chExt cx="1507754" cy="151855"/>
          </a:xfrm>
        </p:grpSpPr>
        <p:sp>
          <p:nvSpPr>
            <p:cNvPr id="1048904" name="Google Shape;550;p33"/>
            <p:cNvSpPr/>
            <p:nvPr/>
          </p:nvSpPr>
          <p:spPr>
            <a:xfrm rot="10800000">
              <a:off x="5955466" y="2724025"/>
              <a:ext cx="1402681" cy="52254"/>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905" name="Google Shape;551;p33"/>
            <p:cNvSpPr/>
            <p:nvPr/>
          </p:nvSpPr>
          <p:spPr>
            <a:xfrm>
              <a:off x="5953575" y="2624425"/>
              <a:ext cx="1507754" cy="53041"/>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2" name="Shape 563"/>
        <p:cNvGrpSpPr/>
        <p:nvPr/>
      </p:nvGrpSpPr>
      <p:grpSpPr>
        <a:xfrm>
          <a:off x="0" y="0"/>
          <a:ext cx="0" cy="0"/>
          <a:chOff x="0" y="0"/>
          <a:chExt cx="0" cy="0"/>
        </a:xfrm>
      </p:grpSpPr>
      <p:sp>
        <p:nvSpPr>
          <p:cNvPr id="1048732" name="Google Shape;565;p35"/>
          <p:cNvSpPr txBox="1"/>
          <p:nvPr>
            <p:ph type="subTitle" idx="1"/>
          </p:nvPr>
        </p:nvSpPr>
        <p:spPr>
          <a:xfrm>
            <a:off x="35637" y="-6560"/>
            <a:ext cx="8883302" cy="5167952"/>
          </a:xfrm>
          <a:prstGeom prst="rect"/>
        </p:spPr>
        <p:txBody>
          <a:bodyPr anchor="t" anchorCtr="0" bIns="91425" lIns="91425" rIns="91425" spcFirstLastPara="1" tIns="91425" wrap="square">
            <a:noAutofit/>
          </a:bodyPr>
          <a:p>
            <a:pPr algn="l" indent="0" lvl="0" marL="0" rtl="0">
              <a:spcBef>
                <a:spcPts val="0"/>
              </a:spcBef>
              <a:spcAft>
                <a:spcPts val="0"/>
              </a:spcAft>
              <a:buClr>
                <a:schemeClr val="dk1"/>
              </a:buClr>
              <a:buSzPts val="1100"/>
              <a:buFont typeface="Arial"/>
              <a:buNone/>
            </a:pPr>
            <a:r>
              <a:rPr altLang="id" sz="2100" lang="en-US"/>
              <a:t> </a:t>
            </a:r>
            <a:r>
              <a:rPr altLang="id" sz="2100" lang="en-US"/>
              <a:t> </a:t>
            </a:r>
            <a:r>
              <a:rPr altLang="id" sz="2100" lang="en-US"/>
              <a:t> </a:t>
            </a:r>
            <a:r>
              <a:rPr sz="2100"/>
              <a:t>Terbentuknya 3 agama tua (Kristen, Yahudi, dan Islam) memiliki sejarah atau asal usul yang sama yaitu dari asal usul Bangsa Semit. Bangsa Semit berasal dari Jazirah Arab. </a:t>
            </a:r>
            <a:r>
              <a:rPr altLang="en-US" sz="2100" lang="zh-CN"/>
              <a:t>Bangsa Arab tidak semua terdiri oleh orang-orang Islam, tapi juga ada orang Kristen dan orang Yahudi. Beberapa buktinya adalah adanya perabadan Nabath yang didirikan oleh bangsa Arab beragama Kristen. Kristen, Yahudi, dan Islam mempunyai latar belakang yang sama, dapat dibuktikan dari adanya Kitab Agama Islam, Kitab Agama Kristen (Perjanjian lama), ditulis dalam suatu rumpunan yang sama yaitu dari bahasa Semit.</a:t>
            </a:r>
            <a:endParaRPr altLang="en-US" sz="2100" lang="zh-CN"/>
          </a:p>
          <a:p>
            <a:pPr algn="l" indent="0" lvl="0" marL="0" rtl="0">
              <a:spcBef>
                <a:spcPts val="0"/>
              </a:spcBef>
              <a:spcAft>
                <a:spcPts val="0"/>
              </a:spcAft>
              <a:buClr>
                <a:schemeClr val="dk1"/>
              </a:buClr>
              <a:buSzPts val="1100"/>
              <a:buFont typeface="Arial"/>
              <a:buNone/>
            </a:pPr>
            <a:r>
              <a:rPr altLang="id" sz="2100" lang="en-US"/>
              <a:t> </a:t>
            </a:r>
            <a:r>
              <a:rPr altLang="id" sz="2100" lang="en-US"/>
              <a:t> </a:t>
            </a:r>
            <a:r>
              <a:rPr altLang="en-US" sz="2100" lang="zh-CN"/>
              <a:t> Salah satu isi dari perjanjian lama kata “Tuhan” yang mempunyai arti yang sama dengan kata “Allah” yang di maksud oleh kaum Muslim (kata “Allah” berarti Tuhan). Bangsa Indo – Eropa percaya ada banyak Dewa pada masa itu. Sementara Bangsa Semit juga menjadikan ciri khas Bangsa Semit disatukan dengan kepercayaan satu Tuhan (Monoteisme). Agama Islam, Yahudi, dan Kristen mempunyai gagasan dasar yang sama yaitu percaya kepada satu Tuhan (Monoteisme).</a:t>
            </a:r>
            <a:endParaRPr altLang="en-US" sz="2100"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2" name="Shape 569"/>
        <p:cNvGrpSpPr/>
        <p:nvPr/>
      </p:nvGrpSpPr>
      <p:grpSpPr>
        <a:xfrm>
          <a:off x="0" y="0"/>
          <a:ext cx="0" cy="0"/>
          <a:chOff x="0" y="0"/>
          <a:chExt cx="0" cy="0"/>
        </a:xfrm>
      </p:grpSpPr>
      <p:sp>
        <p:nvSpPr>
          <p:cNvPr id="1048699" name="Google Shape;570;p36"/>
          <p:cNvSpPr txBox="1"/>
          <p:nvPr>
            <p:ph type="title"/>
          </p:nvPr>
        </p:nvSpPr>
        <p:spPr>
          <a:xfrm>
            <a:off x="1156397" y="0"/>
            <a:ext cx="5451517" cy="679193"/>
          </a:xfrm>
          <a:prstGeom prst="rect"/>
        </p:spPr>
        <p:txBody>
          <a:bodyPr anchor="t" anchorCtr="0" bIns="91425" lIns="91425" rIns="91425" spcFirstLastPara="1" tIns="91425" wrap="square">
            <a:noAutofit/>
          </a:bodyPr>
          <a:p>
            <a:pPr algn="l" indent="0" lvl="0" marL="0" rtl="0">
              <a:spcBef>
                <a:spcPts val="0"/>
              </a:spcBef>
              <a:spcAft>
                <a:spcPts val="0"/>
              </a:spcAft>
              <a:buClr>
                <a:schemeClr val="dk1"/>
              </a:buClr>
              <a:buSzPts val="1100"/>
              <a:buFont typeface="Arial"/>
              <a:buNone/>
            </a:pPr>
            <a:r>
              <a:rPr altLang="id" lang="en-US"/>
              <a:t>A</a:t>
            </a:r>
            <a:r>
              <a:rPr altLang="id" lang="en-US"/>
              <a:t>g</a:t>
            </a:r>
            <a:r>
              <a:rPr altLang="id" lang="en-US"/>
              <a:t>a</a:t>
            </a:r>
            <a:r>
              <a:rPr altLang="id" lang="en-US"/>
              <a:t>m</a:t>
            </a:r>
            <a:r>
              <a:rPr altLang="id" lang="en-US"/>
              <a:t>a</a:t>
            </a:r>
            <a:r>
              <a:rPr altLang="id" lang="en-US"/>
              <a:t> </a:t>
            </a:r>
            <a:r>
              <a:rPr altLang="id" lang="en-US"/>
              <a:t>-</a:t>
            </a:r>
            <a:r>
              <a:rPr altLang="id" lang="en-US"/>
              <a:t> </a:t>
            </a:r>
            <a:r>
              <a:rPr altLang="id" lang="en-US"/>
              <a:t>a</a:t>
            </a:r>
            <a:r>
              <a:rPr altLang="id" lang="en-US"/>
              <a:t>g</a:t>
            </a:r>
            <a:r>
              <a:rPr altLang="id" lang="en-US"/>
              <a:t>a</a:t>
            </a:r>
            <a:r>
              <a:rPr altLang="id" lang="en-US"/>
              <a:t>m</a:t>
            </a:r>
            <a:r>
              <a:rPr altLang="id" lang="en-US"/>
              <a:t>a</a:t>
            </a:r>
            <a:r>
              <a:rPr altLang="id" lang="en-US"/>
              <a:t> </a:t>
            </a:r>
            <a:r>
              <a:rPr altLang="id" lang="en-US"/>
              <a:t>d</a:t>
            </a:r>
            <a:r>
              <a:rPr altLang="id" lang="en-US"/>
              <a:t>i</a:t>
            </a:r>
            <a:r>
              <a:rPr altLang="id" lang="en-US"/>
              <a:t> </a:t>
            </a:r>
            <a:r>
              <a:rPr altLang="id" lang="en-US"/>
              <a:t>D</a:t>
            </a:r>
            <a:r>
              <a:rPr altLang="id" lang="en-US"/>
              <a:t>u</a:t>
            </a:r>
            <a:r>
              <a:rPr altLang="id" lang="en-US"/>
              <a:t>n</a:t>
            </a:r>
            <a:r>
              <a:rPr altLang="id" lang="en-US"/>
              <a:t>i</a:t>
            </a:r>
            <a:r>
              <a:rPr altLang="id" lang="en-US"/>
              <a:t>a</a:t>
            </a:r>
            <a:endParaRPr altLang="en-US" lang="zh-CN"/>
          </a:p>
        </p:txBody>
      </p:sp>
      <p:sp>
        <p:nvSpPr>
          <p:cNvPr id="1048700" name="Google Shape;571;p36"/>
          <p:cNvSpPr/>
          <p:nvPr/>
        </p:nvSpPr>
        <p:spPr>
          <a:xfrm>
            <a:off x="372962" y="4583763"/>
            <a:ext cx="969550" cy="350700"/>
          </a:xfrm>
          <a:custGeom>
            <a:avLst/>
            <a:ahLst/>
            <a:rect l="l" t="t" r="r" b="b"/>
            <a:pathLst>
              <a:path w="38782" h="14028" extrusionOk="0">
                <a:moveTo>
                  <a:pt x="2475" y="0"/>
                </a:moveTo>
                <a:lnTo>
                  <a:pt x="38782" y="1100"/>
                </a:lnTo>
                <a:lnTo>
                  <a:pt x="38507" y="14028"/>
                </a:lnTo>
                <a:lnTo>
                  <a:pt x="0" y="13202"/>
                </a:lnTo>
                <a:close/>
              </a:path>
            </a:pathLst>
          </a:custGeom>
          <a:solidFill>
            <a:schemeClr val="accent2"/>
          </a:solidFill>
          <a:ln>
            <a:noFill/>
          </a:ln>
        </p:spPr>
      </p:sp>
      <p:sp>
        <p:nvSpPr>
          <p:cNvPr id="1048701" name="Google Shape;572;p36"/>
          <p:cNvSpPr/>
          <p:nvPr/>
        </p:nvSpPr>
        <p:spPr>
          <a:xfrm>
            <a:off x="2748073" y="4710974"/>
            <a:ext cx="940636" cy="364450"/>
          </a:xfrm>
          <a:custGeom>
            <a:avLst/>
            <a:ahLst/>
            <a:rect l="l" t="t" r="r" b="b"/>
            <a:pathLst>
              <a:path w="47585" h="14578" extrusionOk="0">
                <a:moveTo>
                  <a:pt x="7152" y="1100"/>
                </a:moveTo>
                <a:lnTo>
                  <a:pt x="47585" y="0"/>
                </a:lnTo>
                <a:lnTo>
                  <a:pt x="45659" y="14578"/>
                </a:lnTo>
                <a:lnTo>
                  <a:pt x="0" y="13203"/>
                </a:lnTo>
                <a:close/>
              </a:path>
            </a:pathLst>
          </a:custGeom>
          <a:solidFill>
            <a:schemeClr val="accent2"/>
          </a:solidFill>
          <a:ln>
            <a:noFill/>
          </a:ln>
        </p:spPr>
      </p:sp>
      <p:sp>
        <p:nvSpPr>
          <p:cNvPr id="1048702" name="Google Shape;573;p36"/>
          <p:cNvSpPr/>
          <p:nvPr/>
        </p:nvSpPr>
        <p:spPr>
          <a:xfrm>
            <a:off x="5094270" y="4710973"/>
            <a:ext cx="966062" cy="336950"/>
          </a:xfrm>
          <a:custGeom>
            <a:avLst/>
            <a:ahLst/>
            <a:rect l="l" t="t" r="r" b="b"/>
            <a:pathLst>
              <a:path w="43733" h="13478" extrusionOk="0">
                <a:moveTo>
                  <a:pt x="7426" y="0"/>
                </a:moveTo>
                <a:lnTo>
                  <a:pt x="0" y="12653"/>
                </a:lnTo>
                <a:lnTo>
                  <a:pt x="43733" y="13478"/>
                </a:lnTo>
                <a:lnTo>
                  <a:pt x="42633" y="550"/>
                </a:lnTo>
                <a:close/>
              </a:path>
            </a:pathLst>
          </a:custGeom>
          <a:solidFill>
            <a:schemeClr val="accent2"/>
          </a:solidFill>
          <a:ln>
            <a:noFill/>
          </a:ln>
        </p:spPr>
      </p:sp>
      <p:sp>
        <p:nvSpPr>
          <p:cNvPr id="1048703" name="Google Shape;575;p36"/>
          <p:cNvSpPr/>
          <p:nvPr/>
        </p:nvSpPr>
        <p:spPr>
          <a:xfrm>
            <a:off x="7931617" y="4779749"/>
            <a:ext cx="944090" cy="295675"/>
          </a:xfrm>
          <a:custGeom>
            <a:avLst/>
            <a:ahLst/>
            <a:rect l="l" t="t" r="r" b="b"/>
            <a:pathLst>
              <a:path w="46484" h="11827" extrusionOk="0">
                <a:moveTo>
                  <a:pt x="0" y="0"/>
                </a:moveTo>
                <a:lnTo>
                  <a:pt x="0" y="11552"/>
                </a:lnTo>
                <a:lnTo>
                  <a:pt x="46484" y="11827"/>
                </a:lnTo>
                <a:lnTo>
                  <a:pt x="45934" y="0"/>
                </a:lnTo>
                <a:close/>
              </a:path>
            </a:pathLst>
          </a:custGeom>
          <a:solidFill>
            <a:schemeClr val="accent2"/>
          </a:solidFill>
          <a:ln>
            <a:noFill/>
          </a:ln>
        </p:spPr>
      </p:sp>
      <p:sp>
        <p:nvSpPr>
          <p:cNvPr id="1048704" name="Google Shape;579;p36"/>
          <p:cNvSpPr/>
          <p:nvPr/>
        </p:nvSpPr>
        <p:spPr>
          <a:xfrm>
            <a:off x="7153246" y="989433"/>
            <a:ext cx="512687" cy="345167"/>
          </a:xfrm>
          <a:custGeom>
            <a:avLst/>
            <a:ahLst/>
            <a:rect l="l" t="t" r="r" b="b"/>
            <a:pathLst>
              <a:path w="12963" h="9363" extrusionOk="0">
                <a:moveTo>
                  <a:pt x="11360" y="1309"/>
                </a:moveTo>
                <a:cubicBezTo>
                  <a:pt x="10540" y="-2785"/>
                  <a:pt x="-2116" y="4014"/>
                  <a:pt x="389" y="7355"/>
                </a:cubicBezTo>
                <a:cubicBezTo>
                  <a:pt x="2866" y="10659"/>
                  <a:pt x="10654" y="9596"/>
                  <a:pt x="12704" y="6011"/>
                </a:cubicBezTo>
                <a:cubicBezTo>
                  <a:pt x="13499" y="4620"/>
                  <a:pt x="12067" y="1757"/>
                  <a:pt x="10465" y="1757"/>
                </a:cubicBezTo>
              </a:path>
            </a:pathLst>
          </a:custGeom>
          <a:noFill/>
          <a:ln w="38100" cap="flat" cmpd="sng">
            <a:solidFill>
              <a:schemeClr val="accent2"/>
            </a:solidFill>
            <a:prstDash val="solid"/>
            <a:round/>
            <a:headEnd type="none" w="med" len="med"/>
            <a:tailEnd type="none" w="med" len="med"/>
          </a:ln>
        </p:spPr>
      </p:sp>
      <p:sp>
        <p:nvSpPr>
          <p:cNvPr id="1048705" name="Google Shape;581;p36"/>
          <p:cNvSpPr/>
          <p:nvPr/>
        </p:nvSpPr>
        <p:spPr>
          <a:xfrm>
            <a:off x="138065" y="1237544"/>
            <a:ext cx="469797" cy="346574"/>
          </a:xfrm>
          <a:custGeom>
            <a:avLst/>
            <a:ahLst/>
            <a:rect l="l" t="t" r="r" b="b"/>
            <a:pathLst>
              <a:path w="39788" h="29352" extrusionOk="0">
                <a:moveTo>
                  <a:pt x="28232" y="1891"/>
                </a:moveTo>
                <a:cubicBezTo>
                  <a:pt x="19165" y="-2633"/>
                  <a:pt x="-2880" y="4340"/>
                  <a:pt x="327" y="13952"/>
                </a:cubicBezTo>
                <a:cubicBezTo>
                  <a:pt x="3027" y="22045"/>
                  <a:pt x="13742" y="25643"/>
                  <a:pt x="22084" y="27432"/>
                </a:cubicBezTo>
                <a:cubicBezTo>
                  <a:pt x="26334" y="28343"/>
                  <a:pt x="31316" y="30534"/>
                  <a:pt x="35090" y="28378"/>
                </a:cubicBezTo>
                <a:cubicBezTo>
                  <a:pt x="40279" y="25414"/>
                  <a:pt x="41163" y="15505"/>
                  <a:pt x="37691" y="10641"/>
                </a:cubicBezTo>
                <a:cubicBezTo>
                  <a:pt x="34108" y="5622"/>
                  <a:pt x="28540" y="1494"/>
                  <a:pt x="22557" y="0"/>
                </a:cubicBezTo>
              </a:path>
            </a:pathLst>
          </a:custGeom>
          <a:noFill/>
          <a:ln w="38100" cap="flat" cmpd="sng">
            <a:solidFill>
              <a:schemeClr val="accent2"/>
            </a:solidFill>
            <a:prstDash val="solid"/>
            <a:round/>
            <a:headEnd type="none" w="med" len="med"/>
            <a:tailEnd type="none" w="med" len="med"/>
          </a:ln>
        </p:spPr>
      </p:sp>
      <p:sp>
        <p:nvSpPr>
          <p:cNvPr id="1048706" name=""/>
          <p:cNvSpPr txBox="1"/>
          <p:nvPr/>
        </p:nvSpPr>
        <p:spPr>
          <a:xfrm>
            <a:off x="607861" y="981391"/>
            <a:ext cx="4909039" cy="3444240"/>
          </a:xfrm>
          <a:prstGeom prst="rect"/>
        </p:spPr>
        <p:txBody>
          <a:bodyPr rtlCol="0" wrap="square">
            <a:spAutoFit/>
          </a:bodyPr>
          <a:p>
            <a:r>
              <a:rPr altLang="id" sz="2800" lang="en-US">
                <a:solidFill>
                  <a:srgbClr val="000000"/>
                </a:solidFill>
              </a:rPr>
              <a:t>1</a:t>
            </a:r>
            <a:r>
              <a:rPr altLang="id" sz="2800" lang="en-US">
                <a:solidFill>
                  <a:srgbClr val="000000"/>
                </a:solidFill>
              </a:rPr>
              <a:t>.</a:t>
            </a:r>
            <a:r>
              <a:rPr altLang="id" sz="2800" lang="en-US">
                <a:solidFill>
                  <a:srgbClr val="000000"/>
                </a:solidFill>
              </a:rPr>
              <a:t> </a:t>
            </a:r>
            <a:r>
              <a:rPr altLang="id" sz="2800" lang="en-US">
                <a:solidFill>
                  <a:srgbClr val="000000"/>
                </a:solidFill>
              </a:rPr>
              <a:t>K</a:t>
            </a:r>
            <a:r>
              <a:rPr altLang="id" sz="2800" lang="en-US">
                <a:solidFill>
                  <a:srgbClr val="000000"/>
                </a:solidFill>
              </a:rPr>
              <a:t>r</a:t>
            </a:r>
            <a:r>
              <a:rPr altLang="id" sz="2800" lang="en-US">
                <a:solidFill>
                  <a:srgbClr val="000000"/>
                </a:solidFill>
              </a:rPr>
              <a:t>i</a:t>
            </a:r>
            <a:r>
              <a:rPr altLang="id" sz="2800" lang="en-US">
                <a:solidFill>
                  <a:srgbClr val="000000"/>
                </a:solidFill>
              </a:rPr>
              <a:t>s</a:t>
            </a:r>
            <a:r>
              <a:rPr altLang="id" sz="2800" lang="en-US">
                <a:solidFill>
                  <a:srgbClr val="000000"/>
                </a:solidFill>
              </a:rPr>
              <a:t>t</a:t>
            </a:r>
            <a:r>
              <a:rPr altLang="id" sz="2800" lang="en-US">
                <a:solidFill>
                  <a:srgbClr val="000000"/>
                </a:solidFill>
              </a:rPr>
              <a:t>e</a:t>
            </a:r>
            <a:r>
              <a:rPr altLang="id" sz="2800" lang="en-US">
                <a:solidFill>
                  <a:srgbClr val="000000"/>
                </a:solidFill>
              </a:rPr>
              <a:t>n</a:t>
            </a:r>
            <a:endParaRPr sz="2800" lang="in-ID">
              <a:solidFill>
                <a:srgbClr val="000000"/>
              </a:solidFill>
            </a:endParaRPr>
          </a:p>
          <a:p>
            <a:r>
              <a:rPr altLang="id" sz="2800" lang="en-US">
                <a:solidFill>
                  <a:srgbClr val="000000"/>
                </a:solidFill>
              </a:rPr>
              <a:t>2</a:t>
            </a:r>
            <a:r>
              <a:rPr altLang="id" sz="2800" lang="en-US">
                <a:solidFill>
                  <a:srgbClr val="000000"/>
                </a:solidFill>
              </a:rPr>
              <a:t>.</a:t>
            </a:r>
            <a:r>
              <a:rPr altLang="id" sz="2800" lang="en-US">
                <a:solidFill>
                  <a:srgbClr val="000000"/>
                </a:solidFill>
              </a:rPr>
              <a:t> </a:t>
            </a:r>
            <a:r>
              <a:rPr altLang="id" sz="2800" lang="en-US">
                <a:solidFill>
                  <a:srgbClr val="000000"/>
                </a:solidFill>
              </a:rPr>
              <a:t>I</a:t>
            </a:r>
            <a:r>
              <a:rPr altLang="id" sz="2800" lang="en-US">
                <a:solidFill>
                  <a:srgbClr val="000000"/>
                </a:solidFill>
              </a:rPr>
              <a:t>s</a:t>
            </a:r>
            <a:r>
              <a:rPr altLang="id" sz="2800" lang="en-US">
                <a:solidFill>
                  <a:srgbClr val="000000"/>
                </a:solidFill>
              </a:rPr>
              <a:t>l</a:t>
            </a:r>
            <a:r>
              <a:rPr altLang="id" sz="2800" lang="en-US">
                <a:solidFill>
                  <a:srgbClr val="000000"/>
                </a:solidFill>
              </a:rPr>
              <a:t>a</a:t>
            </a:r>
            <a:r>
              <a:rPr altLang="id" sz="2800" lang="en-US">
                <a:solidFill>
                  <a:srgbClr val="000000"/>
                </a:solidFill>
              </a:rPr>
              <a:t>m</a:t>
            </a:r>
            <a:endParaRPr sz="2800" lang="in-ID">
              <a:solidFill>
                <a:srgbClr val="000000"/>
              </a:solidFill>
            </a:endParaRPr>
          </a:p>
          <a:p>
            <a:r>
              <a:rPr altLang="id" sz="2800" lang="en-US">
                <a:solidFill>
                  <a:srgbClr val="000000"/>
                </a:solidFill>
              </a:rPr>
              <a:t>3</a:t>
            </a:r>
            <a:r>
              <a:rPr altLang="id" sz="2800" lang="en-US">
                <a:solidFill>
                  <a:srgbClr val="000000"/>
                </a:solidFill>
              </a:rPr>
              <a:t>.</a:t>
            </a:r>
            <a:r>
              <a:rPr altLang="id" sz="2800" lang="en-US">
                <a:solidFill>
                  <a:srgbClr val="000000"/>
                </a:solidFill>
              </a:rPr>
              <a:t> </a:t>
            </a:r>
            <a:r>
              <a:rPr altLang="id" sz="2800" lang="en-US">
                <a:solidFill>
                  <a:srgbClr val="000000"/>
                </a:solidFill>
              </a:rPr>
              <a:t>Sekuler, Atheis, Agnostik</a:t>
            </a:r>
            <a:endParaRPr sz="2800" lang="in-ID">
              <a:solidFill>
                <a:srgbClr val="000000"/>
              </a:solidFill>
            </a:endParaRPr>
          </a:p>
          <a:p>
            <a:r>
              <a:rPr altLang="id" sz="2800" lang="en-US">
                <a:solidFill>
                  <a:srgbClr val="000000"/>
                </a:solidFill>
              </a:rPr>
              <a:t>4</a:t>
            </a:r>
            <a:r>
              <a:rPr altLang="id" sz="2800" lang="en-US">
                <a:solidFill>
                  <a:srgbClr val="000000"/>
                </a:solidFill>
              </a:rPr>
              <a:t>.</a:t>
            </a:r>
            <a:r>
              <a:rPr altLang="id" sz="2800" lang="en-US">
                <a:solidFill>
                  <a:srgbClr val="000000"/>
                </a:solidFill>
              </a:rPr>
              <a:t> </a:t>
            </a:r>
            <a:r>
              <a:rPr altLang="id" sz="2800" lang="en-US">
                <a:solidFill>
                  <a:srgbClr val="000000"/>
                </a:solidFill>
              </a:rPr>
              <a:t>H</a:t>
            </a:r>
            <a:r>
              <a:rPr altLang="id" sz="2800" lang="en-US">
                <a:solidFill>
                  <a:srgbClr val="000000"/>
                </a:solidFill>
              </a:rPr>
              <a:t>i</a:t>
            </a:r>
            <a:r>
              <a:rPr altLang="id" sz="2800" lang="en-US">
                <a:solidFill>
                  <a:srgbClr val="000000"/>
                </a:solidFill>
              </a:rPr>
              <a:t>n</a:t>
            </a:r>
            <a:r>
              <a:rPr altLang="id" sz="2800" lang="en-US">
                <a:solidFill>
                  <a:srgbClr val="000000"/>
                </a:solidFill>
              </a:rPr>
              <a:t>d</a:t>
            </a:r>
            <a:r>
              <a:rPr altLang="id" sz="2800" lang="en-US">
                <a:solidFill>
                  <a:srgbClr val="000000"/>
                </a:solidFill>
              </a:rPr>
              <a:t>u</a:t>
            </a:r>
            <a:endParaRPr sz="2800" lang="in-ID">
              <a:solidFill>
                <a:srgbClr val="000000"/>
              </a:solidFill>
            </a:endParaRPr>
          </a:p>
          <a:p>
            <a:r>
              <a:rPr altLang="id" sz="2800" lang="en-US">
                <a:solidFill>
                  <a:srgbClr val="000000"/>
                </a:solidFill>
              </a:rPr>
              <a:t>5</a:t>
            </a:r>
            <a:r>
              <a:rPr altLang="id" sz="2800" lang="en-US">
                <a:solidFill>
                  <a:srgbClr val="000000"/>
                </a:solidFill>
              </a:rPr>
              <a:t>.</a:t>
            </a:r>
            <a:r>
              <a:rPr altLang="id" sz="2800" lang="en-US">
                <a:solidFill>
                  <a:srgbClr val="000000"/>
                </a:solidFill>
              </a:rPr>
              <a:t> </a:t>
            </a:r>
            <a:r>
              <a:rPr altLang="id" sz="2800" lang="en-US">
                <a:solidFill>
                  <a:srgbClr val="000000"/>
                </a:solidFill>
              </a:rPr>
              <a:t>B</a:t>
            </a:r>
            <a:r>
              <a:rPr altLang="id" sz="2800" lang="en-US">
                <a:solidFill>
                  <a:srgbClr val="000000"/>
                </a:solidFill>
              </a:rPr>
              <a:t>u</a:t>
            </a:r>
            <a:r>
              <a:rPr altLang="id" sz="2800" lang="en-US">
                <a:solidFill>
                  <a:srgbClr val="000000"/>
                </a:solidFill>
              </a:rPr>
              <a:t>d</a:t>
            </a:r>
            <a:r>
              <a:rPr altLang="id" sz="2800" lang="en-US">
                <a:solidFill>
                  <a:srgbClr val="000000"/>
                </a:solidFill>
              </a:rPr>
              <a:t>h</a:t>
            </a:r>
            <a:r>
              <a:rPr altLang="id" sz="2800" lang="en-US">
                <a:solidFill>
                  <a:srgbClr val="000000"/>
                </a:solidFill>
              </a:rPr>
              <a:t>a</a:t>
            </a:r>
            <a:endParaRPr sz="2800" lang="in-ID">
              <a:solidFill>
                <a:srgbClr val="000000"/>
              </a:solidFill>
            </a:endParaRPr>
          </a:p>
          <a:p>
            <a:r>
              <a:rPr altLang="id" sz="2800" lang="en-US">
                <a:solidFill>
                  <a:srgbClr val="000000"/>
                </a:solidFill>
              </a:rPr>
              <a:t>6</a:t>
            </a:r>
            <a:r>
              <a:rPr altLang="id" sz="2800" lang="en-US">
                <a:solidFill>
                  <a:srgbClr val="000000"/>
                </a:solidFill>
              </a:rPr>
              <a:t>.</a:t>
            </a:r>
            <a:r>
              <a:rPr altLang="id" sz="2800" lang="en-US">
                <a:solidFill>
                  <a:srgbClr val="000000"/>
                </a:solidFill>
              </a:rPr>
              <a:t> </a:t>
            </a:r>
            <a:r>
              <a:rPr altLang="id" sz="2800" lang="en-US">
                <a:solidFill>
                  <a:srgbClr val="000000"/>
                </a:solidFill>
              </a:rPr>
              <a:t>A</a:t>
            </a:r>
            <a:r>
              <a:rPr altLang="id" sz="2800" lang="en-US">
                <a:solidFill>
                  <a:srgbClr val="000000"/>
                </a:solidFill>
              </a:rPr>
              <a:t>g</a:t>
            </a:r>
            <a:r>
              <a:rPr altLang="id" sz="2800" lang="en-US">
                <a:solidFill>
                  <a:srgbClr val="000000"/>
                </a:solidFill>
              </a:rPr>
              <a:t>a</a:t>
            </a:r>
            <a:r>
              <a:rPr altLang="id" sz="2800" lang="en-US">
                <a:solidFill>
                  <a:srgbClr val="000000"/>
                </a:solidFill>
              </a:rPr>
              <a:t>m</a:t>
            </a:r>
            <a:r>
              <a:rPr altLang="id" sz="2800" lang="en-US">
                <a:solidFill>
                  <a:srgbClr val="000000"/>
                </a:solidFill>
              </a:rPr>
              <a:t>a</a:t>
            </a:r>
            <a:r>
              <a:rPr altLang="id" sz="2800" lang="en-US">
                <a:solidFill>
                  <a:srgbClr val="000000"/>
                </a:solidFill>
              </a:rPr>
              <a:t> </a:t>
            </a:r>
            <a:r>
              <a:rPr altLang="id" sz="2800" lang="en-US">
                <a:solidFill>
                  <a:srgbClr val="000000"/>
                </a:solidFill>
              </a:rPr>
              <a:t>t</a:t>
            </a:r>
            <a:r>
              <a:rPr altLang="id" sz="2800" lang="en-US">
                <a:solidFill>
                  <a:srgbClr val="000000"/>
                </a:solidFill>
              </a:rPr>
              <a:t>r</a:t>
            </a:r>
            <a:r>
              <a:rPr altLang="id" sz="2800" lang="en-US">
                <a:solidFill>
                  <a:srgbClr val="000000"/>
                </a:solidFill>
              </a:rPr>
              <a:t>a</a:t>
            </a:r>
            <a:r>
              <a:rPr altLang="id" sz="2800" lang="en-US">
                <a:solidFill>
                  <a:srgbClr val="000000"/>
                </a:solidFill>
              </a:rPr>
              <a:t>d</a:t>
            </a:r>
            <a:r>
              <a:rPr altLang="id" sz="2800" lang="en-US">
                <a:solidFill>
                  <a:srgbClr val="000000"/>
                </a:solidFill>
              </a:rPr>
              <a:t>i</a:t>
            </a:r>
            <a:r>
              <a:rPr altLang="id" sz="2800" lang="en-US">
                <a:solidFill>
                  <a:srgbClr val="000000"/>
                </a:solidFill>
              </a:rPr>
              <a:t>s</a:t>
            </a:r>
            <a:r>
              <a:rPr altLang="id" sz="2800" lang="en-US">
                <a:solidFill>
                  <a:srgbClr val="000000"/>
                </a:solidFill>
              </a:rPr>
              <a:t>i</a:t>
            </a:r>
            <a:r>
              <a:rPr altLang="id" sz="2800" lang="en-US">
                <a:solidFill>
                  <a:srgbClr val="000000"/>
                </a:solidFill>
              </a:rPr>
              <a:t> </a:t>
            </a:r>
            <a:r>
              <a:rPr altLang="id" sz="2800" lang="en-US">
                <a:solidFill>
                  <a:srgbClr val="000000"/>
                </a:solidFill>
              </a:rPr>
              <a:t>T</a:t>
            </a:r>
            <a:r>
              <a:rPr altLang="id" sz="2800" lang="en-US">
                <a:solidFill>
                  <a:srgbClr val="000000"/>
                </a:solidFill>
              </a:rPr>
              <a:t>i</a:t>
            </a:r>
            <a:r>
              <a:rPr altLang="id" sz="2800" lang="en-US">
                <a:solidFill>
                  <a:srgbClr val="000000"/>
                </a:solidFill>
              </a:rPr>
              <a:t>o</a:t>
            </a:r>
            <a:r>
              <a:rPr altLang="id" sz="2800" lang="en-US">
                <a:solidFill>
                  <a:srgbClr val="000000"/>
                </a:solidFill>
              </a:rPr>
              <a:t>n</a:t>
            </a:r>
            <a:r>
              <a:rPr altLang="id" sz="2800" lang="en-US">
                <a:solidFill>
                  <a:srgbClr val="000000"/>
                </a:solidFill>
              </a:rPr>
              <a:t>g</a:t>
            </a:r>
            <a:r>
              <a:rPr altLang="id" sz="2800" lang="en-US">
                <a:solidFill>
                  <a:srgbClr val="000000"/>
                </a:solidFill>
              </a:rPr>
              <a:t>h</a:t>
            </a:r>
            <a:r>
              <a:rPr altLang="id" sz="2800" lang="en-US">
                <a:solidFill>
                  <a:srgbClr val="000000"/>
                </a:solidFill>
              </a:rPr>
              <a:t>o</a:t>
            </a:r>
            <a:r>
              <a:rPr altLang="id" sz="2800" lang="en-US">
                <a:solidFill>
                  <a:srgbClr val="000000"/>
                </a:solidFill>
              </a:rPr>
              <a:t>a</a:t>
            </a:r>
            <a:endParaRPr sz="2800" lang="in-ID">
              <a:solidFill>
                <a:srgbClr val="000000"/>
              </a:solidFill>
            </a:endParaRPr>
          </a:p>
          <a:p>
            <a:r>
              <a:rPr altLang="id" sz="2800" lang="en-US">
                <a:solidFill>
                  <a:srgbClr val="000000"/>
                </a:solidFill>
              </a:rPr>
              <a:t>7</a:t>
            </a:r>
            <a:r>
              <a:rPr altLang="id" sz="2800" lang="en-US">
                <a:solidFill>
                  <a:srgbClr val="000000"/>
                </a:solidFill>
              </a:rPr>
              <a:t>.</a:t>
            </a:r>
            <a:r>
              <a:rPr altLang="id" sz="2800" lang="en-US">
                <a:solidFill>
                  <a:srgbClr val="000000"/>
                </a:solidFill>
              </a:rPr>
              <a:t> </a:t>
            </a:r>
            <a:r>
              <a:rPr altLang="id" sz="2800" lang="en-US">
                <a:solidFill>
                  <a:srgbClr val="000000"/>
                </a:solidFill>
              </a:rPr>
              <a:t>Y</a:t>
            </a:r>
            <a:r>
              <a:rPr altLang="id" sz="2800" lang="en-US">
                <a:solidFill>
                  <a:srgbClr val="000000"/>
                </a:solidFill>
              </a:rPr>
              <a:t>a</a:t>
            </a:r>
            <a:r>
              <a:rPr altLang="id" sz="2800" lang="en-US">
                <a:solidFill>
                  <a:srgbClr val="000000"/>
                </a:solidFill>
              </a:rPr>
              <a:t>h</a:t>
            </a:r>
            <a:r>
              <a:rPr altLang="id" sz="2800" lang="en-US">
                <a:solidFill>
                  <a:srgbClr val="000000"/>
                </a:solidFill>
              </a:rPr>
              <a:t>u</a:t>
            </a:r>
            <a:r>
              <a:rPr altLang="id" sz="2800" lang="en-US">
                <a:solidFill>
                  <a:srgbClr val="000000"/>
                </a:solidFill>
              </a:rPr>
              <a:t>d</a:t>
            </a:r>
            <a:r>
              <a:rPr altLang="id" sz="2800" lang="en-US">
                <a:solidFill>
                  <a:srgbClr val="000000"/>
                </a:solidFill>
              </a:rPr>
              <a:t>i</a:t>
            </a:r>
            <a:endParaRPr sz="2800" lang="in-ID">
              <a:solidFill>
                <a:srgbClr val="000000"/>
              </a:solidFill>
            </a:endParaRPr>
          </a:p>
          <a:p>
            <a:r>
              <a:rPr altLang="id" sz="2800" lang="en-US">
                <a:solidFill>
                  <a:srgbClr val="000000"/>
                </a:solidFill>
              </a:rPr>
              <a:t>8</a:t>
            </a:r>
            <a:r>
              <a:rPr altLang="id" sz="2800" lang="en-US">
                <a:solidFill>
                  <a:srgbClr val="000000"/>
                </a:solidFill>
              </a:rPr>
              <a:t>.</a:t>
            </a:r>
            <a:r>
              <a:rPr altLang="id" sz="2800" lang="en-US">
                <a:solidFill>
                  <a:srgbClr val="000000"/>
                </a:solidFill>
              </a:rPr>
              <a:t> </a:t>
            </a:r>
            <a:r>
              <a:rPr altLang="id" sz="2800" lang="en-US">
                <a:solidFill>
                  <a:srgbClr val="000000"/>
                </a:solidFill>
              </a:rPr>
              <a:t>S</a:t>
            </a:r>
            <a:r>
              <a:rPr altLang="id" sz="2800" lang="en-US">
                <a:solidFill>
                  <a:srgbClr val="000000"/>
                </a:solidFill>
              </a:rPr>
              <a:t>h</a:t>
            </a:r>
            <a:r>
              <a:rPr altLang="id" sz="2800" lang="en-US">
                <a:solidFill>
                  <a:srgbClr val="000000"/>
                </a:solidFill>
              </a:rPr>
              <a:t>i</a:t>
            </a:r>
            <a:r>
              <a:rPr altLang="id" sz="2800" lang="en-US">
                <a:solidFill>
                  <a:srgbClr val="000000"/>
                </a:solidFill>
              </a:rPr>
              <a:t>n</a:t>
            </a:r>
            <a:r>
              <a:rPr altLang="id" sz="2800" lang="en-US">
                <a:solidFill>
                  <a:srgbClr val="000000"/>
                </a:solidFill>
              </a:rPr>
              <a:t>t</a:t>
            </a:r>
            <a:r>
              <a:rPr altLang="id" sz="2800" lang="en-US">
                <a:solidFill>
                  <a:srgbClr val="000000"/>
                </a:solidFill>
              </a:rPr>
              <a:t>o</a:t>
            </a:r>
            <a:r>
              <a:rPr altLang="id" sz="2800" lang="en-US">
                <a:solidFill>
                  <a:srgbClr val="000000"/>
                </a:solidFill>
              </a:rPr>
              <a:t> </a:t>
            </a:r>
            <a:r>
              <a:rPr altLang="id" sz="2800" lang="en-US">
                <a:solidFill>
                  <a:srgbClr val="000000"/>
                </a:solidFill>
              </a:rPr>
              <a:t> </a:t>
            </a:r>
            <a:r>
              <a:rPr altLang="id" sz="2800" lang="en-US">
                <a:solidFill>
                  <a:srgbClr val="000000"/>
                </a:solidFill>
              </a:rPr>
              <a:t> </a:t>
            </a:r>
            <a:r>
              <a:rPr altLang="id" sz="2800" lang="en-US">
                <a:solidFill>
                  <a:srgbClr val="000000"/>
                </a:solidFill>
              </a:rPr>
              <a:t> </a:t>
            </a:r>
            <a:r>
              <a:rPr altLang="id" sz="2800" lang="en-US">
                <a:solidFill>
                  <a:srgbClr val="000000"/>
                </a:solidFill>
              </a:rPr>
              <a:t> </a:t>
            </a:r>
            <a:endParaRPr sz="2800" lang="in-ID">
              <a:solidFill>
                <a:srgbClr val="000000"/>
              </a:solidFill>
            </a:endParaRPr>
          </a:p>
        </p:txBody>
      </p:sp>
      <p:sp>
        <p:nvSpPr>
          <p:cNvPr id="1048707" name=""/>
          <p:cNvSpPr txBox="1"/>
          <p:nvPr/>
        </p:nvSpPr>
        <p:spPr>
          <a:xfrm>
            <a:off x="5222283" y="1119298"/>
            <a:ext cx="3653424" cy="929640"/>
          </a:xfrm>
          <a:prstGeom prst="rect"/>
        </p:spPr>
        <p:txBody>
          <a:bodyPr rtlCol="0" wrap="square">
            <a:spAutoFit/>
          </a:bodyPr>
          <a:p>
            <a:r>
              <a:rPr altLang="id" sz="2800" lang="en-US">
                <a:solidFill>
                  <a:srgbClr val="000000"/>
                </a:solidFill>
              </a:rPr>
              <a:t>9</a:t>
            </a:r>
            <a:r>
              <a:rPr altLang="id" sz="2800" lang="en-US">
                <a:solidFill>
                  <a:srgbClr val="000000"/>
                </a:solidFill>
              </a:rPr>
              <a:t>.</a:t>
            </a:r>
            <a:r>
              <a:rPr altLang="id" sz="2800" lang="en-US">
                <a:solidFill>
                  <a:srgbClr val="000000"/>
                </a:solidFill>
              </a:rPr>
              <a:t> </a:t>
            </a:r>
            <a:r>
              <a:rPr altLang="id" sz="2800" lang="en-US">
                <a:solidFill>
                  <a:srgbClr val="000000"/>
                </a:solidFill>
              </a:rPr>
              <a:t>K</a:t>
            </a:r>
            <a:r>
              <a:rPr altLang="id" sz="2800" lang="en-US">
                <a:solidFill>
                  <a:srgbClr val="000000"/>
                </a:solidFill>
              </a:rPr>
              <a:t>o</a:t>
            </a:r>
            <a:r>
              <a:rPr altLang="id" sz="2800" lang="en-US">
                <a:solidFill>
                  <a:srgbClr val="000000"/>
                </a:solidFill>
              </a:rPr>
              <a:t>n</a:t>
            </a:r>
            <a:r>
              <a:rPr altLang="id" sz="2800" lang="en-US">
                <a:solidFill>
                  <a:srgbClr val="000000"/>
                </a:solidFill>
              </a:rPr>
              <a:t>g</a:t>
            </a:r>
            <a:r>
              <a:rPr altLang="id" sz="2800" lang="en-US">
                <a:solidFill>
                  <a:srgbClr val="000000"/>
                </a:solidFill>
              </a:rPr>
              <a:t>h</a:t>
            </a:r>
            <a:r>
              <a:rPr altLang="id" sz="2800" lang="en-US">
                <a:solidFill>
                  <a:srgbClr val="000000"/>
                </a:solidFill>
              </a:rPr>
              <a:t>u</a:t>
            </a:r>
            <a:r>
              <a:rPr altLang="id" sz="2800" lang="en-US">
                <a:solidFill>
                  <a:srgbClr val="000000"/>
                </a:solidFill>
              </a:rPr>
              <a:t>c</a:t>
            </a:r>
            <a:r>
              <a:rPr altLang="id" sz="2800" lang="en-US">
                <a:solidFill>
                  <a:srgbClr val="000000"/>
                </a:solidFill>
              </a:rPr>
              <a:t>u</a:t>
            </a:r>
            <a:endParaRPr sz="2800" lang="in-ID">
              <a:solidFill>
                <a:srgbClr val="000000"/>
              </a:solidFill>
            </a:endParaRPr>
          </a:p>
          <a:p>
            <a:r>
              <a:rPr altLang="id" sz="2800" lang="en-US">
                <a:solidFill>
                  <a:srgbClr val="000000"/>
                </a:solidFill>
              </a:rPr>
              <a:t>1</a:t>
            </a:r>
            <a:r>
              <a:rPr altLang="id" sz="2800" lang="en-US">
                <a:solidFill>
                  <a:srgbClr val="000000"/>
                </a:solidFill>
              </a:rPr>
              <a:t>0</a:t>
            </a:r>
            <a:r>
              <a:rPr altLang="id" sz="2800" lang="en-US">
                <a:solidFill>
                  <a:srgbClr val="000000"/>
                </a:solidFill>
              </a:rPr>
              <a:t>.</a:t>
            </a:r>
            <a:r>
              <a:rPr altLang="id" sz="2800" lang="en-US">
                <a:solidFill>
                  <a:srgbClr val="000000"/>
                </a:solidFill>
              </a:rPr>
              <a:t> </a:t>
            </a:r>
            <a:r>
              <a:rPr altLang="id" sz="2800" lang="en-US">
                <a:solidFill>
                  <a:srgbClr val="000000"/>
                </a:solidFill>
              </a:rPr>
              <a:t>S</a:t>
            </a:r>
            <a:r>
              <a:rPr altLang="id" sz="2800" lang="en-US">
                <a:solidFill>
                  <a:srgbClr val="000000"/>
                </a:solidFill>
              </a:rPr>
              <a:t>p</a:t>
            </a:r>
            <a:r>
              <a:rPr altLang="id" sz="2800" lang="en-US">
                <a:solidFill>
                  <a:srgbClr val="000000"/>
                </a:solidFill>
              </a:rPr>
              <a:t>i</a:t>
            </a:r>
            <a:r>
              <a:rPr altLang="id" sz="2800" lang="en-US">
                <a:solidFill>
                  <a:srgbClr val="000000"/>
                </a:solidFill>
              </a:rPr>
              <a:t>r</a:t>
            </a:r>
            <a:r>
              <a:rPr altLang="id" sz="2800" lang="en-US">
                <a:solidFill>
                  <a:srgbClr val="000000"/>
                </a:solidFill>
              </a:rPr>
              <a:t>i</a:t>
            </a:r>
            <a:r>
              <a:rPr altLang="id" sz="2800" lang="en-US">
                <a:solidFill>
                  <a:srgbClr val="000000"/>
                </a:solidFill>
              </a:rPr>
              <a:t>t</a:t>
            </a:r>
            <a:r>
              <a:rPr altLang="id" sz="2800" lang="en-US">
                <a:solidFill>
                  <a:srgbClr val="000000"/>
                </a:solidFill>
              </a:rPr>
              <a:t>i</a:t>
            </a:r>
            <a:r>
              <a:rPr altLang="id" sz="2800" lang="en-US">
                <a:solidFill>
                  <a:srgbClr val="000000"/>
                </a:solidFill>
              </a:rPr>
              <a:t>s</a:t>
            </a:r>
            <a:r>
              <a:rPr altLang="id" sz="2800" lang="en-US">
                <a:solidFill>
                  <a:srgbClr val="000000"/>
                </a:solidFill>
              </a:rPr>
              <a:t>m</a:t>
            </a:r>
            <a:r>
              <a:rPr altLang="id" sz="2800" lang="en-US">
                <a:solidFill>
                  <a:srgbClr val="000000"/>
                </a:solidFill>
              </a:rPr>
              <a:t>e</a:t>
            </a:r>
            <a:r>
              <a:rPr altLang="id" sz="2800" lang="en-US">
                <a:solidFill>
                  <a:srgbClr val="000000"/>
                </a:solidFill>
              </a:rPr>
              <a:t> </a:t>
            </a:r>
            <a:r>
              <a:rPr altLang="id" sz="2800" lang="en-US">
                <a:solidFill>
                  <a:srgbClr val="000000"/>
                </a:solidFill>
              </a:rPr>
              <a:t> </a:t>
            </a:r>
            <a:endParaRPr sz="2800" lang="in-ID">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0" name="Shape 598"/>
        <p:cNvGrpSpPr/>
        <p:nvPr/>
      </p:nvGrpSpPr>
      <p:grpSpPr>
        <a:xfrm>
          <a:off x="0" y="0"/>
          <a:ext cx="0" cy="0"/>
          <a:chOff x="0" y="0"/>
          <a:chExt cx="0" cy="0"/>
        </a:xfrm>
      </p:grpSpPr>
      <p:sp>
        <p:nvSpPr>
          <p:cNvPr id="1048654" name="Google Shape;599;p39"/>
          <p:cNvSpPr txBox="1"/>
          <p:nvPr>
            <p:ph type="title"/>
          </p:nvPr>
        </p:nvSpPr>
        <p:spPr>
          <a:xfrm>
            <a:off x="607863" y="431217"/>
            <a:ext cx="7795800" cy="730800"/>
          </a:xfrm>
          <a:prstGeom prst="rect"/>
        </p:spPr>
        <p:txBody>
          <a:bodyPr anchor="t" anchorCtr="0" bIns="91425" lIns="91425" rIns="91425" spcFirstLastPara="1" tIns="91425" wrap="square">
            <a:noAutofit/>
          </a:bodyPr>
          <a:p>
            <a:pPr algn="l" indent="0" lvl="0" marL="0" rtl="0">
              <a:spcBef>
                <a:spcPts val="0"/>
              </a:spcBef>
              <a:spcAft>
                <a:spcPts val="0"/>
              </a:spcAft>
              <a:buNone/>
            </a:pPr>
            <a:r>
              <a:rPr altLang="id" lang="en-US"/>
              <a:t>A</a:t>
            </a:r>
            <a:r>
              <a:rPr altLang="id" lang="en-US"/>
              <a:t>s</a:t>
            </a:r>
            <a:r>
              <a:rPr altLang="id" lang="en-US"/>
              <a:t>a</a:t>
            </a:r>
            <a:r>
              <a:rPr altLang="id" lang="en-US"/>
              <a:t>l</a:t>
            </a:r>
            <a:r>
              <a:rPr altLang="id" lang="en-US"/>
              <a:t> </a:t>
            </a:r>
            <a:r>
              <a:rPr altLang="id" lang="en-US"/>
              <a:t>u</a:t>
            </a:r>
            <a:r>
              <a:rPr altLang="id" lang="en-US"/>
              <a:t>s</a:t>
            </a:r>
            <a:r>
              <a:rPr altLang="id" lang="en-US"/>
              <a:t>u</a:t>
            </a:r>
            <a:r>
              <a:rPr altLang="id" lang="en-US"/>
              <a:t>l</a:t>
            </a:r>
            <a:r>
              <a:rPr altLang="id" lang="en-US"/>
              <a:t> </a:t>
            </a:r>
            <a:r>
              <a:rPr altLang="id" lang="en-US"/>
              <a:t>A</a:t>
            </a:r>
            <a:r>
              <a:rPr altLang="id" lang="en-US"/>
              <a:t>g</a:t>
            </a:r>
            <a:r>
              <a:rPr altLang="id" lang="en-US"/>
              <a:t>a</a:t>
            </a:r>
            <a:r>
              <a:rPr altLang="id" lang="en-US"/>
              <a:t>m</a:t>
            </a:r>
            <a:r>
              <a:rPr altLang="id" lang="en-US"/>
              <a:t>a</a:t>
            </a:r>
            <a:r>
              <a:rPr altLang="id" lang="en-US"/>
              <a:t> </a:t>
            </a:r>
            <a:r>
              <a:rPr altLang="id" lang="en-US"/>
              <a:t>I</a:t>
            </a:r>
            <a:r>
              <a:rPr altLang="id" lang="en-US"/>
              <a:t>s</a:t>
            </a:r>
            <a:r>
              <a:rPr altLang="id" lang="en-US"/>
              <a:t>l</a:t>
            </a:r>
            <a:r>
              <a:rPr altLang="id" lang="en-US"/>
              <a:t>a</a:t>
            </a:r>
            <a:r>
              <a:rPr altLang="id" lang="en-US"/>
              <a:t>m</a:t>
            </a:r>
            <a:endParaRPr altLang="en-US" lang="zh-CN"/>
          </a:p>
        </p:txBody>
      </p:sp>
      <p:grpSp>
        <p:nvGrpSpPr>
          <p:cNvPr id="71" name="Google Shape;620;p39"/>
          <p:cNvGrpSpPr/>
          <p:nvPr/>
        </p:nvGrpSpPr>
        <p:grpSpPr>
          <a:xfrm>
            <a:off x="211167" y="4675807"/>
            <a:ext cx="1062523" cy="467693"/>
            <a:chOff x="5285028" y="2337803"/>
            <a:chExt cx="1158948" cy="467693"/>
          </a:xfrm>
        </p:grpSpPr>
        <p:grpSp>
          <p:nvGrpSpPr>
            <p:cNvPr id="72" name="Google Shape;621;p39"/>
            <p:cNvGrpSpPr/>
            <p:nvPr/>
          </p:nvGrpSpPr>
          <p:grpSpPr>
            <a:xfrm>
              <a:off x="5285028" y="2491151"/>
              <a:ext cx="1095082" cy="200852"/>
              <a:chOff x="5953575" y="2624425"/>
              <a:chExt cx="1507754" cy="151850"/>
            </a:xfrm>
          </p:grpSpPr>
          <p:sp>
            <p:nvSpPr>
              <p:cNvPr id="1048655" name="Google Shape;622;p39"/>
              <p:cNvSpPr/>
              <p:nvPr/>
            </p:nvSpPr>
            <p:spPr>
              <a:xfrm>
                <a:off x="5955475" y="2724025"/>
                <a:ext cx="1460947" cy="52250"/>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656" name="Google Shape;623;p39"/>
              <p:cNvSpPr/>
              <p:nvPr/>
            </p:nvSpPr>
            <p:spPr>
              <a:xfrm>
                <a:off x="5953575" y="2624425"/>
                <a:ext cx="1507754" cy="53041"/>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a:noFill/>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grpSp>
          <p:nvGrpSpPr>
            <p:cNvPr id="73" name="Google Shape;624;p39"/>
            <p:cNvGrpSpPr/>
            <p:nvPr/>
          </p:nvGrpSpPr>
          <p:grpSpPr>
            <a:xfrm>
              <a:off x="6333207" y="2337803"/>
              <a:ext cx="110770" cy="467693"/>
              <a:chOff x="6014539" y="2508499"/>
              <a:chExt cx="305319" cy="353590"/>
            </a:xfrm>
          </p:grpSpPr>
          <p:sp>
            <p:nvSpPr>
              <p:cNvPr id="1048657" name="Google Shape;625;p39"/>
              <p:cNvSpPr/>
              <p:nvPr/>
            </p:nvSpPr>
            <p:spPr>
              <a:xfrm rot="9422034">
                <a:off x="6013644" y="2757322"/>
                <a:ext cx="279789" cy="52253"/>
              </a:xfrm>
              <a:custGeom>
                <a:avLst/>
                <a:ah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rgbClr val="97D5EA"/>
              </a:solidFill>
              <a:ln w="19050" cap="flat" cmpd="sng">
                <a:solidFill>
                  <a:srgbClr val="97D5EA"/>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sp>
            <p:nvSpPr>
              <p:cNvPr id="1048658" name="Google Shape;626;p39"/>
              <p:cNvSpPr/>
              <p:nvPr/>
            </p:nvSpPr>
            <p:spPr>
              <a:xfrm rot="-9000092">
                <a:off x="6025998" y="2580128"/>
                <a:ext cx="300744" cy="53040"/>
              </a:xfrm>
              <a:custGeom>
                <a:avLst/>
                <a:ah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rgbClr val="97D5EA"/>
              </a:solidFill>
              <a:ln w="19050" cap="flat" cmpd="sng">
                <a:solidFill>
                  <a:srgbClr val="97D5EA"/>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endParaRPr>
                  <a:solidFill>
                    <a:srgbClr val="97D5EA"/>
                  </a:solidFill>
                </a:endParaRPr>
              </a:p>
            </p:txBody>
          </p:sp>
        </p:grpSp>
      </p:grpSp>
      <p:sp>
        <p:nvSpPr>
          <p:cNvPr id="1048659" name="Google Shape;627;p39"/>
          <p:cNvSpPr txBox="1"/>
          <p:nvPr/>
        </p:nvSpPr>
        <p:spPr>
          <a:xfrm flipH="1">
            <a:off x="215732" y="1564589"/>
            <a:ext cx="8506336" cy="3058374"/>
          </a:xfrm>
          <a:prstGeom prst="rect"/>
          <a:noFill/>
          <a:ln>
            <a:noFill/>
          </a:ln>
        </p:spPr>
        <p:txBody>
          <a:bodyPr anchor="t" anchorCtr="0" bIns="91425" lIns="91425" rIns="91425" spcFirstLastPara="1" tIns="91425" wrap="square">
            <a:noAutofit/>
          </a:bodyPr>
          <a:p>
            <a:pPr algn="l" indent="0" lvl="0" marL="0" rtl="0">
              <a:spcBef>
                <a:spcPts val="0"/>
              </a:spcBef>
              <a:spcAft>
                <a:spcPts val="0"/>
              </a:spcAft>
              <a:buNone/>
            </a:pPr>
            <a:r>
              <a:rPr altLang="id" b="1" sz="1600" lang="en-US">
                <a:solidFill>
                  <a:srgbClr val="000000"/>
                </a:solidFill>
                <a:latin typeface="Lato"/>
                <a:ea typeface="Lato"/>
                <a:cs typeface="Lato"/>
                <a:sym typeface="Lato"/>
              </a:rPr>
              <a:t> </a:t>
            </a:r>
            <a:r>
              <a:rPr altLang="id" b="1" sz="1600" lang="en-US">
                <a:solidFill>
                  <a:srgbClr val="000000"/>
                </a:solidFill>
                <a:latin typeface="Lato"/>
                <a:ea typeface="Lato"/>
                <a:cs typeface="Lato"/>
                <a:sym typeface="Lato"/>
              </a:rPr>
              <a:t> </a:t>
            </a:r>
            <a:r>
              <a:rPr altLang="id" b="1" sz="1600" lang="en-US">
                <a:solidFill>
                  <a:srgbClr val="000000"/>
                </a:solidFill>
                <a:latin typeface="Lato"/>
                <a:ea typeface="Lato"/>
                <a:cs typeface="Lato"/>
                <a:sym typeface="Lato"/>
              </a:rPr>
              <a:t> </a:t>
            </a:r>
            <a:r>
              <a:rPr altLang="id" b="0" sz="2000" lang="en-US">
                <a:solidFill>
                  <a:srgbClr val="000000"/>
                </a:solidFill>
                <a:latin typeface="Lato"/>
                <a:ea typeface="Lato"/>
                <a:cs typeface="Lato"/>
                <a:sym typeface="Lato"/>
              </a:rPr>
              <a:t>B</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n</a:t>
            </a:r>
            <a:r>
              <a:rPr altLang="id" b="0" sz="2000" lang="en-US">
                <a:solidFill>
                  <a:srgbClr val="000000"/>
                </a:solidFill>
                <a:latin typeface="Lato"/>
                <a:ea typeface="Lato"/>
                <a:cs typeface="Lato"/>
                <a:sym typeface="Lato"/>
              </a:rPr>
              <a:t>y</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k</a:t>
            </a:r>
            <a:r>
              <a:rPr altLang="id" b="0" sz="2000" lang="en-US">
                <a:solidFill>
                  <a:srgbClr val="000000"/>
                </a:solidFill>
                <a:latin typeface="Lato"/>
                <a:ea typeface="Lato"/>
                <a:cs typeface="Lato"/>
                <a:sym typeface="Lato"/>
              </a:rPr>
              <a:t> </a:t>
            </a:r>
            <a:r>
              <a:rPr altLang="id" b="0" sz="2000" lang="en-US">
                <a:solidFill>
                  <a:srgbClr val="000000"/>
                </a:solidFill>
                <a:latin typeface="Lato"/>
                <a:ea typeface="Lato"/>
                <a:cs typeface="Lato"/>
                <a:sym typeface="Lato"/>
              </a:rPr>
              <a:t>s</a:t>
            </a:r>
            <a:r>
              <a:rPr altLang="id" b="0" sz="2000" lang="en-US">
                <a:solidFill>
                  <a:srgbClr val="000000"/>
                </a:solidFill>
                <a:latin typeface="Lato"/>
                <a:ea typeface="Lato"/>
                <a:cs typeface="Lato"/>
                <a:sym typeface="Lato"/>
              </a:rPr>
              <a:t>e</a:t>
            </a:r>
            <a:r>
              <a:rPr altLang="id" b="0" sz="2000" lang="en-US">
                <a:solidFill>
                  <a:srgbClr val="000000"/>
                </a:solidFill>
                <a:latin typeface="Lato"/>
                <a:ea typeface="Lato"/>
                <a:cs typeface="Lato"/>
                <a:sym typeface="Lato"/>
              </a:rPr>
              <a:t>j</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r</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w</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n</a:t>
            </a:r>
            <a:r>
              <a:rPr altLang="id" b="0" sz="2000" lang="en-US">
                <a:solidFill>
                  <a:srgbClr val="000000"/>
                </a:solidFill>
                <a:latin typeface="Lato"/>
                <a:ea typeface="Lato"/>
                <a:cs typeface="Lato"/>
                <a:sym typeface="Lato"/>
              </a:rPr>
              <a:t> </a:t>
            </a:r>
            <a:r>
              <a:rPr altLang="id" b="0" sz="2000" lang="en-US">
                <a:solidFill>
                  <a:srgbClr val="000000"/>
                </a:solidFill>
                <a:latin typeface="Lato"/>
                <a:ea typeface="Lato"/>
                <a:cs typeface="Lato"/>
                <a:sym typeface="Lato"/>
              </a:rPr>
              <a:t>dan pakar agama telah menelusuri kembali asal mula Islam dan menemukan bahwa permulaannya berasal dari Madinah dan Mekah pada awal abad ke-7 </a:t>
            </a:r>
            <a:r>
              <a:rPr altLang="id" b="0" sz="2000" lang="en-US">
                <a:solidFill>
                  <a:srgbClr val="000000"/>
                </a:solidFill>
                <a:latin typeface="Lato"/>
                <a:ea typeface="Lato"/>
                <a:cs typeface="Lato"/>
                <a:sym typeface="Lato"/>
              </a:rPr>
              <a:t>M</a:t>
            </a:r>
            <a:r>
              <a:rPr altLang="id" b="0" sz="2000" lang="en-US">
                <a:solidFill>
                  <a:srgbClr val="000000"/>
                </a:solidFill>
                <a:latin typeface="Lato"/>
                <a:ea typeface="Lato"/>
                <a:cs typeface="Lato"/>
                <a:sym typeface="Lato"/>
              </a:rPr>
              <a:t>,</a:t>
            </a:r>
            <a:r>
              <a:rPr altLang="id" b="0" sz="2000" lang="en-US">
                <a:solidFill>
                  <a:srgbClr val="000000"/>
                </a:solidFill>
                <a:latin typeface="Lato"/>
                <a:ea typeface="Lato"/>
                <a:cs typeface="Lato"/>
                <a:sym typeface="Lato"/>
              </a:rPr>
              <a:t> </a:t>
            </a:r>
            <a:r>
              <a:rPr altLang="id" b="0" sz="2000" lang="en-US">
                <a:solidFill>
                  <a:srgbClr val="000000"/>
                </a:solidFill>
                <a:latin typeface="Lato"/>
                <a:ea typeface="Lato"/>
                <a:cs typeface="Lato"/>
                <a:sym typeface="Lato"/>
              </a:rPr>
              <a:t>sekitar 600 tahun setelah dimulainya agama Kristen</a:t>
            </a:r>
            <a:r>
              <a:rPr altLang="id" b="0" sz="2000" lang="en-US">
                <a:solidFill>
                  <a:srgbClr val="000000"/>
                </a:solidFill>
                <a:latin typeface="Lato"/>
                <a:ea typeface="Lato"/>
                <a:cs typeface="Lato"/>
                <a:sym typeface="Lato"/>
              </a:rPr>
              <a:t>.</a:t>
            </a:r>
            <a:r>
              <a:rPr altLang="id" b="0" sz="2000" lang="en-US">
                <a:solidFill>
                  <a:srgbClr val="000000"/>
                </a:solidFill>
                <a:latin typeface="Lato"/>
                <a:ea typeface="Lato"/>
                <a:cs typeface="Lato"/>
                <a:sym typeface="Lato"/>
              </a:rPr>
              <a:t> </a:t>
            </a:r>
            <a:r>
              <a:rPr altLang="id" b="0" sz="2000" lang="en-US">
                <a:solidFill>
                  <a:srgbClr val="000000"/>
                </a:solidFill>
                <a:latin typeface="Lato"/>
                <a:ea typeface="Lato"/>
                <a:cs typeface="Lato"/>
                <a:sym typeface="Lato"/>
              </a:rPr>
              <a:t>N</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b</a:t>
            </a:r>
            <a:r>
              <a:rPr altLang="id" b="0" sz="2000" lang="en-US">
                <a:solidFill>
                  <a:srgbClr val="000000"/>
                </a:solidFill>
                <a:latin typeface="Lato"/>
                <a:ea typeface="Lato"/>
                <a:cs typeface="Lato"/>
                <a:sym typeface="Lato"/>
              </a:rPr>
              <a:t>i</a:t>
            </a:r>
            <a:r>
              <a:rPr altLang="id" b="0" sz="2000" lang="en-US">
                <a:solidFill>
                  <a:srgbClr val="000000"/>
                </a:solidFill>
                <a:latin typeface="Lato"/>
                <a:ea typeface="Lato"/>
                <a:cs typeface="Lato"/>
                <a:sym typeface="Lato"/>
              </a:rPr>
              <a:t> </a:t>
            </a:r>
            <a:r>
              <a:rPr altLang="id" b="0" sz="2000" lang="en-US">
                <a:solidFill>
                  <a:srgbClr val="000000"/>
                </a:solidFill>
                <a:latin typeface="Lato"/>
                <a:ea typeface="Lato"/>
                <a:cs typeface="Lato"/>
                <a:sym typeface="Lato"/>
              </a:rPr>
              <a:t>Muhammad adalah tokoh penting Islam karena </a:t>
            </a:r>
            <a:r>
              <a:rPr altLang="id" b="0" sz="2000" lang="en-US">
                <a:solidFill>
                  <a:srgbClr val="000000"/>
                </a:solidFill>
                <a:latin typeface="Lato"/>
                <a:ea typeface="Lato"/>
                <a:cs typeface="Lato"/>
                <a:sym typeface="Lato"/>
              </a:rPr>
              <a:t>b</a:t>
            </a:r>
            <a:r>
              <a:rPr altLang="id" b="0" sz="2000" lang="en-US">
                <a:solidFill>
                  <a:srgbClr val="000000"/>
                </a:solidFill>
                <a:latin typeface="Lato"/>
                <a:ea typeface="Lato"/>
                <a:cs typeface="Lato"/>
                <a:sym typeface="Lato"/>
              </a:rPr>
              <a:t>e</a:t>
            </a:r>
            <a:r>
              <a:rPr altLang="id" b="0" sz="2000" lang="en-US">
                <a:solidFill>
                  <a:srgbClr val="000000"/>
                </a:solidFill>
                <a:latin typeface="Lato"/>
                <a:ea typeface="Lato"/>
                <a:cs typeface="Lato"/>
                <a:sym typeface="Lato"/>
              </a:rPr>
              <a:t>l</a:t>
            </a:r>
            <a:r>
              <a:rPr altLang="id" b="0" sz="2000" lang="en-US">
                <a:solidFill>
                  <a:srgbClr val="000000"/>
                </a:solidFill>
                <a:latin typeface="Lato"/>
                <a:ea typeface="Lato"/>
                <a:cs typeface="Lato"/>
                <a:sym typeface="Lato"/>
              </a:rPr>
              <a:t>i</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u</a:t>
            </a:r>
            <a:r>
              <a:rPr altLang="id" b="0" sz="2000" lang="en-US">
                <a:solidFill>
                  <a:srgbClr val="000000"/>
                </a:solidFill>
                <a:latin typeface="Lato"/>
                <a:ea typeface="Lato"/>
                <a:cs typeface="Lato"/>
                <a:sym typeface="Lato"/>
              </a:rPr>
              <a:t>l</a:t>
            </a:r>
            <a:r>
              <a:rPr altLang="id" b="0" sz="2000" lang="en-US">
                <a:solidFill>
                  <a:srgbClr val="000000"/>
                </a:solidFill>
                <a:latin typeface="Lato"/>
                <a:ea typeface="Lato"/>
                <a:cs typeface="Lato"/>
                <a:sym typeface="Lato"/>
              </a:rPr>
              <a:t>a</a:t>
            </a:r>
            <a:r>
              <a:rPr altLang="id" b="0" sz="2000" lang="en-US">
                <a:solidFill>
                  <a:srgbClr val="000000"/>
                </a:solidFill>
                <a:latin typeface="Lato"/>
                <a:ea typeface="Lato"/>
                <a:cs typeface="Lato"/>
                <a:sym typeface="Lato"/>
              </a:rPr>
              <a:t>h</a:t>
            </a:r>
            <a:r>
              <a:rPr altLang="id" b="0" sz="2000" lang="en-US">
                <a:solidFill>
                  <a:srgbClr val="000000"/>
                </a:solidFill>
                <a:latin typeface="Lato"/>
                <a:ea typeface="Lato"/>
                <a:cs typeface="Lato"/>
                <a:sym typeface="Lato"/>
              </a:rPr>
              <a:t> yang menerima kunjungan malaikat yang mendorongnya untuk mendikte Alquran. Alquran adalah kitab suci agama Islam dan diyakini sebagai kata-kata Allah yang sudah ada sebelumnya dan sempurna.</a:t>
            </a:r>
            <a:r>
              <a:rPr altLang="id" b="0" sz="2000" lang="en-US">
                <a:solidFill>
                  <a:srgbClr val="000000"/>
                </a:solidFill>
                <a:latin typeface="Lato"/>
                <a:ea typeface="Lato"/>
                <a:cs typeface="Lato"/>
                <a:sym typeface="Lato"/>
              </a:rPr>
              <a:t> </a:t>
            </a:r>
            <a:endParaRPr b="1" sz="2000">
              <a:solidFill>
                <a:srgbClr val="000000"/>
              </a:solidFill>
              <a:latin typeface="Lato"/>
              <a:ea typeface="Lato"/>
              <a:cs typeface="Lato"/>
              <a:sym typeface="Lato"/>
            </a:endParaRPr>
          </a:p>
          <a:p>
            <a:pPr algn="l" indent="0" lvl="0" marL="0" rtl="0">
              <a:spcBef>
                <a:spcPts val="0"/>
              </a:spcBef>
              <a:spcAft>
                <a:spcPts val="0"/>
              </a:spcAft>
              <a:buNone/>
            </a:pPr>
            <a:r>
              <a:rPr altLang="id" b="0" sz="2000" lang="en-US">
                <a:solidFill>
                  <a:srgbClr val="000000"/>
                </a:solidFill>
                <a:latin typeface="Lato"/>
                <a:ea typeface="Lato"/>
                <a:cs typeface="Lato"/>
                <a:sym typeface="Lato"/>
              </a:rPr>
              <a:t> </a:t>
            </a:r>
            <a:r>
              <a:rPr altLang="id" b="1" sz="1600" lang="en-US">
                <a:solidFill>
                  <a:srgbClr val="000000"/>
                </a:solidFill>
                <a:latin typeface="Lato"/>
                <a:ea typeface="Lato"/>
                <a:cs typeface="Lato"/>
                <a:sym typeface="Lato"/>
              </a:rPr>
              <a:t> </a:t>
            </a:r>
            <a:endParaRPr b="1" sz="1600">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3" name="Shape 789"/>
        <p:cNvGrpSpPr/>
        <p:nvPr/>
      </p:nvGrpSpPr>
      <p:grpSpPr>
        <a:xfrm>
          <a:off x="0" y="0"/>
          <a:ext cx="0" cy="0"/>
          <a:chOff x="0" y="0"/>
          <a:chExt cx="0" cy="0"/>
        </a:xfrm>
      </p:grpSpPr>
      <p:sp>
        <p:nvSpPr>
          <p:cNvPr id="1048603" name="Google Shape;790;p49"/>
          <p:cNvSpPr txBox="1"/>
          <p:nvPr>
            <p:ph type="title"/>
          </p:nvPr>
        </p:nvSpPr>
        <p:spPr>
          <a:xfrm>
            <a:off x="604798" y="438121"/>
            <a:ext cx="7823400" cy="572700"/>
          </a:xfrm>
          <a:prstGeom prst="rect"/>
        </p:spPr>
        <p:txBody>
          <a:bodyPr anchor="t" anchorCtr="0" bIns="91425" lIns="91425" rIns="91425" spcFirstLastPara="1" tIns="91425" wrap="square">
            <a:noAutofit/>
          </a:bodyPr>
          <a:p>
            <a:pPr algn="l" indent="0" lvl="0" marL="0" rtl="0">
              <a:spcBef>
                <a:spcPts val="0"/>
              </a:spcBef>
              <a:spcAft>
                <a:spcPts val="0"/>
              </a:spcAft>
              <a:buClr>
                <a:schemeClr val="dk1"/>
              </a:buClr>
              <a:buSzPts val="1100"/>
              <a:buFont typeface="Arial"/>
              <a:buNone/>
            </a:pPr>
            <a:r>
              <a:rPr altLang="id" lang="en-US"/>
              <a:t>R</a:t>
            </a:r>
            <a:r>
              <a:rPr altLang="id" lang="en-US"/>
              <a:t>u</a:t>
            </a:r>
            <a:r>
              <a:rPr altLang="id" lang="en-US"/>
              <a:t>k</a:t>
            </a:r>
            <a:r>
              <a:rPr altLang="id" lang="en-US"/>
              <a:t>u</a:t>
            </a:r>
            <a:r>
              <a:rPr altLang="id" lang="en-US"/>
              <a:t>n</a:t>
            </a:r>
            <a:r>
              <a:rPr altLang="id" lang="en-US"/>
              <a:t> </a:t>
            </a:r>
            <a:r>
              <a:rPr altLang="id" lang="en-US"/>
              <a:t>I</a:t>
            </a:r>
            <a:r>
              <a:rPr altLang="id" lang="en-US"/>
              <a:t>m</a:t>
            </a:r>
            <a:r>
              <a:rPr altLang="id" lang="en-US"/>
              <a:t>a</a:t>
            </a:r>
            <a:r>
              <a:rPr altLang="id" lang="en-US"/>
              <a:t>n</a:t>
            </a:r>
            <a:r>
              <a:rPr altLang="id" lang="en-US"/>
              <a:t> </a:t>
            </a:r>
            <a:r>
              <a:rPr altLang="id" lang="en-US"/>
              <a:t>d</a:t>
            </a:r>
            <a:r>
              <a:rPr altLang="id" lang="en-US"/>
              <a:t>a</a:t>
            </a:r>
            <a:r>
              <a:rPr altLang="id" lang="en-US"/>
              <a:t>l</a:t>
            </a:r>
            <a:r>
              <a:rPr altLang="id" lang="en-US"/>
              <a:t>a</a:t>
            </a:r>
            <a:r>
              <a:rPr altLang="id" lang="en-US"/>
              <a:t>m</a:t>
            </a:r>
            <a:r>
              <a:rPr altLang="id" lang="en-US"/>
              <a:t> </a:t>
            </a:r>
            <a:r>
              <a:rPr altLang="id" lang="en-US"/>
              <a:t>I</a:t>
            </a:r>
            <a:r>
              <a:rPr altLang="id" lang="en-US"/>
              <a:t>s</a:t>
            </a:r>
            <a:r>
              <a:rPr altLang="id" lang="en-US"/>
              <a:t>l</a:t>
            </a:r>
            <a:r>
              <a:rPr altLang="id" lang="en-US"/>
              <a:t>a</a:t>
            </a:r>
            <a:r>
              <a:rPr altLang="id" lang="en-US"/>
              <a:t>m</a:t>
            </a:r>
            <a:r>
              <a:rPr altLang="id" lang="en-US"/>
              <a:t> </a:t>
            </a:r>
            <a:r>
              <a:rPr altLang="id" lang="en-US"/>
              <a:t>:</a:t>
            </a:r>
            <a:endParaRPr altLang="en-US" lang="zh-CN"/>
          </a:p>
        </p:txBody>
      </p:sp>
      <p:sp>
        <p:nvSpPr>
          <p:cNvPr id="1048604" name="Google Shape;791;p49"/>
          <p:cNvSpPr txBox="1"/>
          <p:nvPr>
            <p:ph type="subTitle" idx="1"/>
          </p:nvPr>
        </p:nvSpPr>
        <p:spPr>
          <a:xfrm>
            <a:off x="768044" y="2244909"/>
            <a:ext cx="2183700" cy="572700"/>
          </a:xfrm>
          <a:prstGeom prst="rect"/>
        </p:spPr>
        <p:txBody>
          <a:bodyPr anchor="t" anchorCtr="0" bIns="91425" lIns="91425" rIns="91425" spcFirstLastPara="1" tIns="91425" wrap="square">
            <a:noAutofit/>
          </a:bodyPr>
          <a:p>
            <a:pPr algn="ctr" indent="0" lvl="0" marL="0" rtl="0">
              <a:spcBef>
                <a:spcPts val="0"/>
              </a:spcBef>
              <a:spcAft>
                <a:spcPts val="1600"/>
              </a:spcAft>
              <a:buNone/>
            </a:pPr>
            <a:r>
              <a:rPr altLang="id" b="1" sz="1800" lang="en-US">
                <a:solidFill>
                  <a:schemeClr val="dk1"/>
                </a:solidFill>
              </a:rPr>
              <a:t>I</a:t>
            </a:r>
            <a:r>
              <a:rPr altLang="id" b="1" sz="1800" lang="en-US">
                <a:solidFill>
                  <a:schemeClr val="dk1"/>
                </a:solidFill>
              </a:rPr>
              <a:t>m</a:t>
            </a:r>
            <a:r>
              <a:rPr altLang="id" b="1" sz="1800" lang="en-US">
                <a:solidFill>
                  <a:schemeClr val="dk1"/>
                </a:solidFill>
              </a:rPr>
              <a:t>a</a:t>
            </a:r>
            <a:r>
              <a:rPr altLang="id" b="1" sz="1800" lang="en-US">
                <a:solidFill>
                  <a:schemeClr val="dk1"/>
                </a:solidFill>
              </a:rPr>
              <a:t>n</a:t>
            </a:r>
            <a:r>
              <a:rPr altLang="id" b="1" sz="1800" lang="en-US">
                <a:solidFill>
                  <a:schemeClr val="dk1"/>
                </a:solidFill>
              </a:rPr>
              <a:t> </a:t>
            </a:r>
            <a:r>
              <a:rPr altLang="id" b="1" sz="1800" lang="en-US">
                <a:solidFill>
                  <a:schemeClr val="dk1"/>
                </a:solidFill>
              </a:rPr>
              <a:t>k</a:t>
            </a:r>
            <a:r>
              <a:rPr altLang="id" b="1" sz="1800" lang="en-US">
                <a:solidFill>
                  <a:schemeClr val="dk1"/>
                </a:solidFill>
              </a:rPr>
              <a:t>e</a:t>
            </a:r>
            <a:r>
              <a:rPr altLang="id" b="1" sz="1800" lang="en-US">
                <a:solidFill>
                  <a:schemeClr val="dk1"/>
                </a:solidFill>
              </a:rPr>
              <a:t>p</a:t>
            </a:r>
            <a:r>
              <a:rPr altLang="id" b="1" sz="1800" lang="en-US">
                <a:solidFill>
                  <a:schemeClr val="dk1"/>
                </a:solidFill>
              </a:rPr>
              <a:t>a</a:t>
            </a:r>
            <a:r>
              <a:rPr altLang="id" b="1" sz="1800" lang="en-US">
                <a:solidFill>
                  <a:schemeClr val="dk1"/>
                </a:solidFill>
              </a:rPr>
              <a:t>d</a:t>
            </a:r>
            <a:r>
              <a:rPr altLang="id" b="1" sz="1800" lang="en-US">
                <a:solidFill>
                  <a:schemeClr val="dk1"/>
                </a:solidFill>
              </a:rPr>
              <a:t>a</a:t>
            </a:r>
            <a:r>
              <a:rPr altLang="id" b="1" sz="1800" lang="en-US">
                <a:solidFill>
                  <a:schemeClr val="dk1"/>
                </a:solidFill>
              </a:rPr>
              <a:t> </a:t>
            </a:r>
            <a:r>
              <a:rPr altLang="id" b="1" sz="1800" lang="en-US">
                <a:solidFill>
                  <a:schemeClr val="dk1"/>
                </a:solidFill>
              </a:rPr>
              <a:t>A</a:t>
            </a:r>
            <a:r>
              <a:rPr altLang="id" b="1" sz="1800" lang="en-US">
                <a:solidFill>
                  <a:schemeClr val="dk1"/>
                </a:solidFill>
              </a:rPr>
              <a:t>l</a:t>
            </a:r>
            <a:r>
              <a:rPr altLang="id" b="1" sz="1800" lang="en-US">
                <a:solidFill>
                  <a:schemeClr val="dk1"/>
                </a:solidFill>
              </a:rPr>
              <a:t>l</a:t>
            </a:r>
            <a:r>
              <a:rPr altLang="id" b="1" sz="1800" lang="en-US">
                <a:solidFill>
                  <a:schemeClr val="dk1"/>
                </a:solidFill>
              </a:rPr>
              <a:t>a</a:t>
            </a:r>
            <a:r>
              <a:rPr altLang="id" b="1" sz="1800" lang="en-US">
                <a:solidFill>
                  <a:schemeClr val="dk1"/>
                </a:solidFill>
              </a:rPr>
              <a:t>h</a:t>
            </a:r>
            <a:r>
              <a:rPr altLang="id" b="1" sz="1800" lang="en-US">
                <a:solidFill>
                  <a:schemeClr val="dk1"/>
                </a:solidFill>
              </a:rPr>
              <a:t> </a:t>
            </a:r>
            <a:r>
              <a:rPr altLang="id" b="1" sz="1800" lang="en-US">
                <a:solidFill>
                  <a:schemeClr val="dk1"/>
                </a:solidFill>
              </a:rPr>
              <a:t>S</a:t>
            </a:r>
            <a:r>
              <a:rPr altLang="id" b="1" sz="1800" lang="en-US">
                <a:solidFill>
                  <a:schemeClr val="dk1"/>
                </a:solidFill>
              </a:rPr>
              <a:t>W</a:t>
            </a:r>
            <a:r>
              <a:rPr altLang="id" b="1" sz="1800" lang="en-US">
                <a:solidFill>
                  <a:schemeClr val="dk1"/>
                </a:solidFill>
              </a:rPr>
              <a:t>T</a:t>
            </a:r>
            <a:endParaRPr altLang="en-US" b="1" sz="1800" lang="zh-CN"/>
          </a:p>
        </p:txBody>
      </p:sp>
      <p:sp>
        <p:nvSpPr>
          <p:cNvPr id="1048605" name="Google Shape;792;p49"/>
          <p:cNvSpPr txBox="1"/>
          <p:nvPr>
            <p:ph type="subTitle" idx="2"/>
          </p:nvPr>
        </p:nvSpPr>
        <p:spPr>
          <a:xfrm>
            <a:off x="6207714" y="2244909"/>
            <a:ext cx="2183700" cy="572700"/>
          </a:xfrm>
          <a:prstGeom prst="rect"/>
        </p:spPr>
        <p:txBody>
          <a:bodyPr anchor="t" anchorCtr="0" bIns="91425" lIns="91425" rIns="91425" spcFirstLastPara="1" tIns="91425" wrap="square">
            <a:noAutofit/>
          </a:bodyPr>
          <a:p>
            <a:pPr algn="ctr" indent="0" lvl="0" marL="0" rtl="0">
              <a:spcBef>
                <a:spcPts val="0"/>
              </a:spcBef>
              <a:spcAft>
                <a:spcPts val="1600"/>
              </a:spcAft>
              <a:buNone/>
            </a:pPr>
            <a:r>
              <a:rPr altLang="id" b="1" sz="1700" lang="en-US">
                <a:solidFill>
                  <a:schemeClr val="dk1"/>
                </a:solidFill>
              </a:rPr>
              <a:t>I</a:t>
            </a:r>
            <a:r>
              <a:rPr altLang="id" b="1" sz="1700" lang="en-US">
                <a:solidFill>
                  <a:schemeClr val="dk1"/>
                </a:solidFill>
              </a:rPr>
              <a:t>m</a:t>
            </a:r>
            <a:r>
              <a:rPr altLang="id" b="1" sz="1700" lang="en-US">
                <a:solidFill>
                  <a:schemeClr val="dk1"/>
                </a:solidFill>
              </a:rPr>
              <a:t>a</a:t>
            </a:r>
            <a:r>
              <a:rPr altLang="id" b="1" sz="1700" lang="en-US">
                <a:solidFill>
                  <a:schemeClr val="dk1"/>
                </a:solidFill>
              </a:rPr>
              <a:t>n</a:t>
            </a:r>
            <a:r>
              <a:rPr altLang="id" b="1" sz="1700" lang="en-US">
                <a:solidFill>
                  <a:schemeClr val="dk1"/>
                </a:solidFill>
              </a:rPr>
              <a:t> </a:t>
            </a:r>
            <a:r>
              <a:rPr altLang="id" b="1" sz="1700" lang="en-US">
                <a:solidFill>
                  <a:schemeClr val="dk1"/>
                </a:solidFill>
              </a:rPr>
              <a:t>k</a:t>
            </a:r>
            <a:r>
              <a:rPr altLang="id" b="1" sz="1700" lang="en-US">
                <a:solidFill>
                  <a:schemeClr val="dk1"/>
                </a:solidFill>
              </a:rPr>
              <a:t>e</a:t>
            </a:r>
            <a:r>
              <a:rPr altLang="id" b="1" sz="1700" lang="en-US">
                <a:solidFill>
                  <a:schemeClr val="dk1"/>
                </a:solidFill>
              </a:rPr>
              <a:t>p</a:t>
            </a:r>
            <a:r>
              <a:rPr altLang="id" b="1" sz="1700" lang="en-US">
                <a:solidFill>
                  <a:schemeClr val="dk1"/>
                </a:solidFill>
              </a:rPr>
              <a:t>a</a:t>
            </a:r>
            <a:r>
              <a:rPr altLang="id" b="1" sz="1700" lang="en-US">
                <a:solidFill>
                  <a:schemeClr val="dk1"/>
                </a:solidFill>
              </a:rPr>
              <a:t>d</a:t>
            </a:r>
            <a:r>
              <a:rPr altLang="id" b="1" sz="1700" lang="en-US">
                <a:solidFill>
                  <a:schemeClr val="dk1"/>
                </a:solidFill>
              </a:rPr>
              <a:t>a</a:t>
            </a:r>
            <a:r>
              <a:rPr altLang="id" b="1" sz="1700" lang="en-US">
                <a:solidFill>
                  <a:schemeClr val="dk1"/>
                </a:solidFill>
              </a:rPr>
              <a:t> </a:t>
            </a:r>
            <a:r>
              <a:rPr altLang="id" b="1" sz="1700" lang="en-US">
                <a:solidFill>
                  <a:schemeClr val="dk1"/>
                </a:solidFill>
              </a:rPr>
              <a:t>K</a:t>
            </a:r>
            <a:r>
              <a:rPr altLang="id" b="1" sz="1700" lang="en-US">
                <a:solidFill>
                  <a:schemeClr val="dk1"/>
                </a:solidFill>
              </a:rPr>
              <a:t>i</a:t>
            </a:r>
            <a:r>
              <a:rPr altLang="id" b="1" sz="1700" lang="en-US">
                <a:solidFill>
                  <a:schemeClr val="dk1"/>
                </a:solidFill>
              </a:rPr>
              <a:t>t</a:t>
            </a:r>
            <a:r>
              <a:rPr altLang="id" b="1" sz="1700" lang="en-US">
                <a:solidFill>
                  <a:schemeClr val="dk1"/>
                </a:solidFill>
              </a:rPr>
              <a:t>a</a:t>
            </a:r>
            <a:r>
              <a:rPr altLang="id" b="1" sz="1700" lang="en-US">
                <a:solidFill>
                  <a:schemeClr val="dk1"/>
                </a:solidFill>
              </a:rPr>
              <a:t>b</a:t>
            </a:r>
            <a:r>
              <a:rPr altLang="id" b="1" sz="1700" lang="en-US">
                <a:solidFill>
                  <a:schemeClr val="dk1"/>
                </a:solidFill>
              </a:rPr>
              <a:t> </a:t>
            </a:r>
            <a:r>
              <a:rPr altLang="id" b="1" sz="1700" lang="en-US">
                <a:solidFill>
                  <a:schemeClr val="dk1"/>
                </a:solidFill>
              </a:rPr>
              <a:t>A</a:t>
            </a:r>
            <a:r>
              <a:rPr altLang="id" b="1" sz="1700" lang="en-US">
                <a:solidFill>
                  <a:schemeClr val="dk1"/>
                </a:solidFill>
              </a:rPr>
              <a:t>l</a:t>
            </a:r>
            <a:r>
              <a:rPr altLang="id" b="1" sz="1700" lang="en-US">
                <a:solidFill>
                  <a:schemeClr val="dk1"/>
                </a:solidFill>
              </a:rPr>
              <a:t>l</a:t>
            </a:r>
            <a:r>
              <a:rPr altLang="id" b="1" sz="1700" lang="en-US">
                <a:solidFill>
                  <a:schemeClr val="dk1"/>
                </a:solidFill>
              </a:rPr>
              <a:t>a</a:t>
            </a:r>
            <a:r>
              <a:rPr altLang="id" b="1" sz="1700" lang="en-US">
                <a:solidFill>
                  <a:schemeClr val="dk1"/>
                </a:solidFill>
              </a:rPr>
              <a:t>h</a:t>
            </a:r>
            <a:endParaRPr altLang="en-US" b="1" sz="1700" lang="zh-CN"/>
          </a:p>
        </p:txBody>
      </p:sp>
      <p:sp>
        <p:nvSpPr>
          <p:cNvPr id="1048606" name="Google Shape;793;p49"/>
          <p:cNvSpPr txBox="1"/>
          <p:nvPr>
            <p:ph type="subTitle" idx="3"/>
          </p:nvPr>
        </p:nvSpPr>
        <p:spPr>
          <a:xfrm>
            <a:off x="3480150" y="3893952"/>
            <a:ext cx="2183700" cy="572700"/>
          </a:xfrm>
          <a:prstGeom prst="rect"/>
        </p:spPr>
        <p:txBody>
          <a:bodyPr anchor="t" anchorCtr="0" bIns="91425" lIns="91425" rIns="91425" spcFirstLastPara="1" tIns="91425" wrap="square">
            <a:noAutofit/>
          </a:bodyPr>
          <a:p>
            <a:pPr algn="ctr" indent="0" lvl="0" marL="0" rtl="0">
              <a:spcBef>
                <a:spcPts val="0"/>
              </a:spcBef>
              <a:spcAft>
                <a:spcPts val="1600"/>
              </a:spcAft>
              <a:buNone/>
            </a:pPr>
            <a:r>
              <a:rPr altLang="id" b="1" sz="1700" lang="en-US">
                <a:solidFill>
                  <a:schemeClr val="dk1"/>
                </a:solidFill>
              </a:rPr>
              <a:t>I</a:t>
            </a:r>
            <a:r>
              <a:rPr altLang="id" b="1" sz="1700" lang="en-US">
                <a:solidFill>
                  <a:schemeClr val="dk1"/>
                </a:solidFill>
              </a:rPr>
              <a:t>m</a:t>
            </a:r>
            <a:r>
              <a:rPr altLang="id" b="1" sz="1700" lang="en-US">
                <a:solidFill>
                  <a:schemeClr val="dk1"/>
                </a:solidFill>
              </a:rPr>
              <a:t>a</a:t>
            </a:r>
            <a:r>
              <a:rPr altLang="id" b="1" sz="1700" lang="en-US">
                <a:solidFill>
                  <a:schemeClr val="dk1"/>
                </a:solidFill>
              </a:rPr>
              <a:t>n</a:t>
            </a:r>
            <a:r>
              <a:rPr altLang="id" b="1" sz="1700" lang="en-US">
                <a:solidFill>
                  <a:schemeClr val="dk1"/>
                </a:solidFill>
              </a:rPr>
              <a:t> </a:t>
            </a:r>
            <a:r>
              <a:rPr altLang="id" b="1" sz="1700" lang="en-US">
                <a:solidFill>
                  <a:schemeClr val="dk1"/>
                </a:solidFill>
              </a:rPr>
              <a:t>k</a:t>
            </a:r>
            <a:r>
              <a:rPr altLang="id" b="1" sz="1700" lang="en-US">
                <a:solidFill>
                  <a:schemeClr val="dk1"/>
                </a:solidFill>
              </a:rPr>
              <a:t>e</a:t>
            </a:r>
            <a:r>
              <a:rPr altLang="id" b="1" sz="1700" lang="en-US">
                <a:solidFill>
                  <a:schemeClr val="dk1"/>
                </a:solidFill>
              </a:rPr>
              <a:t>p</a:t>
            </a:r>
            <a:r>
              <a:rPr altLang="id" b="1" sz="1700" lang="en-US">
                <a:solidFill>
                  <a:schemeClr val="dk1"/>
                </a:solidFill>
              </a:rPr>
              <a:t>a</a:t>
            </a:r>
            <a:r>
              <a:rPr altLang="id" b="1" sz="1700" lang="en-US">
                <a:solidFill>
                  <a:schemeClr val="dk1"/>
                </a:solidFill>
              </a:rPr>
              <a:t>d</a:t>
            </a:r>
            <a:r>
              <a:rPr altLang="id" b="1" sz="1700" lang="en-US">
                <a:solidFill>
                  <a:schemeClr val="dk1"/>
                </a:solidFill>
              </a:rPr>
              <a:t>a</a:t>
            </a:r>
            <a:r>
              <a:rPr altLang="id" b="1" sz="1700" lang="en-US">
                <a:solidFill>
                  <a:schemeClr val="dk1"/>
                </a:solidFill>
              </a:rPr>
              <a:t> </a:t>
            </a:r>
            <a:r>
              <a:rPr altLang="id" b="1" sz="1700" lang="en-US">
                <a:solidFill>
                  <a:schemeClr val="dk1"/>
                </a:solidFill>
              </a:rPr>
              <a:t>H</a:t>
            </a:r>
            <a:r>
              <a:rPr altLang="id" b="1" sz="1700" lang="en-US">
                <a:solidFill>
                  <a:schemeClr val="dk1"/>
                </a:solidFill>
              </a:rPr>
              <a:t>a</a:t>
            </a:r>
            <a:r>
              <a:rPr altLang="id" b="1" sz="1700" lang="en-US">
                <a:solidFill>
                  <a:schemeClr val="dk1"/>
                </a:solidFill>
              </a:rPr>
              <a:t>r</a:t>
            </a:r>
            <a:r>
              <a:rPr altLang="id" b="1" sz="1700" lang="en-US">
                <a:solidFill>
                  <a:schemeClr val="dk1"/>
                </a:solidFill>
              </a:rPr>
              <a:t>i</a:t>
            </a:r>
            <a:r>
              <a:rPr altLang="id" b="1" sz="1700" lang="en-US">
                <a:solidFill>
                  <a:schemeClr val="dk1"/>
                </a:solidFill>
              </a:rPr>
              <a:t> </a:t>
            </a:r>
            <a:r>
              <a:rPr altLang="id" b="1" sz="1700" lang="en-US">
                <a:solidFill>
                  <a:schemeClr val="dk1"/>
                </a:solidFill>
              </a:rPr>
              <a:t>A</a:t>
            </a:r>
            <a:r>
              <a:rPr altLang="id" b="1" sz="1700" lang="en-US">
                <a:solidFill>
                  <a:schemeClr val="dk1"/>
                </a:solidFill>
              </a:rPr>
              <a:t>k</a:t>
            </a:r>
            <a:r>
              <a:rPr altLang="id" b="1" sz="1700" lang="en-US">
                <a:solidFill>
                  <a:schemeClr val="dk1"/>
                </a:solidFill>
              </a:rPr>
              <a:t>h</a:t>
            </a:r>
            <a:r>
              <a:rPr altLang="id" b="1" sz="1700" lang="en-US">
                <a:solidFill>
                  <a:schemeClr val="dk1"/>
                </a:solidFill>
              </a:rPr>
              <a:t>i</a:t>
            </a:r>
            <a:r>
              <a:rPr altLang="id" b="1" sz="1700" lang="en-US">
                <a:solidFill>
                  <a:schemeClr val="dk1"/>
                </a:solidFill>
              </a:rPr>
              <a:t>r</a:t>
            </a:r>
            <a:endParaRPr altLang="en-US" b="1" sz="1700" lang="zh-CN"/>
          </a:p>
        </p:txBody>
      </p:sp>
      <p:sp>
        <p:nvSpPr>
          <p:cNvPr id="1048607" name="Google Shape;794;p49"/>
          <p:cNvSpPr txBox="1"/>
          <p:nvPr>
            <p:ph type="subTitle" idx="4"/>
          </p:nvPr>
        </p:nvSpPr>
        <p:spPr>
          <a:xfrm>
            <a:off x="3480150" y="2244909"/>
            <a:ext cx="2183700" cy="572700"/>
          </a:xfrm>
          <a:prstGeom prst="rect"/>
        </p:spPr>
        <p:txBody>
          <a:bodyPr anchor="t" anchorCtr="0" bIns="91425" lIns="91425" rIns="91425" spcFirstLastPara="1" tIns="91425" wrap="square">
            <a:noAutofit/>
          </a:bodyPr>
          <a:p>
            <a:pPr algn="ctr" indent="0" lvl="0" marL="0" rtl="0">
              <a:spcBef>
                <a:spcPts val="0"/>
              </a:spcBef>
              <a:spcAft>
                <a:spcPts val="1600"/>
              </a:spcAft>
              <a:buClr>
                <a:schemeClr val="dk1"/>
              </a:buClr>
              <a:buSzPts val="1100"/>
              <a:buFont typeface="Arial"/>
              <a:buNone/>
            </a:pPr>
            <a:r>
              <a:rPr altLang="id" b="1" sz="1600" lang="en-US">
                <a:solidFill>
                  <a:schemeClr val="dk1"/>
                </a:solidFill>
              </a:rPr>
              <a:t>I</a:t>
            </a:r>
            <a:r>
              <a:rPr altLang="id" b="1" sz="1600" lang="en-US">
                <a:solidFill>
                  <a:schemeClr val="dk1"/>
                </a:solidFill>
              </a:rPr>
              <a:t>m</a:t>
            </a:r>
            <a:r>
              <a:rPr altLang="id" b="1" sz="1600" lang="en-US">
                <a:solidFill>
                  <a:schemeClr val="dk1"/>
                </a:solidFill>
              </a:rPr>
              <a:t>a</a:t>
            </a:r>
            <a:r>
              <a:rPr altLang="id" b="1" sz="1600" lang="en-US">
                <a:solidFill>
                  <a:schemeClr val="dk1"/>
                </a:solidFill>
              </a:rPr>
              <a:t>n</a:t>
            </a:r>
            <a:r>
              <a:rPr altLang="id" b="1" sz="1600" lang="en-US">
                <a:solidFill>
                  <a:schemeClr val="dk1"/>
                </a:solidFill>
              </a:rPr>
              <a:t> </a:t>
            </a:r>
            <a:r>
              <a:rPr altLang="id" b="1" sz="1600" lang="en-US">
                <a:solidFill>
                  <a:schemeClr val="dk1"/>
                </a:solidFill>
              </a:rPr>
              <a:t>k</a:t>
            </a:r>
            <a:r>
              <a:rPr altLang="id" b="1" sz="1600" lang="en-US">
                <a:solidFill>
                  <a:schemeClr val="dk1"/>
                </a:solidFill>
              </a:rPr>
              <a:t>e</a:t>
            </a:r>
            <a:r>
              <a:rPr altLang="id" b="1" sz="1600" lang="en-US">
                <a:solidFill>
                  <a:schemeClr val="dk1"/>
                </a:solidFill>
              </a:rPr>
              <a:t>p</a:t>
            </a:r>
            <a:r>
              <a:rPr altLang="id" b="1" sz="1600" lang="en-US">
                <a:solidFill>
                  <a:schemeClr val="dk1"/>
                </a:solidFill>
              </a:rPr>
              <a:t>a</a:t>
            </a:r>
            <a:r>
              <a:rPr altLang="id" b="1" sz="1600" lang="en-US">
                <a:solidFill>
                  <a:schemeClr val="dk1"/>
                </a:solidFill>
              </a:rPr>
              <a:t>d</a:t>
            </a:r>
            <a:r>
              <a:rPr altLang="id" b="1" sz="1600" lang="en-US">
                <a:solidFill>
                  <a:schemeClr val="dk1"/>
                </a:solidFill>
              </a:rPr>
              <a:t>a</a:t>
            </a:r>
            <a:r>
              <a:rPr altLang="id" b="1" sz="1600" lang="en-US">
                <a:solidFill>
                  <a:schemeClr val="dk1"/>
                </a:solidFill>
              </a:rPr>
              <a:t> </a:t>
            </a:r>
            <a:r>
              <a:rPr altLang="id" b="1" sz="1600" lang="en-US">
                <a:solidFill>
                  <a:schemeClr val="dk1"/>
                </a:solidFill>
              </a:rPr>
              <a:t>M</a:t>
            </a:r>
            <a:r>
              <a:rPr altLang="id" b="1" sz="1600" lang="en-US">
                <a:solidFill>
                  <a:schemeClr val="dk1"/>
                </a:solidFill>
              </a:rPr>
              <a:t>a</a:t>
            </a:r>
            <a:r>
              <a:rPr altLang="id" b="1" sz="1600" lang="en-US">
                <a:solidFill>
                  <a:schemeClr val="dk1"/>
                </a:solidFill>
              </a:rPr>
              <a:t>l</a:t>
            </a:r>
            <a:r>
              <a:rPr altLang="id" b="1" sz="1600" lang="en-US">
                <a:solidFill>
                  <a:schemeClr val="dk1"/>
                </a:solidFill>
              </a:rPr>
              <a:t>a</a:t>
            </a:r>
            <a:r>
              <a:rPr altLang="id" b="1" sz="1600" lang="en-US">
                <a:solidFill>
                  <a:schemeClr val="dk1"/>
                </a:solidFill>
              </a:rPr>
              <a:t>i</a:t>
            </a:r>
            <a:r>
              <a:rPr altLang="id" b="1" sz="1600" lang="en-US">
                <a:solidFill>
                  <a:schemeClr val="dk1"/>
                </a:solidFill>
              </a:rPr>
              <a:t>k</a:t>
            </a:r>
            <a:r>
              <a:rPr altLang="id" b="1" sz="1600" lang="en-US">
                <a:solidFill>
                  <a:schemeClr val="dk1"/>
                </a:solidFill>
              </a:rPr>
              <a:t>a</a:t>
            </a:r>
            <a:r>
              <a:rPr altLang="id" b="1" sz="1600" lang="en-US">
                <a:solidFill>
                  <a:schemeClr val="dk1"/>
                </a:solidFill>
              </a:rPr>
              <a:t>t</a:t>
            </a:r>
            <a:r>
              <a:rPr altLang="id" b="1" sz="1600" lang="en-US">
                <a:solidFill>
                  <a:schemeClr val="dk1"/>
                </a:solidFill>
              </a:rPr>
              <a:t> </a:t>
            </a:r>
            <a:r>
              <a:rPr altLang="id" b="1" sz="1600" lang="en-US">
                <a:solidFill>
                  <a:schemeClr val="dk1"/>
                </a:solidFill>
              </a:rPr>
              <a:t>A</a:t>
            </a:r>
            <a:r>
              <a:rPr altLang="id" b="1" sz="1600" lang="en-US">
                <a:solidFill>
                  <a:schemeClr val="dk1"/>
                </a:solidFill>
              </a:rPr>
              <a:t>l</a:t>
            </a:r>
            <a:r>
              <a:rPr altLang="id" b="1" sz="1600" lang="en-US">
                <a:solidFill>
                  <a:schemeClr val="dk1"/>
                </a:solidFill>
              </a:rPr>
              <a:t>l</a:t>
            </a:r>
            <a:r>
              <a:rPr altLang="id" b="1" sz="1600" lang="en-US">
                <a:solidFill>
                  <a:schemeClr val="dk1"/>
                </a:solidFill>
              </a:rPr>
              <a:t>a</a:t>
            </a:r>
            <a:r>
              <a:rPr altLang="id" b="1" sz="1600" lang="en-US">
                <a:solidFill>
                  <a:schemeClr val="dk1"/>
                </a:solidFill>
              </a:rPr>
              <a:t>h</a:t>
            </a:r>
            <a:endParaRPr altLang="en-US" b="1" sz="1600" lang="zh-CN"/>
          </a:p>
        </p:txBody>
      </p:sp>
      <p:sp>
        <p:nvSpPr>
          <p:cNvPr id="1048608" name="Google Shape;795;p49"/>
          <p:cNvSpPr txBox="1"/>
          <p:nvPr>
            <p:ph type="subTitle" idx="5"/>
          </p:nvPr>
        </p:nvSpPr>
        <p:spPr>
          <a:xfrm>
            <a:off x="767699" y="3893952"/>
            <a:ext cx="2183700" cy="572700"/>
          </a:xfrm>
          <a:prstGeom prst="rect"/>
        </p:spPr>
        <p:txBody>
          <a:bodyPr anchor="t" anchorCtr="0" bIns="91425" lIns="91425" rIns="91425" spcFirstLastPara="1" tIns="91425" wrap="square">
            <a:noAutofit/>
          </a:bodyPr>
          <a:p>
            <a:pPr algn="ctr" indent="0" lvl="0" marL="0" rtl="0">
              <a:spcBef>
                <a:spcPts val="0"/>
              </a:spcBef>
              <a:spcAft>
                <a:spcPts val="1600"/>
              </a:spcAft>
              <a:buNone/>
            </a:pPr>
            <a:r>
              <a:rPr altLang="id" b="1" sz="1700" lang="en-US">
                <a:solidFill>
                  <a:schemeClr val="dk1"/>
                </a:solidFill>
              </a:rPr>
              <a:t>I</a:t>
            </a:r>
            <a:r>
              <a:rPr altLang="id" b="1" sz="1700" lang="en-US">
                <a:solidFill>
                  <a:schemeClr val="dk1"/>
                </a:solidFill>
              </a:rPr>
              <a:t>m</a:t>
            </a:r>
            <a:r>
              <a:rPr altLang="id" b="1" sz="1700" lang="en-US">
                <a:solidFill>
                  <a:schemeClr val="dk1"/>
                </a:solidFill>
              </a:rPr>
              <a:t>a</a:t>
            </a:r>
            <a:r>
              <a:rPr altLang="id" b="1" sz="1700" lang="en-US">
                <a:solidFill>
                  <a:schemeClr val="dk1"/>
                </a:solidFill>
              </a:rPr>
              <a:t>n</a:t>
            </a:r>
            <a:r>
              <a:rPr altLang="id" b="1" sz="1700" lang="en-US">
                <a:solidFill>
                  <a:schemeClr val="dk1"/>
                </a:solidFill>
              </a:rPr>
              <a:t> </a:t>
            </a:r>
            <a:r>
              <a:rPr altLang="id" b="1" sz="1700" lang="en-US">
                <a:solidFill>
                  <a:schemeClr val="dk1"/>
                </a:solidFill>
              </a:rPr>
              <a:t>k</a:t>
            </a:r>
            <a:r>
              <a:rPr altLang="id" b="1" sz="1700" lang="en-US">
                <a:solidFill>
                  <a:schemeClr val="dk1"/>
                </a:solidFill>
              </a:rPr>
              <a:t>e</a:t>
            </a:r>
            <a:r>
              <a:rPr altLang="id" b="1" sz="1700" lang="en-US">
                <a:solidFill>
                  <a:schemeClr val="dk1"/>
                </a:solidFill>
              </a:rPr>
              <a:t>p</a:t>
            </a:r>
            <a:r>
              <a:rPr altLang="id" b="1" sz="1700" lang="en-US">
                <a:solidFill>
                  <a:schemeClr val="dk1"/>
                </a:solidFill>
              </a:rPr>
              <a:t>a</a:t>
            </a:r>
            <a:r>
              <a:rPr altLang="id" b="1" sz="1700" lang="en-US">
                <a:solidFill>
                  <a:schemeClr val="dk1"/>
                </a:solidFill>
              </a:rPr>
              <a:t>d</a:t>
            </a:r>
            <a:r>
              <a:rPr altLang="id" b="1" sz="1700" lang="en-US">
                <a:solidFill>
                  <a:schemeClr val="dk1"/>
                </a:solidFill>
              </a:rPr>
              <a:t>a</a:t>
            </a:r>
            <a:r>
              <a:rPr altLang="id" b="1" sz="1700" lang="en-US">
                <a:solidFill>
                  <a:schemeClr val="dk1"/>
                </a:solidFill>
              </a:rPr>
              <a:t> </a:t>
            </a:r>
            <a:r>
              <a:rPr altLang="id" b="1" sz="1700" lang="en-US">
                <a:solidFill>
                  <a:schemeClr val="dk1"/>
                </a:solidFill>
              </a:rPr>
              <a:t>R</a:t>
            </a:r>
            <a:r>
              <a:rPr altLang="id" b="1" sz="1700" lang="en-US">
                <a:solidFill>
                  <a:schemeClr val="dk1"/>
                </a:solidFill>
              </a:rPr>
              <a:t>a</a:t>
            </a:r>
            <a:r>
              <a:rPr altLang="id" b="1" sz="1700" lang="en-US">
                <a:solidFill>
                  <a:schemeClr val="dk1"/>
                </a:solidFill>
              </a:rPr>
              <a:t>s</a:t>
            </a:r>
            <a:r>
              <a:rPr altLang="id" b="1" sz="1700" lang="en-US">
                <a:solidFill>
                  <a:schemeClr val="dk1"/>
                </a:solidFill>
              </a:rPr>
              <a:t>u</a:t>
            </a:r>
            <a:r>
              <a:rPr altLang="id" b="1" sz="1700" lang="en-US">
                <a:solidFill>
                  <a:schemeClr val="dk1"/>
                </a:solidFill>
              </a:rPr>
              <a:t>l</a:t>
            </a:r>
            <a:r>
              <a:rPr altLang="id" b="1" sz="1700" lang="en-US">
                <a:solidFill>
                  <a:schemeClr val="dk1"/>
                </a:solidFill>
              </a:rPr>
              <a:t> </a:t>
            </a:r>
            <a:r>
              <a:rPr altLang="id" b="1" sz="1700" lang="en-US">
                <a:solidFill>
                  <a:schemeClr val="dk1"/>
                </a:solidFill>
              </a:rPr>
              <a:t>A</a:t>
            </a:r>
            <a:r>
              <a:rPr altLang="id" b="1" sz="1700" lang="en-US">
                <a:solidFill>
                  <a:schemeClr val="dk1"/>
                </a:solidFill>
              </a:rPr>
              <a:t>l</a:t>
            </a:r>
            <a:r>
              <a:rPr altLang="id" b="1" sz="1700" lang="en-US">
                <a:solidFill>
                  <a:schemeClr val="dk1"/>
                </a:solidFill>
              </a:rPr>
              <a:t>l</a:t>
            </a:r>
            <a:r>
              <a:rPr altLang="id" b="1" sz="1700" lang="en-US">
                <a:solidFill>
                  <a:schemeClr val="dk1"/>
                </a:solidFill>
              </a:rPr>
              <a:t>a</a:t>
            </a:r>
            <a:r>
              <a:rPr altLang="id" b="1" sz="1700" lang="en-US">
                <a:solidFill>
                  <a:schemeClr val="dk1"/>
                </a:solidFill>
              </a:rPr>
              <a:t>h</a:t>
            </a:r>
            <a:endParaRPr altLang="en-US" b="1" sz="1700" lang="zh-CN"/>
          </a:p>
        </p:txBody>
      </p:sp>
      <p:sp>
        <p:nvSpPr>
          <p:cNvPr id="1048609" name="Google Shape;796;p49"/>
          <p:cNvSpPr txBox="1"/>
          <p:nvPr>
            <p:ph type="subTitle" idx="6"/>
          </p:nvPr>
        </p:nvSpPr>
        <p:spPr>
          <a:xfrm>
            <a:off x="6207665" y="3893952"/>
            <a:ext cx="2183700" cy="572700"/>
          </a:xfrm>
          <a:prstGeom prst="rect"/>
        </p:spPr>
        <p:txBody>
          <a:bodyPr anchor="t" anchorCtr="0" bIns="91425" lIns="91425" rIns="91425" spcFirstLastPara="1" tIns="91425" wrap="square">
            <a:noAutofit/>
          </a:bodyPr>
          <a:p>
            <a:pPr algn="ctr" indent="0" lvl="0" marL="0" rtl="0">
              <a:spcBef>
                <a:spcPts val="0"/>
              </a:spcBef>
              <a:spcAft>
                <a:spcPts val="1600"/>
              </a:spcAft>
              <a:buNone/>
            </a:pPr>
            <a:r>
              <a:rPr altLang="id" b="1" sz="1600" lang="en-US">
                <a:solidFill>
                  <a:schemeClr val="dk1"/>
                </a:solidFill>
              </a:rPr>
              <a:t>I</a:t>
            </a:r>
            <a:r>
              <a:rPr altLang="id" b="1" sz="1600" lang="en-US">
                <a:solidFill>
                  <a:schemeClr val="dk1"/>
                </a:solidFill>
              </a:rPr>
              <a:t>m</a:t>
            </a:r>
            <a:r>
              <a:rPr altLang="id" b="1" sz="1600" lang="en-US">
                <a:solidFill>
                  <a:schemeClr val="dk1"/>
                </a:solidFill>
              </a:rPr>
              <a:t>a</a:t>
            </a:r>
            <a:r>
              <a:rPr altLang="id" b="1" sz="1600" lang="en-US">
                <a:solidFill>
                  <a:schemeClr val="dk1"/>
                </a:solidFill>
              </a:rPr>
              <a:t>n</a:t>
            </a:r>
            <a:r>
              <a:rPr altLang="id" b="1" sz="1600" lang="en-US">
                <a:solidFill>
                  <a:schemeClr val="dk1"/>
                </a:solidFill>
              </a:rPr>
              <a:t> </a:t>
            </a:r>
            <a:r>
              <a:rPr altLang="id" b="1" sz="1600" lang="en-US">
                <a:solidFill>
                  <a:schemeClr val="dk1"/>
                </a:solidFill>
              </a:rPr>
              <a:t>k</a:t>
            </a:r>
            <a:r>
              <a:rPr altLang="id" b="1" sz="1600" lang="en-US">
                <a:solidFill>
                  <a:schemeClr val="dk1"/>
                </a:solidFill>
              </a:rPr>
              <a:t>e</a:t>
            </a:r>
            <a:r>
              <a:rPr altLang="id" b="1" sz="1600" lang="en-US">
                <a:solidFill>
                  <a:schemeClr val="dk1"/>
                </a:solidFill>
              </a:rPr>
              <a:t>p</a:t>
            </a:r>
            <a:r>
              <a:rPr altLang="id" b="1" sz="1600" lang="en-US">
                <a:solidFill>
                  <a:schemeClr val="dk1"/>
                </a:solidFill>
              </a:rPr>
              <a:t>a</a:t>
            </a:r>
            <a:r>
              <a:rPr altLang="id" b="1" sz="1600" lang="en-US">
                <a:solidFill>
                  <a:schemeClr val="dk1"/>
                </a:solidFill>
              </a:rPr>
              <a:t>d</a:t>
            </a:r>
            <a:r>
              <a:rPr altLang="id" b="1" sz="1600" lang="en-US">
                <a:solidFill>
                  <a:schemeClr val="dk1"/>
                </a:solidFill>
              </a:rPr>
              <a:t>a</a:t>
            </a:r>
            <a:r>
              <a:rPr altLang="id" b="1" sz="1600" lang="en-US">
                <a:solidFill>
                  <a:schemeClr val="dk1"/>
                </a:solidFill>
              </a:rPr>
              <a:t> </a:t>
            </a:r>
            <a:r>
              <a:rPr altLang="id" b="1" sz="1600" lang="en-US">
                <a:solidFill>
                  <a:schemeClr val="dk1"/>
                </a:solidFill>
              </a:rPr>
              <a:t>T</a:t>
            </a:r>
            <a:r>
              <a:rPr altLang="id" b="1" sz="1600" lang="en-US">
                <a:solidFill>
                  <a:schemeClr val="dk1"/>
                </a:solidFill>
              </a:rPr>
              <a:t>a</a:t>
            </a:r>
            <a:r>
              <a:rPr altLang="id" b="1" sz="1600" lang="en-US">
                <a:solidFill>
                  <a:schemeClr val="dk1"/>
                </a:solidFill>
              </a:rPr>
              <a:t>k</a:t>
            </a:r>
            <a:r>
              <a:rPr altLang="id" b="1" sz="1600" lang="en-US">
                <a:solidFill>
                  <a:schemeClr val="dk1"/>
                </a:solidFill>
              </a:rPr>
              <a:t>d</a:t>
            </a:r>
            <a:r>
              <a:rPr altLang="id" b="1" sz="1600" lang="en-US">
                <a:solidFill>
                  <a:schemeClr val="dk1"/>
                </a:solidFill>
              </a:rPr>
              <a:t>i</a:t>
            </a:r>
            <a:r>
              <a:rPr altLang="id" b="1" sz="1600" lang="en-US">
                <a:solidFill>
                  <a:schemeClr val="dk1"/>
                </a:solidFill>
              </a:rPr>
              <a:t>r</a:t>
            </a:r>
            <a:r>
              <a:rPr altLang="id" b="1" sz="1600" lang="en-US">
                <a:solidFill>
                  <a:schemeClr val="dk1"/>
                </a:solidFill>
              </a:rPr>
              <a:t> </a:t>
            </a:r>
            <a:r>
              <a:rPr altLang="id" b="1" sz="1600" lang="en-US">
                <a:solidFill>
                  <a:schemeClr val="dk1"/>
                </a:solidFill>
              </a:rPr>
              <a:t>A</a:t>
            </a:r>
            <a:r>
              <a:rPr altLang="id" b="1" sz="1600" lang="en-US">
                <a:solidFill>
                  <a:schemeClr val="dk1"/>
                </a:solidFill>
              </a:rPr>
              <a:t>l</a:t>
            </a:r>
            <a:r>
              <a:rPr altLang="id" b="1" sz="1600" lang="en-US">
                <a:solidFill>
                  <a:schemeClr val="dk1"/>
                </a:solidFill>
              </a:rPr>
              <a:t>l</a:t>
            </a:r>
            <a:r>
              <a:rPr altLang="id" b="1" sz="1600" lang="en-US">
                <a:solidFill>
                  <a:schemeClr val="dk1"/>
                </a:solidFill>
              </a:rPr>
              <a:t>a</a:t>
            </a:r>
            <a:r>
              <a:rPr altLang="id" b="1" sz="1600" lang="en-US">
                <a:solidFill>
                  <a:schemeClr val="dk1"/>
                </a:solidFill>
              </a:rPr>
              <a:t>h</a:t>
            </a:r>
            <a:r>
              <a:rPr altLang="id" lang="en-US">
                <a:solidFill>
                  <a:schemeClr val="dk1"/>
                </a:solidFill>
              </a:rPr>
              <a:t> </a:t>
            </a:r>
            <a:endParaRPr altLang="en-US" lang="zh-CN"/>
          </a:p>
        </p:txBody>
      </p:sp>
      <p:sp>
        <p:nvSpPr>
          <p:cNvPr id="1048610" name="Google Shape;797;p49"/>
          <p:cNvSpPr txBox="1"/>
          <p:nvPr>
            <p:ph type="title" idx="7"/>
          </p:nvPr>
        </p:nvSpPr>
        <p:spPr>
          <a:xfrm>
            <a:off x="1084650" y="1515826"/>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1</a:t>
            </a:r>
            <a:endParaRPr altLang="en-US" lang="zh-CN"/>
          </a:p>
        </p:txBody>
      </p:sp>
      <p:sp>
        <p:nvSpPr>
          <p:cNvPr id="1048611" name="Google Shape;798;p49"/>
          <p:cNvSpPr txBox="1"/>
          <p:nvPr>
            <p:ph type="title" idx="8"/>
          </p:nvPr>
        </p:nvSpPr>
        <p:spPr>
          <a:xfrm>
            <a:off x="1084650" y="3155474"/>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4</a:t>
            </a:r>
            <a:endParaRPr altLang="en-US" lang="zh-CN"/>
          </a:p>
        </p:txBody>
      </p:sp>
      <p:sp>
        <p:nvSpPr>
          <p:cNvPr id="1048612" name="Google Shape;799;p49"/>
          <p:cNvSpPr txBox="1"/>
          <p:nvPr>
            <p:ph type="title" idx="9"/>
          </p:nvPr>
        </p:nvSpPr>
        <p:spPr>
          <a:xfrm>
            <a:off x="3790300" y="1515826"/>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lang="en"/>
              <a:t>2</a:t>
            </a:r>
          </a:p>
        </p:txBody>
      </p:sp>
      <p:sp>
        <p:nvSpPr>
          <p:cNvPr id="1048613" name="Google Shape;800;p49"/>
          <p:cNvSpPr txBox="1"/>
          <p:nvPr>
            <p:ph type="title" idx="13"/>
          </p:nvPr>
        </p:nvSpPr>
        <p:spPr>
          <a:xfrm>
            <a:off x="3790300" y="3155474"/>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5</a:t>
            </a:r>
            <a:endParaRPr altLang="en-US" lang="zh-CN"/>
          </a:p>
        </p:txBody>
      </p:sp>
      <p:sp>
        <p:nvSpPr>
          <p:cNvPr id="1048614" name="Google Shape;801;p49"/>
          <p:cNvSpPr txBox="1"/>
          <p:nvPr>
            <p:ph type="title" idx="14"/>
          </p:nvPr>
        </p:nvSpPr>
        <p:spPr>
          <a:xfrm>
            <a:off x="6550900" y="1515826"/>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3</a:t>
            </a:r>
            <a:endParaRPr altLang="en-US" lang="zh-CN"/>
          </a:p>
        </p:txBody>
      </p:sp>
      <p:sp>
        <p:nvSpPr>
          <p:cNvPr id="1048615" name="Google Shape;802;p49"/>
          <p:cNvSpPr txBox="1"/>
          <p:nvPr>
            <p:ph type="title" idx="15"/>
          </p:nvPr>
        </p:nvSpPr>
        <p:spPr>
          <a:xfrm>
            <a:off x="6550900" y="3155474"/>
            <a:ext cx="1549800" cy="67680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6</a:t>
            </a:r>
            <a:endParaRPr altLang="en-US" 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5" name="Shape 700"/>
        <p:cNvGrpSpPr/>
        <p:nvPr/>
      </p:nvGrpSpPr>
      <p:grpSpPr>
        <a:xfrm>
          <a:off x="0" y="0"/>
          <a:ext cx="0" cy="0"/>
          <a:chOff x="0" y="0"/>
          <a:chExt cx="0" cy="0"/>
        </a:xfrm>
      </p:grpSpPr>
      <p:sp>
        <p:nvSpPr>
          <p:cNvPr id="1048644" name="Google Shape;741;p45"/>
          <p:cNvSpPr txBox="1"/>
          <p:nvPr>
            <p:ph type="title"/>
          </p:nvPr>
        </p:nvSpPr>
        <p:spPr>
          <a:xfrm>
            <a:off x="488066" y="203979"/>
            <a:ext cx="7960200" cy="722400"/>
          </a:xfrm>
          <a:prstGeom prst="rect"/>
        </p:spPr>
        <p:txBody>
          <a:bodyPr anchor="t" anchorCtr="0" bIns="91425" lIns="91425" rIns="91425" spcFirstLastPara="1" tIns="91425" wrap="square">
            <a:noAutofit/>
          </a:bodyPr>
          <a:p>
            <a:pPr algn="l" indent="0" lvl="0" marL="0" rtl="0">
              <a:spcBef>
                <a:spcPts val="0"/>
              </a:spcBef>
              <a:spcAft>
                <a:spcPts val="0"/>
              </a:spcAft>
              <a:buClr>
                <a:schemeClr val="dk1"/>
              </a:buClr>
              <a:buSzPts val="1100"/>
              <a:buFont typeface="Arial"/>
              <a:buNone/>
            </a:pPr>
            <a:r>
              <a:rPr altLang="id" lang="en-US"/>
              <a:t>I</a:t>
            </a:r>
            <a:r>
              <a:rPr altLang="id" lang="en-US"/>
              <a:t>s</a:t>
            </a:r>
            <a:r>
              <a:rPr altLang="id" lang="en-US"/>
              <a:t>l</a:t>
            </a:r>
            <a:r>
              <a:rPr altLang="id" lang="en-US"/>
              <a:t>a</a:t>
            </a:r>
            <a:r>
              <a:rPr altLang="id" lang="en-US"/>
              <a:t>m</a:t>
            </a:r>
            <a:r>
              <a:rPr altLang="id" lang="en-US"/>
              <a:t> </a:t>
            </a:r>
            <a:r>
              <a:rPr altLang="id" lang="en-US"/>
              <a:t>d</a:t>
            </a:r>
            <a:r>
              <a:rPr altLang="id" lang="en-US"/>
              <a:t>i</a:t>
            </a:r>
            <a:r>
              <a:rPr altLang="id" lang="en-US"/>
              <a:t> </a:t>
            </a:r>
            <a:r>
              <a:rPr altLang="id" lang="en-US"/>
              <a:t>I</a:t>
            </a:r>
            <a:r>
              <a:rPr altLang="id" lang="en-US"/>
              <a:t>n</a:t>
            </a:r>
            <a:r>
              <a:rPr altLang="id" lang="en-US"/>
              <a:t>d</a:t>
            </a:r>
            <a:r>
              <a:rPr altLang="id" lang="en-US"/>
              <a:t>o</a:t>
            </a:r>
            <a:r>
              <a:rPr altLang="id" lang="en-US"/>
              <a:t>n</a:t>
            </a:r>
            <a:r>
              <a:rPr altLang="id" lang="en-US"/>
              <a:t>e</a:t>
            </a:r>
            <a:r>
              <a:rPr altLang="id" lang="en-US"/>
              <a:t>s</a:t>
            </a:r>
            <a:r>
              <a:rPr altLang="id" lang="en-US"/>
              <a:t>i</a:t>
            </a:r>
            <a:r>
              <a:rPr altLang="id" lang="en-US"/>
              <a:t>a</a:t>
            </a:r>
            <a:endParaRPr altLang="en-US" lang="zh-CN"/>
          </a:p>
        </p:txBody>
      </p:sp>
      <p:sp>
        <p:nvSpPr>
          <p:cNvPr id="1048645" name="Google Shape;744;p45"/>
          <p:cNvSpPr txBox="1"/>
          <p:nvPr>
            <p:ph type="subTitle" idx="3"/>
          </p:nvPr>
        </p:nvSpPr>
        <p:spPr>
          <a:xfrm flipH="1">
            <a:off x="611515" y="1160525"/>
            <a:ext cx="7383649" cy="3660575"/>
          </a:xfrm>
          <a:prstGeom prst="rect"/>
        </p:spPr>
        <p:txBody>
          <a:bodyPr anchor="t" anchorCtr="0" bIns="91425" lIns="91425" rIns="91425" spcFirstLastPara="1" tIns="91425" wrap="square">
            <a:noAutofit/>
          </a:bodyPr>
          <a:p>
            <a:pPr algn="l" indent="0" lvl="0" marL="0" rtl="0">
              <a:spcBef>
                <a:spcPts val="0"/>
              </a:spcBef>
              <a:spcAft>
                <a:spcPts val="0"/>
              </a:spcAft>
              <a:buClr>
                <a:schemeClr val="dk1"/>
              </a:buClr>
              <a:buSzPts val="1100"/>
              <a:buFont typeface="Arial"/>
              <a:buNone/>
            </a:pPr>
            <a:r>
              <a:rPr altLang="id" lang="en-US"/>
              <a:t> </a:t>
            </a:r>
            <a:r>
              <a:rPr altLang="id" lang="en-US"/>
              <a:t> </a:t>
            </a:r>
            <a:r>
              <a:rPr altLang="id" lang="en-US"/>
              <a:t> </a:t>
            </a:r>
            <a:r>
              <a:rPr sz="1800"/>
              <a:t>Perkembangan Islam di Nusantara diawali dengan perdagangan Internasional. Para pedagang Muslim dari berbagai negara berada di wilayah maritim Asia Tenggara sejak periode awal Islam</a:t>
            </a:r>
            <a:r>
              <a:rPr altLang="id" sz="1800" lang="en-US"/>
              <a:t>.</a:t>
            </a:r>
            <a:r>
              <a:rPr altLang="id" sz="1800" lang="en-US"/>
              <a:t> </a:t>
            </a:r>
            <a:r>
              <a:rPr sz="1800"/>
              <a:t>Diketahui, baru dari abad ke-15 dan seterusnya, kerajaan-kerajaan dan kesultanan-kesultanan Islam menjadi kekuatan politik yang dominan di kepulauan ini.</a:t>
            </a:r>
            <a:endParaRPr altLang="en-US" sz="1800" lang="zh-CN"/>
          </a:p>
          <a:p>
            <a:pPr algn="l" indent="0" lvl="0" marL="0" rtl="0">
              <a:spcBef>
                <a:spcPts val="0"/>
              </a:spcBef>
              <a:spcAft>
                <a:spcPts val="0"/>
              </a:spcAft>
              <a:buClr>
                <a:schemeClr val="dk1"/>
              </a:buClr>
              <a:buSzPts val="1100"/>
              <a:buFont typeface="Arial"/>
              <a:buNone/>
            </a:pPr>
            <a:r>
              <a:rPr altLang="id" sz="1800" lang="en-US"/>
              <a:t> </a:t>
            </a:r>
            <a:r>
              <a:rPr altLang="id" sz="1800" lang="en-US"/>
              <a:t> </a:t>
            </a:r>
            <a:r>
              <a:rPr altLang="id" sz="1800" lang="en-US"/>
              <a:t> </a:t>
            </a:r>
            <a:r>
              <a:rPr altLang="id" sz="1800" lang="en-US"/>
              <a:t>Perkembangan Islam di Indonesia semakin meningkat dengan banyaknya penduduk Indonesia yang memeluk agama ini dan Islam berpengaruh besar terhadap banyak hal dalam ketatanegaraan ataupun kependudukan secara personal. Sumatra, Jawa, Kalimantan (daerah pesisir), Sulawesi, Lombok, Sumbawa, dan Maluku Utara merupakan pulau-pulau di Indonesia yang mayoritas penduduknya beragama Islam.</a:t>
            </a:r>
            <a:r>
              <a:rPr altLang="id" sz="1600" lang="en-US"/>
              <a:t> </a:t>
            </a:r>
            <a:r>
              <a:rPr altLang="id" sz="1600" lang="en-US"/>
              <a:t> </a:t>
            </a:r>
            <a:r>
              <a:t> </a:t>
            </a:r>
            <a:endParaRPr altLang="en-US" lang="zh-CN"/>
          </a:p>
        </p:txBody>
      </p:sp>
    </p:spTree>
  </p:cSld>
  <p:clrMapOvr>
    <a:masterClrMapping/>
  </p:clrMapOvr>
</p:sld>
</file>

<file path=ppt/theme/theme1.xml><?xml version="1.0" encoding="utf-8"?>
<a:theme xmlns:a="http://schemas.openxmlformats.org/drawingml/2006/main" name="Monthly Meeting by Slidesgo">
  <a:themeElements>
    <a:clrScheme name="Simple Light">
      <a:dk1>
        <a:srgbClr val="000000"/>
      </a:dk1>
      <a:lt1>
        <a:srgbClr val="FFFFFF"/>
      </a:lt1>
      <a:dk2>
        <a:srgbClr val="0E4374"/>
      </a:dk2>
      <a:lt2>
        <a:srgbClr val="EFEFEF"/>
      </a:lt2>
      <a:accent1>
        <a:srgbClr val="66A2B9"/>
      </a:accent1>
      <a:accent2>
        <a:srgbClr val="97D5EA"/>
      </a:accent2>
      <a:accent3>
        <a:srgbClr val="3D6D7F"/>
      </a:accent3>
      <a:accent4>
        <a:srgbClr val="F3F3F3"/>
      </a:accent4>
      <a:accent5>
        <a:srgbClr val="FFFFFF"/>
      </a:accent5>
      <a:accent6>
        <a:srgbClr val="134F66"/>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SM-A105G</dc:creator>
  <dcterms:created xsi:type="dcterms:W3CDTF">2021-09-06T21:49:16Z</dcterms:created>
  <dcterms:modified xsi:type="dcterms:W3CDTF">2021-09-09T06:42:55Z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face38cbfb324b72afb8e67accee7119</vt:lpwstr>
  </property>
</Properties>
</file>