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6" r:id="rId2"/>
  </p:sldMasterIdLst>
  <p:notesMasterIdLst>
    <p:notesMasterId r:id="rId44"/>
  </p:notesMasterIdLst>
  <p:sldIdLst>
    <p:sldId id="296" r:id="rId3"/>
    <p:sldId id="283" r:id="rId4"/>
    <p:sldId id="284" r:id="rId5"/>
    <p:sldId id="285" r:id="rId6"/>
    <p:sldId id="286" r:id="rId7"/>
    <p:sldId id="287" r:id="rId8"/>
    <p:sldId id="288" r:id="rId9"/>
    <p:sldId id="304" r:id="rId10"/>
    <p:sldId id="305" r:id="rId11"/>
    <p:sldId id="306" r:id="rId12"/>
    <p:sldId id="307" r:id="rId13"/>
    <p:sldId id="309" r:id="rId14"/>
    <p:sldId id="310" r:id="rId15"/>
    <p:sldId id="311" r:id="rId16"/>
    <p:sldId id="312" r:id="rId17"/>
    <p:sldId id="314" r:id="rId18"/>
    <p:sldId id="315" r:id="rId19"/>
    <p:sldId id="316" r:id="rId20"/>
    <p:sldId id="317" r:id="rId21"/>
    <p:sldId id="318" r:id="rId22"/>
    <p:sldId id="319" r:id="rId23"/>
    <p:sldId id="320" r:id="rId24"/>
    <p:sldId id="291" r:id="rId25"/>
    <p:sldId id="293" r:id="rId26"/>
    <p:sldId id="294" r:id="rId27"/>
    <p:sldId id="301" r:id="rId28"/>
    <p:sldId id="302" r:id="rId29"/>
    <p:sldId id="303" r:id="rId30"/>
    <p:sldId id="324" r:id="rId31"/>
    <p:sldId id="325" r:id="rId32"/>
    <p:sldId id="326" r:id="rId33"/>
    <p:sldId id="327" r:id="rId34"/>
    <p:sldId id="328" r:id="rId35"/>
    <p:sldId id="329" r:id="rId36"/>
    <p:sldId id="330" r:id="rId37"/>
    <p:sldId id="331" r:id="rId38"/>
    <p:sldId id="332" r:id="rId39"/>
    <p:sldId id="333" r:id="rId40"/>
    <p:sldId id="334" r:id="rId41"/>
    <p:sldId id="278" r:id="rId42"/>
    <p:sldId id="277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99"/>
    <a:srgbClr val="0099FF"/>
    <a:srgbClr val="9999FF"/>
    <a:srgbClr val="6666FF"/>
    <a:srgbClr val="FF33CC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0" d="100"/>
          <a:sy n="70" d="100"/>
        </p:scale>
        <p:origin x="-436" y="1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49C817-1730-4CFB-92F9-03F16CA36DFD}" type="datetimeFigureOut">
              <a:rPr lang="en-US" smtClean="0"/>
              <a:t>7/28/2019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6CCE21-5DAE-4CE4-8B66-90621E495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506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30030A-B245-4E92-95EA-9F853DE785E6}" type="slidenum">
              <a:rPr lang="en-US"/>
              <a:pPr/>
              <a:t>2</a:t>
            </a:fld>
            <a:endParaRPr lang="en-US"/>
          </a:p>
        </p:txBody>
      </p:sp>
      <p:sp>
        <p:nvSpPr>
          <p:cNvPr id="30413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F1A0F5CF-5C4D-4269-9D35-F45B1F4DA9CD}" type="slidenum">
              <a:rPr lang="en-US" sz="1200"/>
              <a:pPr algn="r"/>
              <a:t>2</a:t>
            </a:fld>
            <a:endParaRPr lang="en-US" sz="1200"/>
          </a:p>
        </p:txBody>
      </p:sp>
      <p:sp>
        <p:nvSpPr>
          <p:cNvPr id="304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30413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6B0AA2-65F3-45FF-892A-AFCA0A1DF18A}" type="slidenum">
              <a:rPr lang="en-US"/>
              <a:pPr/>
              <a:t>3</a:t>
            </a:fld>
            <a:endParaRPr lang="en-US"/>
          </a:p>
        </p:txBody>
      </p:sp>
      <p:sp>
        <p:nvSpPr>
          <p:cNvPr id="30617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CAAD88AD-7AB0-4E5E-9540-DA354504BF29}" type="slidenum">
              <a:rPr lang="en-US" sz="1200"/>
              <a:pPr algn="r"/>
              <a:t>3</a:t>
            </a:fld>
            <a:endParaRPr lang="en-US" sz="1200"/>
          </a:p>
        </p:txBody>
      </p:sp>
      <p:sp>
        <p:nvSpPr>
          <p:cNvPr id="306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30618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8B5027-532E-49BE-85F0-5779B9120139}" type="slidenum">
              <a:rPr lang="en-US"/>
              <a:pPr/>
              <a:t>4</a:t>
            </a:fld>
            <a:endParaRPr lang="en-US"/>
          </a:p>
        </p:txBody>
      </p:sp>
      <p:sp>
        <p:nvSpPr>
          <p:cNvPr id="30822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2587F8CE-F480-45AF-A021-D8AB4BE6B6E0}" type="slidenum">
              <a:rPr lang="en-US" sz="1200"/>
              <a:pPr algn="r"/>
              <a:t>4</a:t>
            </a:fld>
            <a:endParaRPr lang="en-US" sz="1200"/>
          </a:p>
        </p:txBody>
      </p:sp>
      <p:sp>
        <p:nvSpPr>
          <p:cNvPr id="308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30822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6DBB4C-37CF-4EBC-B0BC-E7A3787F6E49}" type="slidenum">
              <a:rPr lang="en-US"/>
              <a:pPr/>
              <a:t>5</a:t>
            </a:fld>
            <a:endParaRPr lang="en-US"/>
          </a:p>
        </p:txBody>
      </p:sp>
      <p:sp>
        <p:nvSpPr>
          <p:cNvPr id="31027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9FFBD415-304D-4DDA-BA02-4374A553DE4A}" type="slidenum">
              <a:rPr lang="en-US" sz="1200"/>
              <a:pPr algn="r"/>
              <a:t>5</a:t>
            </a:fld>
            <a:endParaRPr lang="en-US" sz="1200"/>
          </a:p>
        </p:txBody>
      </p:sp>
      <p:sp>
        <p:nvSpPr>
          <p:cNvPr id="310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31027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163110-9154-43B1-90D0-BFE81044F3E2}" type="slidenum">
              <a:rPr lang="en-US"/>
              <a:pPr/>
              <a:t>6</a:t>
            </a:fld>
            <a:endParaRPr lang="en-US"/>
          </a:p>
        </p:txBody>
      </p:sp>
      <p:sp>
        <p:nvSpPr>
          <p:cNvPr id="72192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FDEE47D3-6CAC-499D-B57F-1E343A0A1040}" type="slidenum">
              <a:rPr lang="en-US" sz="1200"/>
              <a:pPr algn="r"/>
              <a:t>6</a:t>
            </a:fld>
            <a:endParaRPr lang="en-US" sz="1200"/>
          </a:p>
        </p:txBody>
      </p:sp>
      <p:sp>
        <p:nvSpPr>
          <p:cNvPr id="72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7219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0496B6-3DA6-4E72-A5CA-BF2C5AD51277}" type="slidenum">
              <a:rPr lang="en-US"/>
              <a:pPr/>
              <a:t>7</a:t>
            </a:fld>
            <a:endParaRPr lang="en-US"/>
          </a:p>
        </p:txBody>
      </p:sp>
      <p:sp>
        <p:nvSpPr>
          <p:cNvPr id="71987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51844950-6D97-4978-8E9D-44015B7D4D31}" type="slidenum">
              <a:rPr lang="en-US" sz="1200"/>
              <a:pPr algn="r"/>
              <a:t>7</a:t>
            </a:fld>
            <a:endParaRPr lang="en-US" sz="1200"/>
          </a:p>
        </p:txBody>
      </p:sp>
      <p:sp>
        <p:nvSpPr>
          <p:cNvPr id="71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987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304801"/>
            <a:ext cx="10058400" cy="14319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422400" y="1981200"/>
            <a:ext cx="4927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553200" y="1981200"/>
            <a:ext cx="4927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553200" y="4114800"/>
            <a:ext cx="4927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CF08D8-305D-4CED-9161-F90BE60040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1419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509872" y="0"/>
            <a:ext cx="13243109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6081656" y="-21511"/>
            <a:ext cx="4905488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198795" y="-21511"/>
            <a:ext cx="46736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11154" y="2708476"/>
            <a:ext cx="4417807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11154" y="4421081"/>
            <a:ext cx="4413071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318325" y="1516829"/>
            <a:ext cx="28448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B61BEF0D-F0BB-DE4B-95CE-6DB70DBA9567}" type="datetimeFigureOut">
              <a:rPr lang="en-US" smtClean="0"/>
              <a:pPr/>
              <a:t>7/28/2019</a:t>
            </a:fld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6201185" y="6088284"/>
            <a:ext cx="46736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071360" y="5719967"/>
            <a:ext cx="3775456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98795" y="5719967"/>
            <a:ext cx="858221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9" name="Rectangle 88"/>
          <p:cNvSpPr/>
          <p:nvPr/>
        </p:nvSpPr>
        <p:spPr>
          <a:xfrm>
            <a:off x="6201185" y="6088284"/>
            <a:ext cx="46736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194" y="2900830"/>
            <a:ext cx="8849957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8194" y="4267201"/>
            <a:ext cx="8849956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89888" y="2313432"/>
            <a:ext cx="4559808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313431"/>
            <a:ext cx="4559808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2815" y="2316009"/>
            <a:ext cx="407619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88961" y="2974695"/>
            <a:ext cx="4559808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82450" y="2316010"/>
            <a:ext cx="4074289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6" y="2974695"/>
            <a:ext cx="4559808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509872" y="0"/>
            <a:ext cx="13243109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6081656" y="-21511"/>
            <a:ext cx="4905488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6198795" y="-21510"/>
            <a:ext cx="46736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7/28/2019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>
            <a:off x="1207429" y="601884"/>
            <a:ext cx="4749676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7859" y="856527"/>
            <a:ext cx="4120587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6201185" y="6088284"/>
            <a:ext cx="46736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88597" y="5724836"/>
            <a:ext cx="4658219" cy="36512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9777" y="2657435"/>
            <a:ext cx="4406096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5456" y="4136994"/>
            <a:ext cx="4398379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509872" y="0"/>
            <a:ext cx="13243109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6081656" y="-21511"/>
            <a:ext cx="4905488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6198795" y="-21510"/>
            <a:ext cx="46736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1207429" y="601884"/>
            <a:ext cx="4749676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6201185" y="6088284"/>
            <a:ext cx="46736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2565" y="2660904"/>
            <a:ext cx="4401312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0278" y="693795"/>
            <a:ext cx="4479497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2841" y="4133089"/>
            <a:ext cx="4400764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88597" y="5724836"/>
            <a:ext cx="4658219" cy="36512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1030147"/>
            <a:ext cx="1979271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04395" y="1030147"/>
            <a:ext cx="7231605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7/28/2019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  <p:sldLayoutId id="214748366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406400" y="0"/>
            <a:ext cx="13243109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609600" y="333488"/>
            <a:ext cx="109728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6081656" y="-21511"/>
            <a:ext cx="4905488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6198795" y="-21510"/>
            <a:ext cx="46736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91320" y="1027664"/>
            <a:ext cx="9366325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91323" y="2323652"/>
            <a:ext cx="9036423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96517" y="22449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7/28/2019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88597" y="5852161"/>
            <a:ext cx="46695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98795" y="224492"/>
            <a:ext cx="17762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tter_States.mov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Presentasi%20Blended%20Learning_Sunyono.ppt" TargetMode="External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FagVSQlZELY" TargetMode="External"/><Relationship Id="rId2" Type="http://schemas.openxmlformats.org/officeDocument/2006/relationships/hyperlink" Target="http://www.citejournal.org.articles/" TargetMode="Externa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5"/>
          <p:cNvSpPr>
            <a:spLocks noGrp="1"/>
          </p:cNvSpPr>
          <p:nvPr>
            <p:ph type="sldNum" sz="quarter" idx="12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04532DBE-79D9-4993-B9BB-1D9D4C183A16}" type="slidenum">
              <a:rPr lang="en-US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142341" name="Text Box 5"/>
          <p:cNvSpPr txBox="1">
            <a:spLocks noChangeArrowheads="1"/>
          </p:cNvSpPr>
          <p:nvPr/>
        </p:nvSpPr>
        <p:spPr bwMode="auto">
          <a:xfrm>
            <a:off x="706967" y="1477964"/>
            <a:ext cx="10136717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endParaRPr lang="id-ID" sz="2500" b="1">
              <a:solidFill>
                <a:schemeClr val="tx2"/>
              </a:solidFill>
              <a:latin typeface="Arial Narrow" pitchFamily="34" charset="0"/>
              <a:cs typeface="Times New Roman" pitchFamily="18" charset="0"/>
            </a:endParaRPr>
          </a:p>
        </p:txBody>
      </p:sp>
      <p:pic>
        <p:nvPicPr>
          <p:cNvPr id="2054" name="Picture 2" descr="Image result for gambar gedung rektorat uni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218" y="716691"/>
            <a:ext cx="10754783" cy="4509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" descr="DSCN07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267" y="177800"/>
            <a:ext cx="3369733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4" descr="Narrow vertical"/>
          <p:cNvSpPr>
            <a:spLocks noChangeArrowheads="1"/>
          </p:cNvSpPr>
          <p:nvPr/>
        </p:nvSpPr>
        <p:spPr bwMode="auto">
          <a:xfrm>
            <a:off x="1" y="0"/>
            <a:ext cx="1511300" cy="6858000"/>
          </a:xfrm>
          <a:prstGeom prst="rect">
            <a:avLst/>
          </a:prstGeom>
          <a:pattFill prst="narVert">
            <a:fgClr>
              <a:schemeClr val="tx2">
                <a:alpha val="85001"/>
              </a:schemeClr>
            </a:fgClr>
            <a:bgClr>
              <a:srgbClr val="FFFFFF">
                <a:alpha val="85001"/>
              </a:srgbClr>
            </a:bgClr>
          </a:patt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57" name="Picture 8" descr="Image result for logo unila 20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4" y="94907"/>
            <a:ext cx="1456267" cy="1276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511301" y="55601"/>
            <a:ext cx="7310965" cy="120478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45720" rIns="45720" anchor="ctr"/>
          <a:lstStyle/>
          <a:p>
            <a:pPr algn="ctr"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010199"/>
                  </a:outerShdw>
                </a:effectLst>
                <a:latin typeface="Tahoma" pitchFamily="34" charset="0"/>
                <a:ea typeface="+mj-ea"/>
                <a:cs typeface="+mj-cs"/>
              </a:rPr>
              <a:t>TECHNOLOGICAL PEDAGOGICAL CONTENT KNOWLEDGE</a:t>
            </a:r>
            <a:endParaRPr lang="id-ID" sz="2800" b="1" dirty="0">
              <a:effectLst>
                <a:outerShdw blurRad="38100" dist="38100" dir="2700000" algn="tl">
                  <a:srgbClr val="010199"/>
                </a:outerShdw>
              </a:effectLst>
              <a:latin typeface="Tahoma" pitchFamily="34" charset="0"/>
              <a:ea typeface="+mj-ea"/>
              <a:cs typeface="+mj-cs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473200" y="4954413"/>
            <a:ext cx="10718800" cy="1865126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3200" b="1" i="1" dirty="0">
                <a:solidFill>
                  <a:srgbClr val="000099"/>
                </a:solidFill>
                <a:latin typeface="Agency FB" pitchFamily="34" charset="0"/>
              </a:rPr>
              <a:t>DISAMPAIKAN OLEH:  DR. SUNYONO, </a:t>
            </a:r>
            <a:r>
              <a:rPr lang="en-US" sz="3200" b="1" i="1" dirty="0" err="1">
                <a:solidFill>
                  <a:srgbClr val="000099"/>
                </a:solidFill>
                <a:latin typeface="Agency FB" pitchFamily="34" charset="0"/>
              </a:rPr>
              <a:t>M.Si</a:t>
            </a:r>
            <a:r>
              <a:rPr lang="en-US" sz="3200" b="1" i="1" dirty="0">
                <a:solidFill>
                  <a:srgbClr val="000099"/>
                </a:solidFill>
                <a:latin typeface="Agency FB" pitchFamily="34" charset="0"/>
              </a:rPr>
              <a:t>.</a:t>
            </a:r>
            <a:endParaRPr lang="id-ID" sz="3200" b="1" i="1" dirty="0">
              <a:solidFill>
                <a:srgbClr val="000099"/>
              </a:solidFill>
              <a:latin typeface="Agency FB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US" sz="3200" b="1" i="1" dirty="0" smtClean="0">
                <a:solidFill>
                  <a:srgbClr val="000099"/>
                </a:solidFill>
                <a:latin typeface="Agency FB" pitchFamily="34" charset="0"/>
              </a:rPr>
              <a:t>Workshop </a:t>
            </a:r>
            <a:r>
              <a:rPr lang="en-US" sz="3200" b="1" i="1" dirty="0" err="1" smtClean="0">
                <a:solidFill>
                  <a:srgbClr val="000099"/>
                </a:solidFill>
                <a:latin typeface="Agency FB" pitchFamily="34" charset="0"/>
              </a:rPr>
              <a:t>Pengembangan</a:t>
            </a:r>
            <a:r>
              <a:rPr lang="en-US" sz="3200" b="1" i="1" dirty="0" smtClean="0">
                <a:solidFill>
                  <a:srgbClr val="000099"/>
                </a:solidFill>
                <a:latin typeface="Agency FB" pitchFamily="34" charset="0"/>
              </a:rPr>
              <a:t> </a:t>
            </a:r>
            <a:r>
              <a:rPr lang="en-US" sz="3200" b="1" i="1" dirty="0" err="1" smtClean="0">
                <a:solidFill>
                  <a:srgbClr val="000099"/>
                </a:solidFill>
                <a:latin typeface="Agency FB" pitchFamily="34" charset="0"/>
              </a:rPr>
              <a:t>Inovasi</a:t>
            </a:r>
            <a:r>
              <a:rPr lang="en-US" sz="3200" b="1" i="1" dirty="0" smtClean="0">
                <a:solidFill>
                  <a:srgbClr val="000099"/>
                </a:solidFill>
                <a:latin typeface="Agency FB" pitchFamily="34" charset="0"/>
              </a:rPr>
              <a:t> </a:t>
            </a:r>
            <a:r>
              <a:rPr lang="en-US" sz="3200" b="1" i="1" dirty="0" err="1" smtClean="0">
                <a:solidFill>
                  <a:srgbClr val="000099"/>
                </a:solidFill>
                <a:latin typeface="Agency FB" pitchFamily="34" charset="0"/>
              </a:rPr>
              <a:t>Pembelajaran</a:t>
            </a:r>
            <a:r>
              <a:rPr lang="en-US" sz="3200" b="1" i="1" dirty="0" smtClean="0">
                <a:solidFill>
                  <a:srgbClr val="000099"/>
                </a:solidFill>
                <a:latin typeface="Agency FB" pitchFamily="34" charset="0"/>
              </a:rPr>
              <a:t>, 29 </a:t>
            </a:r>
            <a:r>
              <a:rPr lang="en-US" sz="3200" b="1" i="1" dirty="0" err="1" smtClean="0">
                <a:solidFill>
                  <a:srgbClr val="000099"/>
                </a:solidFill>
                <a:latin typeface="Agency FB" pitchFamily="34" charset="0"/>
              </a:rPr>
              <a:t>Juli</a:t>
            </a:r>
            <a:r>
              <a:rPr lang="id-ID" sz="3200" b="1" i="1" dirty="0" smtClean="0">
                <a:solidFill>
                  <a:srgbClr val="000099"/>
                </a:solidFill>
                <a:latin typeface="Agency FB" pitchFamily="34" charset="0"/>
              </a:rPr>
              <a:t> 201</a:t>
            </a:r>
            <a:r>
              <a:rPr lang="en-US" sz="3200" b="1" i="1" dirty="0">
                <a:solidFill>
                  <a:srgbClr val="000099"/>
                </a:solidFill>
                <a:latin typeface="Agency FB" pitchFamily="34" charset="0"/>
              </a:rPr>
              <a:t>9</a:t>
            </a:r>
            <a:endParaRPr lang="en-US" sz="3200" b="1" i="1" dirty="0" smtClean="0">
              <a:solidFill>
                <a:srgbClr val="000099"/>
              </a:solidFill>
              <a:latin typeface="Agency FB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US" sz="3200" b="1" i="1" dirty="0" smtClean="0">
                <a:solidFill>
                  <a:srgbClr val="000099"/>
                </a:solidFill>
                <a:latin typeface="Agency FB" pitchFamily="34" charset="0"/>
              </a:rPr>
              <a:t>Hotel Bukit </a:t>
            </a:r>
            <a:r>
              <a:rPr lang="en-US" sz="3200" b="1" i="1" dirty="0" err="1" smtClean="0">
                <a:solidFill>
                  <a:srgbClr val="000099"/>
                </a:solidFill>
                <a:latin typeface="Agency FB" pitchFamily="34" charset="0"/>
              </a:rPr>
              <a:t>Randu</a:t>
            </a:r>
            <a:r>
              <a:rPr lang="en-US" sz="3200" b="1" i="1" dirty="0" smtClean="0">
                <a:solidFill>
                  <a:srgbClr val="000099"/>
                </a:solidFill>
                <a:latin typeface="Agency FB" pitchFamily="34" charset="0"/>
              </a:rPr>
              <a:t> – Bandar Lampung</a:t>
            </a:r>
            <a:endParaRPr lang="id-ID" sz="3200" b="1" i="1" dirty="0">
              <a:solidFill>
                <a:srgbClr val="000099"/>
              </a:solidFill>
              <a:latin typeface="Agency FB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US" sz="3200" b="1" dirty="0" smtClean="0">
                <a:solidFill>
                  <a:srgbClr val="000099"/>
                </a:solidFill>
                <a:latin typeface="Agency FB" pitchFamily="34" charset="0"/>
              </a:rPr>
              <a:t>LP3M - </a:t>
            </a:r>
            <a:r>
              <a:rPr lang="id-ID" sz="3200" b="1" dirty="0" smtClean="0">
                <a:solidFill>
                  <a:srgbClr val="000099"/>
                </a:solidFill>
                <a:latin typeface="Agency FB" pitchFamily="34" charset="0"/>
              </a:rPr>
              <a:t>UNIVERSITAS LAMPUNG</a:t>
            </a:r>
            <a:endParaRPr lang="id-ID" sz="3200" b="1" dirty="0">
              <a:solidFill>
                <a:srgbClr val="000099"/>
              </a:solidFill>
              <a:latin typeface="Agency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6700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41" grpId="0" autoUpdateAnimBg="0"/>
      <p:bldP spid="13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9600" y="1267460"/>
            <a:ext cx="5767493" cy="45262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343227" y="1267460"/>
            <a:ext cx="5862319" cy="4546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307080" y="588973"/>
            <a:ext cx="3540651" cy="5845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600"/>
              </a:lnSpc>
              <a:spcBef>
                <a:spcPts val="230"/>
              </a:spcBef>
            </a:pPr>
            <a:r>
              <a:rPr sz="4400" b="1" spc="0" dirty="0" smtClean="0">
                <a:latin typeface="Arial"/>
                <a:cs typeface="Arial"/>
              </a:rPr>
              <a:t>Beb</a:t>
            </a:r>
            <a:r>
              <a:rPr sz="4400" b="1" spc="-14" dirty="0" smtClean="0">
                <a:latin typeface="Arial"/>
                <a:cs typeface="Arial"/>
              </a:rPr>
              <a:t>e</a:t>
            </a:r>
            <a:r>
              <a:rPr sz="4400" b="1" spc="0" dirty="0" smtClean="0">
                <a:latin typeface="Arial"/>
                <a:cs typeface="Arial"/>
              </a:rPr>
              <a:t>rapa</a:t>
            </a:r>
            <a:endParaRPr sz="44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6913015" y="588973"/>
            <a:ext cx="2089928" cy="5845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600"/>
              </a:lnSpc>
              <a:spcBef>
                <a:spcPts val="230"/>
              </a:spcBef>
            </a:pPr>
            <a:r>
              <a:rPr sz="4400" b="1" spc="0" dirty="0" smtClean="0">
                <a:latin typeface="Arial"/>
                <a:cs typeface="Arial"/>
              </a:rPr>
              <a:t>Fa</a:t>
            </a:r>
            <a:r>
              <a:rPr sz="4400" b="1" spc="-19" dirty="0" smtClean="0">
                <a:latin typeface="Arial"/>
                <a:cs typeface="Arial"/>
              </a:rPr>
              <a:t>k</a:t>
            </a:r>
            <a:r>
              <a:rPr sz="4400" b="1" spc="0" dirty="0" smtClean="0">
                <a:latin typeface="Arial"/>
                <a:cs typeface="Arial"/>
              </a:rPr>
              <a:t>ta</a:t>
            </a:r>
            <a:endParaRPr sz="44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662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40453" y="1391920"/>
            <a:ext cx="6566747" cy="45262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509174" y="1203960"/>
            <a:ext cx="5686213" cy="4927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307080" y="588973"/>
            <a:ext cx="3540651" cy="5845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600"/>
              </a:lnSpc>
              <a:spcBef>
                <a:spcPts val="230"/>
              </a:spcBef>
            </a:pPr>
            <a:r>
              <a:rPr sz="4400" b="1" spc="0" dirty="0" smtClean="0">
                <a:latin typeface="Arial"/>
                <a:cs typeface="Arial"/>
              </a:rPr>
              <a:t>Beb</a:t>
            </a:r>
            <a:r>
              <a:rPr sz="4400" b="1" spc="-14" dirty="0" smtClean="0">
                <a:latin typeface="Arial"/>
                <a:cs typeface="Arial"/>
              </a:rPr>
              <a:t>e</a:t>
            </a:r>
            <a:r>
              <a:rPr sz="4400" b="1" spc="0" dirty="0" smtClean="0">
                <a:latin typeface="Arial"/>
                <a:cs typeface="Arial"/>
              </a:rPr>
              <a:t>rapa</a:t>
            </a:r>
            <a:endParaRPr sz="44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6913015" y="588973"/>
            <a:ext cx="2089928" cy="5845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600"/>
              </a:lnSpc>
              <a:spcBef>
                <a:spcPts val="230"/>
              </a:spcBef>
            </a:pPr>
            <a:r>
              <a:rPr sz="4400" b="1" spc="0" dirty="0" smtClean="0">
                <a:latin typeface="Arial"/>
                <a:cs typeface="Arial"/>
              </a:rPr>
              <a:t>Fa</a:t>
            </a:r>
            <a:r>
              <a:rPr sz="4400" b="1" spc="-19" dirty="0" smtClean="0">
                <a:latin typeface="Arial"/>
                <a:cs typeface="Arial"/>
              </a:rPr>
              <a:t>k</a:t>
            </a:r>
            <a:r>
              <a:rPr sz="4400" b="1" spc="0" dirty="0" smtClean="0">
                <a:latin typeface="Arial"/>
                <a:cs typeface="Arial"/>
              </a:rPr>
              <a:t>ta</a:t>
            </a:r>
            <a:endParaRPr sz="44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360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835660"/>
            <a:ext cx="12192000" cy="64109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1539241" y="322088"/>
            <a:ext cx="9792241" cy="38099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60"/>
              </a:lnSpc>
              <a:spcBef>
                <a:spcPts val="148"/>
              </a:spcBef>
            </a:pPr>
            <a:r>
              <a:rPr sz="2800" b="1" spc="0" dirty="0" smtClean="0">
                <a:latin typeface="Arial"/>
                <a:cs typeface="Arial"/>
              </a:rPr>
              <a:t>Dari </a:t>
            </a:r>
            <a:r>
              <a:rPr sz="2800" b="1" spc="-189" dirty="0" smtClean="0">
                <a:latin typeface="Arial"/>
                <a:cs typeface="Arial"/>
              </a:rPr>
              <a:t>T</a:t>
            </a:r>
            <a:r>
              <a:rPr sz="2800" b="1" spc="0" dirty="0" smtClean="0">
                <a:latin typeface="Arial"/>
                <a:cs typeface="Arial"/>
              </a:rPr>
              <a:t>ek</a:t>
            </a:r>
            <a:r>
              <a:rPr sz="2800" b="1" spc="14" dirty="0" smtClean="0">
                <a:latin typeface="Arial"/>
                <a:cs typeface="Arial"/>
              </a:rPr>
              <a:t>n</a:t>
            </a:r>
            <a:r>
              <a:rPr sz="2800" b="1" spc="4" dirty="0" smtClean="0">
                <a:latin typeface="Arial"/>
                <a:cs typeface="Arial"/>
              </a:rPr>
              <a:t>o</a:t>
            </a:r>
            <a:r>
              <a:rPr sz="2800" b="1" spc="0" dirty="0" smtClean="0">
                <a:latin typeface="Arial"/>
                <a:cs typeface="Arial"/>
              </a:rPr>
              <a:t>l</a:t>
            </a:r>
            <a:r>
              <a:rPr sz="2800" b="1" spc="9" dirty="0" smtClean="0">
                <a:latin typeface="Arial"/>
                <a:cs typeface="Arial"/>
              </a:rPr>
              <a:t>o</a:t>
            </a:r>
            <a:r>
              <a:rPr sz="2800" b="1" spc="4" dirty="0" smtClean="0">
                <a:latin typeface="Arial"/>
                <a:cs typeface="Arial"/>
              </a:rPr>
              <a:t>g</a:t>
            </a:r>
            <a:r>
              <a:rPr sz="2800" b="1" spc="0" dirty="0" smtClean="0">
                <a:latin typeface="Arial"/>
                <a:cs typeface="Arial"/>
              </a:rPr>
              <a:t>i</a:t>
            </a:r>
            <a:r>
              <a:rPr sz="2800" b="1" spc="-39" dirty="0" smtClean="0">
                <a:latin typeface="Arial"/>
                <a:cs typeface="Arial"/>
              </a:rPr>
              <a:t> </a:t>
            </a:r>
            <a:r>
              <a:rPr sz="2800" b="1" spc="0" dirty="0" smtClean="0">
                <a:latin typeface="Arial"/>
                <a:cs typeface="Arial"/>
              </a:rPr>
              <a:t>I</a:t>
            </a:r>
            <a:r>
              <a:rPr sz="2800" b="1" spc="9" dirty="0" smtClean="0">
                <a:latin typeface="Arial"/>
                <a:cs typeface="Arial"/>
              </a:rPr>
              <a:t>n</a:t>
            </a:r>
            <a:r>
              <a:rPr sz="2800" b="1" spc="0" dirty="0" smtClean="0">
                <a:latin typeface="Arial"/>
                <a:cs typeface="Arial"/>
              </a:rPr>
              <a:t>f</a:t>
            </a:r>
            <a:r>
              <a:rPr sz="2800" b="1" spc="14" dirty="0" smtClean="0">
                <a:latin typeface="Arial"/>
                <a:cs typeface="Arial"/>
              </a:rPr>
              <a:t>o</a:t>
            </a:r>
            <a:r>
              <a:rPr sz="2800" b="1" spc="-9" dirty="0" smtClean="0">
                <a:latin typeface="Arial"/>
                <a:cs typeface="Arial"/>
              </a:rPr>
              <a:t>r</a:t>
            </a:r>
            <a:r>
              <a:rPr sz="2800" b="1" spc="0" dirty="0" smtClean="0">
                <a:latin typeface="Arial"/>
                <a:cs typeface="Arial"/>
              </a:rPr>
              <a:t>masi </a:t>
            </a:r>
            <a:r>
              <a:rPr sz="2800" b="1" spc="4" dirty="0" smtClean="0">
                <a:latin typeface="Arial"/>
                <a:cs typeface="Arial"/>
              </a:rPr>
              <a:t>k</a:t>
            </a:r>
            <a:r>
              <a:rPr sz="2800" b="1" spc="0" dirty="0" smtClean="0">
                <a:latin typeface="Arial"/>
                <a:cs typeface="Arial"/>
              </a:rPr>
              <a:t>e </a:t>
            </a:r>
            <a:r>
              <a:rPr sz="2800" b="1" spc="-189" dirty="0" smtClean="0">
                <a:latin typeface="Arial"/>
                <a:cs typeface="Arial"/>
              </a:rPr>
              <a:t>T</a:t>
            </a:r>
            <a:r>
              <a:rPr sz="2800" b="1" spc="0" dirty="0" smtClean="0">
                <a:latin typeface="Arial"/>
                <a:cs typeface="Arial"/>
              </a:rPr>
              <a:t>ek</a:t>
            </a:r>
            <a:r>
              <a:rPr sz="2800" b="1" spc="14" dirty="0" smtClean="0">
                <a:latin typeface="Arial"/>
                <a:cs typeface="Arial"/>
              </a:rPr>
              <a:t>n</a:t>
            </a:r>
            <a:r>
              <a:rPr sz="2800" b="1" spc="4" dirty="0" smtClean="0">
                <a:latin typeface="Arial"/>
                <a:cs typeface="Arial"/>
              </a:rPr>
              <a:t>o</a:t>
            </a:r>
            <a:r>
              <a:rPr sz="2800" b="1" spc="0" dirty="0" smtClean="0">
                <a:latin typeface="Arial"/>
                <a:cs typeface="Arial"/>
              </a:rPr>
              <a:t>l</a:t>
            </a:r>
            <a:r>
              <a:rPr sz="2800" b="1" spc="9" dirty="0" smtClean="0">
                <a:latin typeface="Arial"/>
                <a:cs typeface="Arial"/>
              </a:rPr>
              <a:t>o</a:t>
            </a:r>
            <a:r>
              <a:rPr sz="2800" b="1" spc="4" dirty="0" smtClean="0">
                <a:latin typeface="Arial"/>
                <a:cs typeface="Arial"/>
              </a:rPr>
              <a:t>g</a:t>
            </a:r>
            <a:r>
              <a:rPr sz="2800" b="1" spc="0" dirty="0" smtClean="0">
                <a:latin typeface="Arial"/>
                <a:cs typeface="Arial"/>
              </a:rPr>
              <a:t>i</a:t>
            </a:r>
            <a:r>
              <a:rPr sz="2800" b="1" spc="-39" dirty="0" smtClean="0">
                <a:latin typeface="Arial"/>
                <a:cs typeface="Arial"/>
              </a:rPr>
              <a:t> </a:t>
            </a:r>
            <a:r>
              <a:rPr sz="2800" b="1" spc="0" dirty="0" smtClean="0">
                <a:latin typeface="Arial"/>
                <a:cs typeface="Arial"/>
              </a:rPr>
              <a:t>Da</a:t>
            </a:r>
            <a:r>
              <a:rPr sz="2800" b="1" spc="4" dirty="0" smtClean="0">
                <a:latin typeface="Arial"/>
                <a:cs typeface="Arial"/>
              </a:rPr>
              <a:t>t</a:t>
            </a:r>
            <a:r>
              <a:rPr sz="2800" b="1" spc="0" dirty="0" smtClean="0">
                <a:latin typeface="Arial"/>
                <a:cs typeface="Arial"/>
              </a:rPr>
              <a:t>a</a:t>
            </a:r>
            <a:endParaRPr sz="28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339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432453" cy="66700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937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870374" y="466451"/>
            <a:ext cx="10378641" cy="4829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79"/>
              </a:lnSpc>
              <a:spcBef>
                <a:spcPts val="189"/>
              </a:spcBef>
            </a:pPr>
            <a:r>
              <a:rPr sz="3600" b="1" spc="-259" dirty="0" smtClean="0">
                <a:latin typeface="Arial"/>
                <a:cs typeface="Arial"/>
              </a:rPr>
              <a:t>T</a:t>
            </a:r>
            <a:r>
              <a:rPr sz="3600" b="1" spc="0" dirty="0" smtClean="0">
                <a:latin typeface="Arial"/>
                <a:cs typeface="Arial"/>
              </a:rPr>
              <a:t>eknol</a:t>
            </a:r>
            <a:r>
              <a:rPr sz="3600" b="1" spc="-9" dirty="0" smtClean="0">
                <a:latin typeface="Arial"/>
                <a:cs typeface="Arial"/>
              </a:rPr>
              <a:t>o</a:t>
            </a:r>
            <a:r>
              <a:rPr sz="3600" b="1" spc="0" dirty="0" smtClean="0">
                <a:latin typeface="Arial"/>
                <a:cs typeface="Arial"/>
              </a:rPr>
              <a:t>gi Digit</a:t>
            </a:r>
            <a:r>
              <a:rPr sz="3600" b="1" spc="-9" dirty="0" smtClean="0">
                <a:latin typeface="Arial"/>
                <a:cs typeface="Arial"/>
              </a:rPr>
              <a:t>a</a:t>
            </a:r>
            <a:r>
              <a:rPr sz="3600" b="1" spc="0" dirty="0" smtClean="0">
                <a:latin typeface="Arial"/>
                <a:cs typeface="Arial"/>
              </a:rPr>
              <a:t>l: Offline vs. </a:t>
            </a:r>
            <a:r>
              <a:rPr sz="3600" b="1" spc="-14" dirty="0" smtClean="0">
                <a:latin typeface="Arial"/>
                <a:cs typeface="Arial"/>
              </a:rPr>
              <a:t>O</a:t>
            </a:r>
            <a:r>
              <a:rPr sz="3600" b="1" spc="0" dirty="0" smtClean="0">
                <a:latin typeface="Arial"/>
                <a:cs typeface="Arial"/>
              </a:rPr>
              <a:t>nline</a:t>
            </a:r>
            <a:endParaRPr sz="36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72210" y="1690889"/>
            <a:ext cx="679527" cy="140551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12847">
              <a:lnSpc>
                <a:spcPts val="2965"/>
              </a:lnSpc>
              <a:spcBef>
                <a:spcPts val="148"/>
              </a:spcBef>
            </a:pPr>
            <a:r>
              <a:rPr sz="2400" spc="0" dirty="0" smtClean="0">
                <a:latin typeface="Arial"/>
                <a:cs typeface="Arial"/>
              </a:rPr>
              <a:t>(</a:t>
            </a:r>
            <a:r>
              <a:rPr sz="2800" spc="0" dirty="0" smtClean="0">
                <a:latin typeface="Arial"/>
                <a:cs typeface="Arial"/>
              </a:rPr>
              <a:t>1)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19047"/>
              </a:lnSpc>
              <a:spcBef>
                <a:spcPts val="676"/>
              </a:spcBef>
            </a:pPr>
            <a:r>
              <a:rPr sz="2800" spc="0" dirty="0" smtClean="0">
                <a:latin typeface="Arial"/>
                <a:cs typeface="Arial"/>
              </a:rPr>
              <a:t>(</a:t>
            </a:r>
            <a:r>
              <a:rPr sz="2800" spc="9" dirty="0" smtClean="0">
                <a:latin typeface="Arial"/>
                <a:cs typeface="Arial"/>
              </a:rPr>
              <a:t>2</a:t>
            </a:r>
            <a:r>
              <a:rPr sz="2800" spc="0" dirty="0" smtClean="0">
                <a:latin typeface="Arial"/>
                <a:cs typeface="Arial"/>
              </a:rPr>
              <a:t>) (</a:t>
            </a:r>
            <a:r>
              <a:rPr sz="2800" spc="9" dirty="0" smtClean="0">
                <a:latin typeface="Arial"/>
                <a:cs typeface="Arial"/>
              </a:rPr>
              <a:t>3</a:t>
            </a:r>
            <a:r>
              <a:rPr sz="2800" spc="0" dirty="0" smtClean="0">
                <a:latin typeface="Arial"/>
                <a:cs typeface="Arial"/>
              </a:rPr>
              <a:t>)</a:t>
            </a:r>
            <a:endParaRPr sz="2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862434" y="1690889"/>
            <a:ext cx="8884519" cy="140551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48635">
              <a:lnSpc>
                <a:spcPts val="2965"/>
              </a:lnSpc>
              <a:spcBef>
                <a:spcPts val="148"/>
              </a:spcBef>
            </a:pPr>
            <a:r>
              <a:rPr sz="2800" spc="0" dirty="0" smtClean="0">
                <a:latin typeface="Arial"/>
                <a:cs typeface="Arial"/>
              </a:rPr>
              <a:t>be</a:t>
            </a:r>
            <a:r>
              <a:rPr sz="2800" spc="9" dirty="0" smtClean="0">
                <a:latin typeface="Arial"/>
                <a:cs typeface="Arial"/>
              </a:rPr>
              <a:t>r</a:t>
            </a:r>
            <a:r>
              <a:rPr sz="2800" spc="0" dirty="0" smtClean="0">
                <a:latin typeface="Arial"/>
                <a:cs typeface="Arial"/>
              </a:rPr>
              <a:t>bia</a:t>
            </a:r>
            <a:r>
              <a:rPr sz="2800" spc="-59" dirty="0" smtClean="0">
                <a:latin typeface="Arial"/>
                <a:cs typeface="Arial"/>
              </a:rPr>
              <a:t>y</a:t>
            </a:r>
            <a:r>
              <a:rPr sz="2800" spc="0" dirty="0" smtClean="0">
                <a:latin typeface="Arial"/>
                <a:cs typeface="Arial"/>
              </a:rPr>
              <a:t>a</a:t>
            </a:r>
            <a:r>
              <a:rPr sz="2800" spc="59" dirty="0" smtClean="0">
                <a:latin typeface="Arial"/>
                <a:cs typeface="Arial"/>
              </a:rPr>
              <a:t> </a:t>
            </a:r>
            <a:r>
              <a:rPr sz="2800" spc="0" dirty="0" smtClean="0">
                <a:latin typeface="Arial"/>
                <a:cs typeface="Arial"/>
              </a:rPr>
              <a:t>mu</a:t>
            </a:r>
            <a:r>
              <a:rPr sz="2800" spc="9" dirty="0" smtClean="0">
                <a:latin typeface="Arial"/>
                <a:cs typeface="Arial"/>
              </a:rPr>
              <a:t>r</a:t>
            </a:r>
            <a:r>
              <a:rPr sz="2800" spc="0" dirty="0" smtClean="0">
                <a:latin typeface="Arial"/>
                <a:cs typeface="Arial"/>
              </a:rPr>
              <a:t>ah dan</a:t>
            </a:r>
            <a:r>
              <a:rPr sz="2800" spc="9" dirty="0" smtClean="0">
                <a:latin typeface="Arial"/>
                <a:cs typeface="Arial"/>
              </a:rPr>
              <a:t> </a:t>
            </a:r>
            <a:r>
              <a:rPr sz="2800" spc="0" dirty="0" smtClean="0">
                <a:latin typeface="Arial"/>
                <a:cs typeface="Arial"/>
              </a:rPr>
              <a:t>mu</a:t>
            </a:r>
            <a:r>
              <a:rPr sz="2800" spc="9" dirty="0" smtClean="0">
                <a:latin typeface="Arial"/>
                <a:cs typeface="Arial"/>
              </a:rPr>
              <a:t>d</a:t>
            </a:r>
            <a:r>
              <a:rPr sz="2800" spc="0" dirty="0" smtClean="0">
                <a:latin typeface="Arial"/>
                <a:cs typeface="Arial"/>
              </a:rPr>
              <a:t>ah diakses,</a:t>
            </a:r>
            <a:endParaRPr sz="2800" dirty="0">
              <a:latin typeface="Arial"/>
              <a:cs typeface="Arial"/>
            </a:endParaRPr>
          </a:p>
          <a:p>
            <a:pPr marL="30210">
              <a:lnSpc>
                <a:spcPct val="119047"/>
              </a:lnSpc>
              <a:spcBef>
                <a:spcPts val="676"/>
              </a:spcBef>
            </a:pPr>
            <a:r>
              <a:rPr sz="2800" spc="0" dirty="0" smtClean="0">
                <a:latin typeface="Arial"/>
                <a:cs typeface="Arial"/>
              </a:rPr>
              <a:t>pela</a:t>
            </a:r>
            <a:r>
              <a:rPr sz="2800" spc="-54" dirty="0" smtClean="0">
                <a:latin typeface="Arial"/>
                <a:cs typeface="Arial"/>
              </a:rPr>
              <a:t>y</a:t>
            </a:r>
            <a:r>
              <a:rPr sz="2800" spc="0" dirty="0" smtClean="0">
                <a:latin typeface="Arial"/>
                <a:cs typeface="Arial"/>
              </a:rPr>
              <a:t>an</a:t>
            </a:r>
            <a:r>
              <a:rPr sz="2800" spc="4" dirty="0" smtClean="0">
                <a:latin typeface="Arial"/>
                <a:cs typeface="Arial"/>
              </a:rPr>
              <a:t>a</a:t>
            </a:r>
            <a:r>
              <a:rPr sz="2800" spc="0" dirty="0" smtClean="0">
                <a:latin typeface="Arial"/>
                <a:cs typeface="Arial"/>
              </a:rPr>
              <a:t>n</a:t>
            </a:r>
            <a:r>
              <a:rPr sz="2800" spc="84" dirty="0" smtClean="0">
                <a:latin typeface="Arial"/>
                <a:cs typeface="Arial"/>
              </a:rPr>
              <a:t> </a:t>
            </a:r>
            <a:r>
              <a:rPr sz="2800" spc="0" dirty="0" smtClean="0">
                <a:latin typeface="Arial"/>
                <a:cs typeface="Arial"/>
              </a:rPr>
              <a:t>te</a:t>
            </a:r>
            <a:r>
              <a:rPr sz="2800" spc="9" dirty="0" smtClean="0">
                <a:latin typeface="Arial"/>
                <a:cs typeface="Arial"/>
              </a:rPr>
              <a:t>r</a:t>
            </a:r>
            <a:r>
              <a:rPr sz="2800" spc="0" dirty="0" smtClean="0">
                <a:latin typeface="Arial"/>
                <a:cs typeface="Arial"/>
              </a:rPr>
              <a:t>kont</a:t>
            </a:r>
            <a:r>
              <a:rPr sz="2800" spc="14" dirty="0" smtClean="0">
                <a:latin typeface="Arial"/>
                <a:cs typeface="Arial"/>
              </a:rPr>
              <a:t>r</a:t>
            </a:r>
            <a:r>
              <a:rPr sz="2800" spc="0" dirty="0" smtClean="0">
                <a:latin typeface="Arial"/>
                <a:cs typeface="Arial"/>
              </a:rPr>
              <a:t>ol</a:t>
            </a:r>
            <a:r>
              <a:rPr sz="2800" spc="-14" dirty="0" smtClean="0">
                <a:latin typeface="Arial"/>
                <a:cs typeface="Arial"/>
              </a:rPr>
              <a:t> </a:t>
            </a:r>
            <a:r>
              <a:rPr sz="2800" spc="0" dirty="0" smtClean="0">
                <a:latin typeface="Arial"/>
                <a:cs typeface="Arial"/>
              </a:rPr>
              <a:t>oleh</a:t>
            </a:r>
            <a:r>
              <a:rPr sz="2800" spc="29" dirty="0" smtClean="0">
                <a:latin typeface="Arial"/>
                <a:cs typeface="Arial"/>
              </a:rPr>
              <a:t> </a:t>
            </a:r>
            <a:r>
              <a:rPr sz="2800" spc="0" dirty="0" smtClean="0">
                <a:latin typeface="Arial"/>
                <a:cs typeface="Arial"/>
              </a:rPr>
              <a:t>pus</a:t>
            </a:r>
            <a:r>
              <a:rPr sz="2800" spc="4" dirty="0" smtClean="0">
                <a:latin typeface="Arial"/>
                <a:cs typeface="Arial"/>
              </a:rPr>
              <a:t>a</a:t>
            </a:r>
            <a:r>
              <a:rPr sz="2800" spc="0" dirty="0" smtClean="0">
                <a:latin typeface="Arial"/>
                <a:cs typeface="Arial"/>
              </a:rPr>
              <a:t>t d</a:t>
            </a:r>
            <a:r>
              <a:rPr sz="2800" spc="4" dirty="0" smtClean="0">
                <a:latin typeface="Arial"/>
                <a:cs typeface="Arial"/>
              </a:rPr>
              <a:t>a</a:t>
            </a:r>
            <a:r>
              <a:rPr sz="2800" spc="0" dirty="0" smtClean="0">
                <a:latin typeface="Arial"/>
                <a:cs typeface="Arial"/>
              </a:rPr>
              <a:t>ta, su</a:t>
            </a:r>
            <a:r>
              <a:rPr sz="2800" spc="9" dirty="0" smtClean="0">
                <a:latin typeface="Arial"/>
                <a:cs typeface="Arial"/>
              </a:rPr>
              <a:t>r</a:t>
            </a:r>
            <a:r>
              <a:rPr sz="2800" spc="14" dirty="0" smtClean="0">
                <a:latin typeface="Arial"/>
                <a:cs typeface="Arial"/>
              </a:rPr>
              <a:t>v</a:t>
            </a:r>
            <a:r>
              <a:rPr sz="2800" spc="0" dirty="0" smtClean="0">
                <a:latin typeface="Arial"/>
                <a:cs typeface="Arial"/>
              </a:rPr>
              <a:t>ey</a:t>
            </a:r>
            <a:r>
              <a:rPr sz="2800" spc="-14" dirty="0" smtClean="0">
                <a:latin typeface="Arial"/>
                <a:cs typeface="Arial"/>
              </a:rPr>
              <a:t> </a:t>
            </a:r>
            <a:r>
              <a:rPr sz="2800" spc="0" dirty="0" smtClean="0">
                <a:latin typeface="Arial"/>
                <a:cs typeface="Arial"/>
              </a:rPr>
              <a:t>pela</a:t>
            </a:r>
            <a:r>
              <a:rPr sz="2800" spc="-54" dirty="0" smtClean="0">
                <a:latin typeface="Arial"/>
                <a:cs typeface="Arial"/>
              </a:rPr>
              <a:t>y</a:t>
            </a:r>
            <a:r>
              <a:rPr sz="2800" spc="0" dirty="0" smtClean="0">
                <a:latin typeface="Arial"/>
                <a:cs typeface="Arial"/>
              </a:rPr>
              <a:t>an</a:t>
            </a:r>
            <a:r>
              <a:rPr sz="2800" spc="4" dirty="0" smtClean="0">
                <a:latin typeface="Arial"/>
                <a:cs typeface="Arial"/>
              </a:rPr>
              <a:t>a</a:t>
            </a:r>
            <a:r>
              <a:rPr sz="2800" spc="0" dirty="0" smtClean="0">
                <a:latin typeface="Arial"/>
                <a:cs typeface="Arial"/>
              </a:rPr>
              <a:t>n</a:t>
            </a:r>
            <a:r>
              <a:rPr sz="2800" spc="64" dirty="0" smtClean="0">
                <a:latin typeface="Arial"/>
                <a:cs typeface="Arial"/>
              </a:rPr>
              <a:t> </a:t>
            </a:r>
            <a:r>
              <a:rPr sz="2800" spc="0" dirty="0" smtClean="0">
                <a:latin typeface="Arial"/>
                <a:cs typeface="Arial"/>
              </a:rPr>
              <a:t>langs</a:t>
            </a:r>
            <a:r>
              <a:rPr sz="2800" spc="9" dirty="0" smtClean="0">
                <a:latin typeface="Arial"/>
                <a:cs typeface="Arial"/>
              </a:rPr>
              <a:t>u</a:t>
            </a:r>
            <a:r>
              <a:rPr sz="2800" spc="0" dirty="0" smtClean="0">
                <a:latin typeface="Arial"/>
                <a:cs typeface="Arial"/>
              </a:rPr>
              <a:t>ng</a:t>
            </a:r>
            <a:r>
              <a:rPr sz="2800" spc="29" dirty="0" smtClean="0">
                <a:latin typeface="Arial"/>
                <a:cs typeface="Arial"/>
              </a:rPr>
              <a:t> </a:t>
            </a:r>
            <a:r>
              <a:rPr sz="2800" spc="0" dirty="0" smtClean="0">
                <a:latin typeface="Arial"/>
                <a:cs typeface="Arial"/>
              </a:rPr>
              <a:t>ke p</a:t>
            </a:r>
            <a:r>
              <a:rPr sz="2800" spc="9" dirty="0" smtClean="0">
                <a:latin typeface="Arial"/>
                <a:cs typeface="Arial"/>
              </a:rPr>
              <a:t>e</a:t>
            </a:r>
            <a:r>
              <a:rPr sz="2800" spc="0" dirty="0" smtClean="0">
                <a:latin typeface="Arial"/>
                <a:cs typeface="Arial"/>
              </a:rPr>
              <a:t>lang</a:t>
            </a:r>
            <a:r>
              <a:rPr sz="2800" spc="9" dirty="0" smtClean="0">
                <a:latin typeface="Arial"/>
                <a:cs typeface="Arial"/>
              </a:rPr>
              <a:t>g</a:t>
            </a:r>
            <a:r>
              <a:rPr sz="2800" spc="0" dirty="0" smtClean="0">
                <a:latin typeface="Arial"/>
                <a:cs typeface="Arial"/>
              </a:rPr>
              <a:t>an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15010" y="1732053"/>
            <a:ext cx="270933" cy="136434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25241">
              <a:lnSpc>
                <a:spcPts val="2555"/>
              </a:lnSpc>
              <a:spcBef>
                <a:spcPts val="127"/>
              </a:spcBef>
            </a:pPr>
            <a:r>
              <a:rPr sz="2400" spc="0" dirty="0" smtClean="0">
                <a:latin typeface="Arial"/>
                <a:cs typeface="Arial"/>
              </a:rPr>
              <a:t>•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780"/>
              </a:spcBef>
            </a:pPr>
            <a:r>
              <a:rPr sz="2800" spc="0" dirty="0" smtClean="0">
                <a:latin typeface="Arial"/>
                <a:cs typeface="Arial"/>
              </a:rPr>
              <a:t>•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802"/>
              </a:spcBef>
            </a:pPr>
            <a:r>
              <a:rPr sz="2800" spc="0" dirty="0" smtClean="0">
                <a:latin typeface="Arial"/>
                <a:cs typeface="Arial"/>
              </a:rPr>
              <a:t>•</a:t>
            </a:r>
            <a:endParaRPr sz="2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72210" y="3142122"/>
            <a:ext cx="7683177" cy="3810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60"/>
              </a:lnSpc>
              <a:spcBef>
                <a:spcPts val="148"/>
              </a:spcBef>
            </a:pPr>
            <a:r>
              <a:rPr sz="2800" spc="0" dirty="0" smtClean="0">
                <a:latin typeface="Arial"/>
                <a:cs typeface="Arial"/>
              </a:rPr>
              <a:t>sehin</a:t>
            </a:r>
            <a:r>
              <a:rPr sz="2800" spc="9" dirty="0" smtClean="0">
                <a:latin typeface="Arial"/>
                <a:cs typeface="Arial"/>
              </a:rPr>
              <a:t>g</a:t>
            </a:r>
            <a:r>
              <a:rPr sz="2800" spc="0" dirty="0" smtClean="0">
                <a:latin typeface="Arial"/>
                <a:cs typeface="Arial"/>
              </a:rPr>
              <a:t>ga</a:t>
            </a:r>
            <a:r>
              <a:rPr sz="2800" spc="29" dirty="0" smtClean="0">
                <a:latin typeface="Arial"/>
                <a:cs typeface="Arial"/>
              </a:rPr>
              <a:t> </a:t>
            </a:r>
            <a:r>
              <a:rPr sz="2800" spc="0" dirty="0" smtClean="0">
                <a:latin typeface="Arial"/>
                <a:cs typeface="Arial"/>
              </a:rPr>
              <a:t>m</a:t>
            </a:r>
            <a:r>
              <a:rPr sz="2800" spc="9" dirty="0" smtClean="0">
                <a:latin typeface="Arial"/>
                <a:cs typeface="Arial"/>
              </a:rPr>
              <a:t>e</a:t>
            </a:r>
            <a:r>
              <a:rPr sz="2800" spc="19" dirty="0" smtClean="0">
                <a:latin typeface="Arial"/>
                <a:cs typeface="Arial"/>
              </a:rPr>
              <a:t>m</a:t>
            </a:r>
            <a:r>
              <a:rPr sz="2800" spc="9" dirty="0" smtClean="0">
                <a:latin typeface="Arial"/>
                <a:cs typeface="Arial"/>
              </a:rPr>
              <a:t>-</a:t>
            </a:r>
            <a:r>
              <a:rPr sz="2800" spc="0" dirty="0" smtClean="0">
                <a:latin typeface="Arial"/>
                <a:cs typeface="Arial"/>
              </a:rPr>
              <a:t>b</a:t>
            </a:r>
            <a:r>
              <a:rPr sz="2800" spc="-54" dirty="0" smtClean="0">
                <a:latin typeface="Arial"/>
                <a:cs typeface="Arial"/>
              </a:rPr>
              <a:t>y</a:t>
            </a:r>
            <a:r>
              <a:rPr sz="2800" spc="0" dirty="0" smtClean="0">
                <a:latin typeface="Arial"/>
                <a:cs typeface="Arial"/>
              </a:rPr>
              <a:t>pass</a:t>
            </a:r>
            <a:r>
              <a:rPr sz="2800" spc="64" dirty="0" smtClean="0">
                <a:latin typeface="Arial"/>
                <a:cs typeface="Arial"/>
              </a:rPr>
              <a:t> </a:t>
            </a:r>
            <a:r>
              <a:rPr sz="2800" spc="0" dirty="0" smtClean="0">
                <a:latin typeface="Arial"/>
                <a:cs typeface="Arial"/>
              </a:rPr>
              <a:t>pihak</a:t>
            </a:r>
            <a:r>
              <a:rPr sz="2800" spc="9" dirty="0" smtClean="0">
                <a:latin typeface="Arial"/>
                <a:cs typeface="Arial"/>
              </a:rPr>
              <a:t> </a:t>
            </a:r>
            <a:r>
              <a:rPr sz="2800" spc="0" dirty="0" smtClean="0">
                <a:latin typeface="Arial"/>
                <a:cs typeface="Arial"/>
              </a:rPr>
              <a:t>ketig</a:t>
            </a:r>
            <a:r>
              <a:rPr sz="2800" spc="4" dirty="0" smtClean="0">
                <a:latin typeface="Arial"/>
                <a:cs typeface="Arial"/>
              </a:rPr>
              <a:t>a</a:t>
            </a:r>
            <a:r>
              <a:rPr sz="2800" spc="0" dirty="0" smtClean="0">
                <a:latin typeface="Arial"/>
                <a:cs typeface="Arial"/>
              </a:rPr>
              <a:t>,</a:t>
            </a:r>
            <a:endParaRPr sz="2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15009" y="3655457"/>
            <a:ext cx="271144" cy="140500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158">
              <a:lnSpc>
                <a:spcPts val="2960"/>
              </a:lnSpc>
              <a:spcBef>
                <a:spcPts val="148"/>
              </a:spcBef>
            </a:pPr>
            <a:r>
              <a:rPr sz="2800" spc="0" dirty="0" smtClean="0">
                <a:latin typeface="Arial"/>
                <a:cs typeface="Arial"/>
              </a:rPr>
              <a:t>•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673"/>
              </a:spcBef>
            </a:pPr>
            <a:r>
              <a:rPr sz="2800" spc="0" dirty="0" smtClean="0">
                <a:latin typeface="Arial"/>
                <a:cs typeface="Arial"/>
              </a:rPr>
              <a:t>•</a:t>
            </a:r>
            <a:endParaRPr sz="2800">
              <a:latin typeface="Arial"/>
              <a:cs typeface="Arial"/>
            </a:endParaRPr>
          </a:p>
          <a:p>
            <a:pPr marL="12700" marR="158">
              <a:lnSpc>
                <a:spcPct val="95825"/>
              </a:lnSpc>
              <a:spcBef>
                <a:spcPts val="802"/>
              </a:spcBef>
            </a:pPr>
            <a:r>
              <a:rPr sz="2800" spc="0" dirty="0" smtClean="0">
                <a:latin typeface="Arial"/>
                <a:cs typeface="Arial"/>
              </a:rPr>
              <a:t>•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72209" y="3655457"/>
            <a:ext cx="696504" cy="140500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8028">
              <a:lnSpc>
                <a:spcPts val="2960"/>
              </a:lnSpc>
              <a:spcBef>
                <a:spcPts val="148"/>
              </a:spcBef>
            </a:pPr>
            <a:r>
              <a:rPr sz="2800" spc="0" dirty="0" smtClean="0">
                <a:latin typeface="Arial"/>
                <a:cs typeface="Arial"/>
              </a:rPr>
              <a:t>(</a:t>
            </a:r>
            <a:r>
              <a:rPr sz="2800" spc="9" dirty="0" smtClean="0">
                <a:latin typeface="Arial"/>
                <a:cs typeface="Arial"/>
              </a:rPr>
              <a:t>4</a:t>
            </a:r>
            <a:r>
              <a:rPr sz="2800" spc="0" dirty="0" smtClean="0">
                <a:latin typeface="Arial"/>
                <a:cs typeface="Arial"/>
              </a:rPr>
              <a:t>)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673"/>
              </a:spcBef>
            </a:pPr>
            <a:r>
              <a:rPr sz="2800" spc="0" dirty="0" smtClean="0">
                <a:latin typeface="Arial"/>
                <a:cs typeface="Arial"/>
              </a:rPr>
              <a:t>(</a:t>
            </a:r>
            <a:r>
              <a:rPr sz="2800" spc="4" dirty="0" smtClean="0">
                <a:latin typeface="Arial"/>
                <a:cs typeface="Arial"/>
              </a:rPr>
              <a:t>5</a:t>
            </a:r>
            <a:r>
              <a:rPr sz="2800" spc="0" dirty="0" smtClean="0">
                <a:latin typeface="Arial"/>
                <a:cs typeface="Arial"/>
              </a:rPr>
              <a:t>)</a:t>
            </a:r>
            <a:endParaRPr sz="2800">
              <a:latin typeface="Arial"/>
              <a:cs typeface="Arial"/>
            </a:endParaRPr>
          </a:p>
          <a:p>
            <a:pPr marL="12700" marR="8028">
              <a:lnSpc>
                <a:spcPct val="95825"/>
              </a:lnSpc>
              <a:spcBef>
                <a:spcPts val="802"/>
              </a:spcBef>
            </a:pPr>
            <a:r>
              <a:rPr sz="2800" spc="0" dirty="0" smtClean="0">
                <a:latin typeface="Arial"/>
                <a:cs typeface="Arial"/>
              </a:rPr>
              <a:t>(</a:t>
            </a:r>
            <a:r>
              <a:rPr sz="2800" spc="9" dirty="0" smtClean="0">
                <a:latin typeface="Arial"/>
                <a:cs typeface="Arial"/>
              </a:rPr>
              <a:t>6</a:t>
            </a:r>
            <a:r>
              <a:rPr sz="2800" spc="0" dirty="0" smtClean="0">
                <a:latin typeface="Arial"/>
                <a:cs typeface="Arial"/>
              </a:rPr>
              <a:t>)</a:t>
            </a:r>
            <a:endParaRPr sz="2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884994" y="3655457"/>
            <a:ext cx="8548665" cy="140500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3289" marR="53340">
              <a:lnSpc>
                <a:spcPts val="2960"/>
              </a:lnSpc>
              <a:spcBef>
                <a:spcPts val="148"/>
              </a:spcBef>
            </a:pPr>
            <a:r>
              <a:rPr sz="2800" spc="0" dirty="0" smtClean="0">
                <a:latin typeface="Arial"/>
                <a:cs typeface="Arial"/>
              </a:rPr>
              <a:t>ino</a:t>
            </a:r>
            <a:r>
              <a:rPr sz="2800" spc="19" dirty="0" smtClean="0">
                <a:latin typeface="Arial"/>
                <a:cs typeface="Arial"/>
              </a:rPr>
              <a:t>v</a:t>
            </a:r>
            <a:r>
              <a:rPr sz="2800" spc="0" dirty="0" smtClean="0">
                <a:latin typeface="Arial"/>
                <a:cs typeface="Arial"/>
              </a:rPr>
              <a:t>asi</a:t>
            </a:r>
            <a:r>
              <a:rPr sz="2800" spc="-14" dirty="0" smtClean="0">
                <a:latin typeface="Arial"/>
                <a:cs typeface="Arial"/>
              </a:rPr>
              <a:t> </a:t>
            </a:r>
            <a:r>
              <a:rPr sz="2800" spc="0" dirty="0" smtClean="0">
                <a:latin typeface="Arial"/>
                <a:cs typeface="Arial"/>
              </a:rPr>
              <a:t>tidak </a:t>
            </a:r>
            <a:r>
              <a:rPr sz="2800" spc="4" dirty="0" smtClean="0">
                <a:latin typeface="Arial"/>
                <a:cs typeface="Arial"/>
              </a:rPr>
              <a:t>t</a:t>
            </a:r>
            <a:r>
              <a:rPr sz="2800" spc="0" dirty="0" smtClean="0">
                <a:latin typeface="Arial"/>
                <a:cs typeface="Arial"/>
              </a:rPr>
              <a:t>e</a:t>
            </a:r>
            <a:r>
              <a:rPr sz="2800" spc="9" dirty="0" smtClean="0">
                <a:latin typeface="Arial"/>
                <a:cs typeface="Arial"/>
              </a:rPr>
              <a:t>r</a:t>
            </a:r>
            <a:r>
              <a:rPr sz="2800" spc="0" dirty="0" smtClean="0">
                <a:latin typeface="Arial"/>
                <a:cs typeface="Arial"/>
              </a:rPr>
              <a:t>bat</a:t>
            </a:r>
            <a:r>
              <a:rPr sz="2800" spc="9" dirty="0" smtClean="0">
                <a:latin typeface="Arial"/>
                <a:cs typeface="Arial"/>
              </a:rPr>
              <a:t>a</a:t>
            </a:r>
            <a:r>
              <a:rPr sz="2800" spc="0" dirty="0" smtClean="0">
                <a:latin typeface="Arial"/>
                <a:cs typeface="Arial"/>
              </a:rPr>
              <a:t>s,</a:t>
            </a:r>
            <a:endParaRPr sz="2800" dirty="0">
              <a:latin typeface="Arial"/>
              <a:cs typeface="Arial"/>
            </a:endParaRPr>
          </a:p>
          <a:p>
            <a:pPr marL="12700" marR="53340">
              <a:lnSpc>
                <a:spcPct val="95825"/>
              </a:lnSpc>
              <a:spcBef>
                <a:spcPts val="673"/>
              </a:spcBef>
            </a:pPr>
            <a:r>
              <a:rPr sz="2800" spc="0" dirty="0" smtClean="0">
                <a:latin typeface="Arial"/>
                <a:cs typeface="Arial"/>
              </a:rPr>
              <a:t>skup</a:t>
            </a:r>
            <a:r>
              <a:rPr sz="2800" spc="9" dirty="0" smtClean="0">
                <a:latin typeface="Arial"/>
                <a:cs typeface="Arial"/>
              </a:rPr>
              <a:t> </a:t>
            </a:r>
            <a:r>
              <a:rPr sz="2800" spc="-59" dirty="0" smtClean="0">
                <a:latin typeface="Arial"/>
                <a:cs typeface="Arial"/>
              </a:rPr>
              <a:t>y</a:t>
            </a:r>
            <a:r>
              <a:rPr sz="2800" spc="0" dirty="0" smtClean="0">
                <a:latin typeface="Arial"/>
                <a:cs typeface="Arial"/>
              </a:rPr>
              <a:t>ang</a:t>
            </a:r>
            <a:r>
              <a:rPr sz="2800" spc="69" dirty="0" smtClean="0">
                <a:latin typeface="Arial"/>
                <a:cs typeface="Arial"/>
              </a:rPr>
              <a:t> </a:t>
            </a:r>
            <a:r>
              <a:rPr sz="2800" spc="0" dirty="0" smtClean="0">
                <a:latin typeface="Arial"/>
                <a:cs typeface="Arial"/>
              </a:rPr>
              <a:t>lebih luas</a:t>
            </a:r>
            <a:r>
              <a:rPr sz="2800" spc="24" dirty="0" smtClean="0">
                <a:latin typeface="Arial"/>
                <a:cs typeface="Arial"/>
              </a:rPr>
              <a:t> </a:t>
            </a:r>
            <a:r>
              <a:rPr sz="2800" spc="0" dirty="0" smtClean="0">
                <a:latin typeface="Arial"/>
                <a:cs typeface="Arial"/>
              </a:rPr>
              <a:t>“</a:t>
            </a:r>
            <a:r>
              <a:rPr sz="2800" spc="4" dirty="0" smtClean="0">
                <a:latin typeface="Arial"/>
                <a:cs typeface="Arial"/>
              </a:rPr>
              <a:t>g</a:t>
            </a:r>
            <a:r>
              <a:rPr sz="2800" spc="0" dirty="0" smtClean="0">
                <a:latin typeface="Arial"/>
                <a:cs typeface="Arial"/>
              </a:rPr>
              <a:t>lobal”,</a:t>
            </a:r>
            <a:endParaRPr sz="2800" dirty="0">
              <a:latin typeface="Arial"/>
              <a:cs typeface="Arial"/>
            </a:endParaRPr>
          </a:p>
          <a:p>
            <a:pPr marL="13289">
              <a:lnSpc>
                <a:spcPct val="95825"/>
              </a:lnSpc>
              <a:spcBef>
                <a:spcPts val="802"/>
              </a:spcBef>
            </a:pPr>
            <a:r>
              <a:rPr sz="2800" spc="0" dirty="0" smtClean="0">
                <a:latin typeface="Arial"/>
                <a:cs typeface="Arial"/>
              </a:rPr>
              <a:t>da</a:t>
            </a:r>
            <a:r>
              <a:rPr sz="2800" spc="4" dirty="0" smtClean="0">
                <a:latin typeface="Arial"/>
                <a:cs typeface="Arial"/>
              </a:rPr>
              <a:t>p</a:t>
            </a:r>
            <a:r>
              <a:rPr sz="2800" spc="0" dirty="0" smtClean="0">
                <a:latin typeface="Arial"/>
                <a:cs typeface="Arial"/>
              </a:rPr>
              <a:t>at </a:t>
            </a:r>
            <a:r>
              <a:rPr sz="2800" spc="4" dirty="0" smtClean="0">
                <a:latin typeface="Arial"/>
                <a:cs typeface="Arial"/>
              </a:rPr>
              <a:t>d</a:t>
            </a:r>
            <a:r>
              <a:rPr sz="2800" spc="0" dirty="0" smtClean="0">
                <a:latin typeface="Arial"/>
                <a:cs typeface="Arial"/>
              </a:rPr>
              <a:t>ilakukan</a:t>
            </a:r>
            <a:r>
              <a:rPr sz="2800" spc="29" dirty="0" smtClean="0">
                <a:latin typeface="Arial"/>
                <a:cs typeface="Arial"/>
              </a:rPr>
              <a:t> </a:t>
            </a:r>
            <a:r>
              <a:rPr sz="2800" spc="0" dirty="0" smtClean="0">
                <a:latin typeface="Arial"/>
                <a:cs typeface="Arial"/>
              </a:rPr>
              <a:t>oleh</a:t>
            </a:r>
            <a:r>
              <a:rPr sz="2800" spc="9" dirty="0" smtClean="0">
                <a:latin typeface="Arial"/>
                <a:cs typeface="Arial"/>
              </a:rPr>
              <a:t> </a:t>
            </a:r>
            <a:r>
              <a:rPr sz="2800" spc="0" dirty="0" smtClean="0">
                <a:latin typeface="Arial"/>
                <a:cs typeface="Arial"/>
              </a:rPr>
              <a:t>siapa</a:t>
            </a:r>
            <a:r>
              <a:rPr sz="2800" spc="9" dirty="0" smtClean="0">
                <a:latin typeface="Arial"/>
                <a:cs typeface="Arial"/>
              </a:rPr>
              <a:t> </a:t>
            </a:r>
            <a:r>
              <a:rPr sz="2800" spc="0" dirty="0" smtClean="0">
                <a:latin typeface="Arial"/>
                <a:cs typeface="Arial"/>
              </a:rPr>
              <a:t>sa</a:t>
            </a:r>
            <a:r>
              <a:rPr sz="2800" spc="-19" dirty="0" smtClean="0">
                <a:latin typeface="Arial"/>
                <a:cs typeface="Arial"/>
              </a:rPr>
              <a:t>j</a:t>
            </a:r>
            <a:r>
              <a:rPr sz="2800" spc="0" dirty="0" smtClean="0">
                <a:latin typeface="Arial"/>
                <a:cs typeface="Arial"/>
              </a:rPr>
              <a:t>a,</a:t>
            </a:r>
            <a:r>
              <a:rPr sz="2800" spc="25" dirty="0" smtClean="0">
                <a:latin typeface="Arial"/>
                <a:cs typeface="Arial"/>
              </a:rPr>
              <a:t> </a:t>
            </a:r>
            <a:r>
              <a:rPr sz="2800" spc="0" dirty="0" smtClean="0">
                <a:latin typeface="Arial"/>
                <a:cs typeface="Arial"/>
              </a:rPr>
              <a:t>di</a:t>
            </a:r>
            <a:r>
              <a:rPr sz="2800" spc="4" dirty="0" smtClean="0">
                <a:latin typeface="Arial"/>
                <a:cs typeface="Arial"/>
              </a:rPr>
              <a:t>m</a:t>
            </a:r>
            <a:r>
              <a:rPr sz="2800" spc="0" dirty="0" smtClean="0">
                <a:latin typeface="Arial"/>
                <a:cs typeface="Arial"/>
              </a:rPr>
              <a:t>ana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172210" y="5105920"/>
            <a:ext cx="4587237" cy="381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65"/>
              </a:lnSpc>
              <a:spcBef>
                <a:spcPts val="148"/>
              </a:spcBef>
            </a:pPr>
            <a:r>
              <a:rPr sz="2800" spc="0" dirty="0" smtClean="0">
                <a:latin typeface="Arial"/>
                <a:cs typeface="Arial"/>
              </a:rPr>
              <a:t>sa</a:t>
            </a:r>
            <a:r>
              <a:rPr sz="2800" spc="-19" dirty="0" smtClean="0">
                <a:latin typeface="Arial"/>
                <a:cs typeface="Arial"/>
              </a:rPr>
              <a:t>j</a:t>
            </a:r>
            <a:r>
              <a:rPr sz="2800" spc="0" dirty="0" smtClean="0">
                <a:latin typeface="Arial"/>
                <a:cs typeface="Arial"/>
              </a:rPr>
              <a:t>a,</a:t>
            </a:r>
            <a:r>
              <a:rPr sz="2800" spc="25" dirty="0" smtClean="0">
                <a:latin typeface="Arial"/>
                <a:cs typeface="Arial"/>
              </a:rPr>
              <a:t> </a:t>
            </a:r>
            <a:r>
              <a:rPr sz="2800" spc="0" dirty="0" smtClean="0">
                <a:latin typeface="Arial"/>
                <a:cs typeface="Arial"/>
              </a:rPr>
              <a:t>dan ka</a:t>
            </a:r>
            <a:r>
              <a:rPr sz="2800" spc="4" dirty="0" smtClean="0">
                <a:latin typeface="Arial"/>
                <a:cs typeface="Arial"/>
              </a:rPr>
              <a:t>p</a:t>
            </a:r>
            <a:r>
              <a:rPr sz="2800" spc="0" dirty="0" smtClean="0">
                <a:latin typeface="Arial"/>
                <a:cs typeface="Arial"/>
              </a:rPr>
              <a:t>an sa</a:t>
            </a:r>
            <a:r>
              <a:rPr sz="2800" spc="-14" dirty="0" smtClean="0">
                <a:latin typeface="Arial"/>
                <a:cs typeface="Arial"/>
              </a:rPr>
              <a:t>j</a:t>
            </a:r>
            <a:r>
              <a:rPr sz="2800" spc="0" dirty="0" smtClean="0">
                <a:latin typeface="Arial"/>
                <a:cs typeface="Arial"/>
              </a:rPr>
              <a:t>a.</a:t>
            </a:r>
            <a:endParaRPr sz="28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46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-203200" y="1341121"/>
            <a:ext cx="13309600" cy="45567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768774" y="466451"/>
            <a:ext cx="10584977" cy="4829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79"/>
              </a:lnSpc>
              <a:spcBef>
                <a:spcPts val="189"/>
              </a:spcBef>
            </a:pPr>
            <a:r>
              <a:rPr sz="3600" b="1" spc="0" dirty="0" smtClean="0">
                <a:latin typeface="Arial"/>
                <a:cs typeface="Arial"/>
              </a:rPr>
              <a:t>T</a:t>
            </a:r>
            <a:r>
              <a:rPr sz="3600" b="1" spc="-264" dirty="0" smtClean="0">
                <a:latin typeface="Arial"/>
                <a:cs typeface="Arial"/>
              </a:rPr>
              <a:t>P</a:t>
            </a:r>
            <a:r>
              <a:rPr sz="3600" b="1" spc="0" dirty="0" smtClean="0">
                <a:latin typeface="Arial"/>
                <a:cs typeface="Arial"/>
              </a:rPr>
              <a:t>ACK: Sebu</a:t>
            </a:r>
            <a:r>
              <a:rPr sz="3600" b="1" spc="-9" dirty="0" smtClean="0">
                <a:latin typeface="Arial"/>
                <a:cs typeface="Arial"/>
              </a:rPr>
              <a:t>a</a:t>
            </a:r>
            <a:r>
              <a:rPr sz="3600" b="1" spc="0" dirty="0" smtClean="0">
                <a:latin typeface="Arial"/>
                <a:cs typeface="Arial"/>
              </a:rPr>
              <a:t>h Konsep Pendidikan</a:t>
            </a:r>
            <a:endParaRPr sz="36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5952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73574" y="466451"/>
            <a:ext cx="9975133" cy="4829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79"/>
              </a:lnSpc>
              <a:spcBef>
                <a:spcPts val="189"/>
              </a:spcBef>
            </a:pPr>
            <a:r>
              <a:rPr sz="3600" spc="0" dirty="0" smtClean="0">
                <a:latin typeface="Arial"/>
                <a:cs typeface="Arial"/>
              </a:rPr>
              <a:t>T</a:t>
            </a:r>
            <a:r>
              <a:rPr sz="3600" spc="-264" dirty="0" smtClean="0">
                <a:latin typeface="Arial"/>
                <a:cs typeface="Arial"/>
              </a:rPr>
              <a:t>P</a:t>
            </a:r>
            <a:r>
              <a:rPr sz="3600" spc="0" dirty="0" smtClean="0">
                <a:latin typeface="Arial"/>
                <a:cs typeface="Arial"/>
              </a:rPr>
              <a:t>ACK: Sebuah Kons</a:t>
            </a:r>
            <a:r>
              <a:rPr sz="3600" spc="-14" dirty="0" smtClean="0">
                <a:latin typeface="Arial"/>
                <a:cs typeface="Arial"/>
              </a:rPr>
              <a:t>e</a:t>
            </a:r>
            <a:r>
              <a:rPr sz="3600" spc="0" dirty="0" smtClean="0">
                <a:latin typeface="Arial"/>
                <a:cs typeface="Arial"/>
              </a:rPr>
              <a:t>p Pendidikan</a:t>
            </a:r>
            <a:endParaRPr sz="36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20750" y="2276653"/>
            <a:ext cx="9948431" cy="107765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just">
              <a:lnSpc>
                <a:spcPts val="1939"/>
              </a:lnSpc>
              <a:spcBef>
                <a:spcPts val="97"/>
              </a:spcBef>
            </a:pPr>
            <a:r>
              <a:rPr sz="1800" spc="0" dirty="0" smtClean="0">
                <a:solidFill>
                  <a:srgbClr val="333333"/>
                </a:solidFill>
                <a:latin typeface="Arial"/>
                <a:cs typeface="Arial"/>
              </a:rPr>
              <a:t>T</a:t>
            </a:r>
            <a:r>
              <a:rPr sz="1800" spc="-144" dirty="0" smtClean="0">
                <a:solidFill>
                  <a:srgbClr val="333333"/>
                </a:solidFill>
                <a:latin typeface="Arial"/>
                <a:cs typeface="Arial"/>
              </a:rPr>
              <a:t>P</a:t>
            </a:r>
            <a:r>
              <a:rPr sz="1800" spc="0" dirty="0" smtClean="0">
                <a:solidFill>
                  <a:srgbClr val="333333"/>
                </a:solidFill>
                <a:latin typeface="Arial"/>
                <a:cs typeface="Arial"/>
              </a:rPr>
              <a:t>ACK (</a:t>
            </a:r>
            <a:r>
              <a:rPr sz="1800" spc="-200" dirty="0" smtClean="0">
                <a:solidFill>
                  <a:srgbClr val="333333"/>
                </a:solidFill>
                <a:latin typeface="Arial"/>
                <a:cs typeface="Arial"/>
              </a:rPr>
              <a:t>T</a:t>
            </a:r>
            <a:r>
              <a:rPr sz="1800" spc="0" dirty="0" smtClean="0">
                <a:solidFill>
                  <a:srgbClr val="333333"/>
                </a:solidFill>
                <a:latin typeface="Arial"/>
                <a:cs typeface="Arial"/>
              </a:rPr>
              <a:t>ec</a:t>
            </a:r>
            <a:r>
              <a:rPr sz="1800" spc="-4" dirty="0" smtClean="0">
                <a:solidFill>
                  <a:srgbClr val="333333"/>
                </a:solidFill>
                <a:latin typeface="Arial"/>
                <a:cs typeface="Arial"/>
              </a:rPr>
              <a:t>h</a:t>
            </a:r>
            <a:r>
              <a:rPr sz="1800" spc="0" dirty="0" smtClean="0">
                <a:solidFill>
                  <a:srgbClr val="333333"/>
                </a:solidFill>
                <a:latin typeface="Arial"/>
                <a:cs typeface="Arial"/>
              </a:rPr>
              <a:t>nol</a:t>
            </a:r>
            <a:r>
              <a:rPr sz="1800" spc="-4" dirty="0" smtClean="0">
                <a:solidFill>
                  <a:srgbClr val="333333"/>
                </a:solidFill>
                <a:latin typeface="Arial"/>
                <a:cs typeface="Arial"/>
              </a:rPr>
              <a:t>o</a:t>
            </a:r>
            <a:r>
              <a:rPr sz="1800" spc="0" dirty="0" smtClean="0">
                <a:solidFill>
                  <a:srgbClr val="333333"/>
                </a:solidFill>
                <a:latin typeface="Arial"/>
                <a:cs typeface="Arial"/>
              </a:rPr>
              <a:t>gic</a:t>
            </a:r>
            <a:r>
              <a:rPr sz="1800" spc="-4" dirty="0" smtClean="0">
                <a:solidFill>
                  <a:srgbClr val="333333"/>
                </a:solidFill>
                <a:latin typeface="Arial"/>
                <a:cs typeface="Arial"/>
              </a:rPr>
              <a:t>a</a:t>
            </a:r>
            <a:r>
              <a:rPr sz="1800" spc="0" dirty="0" smtClean="0">
                <a:solidFill>
                  <a:srgbClr val="333333"/>
                </a:solidFill>
                <a:latin typeface="Arial"/>
                <a:cs typeface="Arial"/>
              </a:rPr>
              <a:t>l, P</a:t>
            </a:r>
            <a:r>
              <a:rPr sz="1800" spc="-4" dirty="0" smtClean="0">
                <a:solidFill>
                  <a:srgbClr val="333333"/>
                </a:solidFill>
                <a:latin typeface="Arial"/>
                <a:cs typeface="Arial"/>
              </a:rPr>
              <a:t>e</a:t>
            </a:r>
            <a:r>
              <a:rPr sz="1800" spc="0" dirty="0" smtClean="0">
                <a:solidFill>
                  <a:srgbClr val="333333"/>
                </a:solidFill>
                <a:latin typeface="Arial"/>
                <a:cs typeface="Arial"/>
              </a:rPr>
              <a:t>da</a:t>
            </a:r>
            <a:r>
              <a:rPr sz="1800" spc="-4" dirty="0" smtClean="0">
                <a:solidFill>
                  <a:srgbClr val="333333"/>
                </a:solidFill>
                <a:latin typeface="Arial"/>
                <a:cs typeface="Arial"/>
              </a:rPr>
              <a:t>g</a:t>
            </a:r>
            <a:r>
              <a:rPr sz="1800" spc="0" dirty="0" smtClean="0">
                <a:solidFill>
                  <a:srgbClr val="333333"/>
                </a:solidFill>
                <a:latin typeface="Arial"/>
                <a:cs typeface="Arial"/>
              </a:rPr>
              <a:t>ogi</a:t>
            </a:r>
            <a:r>
              <a:rPr sz="1800" spc="-4" dirty="0" smtClean="0">
                <a:solidFill>
                  <a:srgbClr val="333333"/>
                </a:solidFill>
                <a:latin typeface="Arial"/>
                <a:cs typeface="Arial"/>
              </a:rPr>
              <a:t>c</a:t>
            </a:r>
            <a:r>
              <a:rPr sz="1800" spc="0" dirty="0" smtClean="0">
                <a:solidFill>
                  <a:srgbClr val="333333"/>
                </a:solidFill>
                <a:latin typeface="Arial"/>
                <a:cs typeface="Arial"/>
              </a:rPr>
              <a:t>al, </a:t>
            </a:r>
            <a:r>
              <a:rPr sz="1800" spc="-4" dirty="0" smtClean="0">
                <a:solidFill>
                  <a:srgbClr val="333333"/>
                </a:solidFill>
                <a:latin typeface="Arial"/>
                <a:cs typeface="Arial"/>
              </a:rPr>
              <a:t>C</a:t>
            </a:r>
            <a:r>
              <a:rPr sz="1800" spc="0" dirty="0" smtClean="0">
                <a:solidFill>
                  <a:srgbClr val="333333"/>
                </a:solidFill>
                <a:latin typeface="Arial"/>
                <a:cs typeface="Arial"/>
              </a:rPr>
              <a:t>on</a:t>
            </a:r>
            <a:r>
              <a:rPr sz="1800" spc="-4" dirty="0" smtClean="0">
                <a:solidFill>
                  <a:srgbClr val="333333"/>
                </a:solidFill>
                <a:latin typeface="Arial"/>
                <a:cs typeface="Arial"/>
              </a:rPr>
              <a:t>t</a:t>
            </a:r>
            <a:r>
              <a:rPr sz="1800" spc="0" dirty="0" smtClean="0">
                <a:solidFill>
                  <a:srgbClr val="333333"/>
                </a:solidFill>
                <a:latin typeface="Arial"/>
                <a:cs typeface="Arial"/>
              </a:rPr>
              <a:t>ent K</a:t>
            </a:r>
            <a:r>
              <a:rPr sz="1800" spc="-4" dirty="0" smtClean="0">
                <a:solidFill>
                  <a:srgbClr val="333333"/>
                </a:solidFill>
                <a:latin typeface="Arial"/>
                <a:cs typeface="Arial"/>
              </a:rPr>
              <a:t>n</a:t>
            </a:r>
            <a:r>
              <a:rPr sz="1800" spc="0" dirty="0" smtClean="0">
                <a:solidFill>
                  <a:srgbClr val="333333"/>
                </a:solidFill>
                <a:latin typeface="Arial"/>
                <a:cs typeface="Arial"/>
              </a:rPr>
              <a:t>o</a:t>
            </a:r>
            <a:r>
              <a:rPr sz="1800" spc="-44" dirty="0" smtClean="0">
                <a:solidFill>
                  <a:srgbClr val="333333"/>
                </a:solidFill>
                <a:latin typeface="Arial"/>
                <a:cs typeface="Arial"/>
              </a:rPr>
              <a:t>w</a:t>
            </a:r>
            <a:r>
              <a:rPr sz="1800" spc="0" dirty="0" smtClean="0">
                <a:solidFill>
                  <a:srgbClr val="333333"/>
                </a:solidFill>
                <a:latin typeface="Arial"/>
                <a:cs typeface="Arial"/>
              </a:rPr>
              <a:t>led</a:t>
            </a:r>
            <a:r>
              <a:rPr sz="1800" spc="-4" dirty="0" smtClean="0">
                <a:solidFill>
                  <a:srgbClr val="333333"/>
                </a:solidFill>
                <a:latin typeface="Arial"/>
                <a:cs typeface="Arial"/>
              </a:rPr>
              <a:t>g</a:t>
            </a:r>
            <a:r>
              <a:rPr sz="1800" spc="0" dirty="0" smtClean="0">
                <a:solidFill>
                  <a:srgbClr val="333333"/>
                </a:solidFill>
                <a:latin typeface="Arial"/>
                <a:cs typeface="Arial"/>
              </a:rPr>
              <a:t>e)</a:t>
            </a:r>
            <a:r>
              <a:rPr sz="1800" spc="49" dirty="0" smtClean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800" spc="0" dirty="0" smtClean="0">
                <a:solidFill>
                  <a:srgbClr val="333333"/>
                </a:solidFill>
                <a:latin typeface="Arial"/>
                <a:cs typeface="Arial"/>
              </a:rPr>
              <a:t>ad</a:t>
            </a:r>
            <a:r>
              <a:rPr sz="1800" spc="-4" dirty="0" smtClean="0">
                <a:solidFill>
                  <a:srgbClr val="333333"/>
                </a:solidFill>
                <a:latin typeface="Arial"/>
                <a:cs typeface="Arial"/>
              </a:rPr>
              <a:t>a</a:t>
            </a:r>
            <a:r>
              <a:rPr sz="1800" spc="0" dirty="0" smtClean="0">
                <a:solidFill>
                  <a:srgbClr val="333333"/>
                </a:solidFill>
                <a:latin typeface="Arial"/>
                <a:cs typeface="Arial"/>
              </a:rPr>
              <a:t>lah sebuah</a:t>
            </a:r>
            <a:endParaRPr sz="1800">
              <a:latin typeface="Arial"/>
              <a:cs typeface="Arial"/>
            </a:endParaRPr>
          </a:p>
          <a:p>
            <a:pPr marL="12700" marR="41224" algn="just">
              <a:lnSpc>
                <a:spcPct val="100041"/>
              </a:lnSpc>
            </a:pPr>
            <a:r>
              <a:rPr sz="1800" spc="19" dirty="0" smtClean="0">
                <a:solidFill>
                  <a:srgbClr val="333333"/>
                </a:solidFill>
                <a:latin typeface="Arial"/>
                <a:cs typeface="Arial"/>
              </a:rPr>
              <a:t>f</a:t>
            </a:r>
            <a:r>
              <a:rPr sz="1800" spc="0" dirty="0" smtClean="0">
                <a:solidFill>
                  <a:srgbClr val="333333"/>
                </a:solidFill>
                <a:latin typeface="Arial"/>
                <a:cs typeface="Arial"/>
              </a:rPr>
              <a:t>ra</a:t>
            </a:r>
            <a:r>
              <a:rPr sz="1800" spc="19" dirty="0" smtClean="0">
                <a:solidFill>
                  <a:srgbClr val="333333"/>
                </a:solidFill>
                <a:latin typeface="Arial"/>
                <a:cs typeface="Arial"/>
              </a:rPr>
              <a:t>m</a:t>
            </a:r>
            <a:r>
              <a:rPr sz="1800" spc="0" dirty="0" smtClean="0">
                <a:solidFill>
                  <a:srgbClr val="333333"/>
                </a:solidFill>
                <a:latin typeface="Arial"/>
                <a:cs typeface="Arial"/>
              </a:rPr>
              <a:t>e</a:t>
            </a:r>
            <a:r>
              <a:rPr sz="1800" spc="-39" dirty="0" smtClean="0">
                <a:solidFill>
                  <a:srgbClr val="333333"/>
                </a:solidFill>
                <a:latin typeface="Arial"/>
                <a:cs typeface="Arial"/>
              </a:rPr>
              <a:t>w</a:t>
            </a:r>
            <a:r>
              <a:rPr sz="1800" spc="0" dirty="0" smtClean="0">
                <a:solidFill>
                  <a:srgbClr val="333333"/>
                </a:solidFill>
                <a:latin typeface="Arial"/>
                <a:cs typeface="Arial"/>
              </a:rPr>
              <a:t>ork </a:t>
            </a:r>
            <a:r>
              <a:rPr sz="1800" spc="9" dirty="0" smtClean="0">
                <a:solidFill>
                  <a:srgbClr val="333333"/>
                </a:solidFill>
                <a:latin typeface="Arial"/>
                <a:cs typeface="Arial"/>
              </a:rPr>
              <a:t>(</a:t>
            </a:r>
            <a:r>
              <a:rPr sz="1800" spc="19" dirty="0" smtClean="0">
                <a:solidFill>
                  <a:srgbClr val="333333"/>
                </a:solidFill>
                <a:latin typeface="Arial"/>
                <a:cs typeface="Arial"/>
              </a:rPr>
              <a:t>k</a:t>
            </a:r>
            <a:r>
              <a:rPr sz="1800" spc="0" dirty="0" smtClean="0">
                <a:solidFill>
                  <a:srgbClr val="333333"/>
                </a:solidFill>
                <a:latin typeface="Arial"/>
                <a:cs typeface="Arial"/>
              </a:rPr>
              <a:t>erang</a:t>
            </a:r>
            <a:r>
              <a:rPr sz="1800" spc="14" dirty="0" smtClean="0">
                <a:solidFill>
                  <a:srgbClr val="333333"/>
                </a:solidFill>
                <a:latin typeface="Arial"/>
                <a:cs typeface="Arial"/>
              </a:rPr>
              <a:t>k</a:t>
            </a:r>
            <a:r>
              <a:rPr sz="1800" spc="0" dirty="0" smtClean="0">
                <a:solidFill>
                  <a:srgbClr val="333333"/>
                </a:solidFill>
                <a:latin typeface="Arial"/>
                <a:cs typeface="Arial"/>
              </a:rPr>
              <a:t>a</a:t>
            </a:r>
            <a:r>
              <a:rPr sz="1800" spc="-34" dirty="0" smtClean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800" spc="19" dirty="0" smtClean="0">
                <a:solidFill>
                  <a:srgbClr val="333333"/>
                </a:solidFill>
                <a:latin typeface="Arial"/>
                <a:cs typeface="Arial"/>
              </a:rPr>
              <a:t>k</a:t>
            </a:r>
            <a:r>
              <a:rPr sz="1800" spc="0" dirty="0" smtClean="0">
                <a:solidFill>
                  <a:srgbClr val="333333"/>
                </a:solidFill>
                <a:latin typeface="Arial"/>
                <a:cs typeface="Arial"/>
              </a:rPr>
              <a:t>erja)</a:t>
            </a:r>
            <a:r>
              <a:rPr sz="1800" spc="-19" dirty="0" smtClean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800" spc="0" dirty="0" smtClean="0">
                <a:solidFill>
                  <a:srgbClr val="333333"/>
                </a:solidFill>
                <a:latin typeface="Arial"/>
                <a:cs typeface="Arial"/>
              </a:rPr>
              <a:t>dal</a:t>
            </a:r>
            <a:r>
              <a:rPr sz="1800" spc="4" dirty="0" smtClean="0">
                <a:solidFill>
                  <a:srgbClr val="333333"/>
                </a:solidFill>
                <a:latin typeface="Arial"/>
                <a:cs typeface="Arial"/>
              </a:rPr>
              <a:t>a</a:t>
            </a:r>
            <a:r>
              <a:rPr sz="1800" spc="0" dirty="0" smtClean="0">
                <a:solidFill>
                  <a:srgbClr val="333333"/>
                </a:solidFill>
                <a:latin typeface="Arial"/>
                <a:cs typeface="Arial"/>
              </a:rPr>
              <a:t>m </a:t>
            </a:r>
            <a:r>
              <a:rPr sz="1800" spc="19" dirty="0" smtClean="0">
                <a:solidFill>
                  <a:srgbClr val="333333"/>
                </a:solidFill>
                <a:latin typeface="Arial"/>
                <a:cs typeface="Arial"/>
              </a:rPr>
              <a:t>m</a:t>
            </a:r>
            <a:r>
              <a:rPr sz="1800" spc="0" dirty="0" smtClean="0">
                <a:solidFill>
                  <a:srgbClr val="333333"/>
                </a:solidFill>
                <a:latin typeface="Arial"/>
                <a:cs typeface="Arial"/>
              </a:rPr>
              <a:t>endesain</a:t>
            </a:r>
            <a:r>
              <a:rPr sz="1800" spc="-14" dirty="0" smtClean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800" spc="19" dirty="0" smtClean="0">
                <a:solidFill>
                  <a:srgbClr val="333333"/>
                </a:solidFill>
                <a:latin typeface="Arial"/>
                <a:cs typeface="Arial"/>
              </a:rPr>
              <a:t>m</a:t>
            </a:r>
            <a:r>
              <a:rPr sz="1800" spc="0" dirty="0" smtClean="0">
                <a:solidFill>
                  <a:srgbClr val="333333"/>
                </a:solidFill>
                <a:latin typeface="Arial"/>
                <a:cs typeface="Arial"/>
              </a:rPr>
              <a:t>odel</a:t>
            </a:r>
            <a:r>
              <a:rPr sz="1800" spc="-14" dirty="0" smtClean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800" spc="0" dirty="0" smtClean="0">
                <a:solidFill>
                  <a:srgbClr val="333333"/>
                </a:solidFill>
                <a:latin typeface="Arial"/>
                <a:cs typeface="Arial"/>
              </a:rPr>
              <a:t>pe</a:t>
            </a:r>
            <a:r>
              <a:rPr sz="1800" spc="19" dirty="0" smtClean="0">
                <a:solidFill>
                  <a:srgbClr val="333333"/>
                </a:solidFill>
                <a:latin typeface="Arial"/>
                <a:cs typeface="Arial"/>
              </a:rPr>
              <a:t>m</a:t>
            </a:r>
            <a:r>
              <a:rPr sz="1800" spc="0" dirty="0" smtClean="0">
                <a:solidFill>
                  <a:srgbClr val="333333"/>
                </a:solidFill>
                <a:latin typeface="Arial"/>
                <a:cs typeface="Arial"/>
              </a:rPr>
              <a:t>belajaran</a:t>
            </a:r>
            <a:r>
              <a:rPr sz="1800" spc="-19" dirty="0" smtClean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800" spc="0" dirty="0" smtClean="0">
                <a:solidFill>
                  <a:srgbClr val="333333"/>
                </a:solidFill>
                <a:latin typeface="Arial"/>
                <a:cs typeface="Arial"/>
              </a:rPr>
              <a:t>baru dengan </a:t>
            </a:r>
            <a:r>
              <a:rPr sz="1800" spc="19" dirty="0" smtClean="0">
                <a:solidFill>
                  <a:srgbClr val="333333"/>
                </a:solidFill>
                <a:latin typeface="Arial"/>
                <a:cs typeface="Arial"/>
              </a:rPr>
              <a:t>m</a:t>
            </a:r>
            <a:r>
              <a:rPr sz="1800" spc="0" dirty="0" smtClean="0">
                <a:solidFill>
                  <a:srgbClr val="333333"/>
                </a:solidFill>
                <a:latin typeface="Arial"/>
                <a:cs typeface="Arial"/>
              </a:rPr>
              <a:t>enggab</a:t>
            </a:r>
            <a:r>
              <a:rPr sz="1800" spc="-4" dirty="0" smtClean="0">
                <a:solidFill>
                  <a:srgbClr val="333333"/>
                </a:solidFill>
                <a:latin typeface="Arial"/>
                <a:cs typeface="Arial"/>
              </a:rPr>
              <a:t>u</a:t>
            </a:r>
            <a:r>
              <a:rPr sz="1800" spc="0" dirty="0" smtClean="0">
                <a:solidFill>
                  <a:srgbClr val="333333"/>
                </a:solidFill>
                <a:latin typeface="Arial"/>
                <a:cs typeface="Arial"/>
              </a:rPr>
              <a:t>ng</a:t>
            </a:r>
            <a:r>
              <a:rPr sz="1800" spc="14" dirty="0" smtClean="0">
                <a:solidFill>
                  <a:srgbClr val="333333"/>
                </a:solidFill>
                <a:latin typeface="Arial"/>
                <a:cs typeface="Arial"/>
              </a:rPr>
              <a:t>k</a:t>
            </a:r>
            <a:r>
              <a:rPr sz="1800" spc="0" dirty="0" smtClean="0">
                <a:solidFill>
                  <a:srgbClr val="333333"/>
                </a:solidFill>
                <a:latin typeface="Arial"/>
                <a:cs typeface="Arial"/>
              </a:rPr>
              <a:t>an</a:t>
            </a:r>
            <a:r>
              <a:rPr sz="1800" spc="-34" dirty="0" smtClean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800" spc="0" dirty="0" smtClean="0">
                <a:solidFill>
                  <a:srgbClr val="333333"/>
                </a:solidFill>
                <a:latin typeface="Arial"/>
                <a:cs typeface="Arial"/>
              </a:rPr>
              <a:t>tiga aspek uta</a:t>
            </a:r>
            <a:r>
              <a:rPr sz="1800" spc="14" dirty="0" smtClean="0">
                <a:solidFill>
                  <a:srgbClr val="333333"/>
                </a:solidFill>
                <a:latin typeface="Arial"/>
                <a:cs typeface="Arial"/>
              </a:rPr>
              <a:t>m</a:t>
            </a:r>
            <a:r>
              <a:rPr sz="1800" spc="0" dirty="0" smtClean="0">
                <a:solidFill>
                  <a:srgbClr val="333333"/>
                </a:solidFill>
                <a:latin typeface="Arial"/>
                <a:cs typeface="Arial"/>
              </a:rPr>
              <a:t>a</a:t>
            </a:r>
            <a:r>
              <a:rPr sz="1800" spc="-14" dirty="0" smtClean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800" spc="-39" dirty="0" smtClean="0">
                <a:solidFill>
                  <a:srgbClr val="333333"/>
                </a:solidFill>
                <a:latin typeface="Arial"/>
                <a:cs typeface="Arial"/>
              </a:rPr>
              <a:t>y</a:t>
            </a:r>
            <a:r>
              <a:rPr sz="1800" spc="0" dirty="0" smtClean="0">
                <a:solidFill>
                  <a:srgbClr val="333333"/>
                </a:solidFill>
                <a:latin typeface="Arial"/>
                <a:cs typeface="Arial"/>
              </a:rPr>
              <a:t>aitu</a:t>
            </a:r>
            <a:r>
              <a:rPr sz="1800" spc="39" dirty="0" smtClean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800" spc="0" dirty="0" smtClean="0">
                <a:solidFill>
                  <a:srgbClr val="333333"/>
                </a:solidFill>
                <a:latin typeface="Arial"/>
                <a:cs typeface="Arial"/>
              </a:rPr>
              <a:t>te</a:t>
            </a:r>
            <a:r>
              <a:rPr sz="1800" spc="14" dirty="0" smtClean="0">
                <a:solidFill>
                  <a:srgbClr val="333333"/>
                </a:solidFill>
                <a:latin typeface="Arial"/>
                <a:cs typeface="Arial"/>
              </a:rPr>
              <a:t>k</a:t>
            </a:r>
            <a:r>
              <a:rPr sz="1800" spc="0" dirty="0" smtClean="0">
                <a:solidFill>
                  <a:srgbClr val="333333"/>
                </a:solidFill>
                <a:latin typeface="Arial"/>
                <a:cs typeface="Arial"/>
              </a:rPr>
              <a:t>nologi,</a:t>
            </a:r>
            <a:r>
              <a:rPr sz="1800" spc="-19" dirty="0" smtClean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800" spc="0" dirty="0" smtClean="0">
                <a:solidFill>
                  <a:srgbClr val="333333"/>
                </a:solidFill>
                <a:latin typeface="Arial"/>
                <a:cs typeface="Arial"/>
              </a:rPr>
              <a:t>pedagogi dan </a:t>
            </a:r>
            <a:r>
              <a:rPr sz="1800" spc="14" dirty="0" smtClean="0">
                <a:solidFill>
                  <a:srgbClr val="333333"/>
                </a:solidFill>
                <a:latin typeface="Arial"/>
                <a:cs typeface="Arial"/>
              </a:rPr>
              <a:t>k</a:t>
            </a:r>
            <a:r>
              <a:rPr sz="1800" spc="0" dirty="0" smtClean="0">
                <a:solidFill>
                  <a:srgbClr val="333333"/>
                </a:solidFill>
                <a:latin typeface="Arial"/>
                <a:cs typeface="Arial"/>
              </a:rPr>
              <a:t>on</a:t>
            </a:r>
            <a:r>
              <a:rPr sz="1800" spc="-4" dirty="0" smtClean="0">
                <a:solidFill>
                  <a:srgbClr val="333333"/>
                </a:solidFill>
                <a:latin typeface="Arial"/>
                <a:cs typeface="Arial"/>
              </a:rPr>
              <a:t>t</a:t>
            </a:r>
            <a:r>
              <a:rPr sz="1800" spc="0" dirty="0" smtClean="0">
                <a:solidFill>
                  <a:srgbClr val="333333"/>
                </a:solidFill>
                <a:latin typeface="Arial"/>
                <a:cs typeface="Arial"/>
              </a:rPr>
              <a:t>en/</a:t>
            </a:r>
            <a:r>
              <a:rPr sz="1800" spc="14" dirty="0" smtClean="0">
                <a:solidFill>
                  <a:srgbClr val="333333"/>
                </a:solidFill>
                <a:latin typeface="Arial"/>
                <a:cs typeface="Arial"/>
              </a:rPr>
              <a:t>m</a:t>
            </a:r>
            <a:r>
              <a:rPr sz="1800" spc="0" dirty="0" smtClean="0">
                <a:solidFill>
                  <a:srgbClr val="333333"/>
                </a:solidFill>
                <a:latin typeface="Arial"/>
                <a:cs typeface="Arial"/>
              </a:rPr>
              <a:t>at</a:t>
            </a:r>
            <a:r>
              <a:rPr sz="1800" spc="-4" dirty="0" smtClean="0">
                <a:solidFill>
                  <a:srgbClr val="333333"/>
                </a:solidFill>
                <a:latin typeface="Arial"/>
                <a:cs typeface="Arial"/>
              </a:rPr>
              <a:t>e</a:t>
            </a:r>
            <a:r>
              <a:rPr sz="1800" spc="0" dirty="0" smtClean="0">
                <a:solidFill>
                  <a:srgbClr val="333333"/>
                </a:solidFill>
                <a:latin typeface="Arial"/>
                <a:cs typeface="Arial"/>
              </a:rPr>
              <a:t>ri</a:t>
            </a:r>
            <a:r>
              <a:rPr sz="1800" spc="-34" dirty="0" smtClean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800" spc="0" dirty="0" smtClean="0">
                <a:solidFill>
                  <a:srgbClr val="333333"/>
                </a:solidFill>
                <a:latin typeface="Arial"/>
                <a:cs typeface="Arial"/>
              </a:rPr>
              <a:t>pe</a:t>
            </a:r>
            <a:r>
              <a:rPr sz="1800" spc="-4" dirty="0" smtClean="0">
                <a:solidFill>
                  <a:srgbClr val="333333"/>
                </a:solidFill>
                <a:latin typeface="Arial"/>
                <a:cs typeface="Arial"/>
              </a:rPr>
              <a:t>n</a:t>
            </a:r>
            <a:r>
              <a:rPr sz="1800" spc="0" dirty="0" smtClean="0">
                <a:solidFill>
                  <a:srgbClr val="333333"/>
                </a:solidFill>
                <a:latin typeface="Arial"/>
                <a:cs typeface="Arial"/>
              </a:rPr>
              <a:t>ge</a:t>
            </a:r>
            <a:r>
              <a:rPr sz="1800" spc="-4" dirty="0" smtClean="0">
                <a:solidFill>
                  <a:srgbClr val="333333"/>
                </a:solidFill>
                <a:latin typeface="Arial"/>
                <a:cs typeface="Arial"/>
              </a:rPr>
              <a:t>t</a:t>
            </a:r>
            <a:r>
              <a:rPr sz="1800" spc="0" dirty="0" smtClean="0">
                <a:solidFill>
                  <a:srgbClr val="333333"/>
                </a:solidFill>
                <a:latin typeface="Arial"/>
                <a:cs typeface="Arial"/>
              </a:rPr>
              <a:t>ah</a:t>
            </a:r>
            <a:r>
              <a:rPr sz="1800" spc="-4" dirty="0" smtClean="0">
                <a:solidFill>
                  <a:srgbClr val="333333"/>
                </a:solidFill>
                <a:latin typeface="Arial"/>
                <a:cs typeface="Arial"/>
              </a:rPr>
              <a:t>u</a:t>
            </a:r>
            <a:r>
              <a:rPr sz="1800" spc="0" dirty="0" smtClean="0">
                <a:solidFill>
                  <a:srgbClr val="333333"/>
                </a:solidFill>
                <a:latin typeface="Arial"/>
                <a:cs typeface="Arial"/>
              </a:rPr>
              <a:t>an (ontolog</a:t>
            </a:r>
            <a:r>
              <a:rPr sz="1800" spc="4" dirty="0" smtClean="0">
                <a:solidFill>
                  <a:srgbClr val="333333"/>
                </a:solidFill>
                <a:latin typeface="Arial"/>
                <a:cs typeface="Arial"/>
              </a:rPr>
              <a:t>i</a:t>
            </a:r>
            <a:r>
              <a:rPr sz="1800" spc="-14" dirty="0" smtClean="0">
                <a:solidFill>
                  <a:srgbClr val="333333"/>
                </a:solidFill>
                <a:latin typeface="Arial"/>
                <a:cs typeface="Arial"/>
              </a:rPr>
              <a:t>s</a:t>
            </a:r>
            <a:r>
              <a:rPr sz="1800" spc="0" dirty="0" smtClean="0">
                <a:solidFill>
                  <a:srgbClr val="333333"/>
                </a:solidFill>
                <a:latin typeface="Arial"/>
                <a:cs typeface="Arial"/>
              </a:rPr>
              <a:t>).</a:t>
            </a:r>
            <a:endParaRPr sz="18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920750" y="3923336"/>
            <a:ext cx="10315957" cy="135204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939"/>
              </a:lnSpc>
              <a:spcBef>
                <a:spcPts val="97"/>
              </a:spcBef>
            </a:pPr>
            <a:r>
              <a:rPr sz="1800" spc="0" dirty="0" smtClean="0">
                <a:latin typeface="Arial"/>
                <a:cs typeface="Arial"/>
              </a:rPr>
              <a:t>As</a:t>
            </a:r>
            <a:r>
              <a:rPr sz="1800" spc="-4" dirty="0" smtClean="0">
                <a:latin typeface="Arial"/>
                <a:cs typeface="Arial"/>
              </a:rPr>
              <a:t>p</a:t>
            </a:r>
            <a:r>
              <a:rPr sz="1800" spc="0" dirty="0" smtClean="0">
                <a:latin typeface="Arial"/>
                <a:cs typeface="Arial"/>
              </a:rPr>
              <a:t>ek </a:t>
            </a:r>
            <a:r>
              <a:rPr sz="1800" spc="19" dirty="0" smtClean="0">
                <a:latin typeface="Arial"/>
                <a:cs typeface="Arial"/>
              </a:rPr>
              <a:t>k</a:t>
            </a:r>
            <a:r>
              <a:rPr sz="1800" spc="0" dirty="0" smtClean="0">
                <a:latin typeface="Arial"/>
                <a:cs typeface="Arial"/>
              </a:rPr>
              <a:t>epri</a:t>
            </a:r>
            <a:r>
              <a:rPr sz="1800" spc="4" dirty="0" smtClean="0">
                <a:latin typeface="Arial"/>
                <a:cs typeface="Arial"/>
              </a:rPr>
              <a:t>b</a:t>
            </a:r>
            <a:r>
              <a:rPr sz="1800" spc="0" dirty="0" smtClean="0">
                <a:latin typeface="Arial"/>
                <a:cs typeface="Arial"/>
              </a:rPr>
              <a:t>adian</a:t>
            </a:r>
            <a:r>
              <a:rPr sz="1800" spc="-34" dirty="0" smtClean="0">
                <a:latin typeface="Arial"/>
                <a:cs typeface="Arial"/>
              </a:rPr>
              <a:t> </a:t>
            </a:r>
            <a:r>
              <a:rPr sz="1800" spc="0" dirty="0" smtClean="0">
                <a:latin typeface="Arial"/>
                <a:cs typeface="Arial"/>
              </a:rPr>
              <a:t>(per</a:t>
            </a:r>
            <a:r>
              <a:rPr sz="1800" spc="-4" dirty="0" smtClean="0">
                <a:latin typeface="Arial"/>
                <a:cs typeface="Arial"/>
              </a:rPr>
              <a:t>s</a:t>
            </a:r>
            <a:r>
              <a:rPr sz="1800" spc="0" dirty="0" smtClean="0">
                <a:latin typeface="Arial"/>
                <a:cs typeface="Arial"/>
              </a:rPr>
              <a:t>on</a:t>
            </a:r>
            <a:r>
              <a:rPr sz="1800" spc="-4" dirty="0" smtClean="0">
                <a:latin typeface="Arial"/>
                <a:cs typeface="Arial"/>
              </a:rPr>
              <a:t>a</a:t>
            </a:r>
            <a:r>
              <a:rPr sz="1800" spc="0" dirty="0" smtClean="0">
                <a:latin typeface="Arial"/>
                <a:cs typeface="Arial"/>
              </a:rPr>
              <a:t>lit</a:t>
            </a:r>
            <a:r>
              <a:rPr sz="1800" spc="-44" dirty="0" smtClean="0">
                <a:latin typeface="Arial"/>
                <a:cs typeface="Arial"/>
              </a:rPr>
              <a:t>y</a:t>
            </a:r>
            <a:r>
              <a:rPr sz="1800" spc="0" dirty="0" smtClean="0">
                <a:latin typeface="Arial"/>
                <a:cs typeface="Arial"/>
              </a:rPr>
              <a:t>)</a:t>
            </a:r>
            <a:r>
              <a:rPr sz="1800" spc="44" dirty="0" smtClean="0">
                <a:latin typeface="Arial"/>
                <a:cs typeface="Arial"/>
              </a:rPr>
              <a:t> </a:t>
            </a:r>
            <a:r>
              <a:rPr sz="1800" spc="0" dirty="0" smtClean="0">
                <a:latin typeface="Arial"/>
                <a:cs typeface="Arial"/>
              </a:rPr>
              <a:t>pada </a:t>
            </a:r>
            <a:r>
              <a:rPr sz="1800" spc="14" dirty="0" smtClean="0">
                <a:latin typeface="Arial"/>
                <a:cs typeface="Arial"/>
              </a:rPr>
              <a:t>k</a:t>
            </a:r>
            <a:r>
              <a:rPr sz="1800" spc="0" dirty="0" smtClean="0">
                <a:latin typeface="Arial"/>
                <a:cs typeface="Arial"/>
              </a:rPr>
              <a:t>era</a:t>
            </a:r>
            <a:r>
              <a:rPr sz="1800" spc="-4" dirty="0" smtClean="0">
                <a:latin typeface="Arial"/>
                <a:cs typeface="Arial"/>
              </a:rPr>
              <a:t>n</a:t>
            </a:r>
            <a:r>
              <a:rPr sz="1800" spc="0" dirty="0" smtClean="0">
                <a:latin typeface="Arial"/>
                <a:cs typeface="Arial"/>
              </a:rPr>
              <a:t>g</a:t>
            </a:r>
            <a:r>
              <a:rPr sz="1800" spc="14" dirty="0" smtClean="0">
                <a:latin typeface="Arial"/>
                <a:cs typeface="Arial"/>
              </a:rPr>
              <a:t>k</a:t>
            </a:r>
            <a:r>
              <a:rPr sz="1800" spc="0" dirty="0" smtClean="0">
                <a:latin typeface="Arial"/>
                <a:cs typeface="Arial"/>
              </a:rPr>
              <a:t>a</a:t>
            </a:r>
            <a:r>
              <a:rPr sz="1800" spc="-34" dirty="0" smtClean="0">
                <a:latin typeface="Arial"/>
                <a:cs typeface="Arial"/>
              </a:rPr>
              <a:t> </a:t>
            </a:r>
            <a:r>
              <a:rPr sz="1800" spc="14" dirty="0" smtClean="0">
                <a:latin typeface="Arial"/>
                <a:cs typeface="Arial"/>
              </a:rPr>
              <a:t>k</a:t>
            </a:r>
            <a:r>
              <a:rPr sz="1800" spc="0" dirty="0" smtClean="0">
                <a:latin typeface="Arial"/>
                <a:cs typeface="Arial"/>
              </a:rPr>
              <a:t>erja</a:t>
            </a:r>
            <a:r>
              <a:rPr sz="1800" spc="-59" dirty="0" smtClean="0">
                <a:latin typeface="Arial"/>
                <a:cs typeface="Arial"/>
              </a:rPr>
              <a:t> </a:t>
            </a:r>
            <a:r>
              <a:rPr sz="1800" spc="0" dirty="0" smtClean="0">
                <a:latin typeface="Arial"/>
                <a:cs typeface="Arial"/>
              </a:rPr>
              <a:t>T</a:t>
            </a:r>
            <a:r>
              <a:rPr sz="1800" spc="-144" dirty="0" smtClean="0">
                <a:latin typeface="Arial"/>
                <a:cs typeface="Arial"/>
              </a:rPr>
              <a:t>P</a:t>
            </a:r>
            <a:r>
              <a:rPr sz="1800" spc="0" dirty="0" smtClean="0">
                <a:latin typeface="Arial"/>
                <a:cs typeface="Arial"/>
              </a:rPr>
              <a:t>ACK</a:t>
            </a:r>
            <a:r>
              <a:rPr sz="1800" spc="14" dirty="0" smtClean="0">
                <a:latin typeface="Arial"/>
                <a:cs typeface="Arial"/>
              </a:rPr>
              <a:t> </a:t>
            </a:r>
            <a:r>
              <a:rPr sz="1800" spc="0" dirty="0" smtClean="0">
                <a:latin typeface="Arial"/>
                <a:cs typeface="Arial"/>
              </a:rPr>
              <a:t>(tec</a:t>
            </a:r>
            <a:r>
              <a:rPr sz="1800" spc="-4" dirty="0" smtClean="0">
                <a:latin typeface="Arial"/>
                <a:cs typeface="Arial"/>
              </a:rPr>
              <a:t>h</a:t>
            </a:r>
            <a:r>
              <a:rPr sz="1800" spc="0" dirty="0" smtClean="0">
                <a:latin typeface="Arial"/>
                <a:cs typeface="Arial"/>
              </a:rPr>
              <a:t>nol</a:t>
            </a:r>
            <a:r>
              <a:rPr sz="1800" spc="-4" dirty="0" smtClean="0">
                <a:latin typeface="Arial"/>
                <a:cs typeface="Arial"/>
              </a:rPr>
              <a:t>o</a:t>
            </a:r>
            <a:r>
              <a:rPr sz="1800" spc="0" dirty="0" smtClean="0">
                <a:latin typeface="Arial"/>
                <a:cs typeface="Arial"/>
              </a:rPr>
              <a:t>gic</a:t>
            </a:r>
            <a:r>
              <a:rPr sz="1800" spc="-4" dirty="0" smtClean="0">
                <a:latin typeface="Arial"/>
                <a:cs typeface="Arial"/>
              </a:rPr>
              <a:t>a</a:t>
            </a:r>
            <a:r>
              <a:rPr sz="1800" spc="0" dirty="0" smtClean="0">
                <a:latin typeface="Arial"/>
                <a:cs typeface="Arial"/>
              </a:rPr>
              <a:t>l,</a:t>
            </a:r>
            <a:endParaRPr sz="1800">
              <a:latin typeface="Arial"/>
              <a:cs typeface="Arial"/>
            </a:endParaRPr>
          </a:p>
          <a:p>
            <a:pPr marL="12700" marR="283570">
              <a:lnSpc>
                <a:spcPct val="100041"/>
              </a:lnSpc>
            </a:pPr>
            <a:r>
              <a:rPr sz="1800" spc="0" dirty="0" smtClean="0">
                <a:latin typeface="Arial"/>
                <a:cs typeface="Arial"/>
              </a:rPr>
              <a:t>pedagogical, content </a:t>
            </a:r>
            <a:r>
              <a:rPr sz="1800" spc="19" dirty="0" smtClean="0">
                <a:latin typeface="Arial"/>
                <a:cs typeface="Arial"/>
              </a:rPr>
              <a:t>k</a:t>
            </a:r>
            <a:r>
              <a:rPr sz="1800" spc="0" dirty="0" smtClean="0">
                <a:latin typeface="Arial"/>
                <a:cs typeface="Arial"/>
              </a:rPr>
              <a:t>no</a:t>
            </a:r>
            <a:r>
              <a:rPr sz="1800" spc="-39" dirty="0" smtClean="0">
                <a:latin typeface="Arial"/>
                <a:cs typeface="Arial"/>
              </a:rPr>
              <a:t>w</a:t>
            </a:r>
            <a:r>
              <a:rPr sz="1800" spc="0" dirty="0" smtClean="0">
                <a:latin typeface="Arial"/>
                <a:cs typeface="Arial"/>
              </a:rPr>
              <a:t>ledge)</a:t>
            </a:r>
            <a:r>
              <a:rPr sz="1800" spc="19" dirty="0" smtClean="0">
                <a:latin typeface="Arial"/>
                <a:cs typeface="Arial"/>
              </a:rPr>
              <a:t> </a:t>
            </a:r>
            <a:r>
              <a:rPr sz="1800" spc="-39" dirty="0" smtClean="0">
                <a:latin typeface="Arial"/>
                <a:cs typeface="Arial"/>
              </a:rPr>
              <a:t>y</a:t>
            </a:r>
            <a:r>
              <a:rPr sz="1800" spc="0" dirty="0" smtClean="0">
                <a:latin typeface="Arial"/>
                <a:cs typeface="Arial"/>
              </a:rPr>
              <a:t>ang</a:t>
            </a:r>
            <a:r>
              <a:rPr sz="1800" spc="54" dirty="0" smtClean="0">
                <a:latin typeface="Arial"/>
                <a:cs typeface="Arial"/>
              </a:rPr>
              <a:t> </a:t>
            </a:r>
            <a:r>
              <a:rPr sz="1800" spc="0" dirty="0" smtClean="0">
                <a:latin typeface="Arial"/>
                <a:cs typeface="Arial"/>
              </a:rPr>
              <a:t>a</a:t>
            </a:r>
            <a:r>
              <a:rPr sz="1800" spc="19" dirty="0" smtClean="0">
                <a:latin typeface="Arial"/>
                <a:cs typeface="Arial"/>
              </a:rPr>
              <a:t>k</a:t>
            </a:r>
            <a:r>
              <a:rPr sz="1800" spc="0" dirty="0" smtClean="0">
                <a:latin typeface="Arial"/>
                <a:cs typeface="Arial"/>
              </a:rPr>
              <a:t>hirn</a:t>
            </a:r>
            <a:r>
              <a:rPr sz="1800" spc="-29" dirty="0" smtClean="0">
                <a:latin typeface="Arial"/>
                <a:cs typeface="Arial"/>
              </a:rPr>
              <a:t>y</a:t>
            </a:r>
            <a:r>
              <a:rPr sz="1800" spc="0" dirty="0" smtClean="0">
                <a:latin typeface="Arial"/>
                <a:cs typeface="Arial"/>
              </a:rPr>
              <a:t>a</a:t>
            </a:r>
            <a:r>
              <a:rPr sz="1800" spc="9" dirty="0" smtClean="0">
                <a:latin typeface="Arial"/>
                <a:cs typeface="Arial"/>
              </a:rPr>
              <a:t> </a:t>
            </a:r>
            <a:r>
              <a:rPr sz="1800" spc="19" dirty="0" smtClean="0">
                <a:latin typeface="Arial"/>
                <a:cs typeface="Arial"/>
              </a:rPr>
              <a:t>m</a:t>
            </a:r>
            <a:r>
              <a:rPr sz="1800" spc="0" dirty="0" smtClean="0">
                <a:latin typeface="Arial"/>
                <a:cs typeface="Arial"/>
              </a:rPr>
              <a:t>enjadi</a:t>
            </a:r>
            <a:r>
              <a:rPr sz="1800" spc="-54" dirty="0" smtClean="0">
                <a:latin typeface="Arial"/>
                <a:cs typeface="Arial"/>
              </a:rPr>
              <a:t> </a:t>
            </a:r>
            <a:r>
              <a:rPr sz="1800" spc="0" dirty="0" smtClean="0">
                <a:latin typeface="Arial"/>
                <a:cs typeface="Arial"/>
              </a:rPr>
              <a:t>T</a:t>
            </a:r>
            <a:r>
              <a:rPr sz="1800" spc="-139" dirty="0" smtClean="0">
                <a:latin typeface="Arial"/>
                <a:cs typeface="Arial"/>
              </a:rPr>
              <a:t>P</a:t>
            </a:r>
            <a:r>
              <a:rPr sz="1800" spc="0" dirty="0" smtClean="0">
                <a:latin typeface="Arial"/>
                <a:cs typeface="Arial"/>
              </a:rPr>
              <a:t>ACK-P (personalit</a:t>
            </a:r>
            <a:r>
              <a:rPr sz="1800" spc="-44" dirty="0" smtClean="0">
                <a:latin typeface="Arial"/>
                <a:cs typeface="Arial"/>
              </a:rPr>
              <a:t>y</a:t>
            </a:r>
            <a:r>
              <a:rPr sz="1800" spc="0" dirty="0" smtClean="0">
                <a:latin typeface="Arial"/>
                <a:cs typeface="Arial"/>
              </a:rPr>
              <a:t>),</a:t>
            </a:r>
            <a:r>
              <a:rPr sz="1800" spc="44" dirty="0" smtClean="0">
                <a:latin typeface="Arial"/>
                <a:cs typeface="Arial"/>
              </a:rPr>
              <a:t> </a:t>
            </a:r>
            <a:r>
              <a:rPr sz="1800" spc="0" dirty="0" smtClean="0">
                <a:latin typeface="Arial"/>
                <a:cs typeface="Arial"/>
              </a:rPr>
              <a:t>adalah usaha siste</a:t>
            </a:r>
            <a:r>
              <a:rPr sz="1800" spc="19" dirty="0" smtClean="0">
                <a:latin typeface="Arial"/>
                <a:cs typeface="Arial"/>
              </a:rPr>
              <a:t>m</a:t>
            </a:r>
            <a:r>
              <a:rPr sz="1800" spc="0" dirty="0" smtClean="0">
                <a:latin typeface="Arial"/>
                <a:cs typeface="Arial"/>
              </a:rPr>
              <a:t>atis</a:t>
            </a:r>
            <a:r>
              <a:rPr sz="1800" spc="-14" dirty="0" smtClean="0">
                <a:latin typeface="Arial"/>
                <a:cs typeface="Arial"/>
              </a:rPr>
              <a:t> </a:t>
            </a:r>
            <a:r>
              <a:rPr sz="1800" spc="-39" dirty="0" smtClean="0">
                <a:latin typeface="Arial"/>
                <a:cs typeface="Arial"/>
              </a:rPr>
              <a:t>y</a:t>
            </a:r>
            <a:r>
              <a:rPr sz="1800" spc="0" dirty="0" smtClean="0">
                <a:latin typeface="Arial"/>
                <a:cs typeface="Arial"/>
              </a:rPr>
              <a:t>ang</a:t>
            </a:r>
            <a:r>
              <a:rPr sz="1800" spc="39" dirty="0" smtClean="0">
                <a:latin typeface="Arial"/>
                <a:cs typeface="Arial"/>
              </a:rPr>
              <a:t> </a:t>
            </a:r>
            <a:r>
              <a:rPr sz="1800" spc="19" dirty="0" smtClean="0">
                <a:latin typeface="Arial"/>
                <a:cs typeface="Arial"/>
              </a:rPr>
              <a:t>m</a:t>
            </a:r>
            <a:r>
              <a:rPr sz="1800" spc="0" dirty="0" smtClean="0">
                <a:latin typeface="Arial"/>
                <a:cs typeface="Arial"/>
              </a:rPr>
              <a:t>e</a:t>
            </a:r>
            <a:r>
              <a:rPr sz="1800" spc="19" dirty="0" smtClean="0">
                <a:latin typeface="Arial"/>
                <a:cs typeface="Arial"/>
              </a:rPr>
              <a:t>m</a:t>
            </a:r>
            <a:r>
              <a:rPr sz="1800" spc="0" dirty="0" smtClean="0">
                <a:latin typeface="Arial"/>
                <a:cs typeface="Arial"/>
              </a:rPr>
              <a:t>adu</a:t>
            </a:r>
            <a:r>
              <a:rPr sz="1800" spc="14" dirty="0" smtClean="0">
                <a:latin typeface="Arial"/>
                <a:cs typeface="Arial"/>
              </a:rPr>
              <a:t>k</a:t>
            </a:r>
            <a:r>
              <a:rPr sz="1800" spc="0" dirty="0" smtClean="0">
                <a:latin typeface="Arial"/>
                <a:cs typeface="Arial"/>
              </a:rPr>
              <a:t>an</a:t>
            </a:r>
            <a:r>
              <a:rPr sz="1800" spc="-50" dirty="0" smtClean="0">
                <a:latin typeface="Arial"/>
                <a:cs typeface="Arial"/>
              </a:rPr>
              <a:t> </a:t>
            </a:r>
            <a:r>
              <a:rPr sz="1800" spc="0" dirty="0" smtClean="0">
                <a:latin typeface="Arial"/>
                <a:cs typeface="Arial"/>
              </a:rPr>
              <a:t>penguasaan te</a:t>
            </a:r>
            <a:r>
              <a:rPr sz="1800" spc="14" dirty="0" smtClean="0">
                <a:latin typeface="Arial"/>
                <a:cs typeface="Arial"/>
              </a:rPr>
              <a:t>k</a:t>
            </a:r>
            <a:r>
              <a:rPr sz="1800" spc="0" dirty="0" smtClean="0">
                <a:latin typeface="Arial"/>
                <a:cs typeface="Arial"/>
              </a:rPr>
              <a:t>nolog</a:t>
            </a:r>
            <a:r>
              <a:rPr sz="1800" spc="4" dirty="0" smtClean="0">
                <a:latin typeface="Arial"/>
                <a:cs typeface="Arial"/>
              </a:rPr>
              <a:t>i</a:t>
            </a:r>
            <a:r>
              <a:rPr sz="1800" spc="0" dirty="0" smtClean="0">
                <a:latin typeface="Arial"/>
                <a:cs typeface="Arial"/>
              </a:rPr>
              <a:t>,</a:t>
            </a:r>
            <a:r>
              <a:rPr sz="1800" spc="-19" dirty="0" smtClean="0">
                <a:latin typeface="Arial"/>
                <a:cs typeface="Arial"/>
              </a:rPr>
              <a:t> </a:t>
            </a:r>
            <a:r>
              <a:rPr sz="1800" spc="19" dirty="0" smtClean="0">
                <a:latin typeface="Arial"/>
                <a:cs typeface="Arial"/>
              </a:rPr>
              <a:t>k</a:t>
            </a:r>
            <a:r>
              <a:rPr sz="1800" spc="0" dirty="0" smtClean="0">
                <a:latin typeface="Arial"/>
                <a:cs typeface="Arial"/>
              </a:rPr>
              <a:t>etra</a:t>
            </a:r>
            <a:r>
              <a:rPr sz="1800" spc="19" dirty="0" smtClean="0">
                <a:latin typeface="Arial"/>
                <a:cs typeface="Arial"/>
              </a:rPr>
              <a:t>m</a:t>
            </a:r>
            <a:r>
              <a:rPr sz="1800" spc="0" dirty="0" smtClean="0">
                <a:latin typeface="Arial"/>
                <a:cs typeface="Arial"/>
              </a:rPr>
              <a:t>pilan</a:t>
            </a:r>
            <a:r>
              <a:rPr sz="1800" spc="-34" dirty="0" smtClean="0">
                <a:latin typeface="Arial"/>
                <a:cs typeface="Arial"/>
              </a:rPr>
              <a:t> </a:t>
            </a:r>
            <a:r>
              <a:rPr sz="1800" spc="0" dirty="0" smtClean="0">
                <a:latin typeface="Arial"/>
                <a:cs typeface="Arial"/>
              </a:rPr>
              <a:t>pedagog</a:t>
            </a:r>
            <a:r>
              <a:rPr sz="1800" spc="4" dirty="0" smtClean="0">
                <a:latin typeface="Arial"/>
                <a:cs typeface="Arial"/>
              </a:rPr>
              <a:t>i</a:t>
            </a:r>
            <a:r>
              <a:rPr sz="1800" spc="0" dirty="0" smtClean="0">
                <a:latin typeface="Arial"/>
                <a:cs typeface="Arial"/>
              </a:rPr>
              <a:t>, </a:t>
            </a:r>
            <a:r>
              <a:rPr sz="1800" spc="19" dirty="0" smtClean="0">
                <a:latin typeface="Arial"/>
                <a:cs typeface="Arial"/>
              </a:rPr>
              <a:t>k</a:t>
            </a:r>
            <a:r>
              <a:rPr sz="1800" spc="0" dirty="0" smtClean="0">
                <a:latin typeface="Arial"/>
                <a:cs typeface="Arial"/>
              </a:rPr>
              <a:t>o</a:t>
            </a:r>
            <a:r>
              <a:rPr sz="1800" spc="19" dirty="0" smtClean="0">
                <a:latin typeface="Arial"/>
                <a:cs typeface="Arial"/>
              </a:rPr>
              <a:t>m</a:t>
            </a:r>
            <a:r>
              <a:rPr sz="1800" spc="0" dirty="0" smtClean="0">
                <a:latin typeface="Arial"/>
                <a:cs typeface="Arial"/>
              </a:rPr>
              <a:t>peten</a:t>
            </a:r>
            <a:r>
              <a:rPr sz="1800" spc="-34" dirty="0" smtClean="0">
                <a:latin typeface="Arial"/>
                <a:cs typeface="Arial"/>
              </a:rPr>
              <a:t> </a:t>
            </a:r>
            <a:r>
              <a:rPr sz="1800" spc="0" dirty="0" smtClean="0">
                <a:latin typeface="Arial"/>
                <a:cs typeface="Arial"/>
              </a:rPr>
              <a:t>dalam disi</a:t>
            </a:r>
            <a:r>
              <a:rPr sz="1800" spc="4" dirty="0" smtClean="0">
                <a:latin typeface="Arial"/>
                <a:cs typeface="Arial"/>
              </a:rPr>
              <a:t>p</a:t>
            </a:r>
            <a:r>
              <a:rPr sz="1800" spc="0" dirty="0" smtClean="0">
                <a:latin typeface="Arial"/>
                <a:cs typeface="Arial"/>
              </a:rPr>
              <a:t>lin </a:t>
            </a:r>
            <a:r>
              <a:rPr sz="1800" spc="19" dirty="0" smtClean="0">
                <a:latin typeface="Arial"/>
                <a:cs typeface="Arial"/>
              </a:rPr>
              <a:t>k</a:t>
            </a:r>
            <a:r>
              <a:rPr sz="1800" spc="0" dirty="0" smtClean="0">
                <a:latin typeface="Arial"/>
                <a:cs typeface="Arial"/>
              </a:rPr>
              <a:t>eil</a:t>
            </a:r>
            <a:r>
              <a:rPr sz="1800" spc="19" dirty="0" smtClean="0">
                <a:latin typeface="Arial"/>
                <a:cs typeface="Arial"/>
              </a:rPr>
              <a:t>m</a:t>
            </a:r>
            <a:r>
              <a:rPr sz="1800" spc="0" dirty="0" smtClean="0">
                <a:latin typeface="Arial"/>
                <a:cs typeface="Arial"/>
              </a:rPr>
              <a:t>ua</a:t>
            </a:r>
            <a:r>
              <a:rPr sz="1800" spc="4" dirty="0" smtClean="0">
                <a:latin typeface="Arial"/>
                <a:cs typeface="Arial"/>
              </a:rPr>
              <a:t>n</a:t>
            </a:r>
            <a:r>
              <a:rPr sz="1800" spc="0" dirty="0" smtClean="0">
                <a:latin typeface="Arial"/>
                <a:cs typeface="Arial"/>
              </a:rPr>
              <a:t>,</a:t>
            </a:r>
            <a:r>
              <a:rPr sz="1800" spc="-39" dirty="0" smtClean="0">
                <a:latin typeface="Arial"/>
                <a:cs typeface="Arial"/>
              </a:rPr>
              <a:t> y</a:t>
            </a:r>
            <a:r>
              <a:rPr sz="1800" spc="0" dirty="0" smtClean="0">
                <a:latin typeface="Arial"/>
                <a:cs typeface="Arial"/>
              </a:rPr>
              <a:t>ang dibung</a:t>
            </a:r>
            <a:r>
              <a:rPr sz="1800" spc="14" dirty="0" smtClean="0">
                <a:latin typeface="Arial"/>
                <a:cs typeface="Arial"/>
              </a:rPr>
              <a:t>k</a:t>
            </a:r>
            <a:r>
              <a:rPr sz="1800" spc="0" dirty="0" smtClean="0">
                <a:latin typeface="Arial"/>
                <a:cs typeface="Arial"/>
              </a:rPr>
              <a:t>us</a:t>
            </a:r>
            <a:r>
              <a:rPr sz="1800" spc="-14" dirty="0" smtClean="0">
                <a:latin typeface="Arial"/>
                <a:cs typeface="Arial"/>
              </a:rPr>
              <a:t> </a:t>
            </a:r>
            <a:r>
              <a:rPr sz="1800" spc="0" dirty="0" smtClean="0">
                <a:latin typeface="Arial"/>
                <a:cs typeface="Arial"/>
              </a:rPr>
              <a:t>dengan </a:t>
            </a:r>
            <a:r>
              <a:rPr sz="1800" spc="19" dirty="0" smtClean="0">
                <a:latin typeface="Arial"/>
                <a:cs typeface="Arial"/>
              </a:rPr>
              <a:t>k</a:t>
            </a:r>
            <a:r>
              <a:rPr sz="1800" spc="0" dirty="0" smtClean="0">
                <a:latin typeface="Arial"/>
                <a:cs typeface="Arial"/>
              </a:rPr>
              <a:t>epribadian</a:t>
            </a:r>
            <a:r>
              <a:rPr sz="1800" spc="-19" dirty="0" smtClean="0">
                <a:latin typeface="Arial"/>
                <a:cs typeface="Arial"/>
              </a:rPr>
              <a:t> </a:t>
            </a:r>
            <a:r>
              <a:rPr sz="1800" spc="-39" dirty="0" smtClean="0">
                <a:latin typeface="Arial"/>
                <a:cs typeface="Arial"/>
              </a:rPr>
              <a:t>y</a:t>
            </a:r>
            <a:r>
              <a:rPr sz="1800" spc="0" dirty="0" smtClean="0">
                <a:latin typeface="Arial"/>
                <a:cs typeface="Arial"/>
              </a:rPr>
              <a:t>ang</a:t>
            </a:r>
            <a:r>
              <a:rPr sz="1800" spc="39" dirty="0" smtClean="0">
                <a:latin typeface="Arial"/>
                <a:cs typeface="Arial"/>
              </a:rPr>
              <a:t> </a:t>
            </a:r>
            <a:r>
              <a:rPr sz="1800" spc="0" dirty="0" smtClean="0">
                <a:latin typeface="Arial"/>
                <a:cs typeface="Arial"/>
              </a:rPr>
              <a:t>baik (good perso</a:t>
            </a:r>
            <a:r>
              <a:rPr sz="1800" spc="-4" dirty="0" smtClean="0">
                <a:latin typeface="Arial"/>
                <a:cs typeface="Arial"/>
              </a:rPr>
              <a:t>n</a:t>
            </a:r>
            <a:r>
              <a:rPr sz="1800" spc="0" dirty="0" smtClean="0">
                <a:latin typeface="Arial"/>
                <a:cs typeface="Arial"/>
              </a:rPr>
              <a:t>alit</a:t>
            </a:r>
            <a:r>
              <a:rPr sz="1800" spc="-39" dirty="0" smtClean="0">
                <a:latin typeface="Arial"/>
                <a:cs typeface="Arial"/>
              </a:rPr>
              <a:t>y</a:t>
            </a:r>
            <a:r>
              <a:rPr sz="1800" spc="0" dirty="0" smtClean="0">
                <a:latin typeface="Arial"/>
                <a:cs typeface="Arial"/>
              </a:rPr>
              <a:t>)</a:t>
            </a:r>
            <a:endParaRPr sz="18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07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251" y="856734"/>
            <a:ext cx="6774510" cy="5723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ject 2"/>
          <p:cNvSpPr txBox="1"/>
          <p:nvPr/>
        </p:nvSpPr>
        <p:spPr>
          <a:xfrm>
            <a:off x="1378380" y="244025"/>
            <a:ext cx="9975133" cy="4829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79"/>
              </a:lnSpc>
              <a:spcBef>
                <a:spcPts val="189"/>
              </a:spcBef>
            </a:pPr>
            <a:r>
              <a:rPr sz="3600" spc="0" dirty="0" smtClean="0">
                <a:latin typeface="Arial"/>
                <a:cs typeface="Arial"/>
              </a:rPr>
              <a:t>T</a:t>
            </a:r>
            <a:r>
              <a:rPr sz="3600" spc="-264" dirty="0" smtClean="0">
                <a:latin typeface="Arial"/>
                <a:cs typeface="Arial"/>
              </a:rPr>
              <a:t>P</a:t>
            </a:r>
            <a:r>
              <a:rPr sz="3600" spc="0" dirty="0" smtClean="0">
                <a:latin typeface="Arial"/>
                <a:cs typeface="Arial"/>
              </a:rPr>
              <a:t>ACK: Sebuah Kons</a:t>
            </a:r>
            <a:r>
              <a:rPr sz="3600" spc="-14" dirty="0" smtClean="0">
                <a:latin typeface="Arial"/>
                <a:cs typeface="Arial"/>
              </a:rPr>
              <a:t>e</a:t>
            </a:r>
            <a:r>
              <a:rPr sz="3600" spc="0" dirty="0" smtClean="0">
                <a:latin typeface="Arial"/>
                <a:cs typeface="Arial"/>
              </a:rPr>
              <a:t>p Pendidikan</a:t>
            </a:r>
            <a:endParaRPr sz="3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71731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06627" y="0"/>
            <a:ext cx="11195222" cy="6772275"/>
            <a:chOff x="506627" y="0"/>
            <a:chExt cx="11195222" cy="677227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627" y="0"/>
              <a:ext cx="11195222" cy="6772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798" y="518985"/>
              <a:ext cx="2066039" cy="26196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617832" y="3143822"/>
              <a:ext cx="2619638" cy="1092607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b="1" dirty="0" smtClean="0">
                  <a:latin typeface="Arial Narrow" pitchFamily="34" charset="0"/>
                  <a:cs typeface="Arial" pitchFamily="34" charset="0"/>
                </a:rPr>
                <a:t>Technological Knowledge</a:t>
              </a:r>
            </a:p>
            <a:p>
              <a:r>
                <a:rPr lang="sv-SE" sz="1300" dirty="0">
                  <a:latin typeface="Arial Narrow" pitchFamily="34" charset="0"/>
                  <a:cs typeface="Arial" pitchFamily="34" charset="0"/>
                </a:rPr>
                <a:t>K</a:t>
              </a:r>
              <a:r>
                <a:rPr lang="sv-SE" sz="1300" dirty="0" smtClean="0">
                  <a:latin typeface="Arial Narrow" pitchFamily="34" charset="0"/>
                  <a:cs typeface="Arial" pitchFamily="34" charset="0"/>
                </a:rPr>
                <a:t>emampuan </a:t>
              </a:r>
              <a:r>
                <a:rPr lang="sv-SE" sz="1300" dirty="0">
                  <a:latin typeface="Arial Narrow" pitchFamily="34" charset="0"/>
                  <a:cs typeface="Arial" pitchFamily="34" charset="0"/>
                </a:rPr>
                <a:t>untuk mengadaptasi dan mempelajari teknologi </a:t>
              </a:r>
              <a:r>
                <a:rPr lang="sv-SE" sz="1300" dirty="0" smtClean="0">
                  <a:latin typeface="Arial Narrow" pitchFamily="34" charset="0"/>
                  <a:cs typeface="Arial" pitchFamily="34" charset="0"/>
                </a:rPr>
                <a:t>baru. </a:t>
              </a:r>
              <a:r>
                <a:rPr lang="en-US" sz="1300" dirty="0" err="1">
                  <a:latin typeface="Arial Narrow" pitchFamily="34" charset="0"/>
                  <a:cs typeface="Arial" pitchFamily="34" charset="0"/>
                </a:rPr>
                <a:t>B</a:t>
              </a:r>
              <a:r>
                <a:rPr lang="en-US" sz="1300" dirty="0" err="1" smtClean="0">
                  <a:latin typeface="Arial Narrow" pitchFamily="34" charset="0"/>
                  <a:cs typeface="Arial" pitchFamily="34" charset="0"/>
                </a:rPr>
                <a:t>agaimana</a:t>
              </a:r>
              <a:r>
                <a:rPr lang="en-US" sz="1300" dirty="0" smtClean="0">
                  <a:latin typeface="Arial Narrow" pitchFamily="34" charset="0"/>
                  <a:cs typeface="Arial" pitchFamily="34" charset="0"/>
                </a:rPr>
                <a:t> </a:t>
              </a:r>
              <a:r>
                <a:rPr lang="en-US" sz="1300" dirty="0" err="1">
                  <a:latin typeface="Arial Narrow" pitchFamily="34" charset="0"/>
                  <a:cs typeface="Arial" pitchFamily="34" charset="0"/>
                </a:rPr>
                <a:t>menggunakan</a:t>
              </a:r>
              <a:r>
                <a:rPr lang="en-US" sz="1300" dirty="0">
                  <a:latin typeface="Arial Narrow" pitchFamily="34" charset="0"/>
                  <a:cs typeface="Arial" pitchFamily="34" charset="0"/>
                </a:rPr>
                <a:t> </a:t>
              </a:r>
              <a:r>
                <a:rPr lang="en-US" sz="1300" i="1" dirty="0">
                  <a:latin typeface="Arial Narrow" pitchFamily="34" charset="0"/>
                  <a:cs typeface="Arial" pitchFamily="34" charset="0"/>
                </a:rPr>
                <a:t>software </a:t>
              </a:r>
              <a:r>
                <a:rPr lang="en-US" sz="1300" dirty="0" err="1">
                  <a:latin typeface="Arial Narrow" pitchFamily="34" charset="0"/>
                  <a:cs typeface="Arial" pitchFamily="34" charset="0"/>
                </a:rPr>
                <a:t>dan</a:t>
              </a:r>
              <a:r>
                <a:rPr lang="en-US" sz="1300" dirty="0">
                  <a:latin typeface="Arial Narrow" pitchFamily="34" charset="0"/>
                  <a:cs typeface="Arial" pitchFamily="34" charset="0"/>
                </a:rPr>
                <a:t> </a:t>
              </a:r>
              <a:r>
                <a:rPr lang="en-US" sz="1300" i="1" dirty="0">
                  <a:latin typeface="Arial Narrow" pitchFamily="34" charset="0"/>
                  <a:cs typeface="Arial" pitchFamily="34" charset="0"/>
                </a:rPr>
                <a:t>hardware </a:t>
              </a:r>
              <a:r>
                <a:rPr lang="en-US" sz="1300" dirty="0" err="1">
                  <a:latin typeface="Arial Narrow" pitchFamily="34" charset="0"/>
                  <a:cs typeface="Arial" pitchFamily="34" charset="0"/>
                </a:rPr>
                <a:t>komputer</a:t>
              </a:r>
              <a:r>
                <a:rPr lang="en-US" sz="1300" dirty="0">
                  <a:latin typeface="Arial Narrow" pitchFamily="34" charset="0"/>
                  <a:cs typeface="Arial" pitchFamily="34" charset="0"/>
                </a:rPr>
                <a:t>, </a:t>
              </a:r>
              <a:r>
                <a:rPr lang="en-US" sz="1300" dirty="0" err="1">
                  <a:latin typeface="Arial Narrow" pitchFamily="34" charset="0"/>
                  <a:cs typeface="Arial" pitchFamily="34" charset="0"/>
                </a:rPr>
                <a:t>peralatan</a:t>
              </a:r>
              <a:r>
                <a:rPr lang="en-US" sz="1300" dirty="0">
                  <a:latin typeface="Arial Narrow" pitchFamily="34" charset="0"/>
                  <a:cs typeface="Arial" pitchFamily="34" charset="0"/>
                </a:rPr>
                <a:t> </a:t>
              </a:r>
              <a:r>
                <a:rPr lang="en-US" sz="1300" dirty="0" err="1" smtClean="0">
                  <a:latin typeface="Arial Narrow" pitchFamily="34" charset="0"/>
                  <a:cs typeface="Arial" pitchFamily="34" charset="0"/>
                </a:rPr>
                <a:t>presentasi</a:t>
              </a:r>
              <a:r>
                <a:rPr lang="en-US" sz="1300" dirty="0" smtClean="0">
                  <a:latin typeface="Arial Narrow" pitchFamily="34" charset="0"/>
                  <a:cs typeface="Arial" pitchFamily="34" charset="0"/>
                </a:rPr>
                <a:t>, </a:t>
              </a:r>
              <a:r>
                <a:rPr lang="en-US" sz="1300" dirty="0" err="1" smtClean="0">
                  <a:latin typeface="Arial Narrow" pitchFamily="34" charset="0"/>
                  <a:cs typeface="Arial" pitchFamily="34" charset="0"/>
                </a:rPr>
                <a:t>dll</a:t>
              </a:r>
              <a:r>
                <a:rPr lang="en-US" sz="1300" dirty="0" smtClean="0">
                  <a:latin typeface="Arial Narrow" pitchFamily="34" charset="0"/>
                  <a:cs typeface="Arial" pitchFamily="34" charset="0"/>
                </a:rPr>
                <a:t>.</a:t>
              </a:r>
              <a:endParaRPr lang="en-US" sz="1300" b="1" dirty="0"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97234" y="4297139"/>
              <a:ext cx="2619638" cy="1169551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b="1" dirty="0" smtClean="0">
                  <a:latin typeface="Arial Narrow" pitchFamily="34" charset="0"/>
                  <a:cs typeface="Arial" pitchFamily="34" charset="0"/>
                </a:rPr>
                <a:t>Pedagogical Knowledge</a:t>
              </a:r>
            </a:p>
            <a:p>
              <a:r>
                <a:rPr lang="en-US" sz="1400" dirty="0" err="1" smtClean="0">
                  <a:latin typeface="Agency FB" pitchFamily="34" charset="0"/>
                </a:rPr>
                <a:t>Pemahaman</a:t>
              </a:r>
              <a:r>
                <a:rPr lang="en-US" sz="1400" dirty="0" smtClean="0">
                  <a:latin typeface="Agency FB" pitchFamily="34" charset="0"/>
                </a:rPr>
                <a:t> </a:t>
              </a:r>
              <a:r>
                <a:rPr lang="en-US" sz="1400" dirty="0" err="1" smtClean="0">
                  <a:latin typeface="Agency FB" pitchFamily="34" charset="0"/>
                </a:rPr>
                <a:t>tentang</a:t>
              </a:r>
              <a:r>
                <a:rPr lang="en-US" sz="1400" dirty="0" smtClean="0">
                  <a:latin typeface="Agency FB" pitchFamily="34" charset="0"/>
                </a:rPr>
                <a:t> </a:t>
              </a:r>
              <a:r>
                <a:rPr lang="en-US" sz="1400" dirty="0" err="1">
                  <a:latin typeface="Agency FB" pitchFamily="34" charset="0"/>
                </a:rPr>
                <a:t>aktivitas</a:t>
              </a:r>
              <a:r>
                <a:rPr lang="en-US" sz="1400" dirty="0">
                  <a:latin typeface="Agency FB" pitchFamily="34" charset="0"/>
                </a:rPr>
                <a:t> </a:t>
              </a:r>
              <a:r>
                <a:rPr lang="en-US" sz="1400" dirty="0" err="1">
                  <a:latin typeface="Agency FB" pitchFamily="34" charset="0"/>
                </a:rPr>
                <a:t>pengelolaan</a:t>
              </a:r>
              <a:r>
                <a:rPr lang="en-US" sz="1400" dirty="0">
                  <a:latin typeface="Agency FB" pitchFamily="34" charset="0"/>
                </a:rPr>
                <a:t> </a:t>
              </a:r>
              <a:r>
                <a:rPr lang="en-US" sz="1400" dirty="0" err="1" smtClean="0">
                  <a:latin typeface="Agency FB" pitchFamily="34" charset="0"/>
                </a:rPr>
                <a:t>kelas</a:t>
              </a:r>
              <a:r>
                <a:rPr lang="en-US" sz="1400" dirty="0" smtClean="0">
                  <a:latin typeface="Agency FB" pitchFamily="34" charset="0"/>
                </a:rPr>
                <a:t> (</a:t>
              </a:r>
              <a:r>
                <a:rPr lang="en-US" sz="1400" dirty="0" err="1" smtClean="0">
                  <a:latin typeface="Agency FB" pitchFamily="34" charset="0"/>
                </a:rPr>
                <a:t>strategi</a:t>
              </a:r>
              <a:r>
                <a:rPr lang="en-US" sz="1400" dirty="0" smtClean="0">
                  <a:latin typeface="Agency FB" pitchFamily="34" charset="0"/>
                </a:rPr>
                <a:t> </a:t>
              </a:r>
              <a:r>
                <a:rPr lang="en-US" sz="1400" dirty="0" err="1" smtClean="0">
                  <a:latin typeface="Agency FB" pitchFamily="34" charset="0"/>
                </a:rPr>
                <a:t>pembelajaran</a:t>
              </a:r>
              <a:r>
                <a:rPr lang="en-US" sz="1400" dirty="0" smtClean="0">
                  <a:latin typeface="Agency FB" pitchFamily="34" charset="0"/>
                </a:rPr>
                <a:t>, </a:t>
              </a:r>
              <a:r>
                <a:rPr lang="en-US" sz="1400" dirty="0" err="1">
                  <a:latin typeface="Agency FB" pitchFamily="34" charset="0"/>
                </a:rPr>
                <a:t>peran</a:t>
              </a:r>
              <a:r>
                <a:rPr lang="en-US" sz="1400" dirty="0">
                  <a:latin typeface="Agency FB" pitchFamily="34" charset="0"/>
                </a:rPr>
                <a:t> </a:t>
              </a:r>
              <a:r>
                <a:rPr lang="en-US" sz="1400" dirty="0" err="1">
                  <a:latin typeface="Agency FB" pitchFamily="34" charset="0"/>
                </a:rPr>
                <a:t>motivasi</a:t>
              </a:r>
              <a:r>
                <a:rPr lang="en-US" sz="1400" dirty="0">
                  <a:latin typeface="Agency FB" pitchFamily="34" charset="0"/>
                </a:rPr>
                <a:t> </a:t>
              </a:r>
              <a:r>
                <a:rPr lang="en-US" sz="1400" dirty="0" err="1">
                  <a:latin typeface="Agency FB" pitchFamily="34" charset="0"/>
                </a:rPr>
                <a:t>siswa</a:t>
              </a:r>
              <a:r>
                <a:rPr lang="en-US" sz="1400" dirty="0">
                  <a:latin typeface="Agency FB" pitchFamily="34" charset="0"/>
                </a:rPr>
                <a:t>, </a:t>
              </a:r>
              <a:r>
                <a:rPr lang="en-US" sz="1400" dirty="0" err="1">
                  <a:latin typeface="Agency FB" pitchFamily="34" charset="0"/>
                </a:rPr>
                <a:t>rencana</a:t>
              </a:r>
              <a:r>
                <a:rPr lang="en-US" sz="1400" dirty="0">
                  <a:latin typeface="Agency FB" pitchFamily="34" charset="0"/>
                </a:rPr>
                <a:t> </a:t>
              </a:r>
              <a:r>
                <a:rPr lang="en-US" sz="1400" dirty="0" err="1">
                  <a:latin typeface="Agency FB" pitchFamily="34" charset="0"/>
                </a:rPr>
                <a:t>pembelajaran</a:t>
              </a:r>
              <a:r>
                <a:rPr lang="en-US" sz="1400" dirty="0">
                  <a:latin typeface="Agency FB" pitchFamily="34" charset="0"/>
                </a:rPr>
                <a:t>, </a:t>
              </a:r>
              <a:r>
                <a:rPr lang="en-US" sz="1400" dirty="0" err="1">
                  <a:latin typeface="Agency FB" pitchFamily="34" charset="0"/>
                </a:rPr>
                <a:t>dan</a:t>
              </a:r>
              <a:r>
                <a:rPr lang="en-US" sz="1400" dirty="0">
                  <a:latin typeface="Agency FB" pitchFamily="34" charset="0"/>
                </a:rPr>
                <a:t> </a:t>
              </a:r>
              <a:r>
                <a:rPr lang="en-US" sz="1400" dirty="0" err="1">
                  <a:latin typeface="Agency FB" pitchFamily="34" charset="0"/>
                </a:rPr>
                <a:t>penilaian</a:t>
              </a:r>
              <a:r>
                <a:rPr lang="en-US" sz="1400" dirty="0">
                  <a:latin typeface="Agency FB" pitchFamily="34" charset="0"/>
                </a:rPr>
                <a:t> </a:t>
              </a:r>
              <a:r>
                <a:rPr lang="en-US" sz="1400" dirty="0" err="1" smtClean="0">
                  <a:latin typeface="Agency FB" pitchFamily="34" charset="0"/>
                </a:rPr>
                <a:t>pembelajaran</a:t>
              </a:r>
              <a:r>
                <a:rPr lang="en-US" sz="1400" dirty="0" smtClean="0">
                  <a:latin typeface="Agency FB" pitchFamily="34" charset="0"/>
                </a:rPr>
                <a:t>,.</a:t>
              </a:r>
              <a:endParaRPr lang="en-US" sz="1300" b="1" dirty="0" smtClean="0">
                <a:latin typeface="Agency FB" pitchFamily="34" charset="0"/>
                <a:cs typeface="Arial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88993" y="5539285"/>
              <a:ext cx="2619638" cy="1092607"/>
            </a:xfrm>
            <a:prstGeom prst="rect">
              <a:avLst/>
            </a:prstGeom>
            <a:solidFill>
              <a:srgbClr val="9999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b="1" dirty="0" smtClean="0">
                  <a:latin typeface="Arial Narrow" pitchFamily="34" charset="0"/>
                  <a:cs typeface="Arial" pitchFamily="34" charset="0"/>
                </a:rPr>
                <a:t>Content Knowledge</a:t>
              </a:r>
            </a:p>
            <a:p>
              <a:r>
                <a:rPr lang="en-US" sz="1300" dirty="0" err="1">
                  <a:latin typeface="Arial Narrow" pitchFamily="34" charset="0"/>
                </a:rPr>
                <a:t>P</a:t>
              </a:r>
              <a:r>
                <a:rPr lang="en-US" sz="1300" dirty="0" err="1" smtClean="0">
                  <a:latin typeface="Arial Narrow" pitchFamily="34" charset="0"/>
                </a:rPr>
                <a:t>engetahuan</a:t>
              </a:r>
              <a:r>
                <a:rPr lang="en-US" sz="1300" dirty="0" smtClean="0">
                  <a:latin typeface="Arial Narrow" pitchFamily="34" charset="0"/>
                </a:rPr>
                <a:t> </a:t>
              </a:r>
              <a:r>
                <a:rPr lang="en-US" sz="1300" dirty="0" err="1" smtClean="0">
                  <a:latin typeface="Arial Narrow" pitchFamily="34" charset="0"/>
                </a:rPr>
                <a:t>atau</a:t>
              </a:r>
              <a:r>
                <a:rPr lang="en-US" sz="1300" dirty="0" smtClean="0">
                  <a:latin typeface="Arial Narrow" pitchFamily="34" charset="0"/>
                </a:rPr>
                <a:t> </a:t>
              </a:r>
              <a:r>
                <a:rPr lang="fi-FI" sz="1300" dirty="0" smtClean="0">
                  <a:latin typeface="Arial Narrow" pitchFamily="34" charset="0"/>
                </a:rPr>
                <a:t>kekhususan </a:t>
              </a:r>
              <a:r>
                <a:rPr lang="fi-FI" sz="1300" dirty="0">
                  <a:latin typeface="Arial Narrow" pitchFamily="34" charset="0"/>
                </a:rPr>
                <a:t>disiplin ilmu atau materi </a:t>
              </a:r>
              <a:r>
                <a:rPr lang="fi-FI" sz="1300" dirty="0" smtClean="0">
                  <a:latin typeface="Arial Narrow" pitchFamily="34" charset="0"/>
                </a:rPr>
                <a:t>pelajaran untuk mengajar. </a:t>
              </a:r>
              <a:r>
                <a:rPr lang="en-US" sz="1300" dirty="0" err="1">
                  <a:latin typeface="Arial Narrow" pitchFamily="34" charset="0"/>
                </a:rPr>
                <a:t>M</a:t>
              </a:r>
              <a:r>
                <a:rPr lang="en-US" sz="1300" dirty="0" err="1" smtClean="0">
                  <a:latin typeface="Arial Narrow" pitchFamily="34" charset="0"/>
                </a:rPr>
                <a:t>enentukan</a:t>
              </a:r>
              <a:r>
                <a:rPr lang="en-US" sz="1300" dirty="0" smtClean="0">
                  <a:latin typeface="Arial Narrow" pitchFamily="34" charset="0"/>
                </a:rPr>
                <a:t> </a:t>
              </a:r>
              <a:r>
                <a:rPr lang="en-US" sz="1300" dirty="0" err="1">
                  <a:latin typeface="Arial Narrow" pitchFamily="34" charset="0"/>
                </a:rPr>
                <a:t>cara</a:t>
              </a:r>
              <a:r>
                <a:rPr lang="en-US" sz="1300" dirty="0">
                  <a:latin typeface="Arial Narrow" pitchFamily="34" charset="0"/>
                </a:rPr>
                <a:t> </a:t>
              </a:r>
              <a:r>
                <a:rPr lang="en-US" sz="1300" dirty="0" err="1">
                  <a:latin typeface="Arial Narrow" pitchFamily="34" charset="0"/>
                </a:rPr>
                <a:t>kekhasan</a:t>
              </a:r>
              <a:r>
                <a:rPr lang="en-US" sz="1300" dirty="0">
                  <a:latin typeface="Arial Narrow" pitchFamily="34" charset="0"/>
                </a:rPr>
                <a:t> </a:t>
              </a:r>
              <a:r>
                <a:rPr lang="en-US" sz="1300" dirty="0" err="1">
                  <a:latin typeface="Arial Narrow" pitchFamily="34" charset="0"/>
                </a:rPr>
                <a:t>berpikir</a:t>
              </a:r>
              <a:r>
                <a:rPr lang="en-US" sz="1300" dirty="0">
                  <a:latin typeface="Arial Narrow" pitchFamily="34" charset="0"/>
                </a:rPr>
                <a:t> </a:t>
              </a:r>
              <a:r>
                <a:rPr lang="en-US" sz="1300" dirty="0" err="1">
                  <a:latin typeface="Arial Narrow" pitchFamily="34" charset="0"/>
                </a:rPr>
                <a:t>dari</a:t>
              </a:r>
              <a:r>
                <a:rPr lang="en-US" sz="1300" dirty="0">
                  <a:latin typeface="Arial Narrow" pitchFamily="34" charset="0"/>
                </a:rPr>
                <a:t> </a:t>
              </a:r>
              <a:r>
                <a:rPr lang="en-US" sz="1300" dirty="0" err="1">
                  <a:latin typeface="Arial Narrow" pitchFamily="34" charset="0"/>
                </a:rPr>
                <a:t>disiplin</a:t>
              </a:r>
              <a:r>
                <a:rPr lang="en-US" sz="1300" dirty="0">
                  <a:latin typeface="Arial Narrow" pitchFamily="34" charset="0"/>
                </a:rPr>
                <a:t> </a:t>
              </a:r>
              <a:r>
                <a:rPr lang="en-US" sz="1300" dirty="0" err="1">
                  <a:latin typeface="Arial Narrow" pitchFamily="34" charset="0"/>
                </a:rPr>
                <a:t>ilmu</a:t>
              </a:r>
              <a:r>
                <a:rPr lang="en-US" sz="1300" dirty="0">
                  <a:latin typeface="Arial Narrow" pitchFamily="34" charset="0"/>
                </a:rPr>
                <a:t> </a:t>
              </a:r>
              <a:r>
                <a:rPr lang="en-US" sz="1300" dirty="0" err="1" smtClean="0">
                  <a:latin typeface="Arial Narrow" pitchFamily="34" charset="0"/>
                </a:rPr>
                <a:t>tertentu</a:t>
              </a:r>
              <a:endParaRPr lang="en-US" sz="1300" b="1" dirty="0" smtClean="0"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835069" y="556056"/>
              <a:ext cx="2718496" cy="1092607"/>
            </a:xfrm>
            <a:prstGeom prst="rect">
              <a:avLst/>
            </a:prstGeom>
            <a:solidFill>
              <a:srgbClr val="00FF99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b="1" dirty="0" smtClean="0">
                  <a:latin typeface="Arial Narrow" pitchFamily="34" charset="0"/>
                  <a:cs typeface="Arial" pitchFamily="34" charset="0"/>
                </a:rPr>
                <a:t>Pedagogical Content Knowledge</a:t>
              </a:r>
            </a:p>
            <a:p>
              <a:r>
                <a:rPr lang="en-US" sz="1300" dirty="0" err="1" smtClean="0">
                  <a:latin typeface="Arial Narrow" pitchFamily="34" charset="0"/>
                  <a:cs typeface="Arial" pitchFamily="34" charset="0"/>
                </a:rPr>
                <a:t>Kemampuan</a:t>
              </a:r>
              <a:r>
                <a:rPr lang="en-US" sz="1300" dirty="0" smtClean="0">
                  <a:latin typeface="Arial Narrow" pitchFamily="34" charset="0"/>
                  <a:cs typeface="Arial" pitchFamily="34" charset="0"/>
                </a:rPr>
                <a:t> </a:t>
              </a:r>
              <a:r>
                <a:rPr lang="en-US" sz="1300" dirty="0" err="1" smtClean="0">
                  <a:latin typeface="Arial Narrow" pitchFamily="34" charset="0"/>
                  <a:cs typeface="Arial" pitchFamily="34" charset="0"/>
                </a:rPr>
                <a:t>konten</a:t>
              </a:r>
              <a:r>
                <a:rPr lang="en-US" sz="1300" dirty="0" smtClean="0">
                  <a:latin typeface="Arial Narrow" pitchFamily="34" charset="0"/>
                  <a:cs typeface="Arial" pitchFamily="34" charset="0"/>
                </a:rPr>
                <a:t> </a:t>
              </a:r>
              <a:r>
                <a:rPr lang="en-US" sz="1300" dirty="0" err="1" smtClean="0">
                  <a:latin typeface="Arial Narrow" pitchFamily="34" charset="0"/>
                  <a:cs typeface="Arial" pitchFamily="34" charset="0"/>
                </a:rPr>
                <a:t>dan</a:t>
              </a:r>
              <a:r>
                <a:rPr lang="en-US" sz="1300" dirty="0" smtClean="0">
                  <a:latin typeface="Arial Narrow" pitchFamily="34" charset="0"/>
                  <a:cs typeface="Arial" pitchFamily="34" charset="0"/>
                </a:rPr>
                <a:t> </a:t>
              </a:r>
              <a:r>
                <a:rPr lang="en-US" sz="1300" dirty="0" err="1" smtClean="0">
                  <a:latin typeface="Arial Narrow" pitchFamily="34" charset="0"/>
                  <a:cs typeface="Arial" pitchFamily="34" charset="0"/>
                </a:rPr>
                <a:t>pedagogik</a:t>
              </a:r>
              <a:r>
                <a:rPr lang="en-US" sz="1300" dirty="0" smtClean="0">
                  <a:latin typeface="Arial Narrow" pitchFamily="34" charset="0"/>
                  <a:cs typeface="Arial" pitchFamily="34" charset="0"/>
                </a:rPr>
                <a:t> </a:t>
              </a:r>
              <a:r>
                <a:rPr lang="en-US" sz="1300" dirty="0" err="1" smtClean="0">
                  <a:latin typeface="Arial Narrow" pitchFamily="34" charset="0"/>
                  <a:cs typeface="Arial" pitchFamily="34" charset="0"/>
                </a:rPr>
                <a:t>dalm</a:t>
              </a:r>
              <a:r>
                <a:rPr lang="en-US" sz="1300" dirty="0" smtClean="0">
                  <a:latin typeface="Arial Narrow" pitchFamily="34" charset="0"/>
                  <a:cs typeface="Arial" pitchFamily="34" charset="0"/>
                </a:rPr>
                <a:t> </a:t>
              </a:r>
              <a:r>
                <a:rPr lang="en-US" sz="1300" dirty="0" err="1" smtClean="0">
                  <a:latin typeface="Arial Narrow" pitchFamily="34" charset="0"/>
                  <a:cs typeface="Arial" pitchFamily="34" charset="0"/>
                </a:rPr>
                <a:t>pembelajaran</a:t>
              </a:r>
              <a:r>
                <a:rPr lang="en-US" sz="1300" dirty="0" smtClean="0">
                  <a:latin typeface="Arial Narrow" pitchFamily="34" charset="0"/>
                  <a:cs typeface="Arial" pitchFamily="34" charset="0"/>
                </a:rPr>
                <a:t>. </a:t>
              </a:r>
              <a:r>
                <a:rPr lang="sv-SE" sz="1300" dirty="0">
                  <a:latin typeface="Arial Narrow" pitchFamily="34" charset="0"/>
                </a:rPr>
                <a:t>K</a:t>
              </a:r>
              <a:r>
                <a:rPr lang="sv-SE" sz="1300" dirty="0" smtClean="0">
                  <a:latin typeface="Arial Narrow" pitchFamily="34" charset="0"/>
                </a:rPr>
                <a:t>onten </a:t>
              </a:r>
              <a:r>
                <a:rPr lang="sv-SE" sz="1300" dirty="0">
                  <a:latin typeface="Arial Narrow" pitchFamily="34" charset="0"/>
                </a:rPr>
                <a:t>yang berbeda akan cocok dengan metode </a:t>
              </a:r>
              <a:r>
                <a:rPr lang="sv-SE" sz="1300" dirty="0" smtClean="0">
                  <a:latin typeface="Arial Narrow" pitchFamily="34" charset="0"/>
                </a:rPr>
                <a:t>mengajar yang berbeda pula.</a:t>
              </a:r>
              <a:endParaRPr lang="en-US" sz="1300" dirty="0" smtClean="0"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851542" y="1697016"/>
              <a:ext cx="2714380" cy="1154162"/>
            </a:xfrm>
            <a:prstGeom prst="rect">
              <a:avLst/>
            </a:prstGeom>
            <a:solidFill>
              <a:srgbClr val="0099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b="1" dirty="0" smtClean="0">
                  <a:latin typeface="Arial Narrow" pitchFamily="34" charset="0"/>
                  <a:cs typeface="Arial" pitchFamily="34" charset="0"/>
                </a:rPr>
                <a:t>Technological Content Knowledge</a:t>
              </a:r>
            </a:p>
            <a:p>
              <a:r>
                <a:rPr lang="en-US" sz="1400" dirty="0" err="1">
                  <a:latin typeface="Arial Narrow" pitchFamily="34" charset="0"/>
                </a:rPr>
                <a:t>P</a:t>
              </a:r>
              <a:r>
                <a:rPr lang="en-US" sz="1400" dirty="0" err="1" smtClean="0">
                  <a:latin typeface="Arial Narrow" pitchFamily="34" charset="0"/>
                </a:rPr>
                <a:t>engetahuan</a:t>
              </a:r>
              <a:r>
                <a:rPr lang="en-US" sz="1400" dirty="0" smtClean="0">
                  <a:latin typeface="Arial Narrow" pitchFamily="34" charset="0"/>
                </a:rPr>
                <a:t> </a:t>
              </a:r>
              <a:r>
                <a:rPr lang="en-US" sz="1400" dirty="0" err="1">
                  <a:latin typeface="Arial Narrow" pitchFamily="34" charset="0"/>
                </a:rPr>
                <a:t>dari</a:t>
              </a:r>
              <a:r>
                <a:rPr lang="en-US" sz="1400" dirty="0">
                  <a:latin typeface="Arial Narrow" pitchFamily="34" charset="0"/>
                </a:rPr>
                <a:t> </a:t>
              </a:r>
              <a:r>
                <a:rPr lang="en-US" sz="1400" dirty="0" err="1">
                  <a:latin typeface="Arial Narrow" pitchFamily="34" charset="0"/>
                </a:rPr>
                <a:t>hubungan</a:t>
              </a:r>
              <a:r>
                <a:rPr lang="en-US" sz="1400" dirty="0">
                  <a:latin typeface="Arial Narrow" pitchFamily="34" charset="0"/>
                </a:rPr>
                <a:t> </a:t>
              </a:r>
              <a:r>
                <a:rPr lang="en-US" sz="1400" dirty="0" err="1">
                  <a:latin typeface="Arial Narrow" pitchFamily="34" charset="0"/>
                </a:rPr>
                <a:t>timbal</a:t>
              </a:r>
              <a:r>
                <a:rPr lang="en-US" sz="1400" dirty="0">
                  <a:latin typeface="Arial Narrow" pitchFamily="34" charset="0"/>
                </a:rPr>
                <a:t> </a:t>
              </a:r>
              <a:r>
                <a:rPr lang="en-US" sz="1400" dirty="0" err="1">
                  <a:latin typeface="Arial Narrow" pitchFamily="34" charset="0"/>
                </a:rPr>
                <a:t>balik</a:t>
              </a:r>
              <a:r>
                <a:rPr lang="en-US" sz="1400" dirty="0">
                  <a:latin typeface="Arial Narrow" pitchFamily="34" charset="0"/>
                </a:rPr>
                <a:t> </a:t>
              </a:r>
              <a:r>
                <a:rPr lang="en-US" sz="1400" dirty="0" err="1">
                  <a:latin typeface="Arial Narrow" pitchFamily="34" charset="0"/>
                </a:rPr>
                <a:t>antara</a:t>
              </a:r>
              <a:r>
                <a:rPr lang="en-US" sz="1400" dirty="0">
                  <a:latin typeface="Arial Narrow" pitchFamily="34" charset="0"/>
                </a:rPr>
                <a:t> </a:t>
              </a:r>
              <a:r>
                <a:rPr lang="en-US" sz="1400" dirty="0" err="1">
                  <a:latin typeface="Arial Narrow" pitchFamily="34" charset="0"/>
                </a:rPr>
                <a:t>teknologi</a:t>
              </a:r>
              <a:r>
                <a:rPr lang="en-US" sz="1400" dirty="0">
                  <a:latin typeface="Arial Narrow" pitchFamily="34" charset="0"/>
                </a:rPr>
                <a:t> </a:t>
              </a:r>
              <a:r>
                <a:rPr lang="en-US" sz="1400" dirty="0" err="1">
                  <a:latin typeface="Arial Narrow" pitchFamily="34" charset="0"/>
                </a:rPr>
                <a:t>dan</a:t>
              </a:r>
              <a:r>
                <a:rPr lang="en-US" sz="1400" dirty="0">
                  <a:latin typeface="Arial Narrow" pitchFamily="34" charset="0"/>
                </a:rPr>
                <a:t> </a:t>
              </a:r>
              <a:r>
                <a:rPr lang="en-US" sz="1400" dirty="0" err="1" smtClean="0">
                  <a:latin typeface="Arial Narrow" pitchFamily="34" charset="0"/>
                </a:rPr>
                <a:t>konten</a:t>
              </a:r>
              <a:r>
                <a:rPr lang="en-US" sz="1400" dirty="0" smtClean="0">
                  <a:latin typeface="Arial Narrow" pitchFamily="34" charset="0"/>
                </a:rPr>
                <a:t>. </a:t>
              </a:r>
              <a:r>
                <a:rPr lang="en-US" sz="1400" dirty="0" err="1" smtClean="0">
                  <a:latin typeface="Arial Narrow" pitchFamily="34" charset="0"/>
                </a:rPr>
                <a:t>Konten</a:t>
              </a:r>
              <a:r>
                <a:rPr lang="en-US" sz="1400" dirty="0" smtClean="0">
                  <a:latin typeface="Arial Narrow" pitchFamily="34" charset="0"/>
                </a:rPr>
                <a:t> yang </a:t>
              </a:r>
              <a:r>
                <a:rPr lang="en-US" sz="1400" dirty="0" err="1" smtClean="0">
                  <a:latin typeface="Arial Narrow" pitchFamily="34" charset="0"/>
                </a:rPr>
                <a:t>berbeda</a:t>
              </a:r>
              <a:r>
                <a:rPr lang="en-US" sz="1400" dirty="0" smtClean="0">
                  <a:latin typeface="Arial Narrow" pitchFamily="34" charset="0"/>
                </a:rPr>
                <a:t> </a:t>
              </a:r>
              <a:r>
                <a:rPr lang="en-US" sz="1400" dirty="0" err="1" smtClean="0">
                  <a:latin typeface="Arial Narrow" pitchFamily="34" charset="0"/>
                </a:rPr>
                <a:t>akan</a:t>
              </a:r>
              <a:r>
                <a:rPr lang="en-US" sz="1400" dirty="0" smtClean="0">
                  <a:latin typeface="Arial Narrow" pitchFamily="34" charset="0"/>
                </a:rPr>
                <a:t> </a:t>
              </a:r>
              <a:r>
                <a:rPr lang="en-US" sz="1400" dirty="0" err="1" smtClean="0">
                  <a:latin typeface="Arial Narrow" pitchFamily="34" charset="0"/>
                </a:rPr>
                <a:t>cocok</a:t>
              </a:r>
              <a:r>
                <a:rPr lang="en-US" sz="1400" dirty="0" smtClean="0">
                  <a:latin typeface="Arial Narrow" pitchFamily="34" charset="0"/>
                </a:rPr>
                <a:t> </a:t>
              </a:r>
              <a:r>
                <a:rPr lang="en-US" sz="1400" dirty="0" err="1" smtClean="0">
                  <a:latin typeface="Arial Narrow" pitchFamily="34" charset="0"/>
                </a:rPr>
                <a:t>dengan</a:t>
              </a:r>
              <a:r>
                <a:rPr lang="en-US" sz="1400" dirty="0" smtClean="0">
                  <a:latin typeface="Arial Narrow" pitchFamily="34" charset="0"/>
                </a:rPr>
                <a:t> tool yang </a:t>
              </a:r>
              <a:r>
                <a:rPr lang="en-US" sz="1400" dirty="0" err="1" smtClean="0">
                  <a:latin typeface="Arial Narrow" pitchFamily="34" charset="0"/>
                </a:rPr>
                <a:t>berbeda</a:t>
              </a:r>
              <a:r>
                <a:rPr lang="en-US" sz="1400" dirty="0" smtClean="0">
                  <a:latin typeface="Arial Narrow" pitchFamily="34" charset="0"/>
                </a:rPr>
                <a:t> pula.</a:t>
              </a:r>
              <a:endParaRPr lang="en-US" sz="1300" dirty="0" smtClean="0"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855656" y="2899761"/>
              <a:ext cx="2722623" cy="149271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b="1" dirty="0" smtClean="0">
                  <a:latin typeface="Arial Narrow" pitchFamily="34" charset="0"/>
                  <a:cs typeface="Arial" pitchFamily="34" charset="0"/>
                </a:rPr>
                <a:t>Technological Pedagogical Knowledge</a:t>
              </a:r>
            </a:p>
            <a:p>
              <a:r>
                <a:rPr lang="en-US" sz="1300" dirty="0" err="1" smtClean="0">
                  <a:latin typeface="Arial Narrow" pitchFamily="34" charset="0"/>
                </a:rPr>
                <a:t>Kemampuan</a:t>
              </a:r>
              <a:r>
                <a:rPr lang="en-US" sz="1300" dirty="0" smtClean="0">
                  <a:latin typeface="Arial Narrow" pitchFamily="34" charset="0"/>
                </a:rPr>
                <a:t> </a:t>
              </a:r>
              <a:r>
                <a:rPr lang="en-US" sz="1300" dirty="0" err="1">
                  <a:latin typeface="Arial Narrow" pitchFamily="34" charset="0"/>
                </a:rPr>
                <a:t>memahami</a:t>
              </a:r>
              <a:r>
                <a:rPr lang="en-US" sz="1300" dirty="0">
                  <a:latin typeface="Arial Narrow" pitchFamily="34" charset="0"/>
                </a:rPr>
                <a:t> </a:t>
              </a:r>
              <a:r>
                <a:rPr lang="en-US" sz="1300" dirty="0" err="1">
                  <a:latin typeface="Arial Narrow" pitchFamily="34" charset="0"/>
                </a:rPr>
                <a:t>penggunaan</a:t>
              </a:r>
              <a:r>
                <a:rPr lang="en-US" sz="1300" dirty="0">
                  <a:latin typeface="Arial Narrow" pitchFamily="34" charset="0"/>
                </a:rPr>
                <a:t> </a:t>
              </a:r>
              <a:r>
                <a:rPr lang="en-US" sz="1300" dirty="0" err="1">
                  <a:latin typeface="Arial Narrow" pitchFamily="34" charset="0"/>
                </a:rPr>
                <a:t>teknologi</a:t>
              </a:r>
              <a:r>
                <a:rPr lang="en-US" sz="1300" dirty="0">
                  <a:latin typeface="Arial Narrow" pitchFamily="34" charset="0"/>
                </a:rPr>
                <a:t> </a:t>
              </a:r>
              <a:r>
                <a:rPr lang="en-US" sz="1300" dirty="0" err="1">
                  <a:latin typeface="Arial Narrow" pitchFamily="34" charset="0"/>
                </a:rPr>
                <a:t>apa</a:t>
              </a:r>
              <a:r>
                <a:rPr lang="en-US" sz="1300" dirty="0">
                  <a:latin typeface="Arial Narrow" pitchFamily="34" charset="0"/>
                </a:rPr>
                <a:t> yang </a:t>
              </a:r>
              <a:r>
                <a:rPr lang="en-US" sz="1300" dirty="0" err="1">
                  <a:latin typeface="Arial Narrow" pitchFamily="34" charset="0"/>
                </a:rPr>
                <a:t>tepat</a:t>
              </a:r>
              <a:r>
                <a:rPr lang="en-US" sz="1300" dirty="0">
                  <a:latin typeface="Arial Narrow" pitchFamily="34" charset="0"/>
                </a:rPr>
                <a:t> </a:t>
              </a:r>
              <a:r>
                <a:rPr lang="en-US" sz="1300" dirty="0" err="1">
                  <a:latin typeface="Arial Narrow" pitchFamily="34" charset="0"/>
                </a:rPr>
                <a:t>untuk</a:t>
              </a:r>
              <a:r>
                <a:rPr lang="en-US" sz="1300" dirty="0">
                  <a:latin typeface="Arial Narrow" pitchFamily="34" charset="0"/>
                </a:rPr>
                <a:t> </a:t>
              </a:r>
              <a:r>
                <a:rPr lang="en-US" sz="1300" dirty="0" err="1">
                  <a:latin typeface="Arial Narrow" pitchFamily="34" charset="0"/>
                </a:rPr>
                <a:t>mencapai</a:t>
              </a:r>
              <a:r>
                <a:rPr lang="en-US" sz="1300" dirty="0">
                  <a:latin typeface="Arial Narrow" pitchFamily="34" charset="0"/>
                </a:rPr>
                <a:t> </a:t>
              </a:r>
              <a:r>
                <a:rPr lang="en-US" sz="1300" dirty="0" err="1">
                  <a:latin typeface="Arial Narrow" pitchFamily="34" charset="0"/>
                </a:rPr>
                <a:t>tujuan</a:t>
              </a:r>
              <a:r>
                <a:rPr lang="en-US" sz="1300" dirty="0">
                  <a:latin typeface="Arial Narrow" pitchFamily="34" charset="0"/>
                </a:rPr>
                <a:t> </a:t>
              </a:r>
              <a:r>
                <a:rPr lang="en-US" sz="1300" dirty="0" err="1">
                  <a:latin typeface="Arial Narrow" pitchFamily="34" charset="0"/>
                </a:rPr>
                <a:t>pedagogis</a:t>
              </a:r>
              <a:r>
                <a:rPr lang="en-US" sz="1300" dirty="0">
                  <a:latin typeface="Arial Narrow" pitchFamily="34" charset="0"/>
                </a:rPr>
                <a:t>, </a:t>
              </a:r>
              <a:r>
                <a:rPr lang="en-US" sz="1300" dirty="0" err="1">
                  <a:latin typeface="Arial Narrow" pitchFamily="34" charset="0"/>
                </a:rPr>
                <a:t>serta</a:t>
              </a:r>
              <a:r>
                <a:rPr lang="en-US" sz="1300" dirty="0">
                  <a:latin typeface="Arial Narrow" pitchFamily="34" charset="0"/>
                </a:rPr>
                <a:t> </a:t>
              </a:r>
              <a:r>
                <a:rPr lang="en-US" sz="1300" dirty="0" err="1">
                  <a:latin typeface="Arial Narrow" pitchFamily="34" charset="0"/>
                </a:rPr>
                <a:t>memungkinkan</a:t>
              </a:r>
              <a:r>
                <a:rPr lang="en-US" sz="1300" dirty="0">
                  <a:latin typeface="Arial Narrow" pitchFamily="34" charset="0"/>
                </a:rPr>
                <a:t> guru </a:t>
              </a:r>
              <a:r>
                <a:rPr lang="en-US" sz="1300" dirty="0" err="1">
                  <a:latin typeface="Arial Narrow" pitchFamily="34" charset="0"/>
                </a:rPr>
                <a:t>untuk</a:t>
              </a:r>
              <a:r>
                <a:rPr lang="en-US" sz="1300" dirty="0">
                  <a:latin typeface="Arial Narrow" pitchFamily="34" charset="0"/>
                </a:rPr>
                <a:t> </a:t>
              </a:r>
              <a:r>
                <a:rPr lang="en-US" sz="1300" dirty="0" err="1">
                  <a:latin typeface="Arial Narrow" pitchFamily="34" charset="0"/>
                </a:rPr>
                <a:t>memilih</a:t>
              </a:r>
              <a:r>
                <a:rPr lang="en-US" sz="1300" dirty="0">
                  <a:latin typeface="Arial Narrow" pitchFamily="34" charset="0"/>
                </a:rPr>
                <a:t> </a:t>
              </a:r>
              <a:r>
                <a:rPr lang="en-US" sz="1300" dirty="0" err="1">
                  <a:latin typeface="Arial Narrow" pitchFamily="34" charset="0"/>
                </a:rPr>
                <a:t>peralatan</a:t>
              </a:r>
              <a:r>
                <a:rPr lang="en-US" sz="1300" dirty="0">
                  <a:latin typeface="Arial Narrow" pitchFamily="34" charset="0"/>
                </a:rPr>
                <a:t> </a:t>
              </a:r>
              <a:r>
                <a:rPr lang="en-US" sz="1300" dirty="0" err="1">
                  <a:latin typeface="Arial Narrow" pitchFamily="34" charset="0"/>
                </a:rPr>
                <a:t>apa</a:t>
              </a:r>
              <a:r>
                <a:rPr lang="en-US" sz="1300" dirty="0">
                  <a:latin typeface="Arial Narrow" pitchFamily="34" charset="0"/>
                </a:rPr>
                <a:t> yang paling </a:t>
              </a:r>
              <a:r>
                <a:rPr lang="en-US" sz="1300" dirty="0" err="1">
                  <a:latin typeface="Arial Narrow" pitchFamily="34" charset="0"/>
                </a:rPr>
                <a:t>tepat</a:t>
              </a:r>
              <a:r>
                <a:rPr lang="en-US" sz="1300" dirty="0">
                  <a:latin typeface="Arial Narrow" pitchFamily="34" charset="0"/>
                </a:rPr>
                <a:t> </a:t>
              </a:r>
              <a:r>
                <a:rPr lang="en-US" sz="1300" dirty="0" err="1">
                  <a:latin typeface="Arial Narrow" pitchFamily="34" charset="0"/>
                </a:rPr>
                <a:t>berdasarkan</a:t>
              </a:r>
              <a:r>
                <a:rPr lang="en-US" sz="1300" dirty="0">
                  <a:latin typeface="Arial Narrow" pitchFamily="34" charset="0"/>
                </a:rPr>
                <a:t> </a:t>
              </a:r>
              <a:r>
                <a:rPr lang="en-US" sz="1300" dirty="0" err="1">
                  <a:latin typeface="Arial Narrow" pitchFamily="34" charset="0"/>
                </a:rPr>
                <a:t>kelayakannya</a:t>
              </a:r>
              <a:r>
                <a:rPr lang="en-US" sz="1300" dirty="0">
                  <a:latin typeface="Arial Narrow" pitchFamily="34" charset="0"/>
                </a:rPr>
                <a:t> </a:t>
              </a:r>
              <a:r>
                <a:rPr lang="en-US" sz="1300" dirty="0" err="1">
                  <a:latin typeface="Arial Narrow" pitchFamily="34" charset="0"/>
                </a:rPr>
                <a:t>untuk</a:t>
              </a:r>
              <a:r>
                <a:rPr lang="en-US" sz="1300" dirty="0">
                  <a:latin typeface="Arial Narrow" pitchFamily="34" charset="0"/>
                </a:rPr>
                <a:t> </a:t>
              </a:r>
              <a:r>
                <a:rPr lang="en-US" sz="1300" dirty="0" err="1">
                  <a:latin typeface="Arial Narrow" pitchFamily="34" charset="0"/>
                </a:rPr>
                <a:t>pendekatan</a:t>
              </a:r>
              <a:r>
                <a:rPr lang="en-US" sz="1300" dirty="0">
                  <a:latin typeface="Arial Narrow" pitchFamily="34" charset="0"/>
                </a:rPr>
                <a:t> </a:t>
              </a:r>
              <a:r>
                <a:rPr lang="en-US" sz="1300" dirty="0" err="1">
                  <a:latin typeface="Arial Narrow" pitchFamily="34" charset="0"/>
                </a:rPr>
                <a:t>pedagogis</a:t>
              </a:r>
              <a:r>
                <a:rPr lang="en-US" sz="1300" dirty="0">
                  <a:latin typeface="Arial Narrow" pitchFamily="34" charset="0"/>
                </a:rPr>
                <a:t> </a:t>
              </a:r>
              <a:r>
                <a:rPr lang="en-US" sz="1300" dirty="0" err="1">
                  <a:latin typeface="Arial Narrow" pitchFamily="34" charset="0"/>
                </a:rPr>
                <a:t>tertentu</a:t>
              </a:r>
              <a:endParaRPr lang="en-US" sz="1300" dirty="0" smtClean="0"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859772" y="4436145"/>
              <a:ext cx="2722623" cy="209288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300" b="1" dirty="0" smtClean="0">
                  <a:solidFill>
                    <a:schemeClr val="tx1"/>
                  </a:solidFill>
                  <a:latin typeface="Arial Narrow" pitchFamily="34" charset="0"/>
                  <a:cs typeface="Arial" pitchFamily="34" charset="0"/>
                </a:rPr>
                <a:t>Technological Pedagogical Content Knowledge</a:t>
              </a:r>
            </a:p>
            <a:p>
              <a:r>
                <a:rPr lang="en-US" sz="1300" dirty="0" err="1">
                  <a:solidFill>
                    <a:schemeClr val="tx1"/>
                  </a:solidFill>
                  <a:latin typeface="Arial Narrow" pitchFamily="34" charset="0"/>
                </a:rPr>
                <a:t>Kemampuan</a:t>
              </a:r>
              <a:r>
                <a:rPr lang="en-US" sz="1300" dirty="0">
                  <a:solidFill>
                    <a:schemeClr val="tx1"/>
                  </a:solidFill>
                  <a:latin typeface="Arial Narrow" pitchFamily="34" charset="0"/>
                </a:rPr>
                <a:t> </a:t>
              </a:r>
              <a:r>
                <a:rPr lang="en-US" sz="1300" dirty="0" err="1">
                  <a:solidFill>
                    <a:schemeClr val="tx1"/>
                  </a:solidFill>
                  <a:latin typeface="Arial Narrow" pitchFamily="34" charset="0"/>
                </a:rPr>
                <a:t>tentang</a:t>
              </a:r>
              <a:r>
                <a:rPr lang="en-US" sz="1300" dirty="0">
                  <a:solidFill>
                    <a:schemeClr val="tx1"/>
                  </a:solidFill>
                  <a:latin typeface="Arial Narrow" pitchFamily="34" charset="0"/>
                </a:rPr>
                <a:t> </a:t>
              </a:r>
              <a:r>
                <a:rPr lang="en-US" sz="1300" dirty="0" err="1">
                  <a:solidFill>
                    <a:schemeClr val="tx1"/>
                  </a:solidFill>
                  <a:latin typeface="Arial Narrow" pitchFamily="34" charset="0"/>
                </a:rPr>
                <a:t>bagaimana</a:t>
              </a:r>
              <a:r>
                <a:rPr lang="en-US" sz="1300" dirty="0">
                  <a:solidFill>
                    <a:schemeClr val="tx1"/>
                  </a:solidFill>
                  <a:latin typeface="Arial Narrow" pitchFamily="34" charset="0"/>
                </a:rPr>
                <a:t> </a:t>
              </a:r>
              <a:r>
                <a:rPr lang="en-US" sz="1300" dirty="0" err="1">
                  <a:solidFill>
                    <a:schemeClr val="tx1"/>
                  </a:solidFill>
                  <a:latin typeface="Arial Narrow" pitchFamily="34" charset="0"/>
                </a:rPr>
                <a:t>memfasilitasi</a:t>
              </a:r>
              <a:r>
                <a:rPr lang="en-US" sz="1300" dirty="0">
                  <a:solidFill>
                    <a:schemeClr val="tx1"/>
                  </a:solidFill>
                  <a:latin typeface="Arial Narrow" pitchFamily="34" charset="0"/>
                </a:rPr>
                <a:t> </a:t>
              </a:r>
              <a:r>
                <a:rPr lang="en-US" sz="1300" dirty="0" err="1">
                  <a:solidFill>
                    <a:schemeClr val="tx1"/>
                  </a:solidFill>
                  <a:latin typeface="Arial Narrow" pitchFamily="34" charset="0"/>
                </a:rPr>
                <a:t>pembelajaran</a:t>
              </a:r>
              <a:r>
                <a:rPr lang="en-US" sz="1300" dirty="0">
                  <a:solidFill>
                    <a:schemeClr val="tx1"/>
                  </a:solidFill>
                  <a:latin typeface="Arial Narrow" pitchFamily="34" charset="0"/>
                </a:rPr>
                <a:t> </a:t>
              </a:r>
              <a:r>
                <a:rPr lang="en-US" sz="1300" dirty="0" err="1">
                  <a:solidFill>
                    <a:schemeClr val="tx1"/>
                  </a:solidFill>
                  <a:latin typeface="Arial Narrow" pitchFamily="34" charset="0"/>
                </a:rPr>
                <a:t>siswa</a:t>
              </a:r>
              <a:r>
                <a:rPr lang="en-US" sz="1300" dirty="0">
                  <a:solidFill>
                    <a:schemeClr val="tx1"/>
                  </a:solidFill>
                  <a:latin typeface="Arial Narrow" pitchFamily="34" charset="0"/>
                </a:rPr>
                <a:t> </a:t>
              </a:r>
              <a:r>
                <a:rPr lang="en-US" sz="1300" dirty="0" err="1">
                  <a:solidFill>
                    <a:schemeClr val="tx1"/>
                  </a:solidFill>
                  <a:latin typeface="Arial Narrow" pitchFamily="34" charset="0"/>
                </a:rPr>
                <a:t>dari</a:t>
              </a:r>
              <a:r>
                <a:rPr lang="en-US" sz="1300" dirty="0">
                  <a:solidFill>
                    <a:schemeClr val="tx1"/>
                  </a:solidFill>
                  <a:latin typeface="Arial Narrow" pitchFamily="34" charset="0"/>
                </a:rPr>
                <a:t> </a:t>
              </a:r>
              <a:r>
                <a:rPr lang="en-US" sz="1300" dirty="0" err="1">
                  <a:solidFill>
                    <a:schemeClr val="tx1"/>
                  </a:solidFill>
                  <a:latin typeface="Arial Narrow" pitchFamily="34" charset="0"/>
                </a:rPr>
                <a:t>konten</a:t>
              </a:r>
              <a:r>
                <a:rPr lang="en-US" sz="1300" dirty="0">
                  <a:solidFill>
                    <a:schemeClr val="tx1"/>
                  </a:solidFill>
                  <a:latin typeface="Arial Narrow" pitchFamily="34" charset="0"/>
                </a:rPr>
                <a:t> </a:t>
              </a:r>
              <a:r>
                <a:rPr lang="en-US" sz="1300" dirty="0" err="1">
                  <a:solidFill>
                    <a:schemeClr val="tx1"/>
                  </a:solidFill>
                  <a:latin typeface="Arial Narrow" pitchFamily="34" charset="0"/>
                </a:rPr>
                <a:t>tertentu</a:t>
              </a:r>
              <a:r>
                <a:rPr lang="en-US" sz="1300" dirty="0">
                  <a:solidFill>
                    <a:schemeClr val="tx1"/>
                  </a:solidFill>
                  <a:latin typeface="Arial Narrow" pitchFamily="34" charset="0"/>
                </a:rPr>
                <a:t> </a:t>
              </a:r>
              <a:r>
                <a:rPr lang="en-US" sz="1300" dirty="0" err="1">
                  <a:solidFill>
                    <a:schemeClr val="tx1"/>
                  </a:solidFill>
                  <a:latin typeface="Arial Narrow" pitchFamily="34" charset="0"/>
                </a:rPr>
                <a:t>melalui</a:t>
              </a:r>
              <a:r>
                <a:rPr lang="en-US" sz="1300" dirty="0">
                  <a:solidFill>
                    <a:schemeClr val="tx1"/>
                  </a:solidFill>
                  <a:latin typeface="Arial Narrow" pitchFamily="34" charset="0"/>
                </a:rPr>
                <a:t> </a:t>
              </a:r>
              <a:r>
                <a:rPr lang="en-US" sz="1300" dirty="0" err="1">
                  <a:solidFill>
                    <a:schemeClr val="tx1"/>
                  </a:solidFill>
                  <a:latin typeface="Arial Narrow" pitchFamily="34" charset="0"/>
                </a:rPr>
                <a:t>pendekatan</a:t>
              </a:r>
              <a:r>
                <a:rPr lang="en-US" sz="1300" dirty="0">
                  <a:solidFill>
                    <a:schemeClr val="tx1"/>
                  </a:solidFill>
                  <a:latin typeface="Arial Narrow" pitchFamily="34" charset="0"/>
                </a:rPr>
                <a:t> </a:t>
              </a:r>
              <a:r>
                <a:rPr lang="en-US" sz="1300" dirty="0" err="1">
                  <a:solidFill>
                    <a:schemeClr val="tx1"/>
                  </a:solidFill>
                  <a:latin typeface="Arial Narrow" pitchFamily="34" charset="0"/>
                </a:rPr>
                <a:t>pedagogik</a:t>
              </a:r>
              <a:r>
                <a:rPr lang="en-US" sz="1300" dirty="0">
                  <a:solidFill>
                    <a:schemeClr val="tx1"/>
                  </a:solidFill>
                  <a:latin typeface="Arial Narrow" pitchFamily="34" charset="0"/>
                </a:rPr>
                <a:t> </a:t>
              </a:r>
              <a:r>
                <a:rPr lang="en-US" sz="1300" dirty="0" err="1">
                  <a:solidFill>
                    <a:schemeClr val="tx1"/>
                  </a:solidFill>
                  <a:latin typeface="Arial Narrow" pitchFamily="34" charset="0"/>
                </a:rPr>
                <a:t>dan</a:t>
              </a:r>
              <a:r>
                <a:rPr lang="en-US" sz="1300" dirty="0">
                  <a:solidFill>
                    <a:schemeClr val="tx1"/>
                  </a:solidFill>
                  <a:latin typeface="Arial Narrow" pitchFamily="34" charset="0"/>
                </a:rPr>
                <a:t> </a:t>
              </a:r>
              <a:r>
                <a:rPr lang="en-US" sz="1300" dirty="0" err="1" smtClean="0">
                  <a:solidFill>
                    <a:schemeClr val="tx1"/>
                  </a:solidFill>
                  <a:latin typeface="Arial Narrow" pitchFamily="34" charset="0"/>
                </a:rPr>
                <a:t>teknologi</a:t>
              </a:r>
              <a:r>
                <a:rPr lang="en-US" sz="1300" dirty="0" smtClean="0">
                  <a:solidFill>
                    <a:schemeClr val="tx1"/>
                  </a:solidFill>
                  <a:latin typeface="Arial Narrow" pitchFamily="34" charset="0"/>
                </a:rPr>
                <a:t>. </a:t>
              </a:r>
              <a:r>
                <a:rPr lang="en-US" sz="1300" dirty="0" err="1" smtClean="0">
                  <a:solidFill>
                    <a:schemeClr val="tx1"/>
                  </a:solidFill>
                  <a:latin typeface="Arial Narrow" pitchFamily="34" charset="0"/>
                </a:rPr>
                <a:t>Fokus</a:t>
              </a:r>
              <a:r>
                <a:rPr lang="en-US" sz="1300" dirty="0" smtClean="0">
                  <a:solidFill>
                    <a:schemeClr val="tx1"/>
                  </a:solidFill>
                  <a:latin typeface="Arial Narrow" pitchFamily="34" charset="0"/>
                </a:rPr>
                <a:t> </a:t>
              </a:r>
              <a:r>
                <a:rPr lang="en-US" sz="1300" dirty="0" err="1" smtClean="0">
                  <a:solidFill>
                    <a:schemeClr val="tx1"/>
                  </a:solidFill>
                  <a:latin typeface="Arial Narrow" pitchFamily="34" charset="0"/>
                </a:rPr>
                <a:t>kepada</a:t>
              </a:r>
              <a:r>
                <a:rPr lang="en-US" sz="1300" dirty="0" smtClean="0">
                  <a:solidFill>
                    <a:schemeClr val="tx1"/>
                  </a:solidFill>
                  <a:latin typeface="Arial Narrow" pitchFamily="34" charset="0"/>
                </a:rPr>
                <a:t> </a:t>
              </a:r>
              <a:r>
                <a:rPr lang="en-US" sz="1300" dirty="0" err="1" smtClean="0">
                  <a:solidFill>
                    <a:schemeClr val="tx1"/>
                  </a:solidFill>
                  <a:latin typeface="Arial Narrow" pitchFamily="34" charset="0"/>
                </a:rPr>
                <a:t>bagaimana</a:t>
              </a:r>
              <a:r>
                <a:rPr lang="en-US" sz="1300" dirty="0" smtClean="0">
                  <a:solidFill>
                    <a:schemeClr val="tx1"/>
                  </a:solidFill>
                  <a:latin typeface="Arial Narrow" pitchFamily="34" charset="0"/>
                </a:rPr>
                <a:t> </a:t>
              </a:r>
              <a:r>
                <a:rPr lang="en-US" sz="1300" dirty="0" err="1">
                  <a:solidFill>
                    <a:schemeClr val="tx1"/>
                  </a:solidFill>
                  <a:latin typeface="Arial Narrow" pitchFamily="34" charset="0"/>
                </a:rPr>
                <a:t>teknologi</a:t>
              </a:r>
              <a:r>
                <a:rPr lang="en-US" sz="1300" dirty="0">
                  <a:solidFill>
                    <a:schemeClr val="tx1"/>
                  </a:solidFill>
                  <a:latin typeface="Arial Narrow" pitchFamily="34" charset="0"/>
                </a:rPr>
                <a:t> </a:t>
              </a:r>
              <a:r>
                <a:rPr lang="en-US" sz="1300" dirty="0" err="1">
                  <a:solidFill>
                    <a:schemeClr val="tx1"/>
                  </a:solidFill>
                  <a:latin typeface="Arial Narrow" pitchFamily="34" charset="0"/>
                </a:rPr>
                <a:t>bisa</a:t>
              </a:r>
              <a:r>
                <a:rPr lang="en-US" sz="1300" dirty="0">
                  <a:solidFill>
                    <a:schemeClr val="tx1"/>
                  </a:solidFill>
                  <a:latin typeface="Arial Narrow" pitchFamily="34" charset="0"/>
                </a:rPr>
                <a:t> </a:t>
              </a:r>
              <a:r>
                <a:rPr lang="en-US" sz="1300" dirty="0" err="1">
                  <a:solidFill>
                    <a:schemeClr val="tx1"/>
                  </a:solidFill>
                  <a:latin typeface="Arial Narrow" pitchFamily="34" charset="0"/>
                </a:rPr>
                <a:t>dibuat</a:t>
              </a:r>
              <a:r>
                <a:rPr lang="en-US" sz="1300" dirty="0">
                  <a:solidFill>
                    <a:schemeClr val="tx1"/>
                  </a:solidFill>
                  <a:latin typeface="Arial Narrow" pitchFamily="34" charset="0"/>
                </a:rPr>
                <a:t> </a:t>
              </a:r>
              <a:r>
                <a:rPr lang="en-US" sz="1300" dirty="0" err="1">
                  <a:solidFill>
                    <a:schemeClr val="tx1"/>
                  </a:solidFill>
                  <a:latin typeface="Arial Narrow" pitchFamily="34" charset="0"/>
                </a:rPr>
                <a:t>dengan</a:t>
              </a:r>
              <a:r>
                <a:rPr lang="en-US" sz="1300" dirty="0">
                  <a:solidFill>
                    <a:schemeClr val="tx1"/>
                  </a:solidFill>
                  <a:latin typeface="Arial Narrow" pitchFamily="34" charset="0"/>
                </a:rPr>
                <a:t> </a:t>
              </a:r>
              <a:r>
                <a:rPr lang="en-US" sz="1300" dirty="0" err="1">
                  <a:solidFill>
                    <a:schemeClr val="tx1"/>
                  </a:solidFill>
                  <a:latin typeface="Arial Narrow" pitchFamily="34" charset="0"/>
                </a:rPr>
                <a:t>khas</a:t>
              </a:r>
              <a:r>
                <a:rPr lang="en-US" sz="1300" dirty="0">
                  <a:solidFill>
                    <a:schemeClr val="tx1"/>
                  </a:solidFill>
                  <a:latin typeface="Arial Narrow" pitchFamily="34" charset="0"/>
                </a:rPr>
                <a:t> </a:t>
              </a:r>
              <a:r>
                <a:rPr lang="en-US" sz="1300" dirty="0" err="1">
                  <a:solidFill>
                    <a:schemeClr val="tx1"/>
                  </a:solidFill>
                  <a:latin typeface="Arial Narrow" pitchFamily="34" charset="0"/>
                </a:rPr>
                <a:t>untuk</a:t>
              </a:r>
              <a:r>
                <a:rPr lang="en-US" sz="1300" dirty="0">
                  <a:solidFill>
                    <a:schemeClr val="tx1"/>
                  </a:solidFill>
                  <a:latin typeface="Arial Narrow" pitchFamily="34" charset="0"/>
                </a:rPr>
                <a:t> </a:t>
              </a:r>
              <a:r>
                <a:rPr lang="en-US" sz="1300" dirty="0" err="1">
                  <a:solidFill>
                    <a:schemeClr val="tx1"/>
                  </a:solidFill>
                  <a:latin typeface="Arial Narrow" pitchFamily="34" charset="0"/>
                </a:rPr>
                <a:t>dihadapkan</a:t>
              </a:r>
              <a:r>
                <a:rPr lang="en-US" sz="1300" dirty="0">
                  <a:solidFill>
                    <a:schemeClr val="tx1"/>
                  </a:solidFill>
                  <a:latin typeface="Arial Narrow" pitchFamily="34" charset="0"/>
                </a:rPr>
                <a:t> </a:t>
              </a:r>
              <a:r>
                <a:rPr lang="en-US" sz="1300" dirty="0" err="1">
                  <a:solidFill>
                    <a:schemeClr val="tx1"/>
                  </a:solidFill>
                  <a:latin typeface="Arial Narrow" pitchFamily="34" charset="0"/>
                </a:rPr>
                <a:t>pada</a:t>
              </a:r>
              <a:r>
                <a:rPr lang="en-US" sz="1300" dirty="0">
                  <a:solidFill>
                    <a:schemeClr val="tx1"/>
                  </a:solidFill>
                  <a:latin typeface="Arial Narrow" pitchFamily="34" charset="0"/>
                </a:rPr>
                <a:t> </a:t>
              </a:r>
              <a:r>
                <a:rPr lang="en-US" sz="1300" dirty="0" err="1">
                  <a:solidFill>
                    <a:schemeClr val="tx1"/>
                  </a:solidFill>
                  <a:latin typeface="Arial Narrow" pitchFamily="34" charset="0"/>
                </a:rPr>
                <a:t>kebutuhan</a:t>
              </a:r>
              <a:r>
                <a:rPr lang="en-US" sz="1300" dirty="0">
                  <a:solidFill>
                    <a:schemeClr val="tx1"/>
                  </a:solidFill>
                  <a:latin typeface="Arial Narrow" pitchFamily="34" charset="0"/>
                </a:rPr>
                <a:t> </a:t>
              </a:r>
              <a:r>
                <a:rPr lang="en-US" sz="1300" dirty="0" err="1" smtClean="0">
                  <a:solidFill>
                    <a:schemeClr val="tx1"/>
                  </a:solidFill>
                  <a:latin typeface="Arial Narrow" pitchFamily="34" charset="0"/>
                </a:rPr>
                <a:t>pedagogis</a:t>
              </a:r>
              <a:r>
                <a:rPr lang="en-US" sz="1300" dirty="0" smtClean="0">
                  <a:solidFill>
                    <a:schemeClr val="tx1"/>
                  </a:solidFill>
                  <a:latin typeface="Arial Narrow" pitchFamily="34" charset="0"/>
                </a:rPr>
                <a:t> </a:t>
              </a:r>
              <a:r>
                <a:rPr lang="en-US" sz="1300" dirty="0" err="1" smtClean="0">
                  <a:solidFill>
                    <a:schemeClr val="tx1"/>
                  </a:solidFill>
                  <a:latin typeface="Arial Narrow" pitchFamily="34" charset="0"/>
                </a:rPr>
                <a:t>untuk</a:t>
              </a:r>
              <a:r>
                <a:rPr lang="en-US" sz="1300" dirty="0" smtClean="0">
                  <a:solidFill>
                    <a:schemeClr val="tx1"/>
                  </a:solidFill>
                  <a:latin typeface="Arial Narrow" pitchFamily="34" charset="0"/>
                </a:rPr>
                <a:t> </a:t>
              </a:r>
              <a:r>
                <a:rPr lang="en-US" sz="1300" dirty="0" err="1">
                  <a:solidFill>
                    <a:schemeClr val="tx1"/>
                  </a:solidFill>
                  <a:latin typeface="Arial Narrow" pitchFamily="34" charset="0"/>
                </a:rPr>
                <a:t>mengajar</a:t>
              </a:r>
              <a:r>
                <a:rPr lang="en-US" sz="1300" dirty="0">
                  <a:solidFill>
                    <a:schemeClr val="tx1"/>
                  </a:solidFill>
                  <a:latin typeface="Arial Narrow" pitchFamily="34" charset="0"/>
                </a:rPr>
                <a:t> </a:t>
              </a:r>
              <a:r>
                <a:rPr lang="en-US" sz="1300" dirty="0" err="1">
                  <a:solidFill>
                    <a:schemeClr val="tx1"/>
                  </a:solidFill>
                  <a:latin typeface="Arial Narrow" pitchFamily="34" charset="0"/>
                </a:rPr>
                <a:t>konten</a:t>
              </a:r>
              <a:r>
                <a:rPr lang="en-US" sz="1300" dirty="0">
                  <a:solidFill>
                    <a:schemeClr val="tx1"/>
                  </a:solidFill>
                  <a:latin typeface="Arial Narrow" pitchFamily="34" charset="0"/>
                </a:rPr>
                <a:t> yang </a:t>
              </a:r>
              <a:r>
                <a:rPr lang="en-US" sz="1300" dirty="0" err="1">
                  <a:solidFill>
                    <a:schemeClr val="tx1"/>
                  </a:solidFill>
                  <a:latin typeface="Arial Narrow" pitchFamily="34" charset="0"/>
                </a:rPr>
                <a:t>tepat</a:t>
              </a:r>
              <a:r>
                <a:rPr lang="en-US" sz="1300" dirty="0">
                  <a:solidFill>
                    <a:schemeClr val="tx1"/>
                  </a:solidFill>
                  <a:latin typeface="Arial Narrow" pitchFamily="34" charset="0"/>
                </a:rPr>
                <a:t> </a:t>
              </a:r>
              <a:r>
                <a:rPr lang="en-US" sz="1300" dirty="0" err="1">
                  <a:solidFill>
                    <a:schemeClr val="tx1"/>
                  </a:solidFill>
                  <a:latin typeface="Arial Narrow" pitchFamily="34" charset="0"/>
                </a:rPr>
                <a:t>dalam</a:t>
              </a:r>
              <a:r>
                <a:rPr lang="en-US" sz="1300" dirty="0">
                  <a:solidFill>
                    <a:schemeClr val="tx1"/>
                  </a:solidFill>
                  <a:latin typeface="Arial Narrow" pitchFamily="34" charset="0"/>
                </a:rPr>
                <a:t> </a:t>
              </a:r>
              <a:r>
                <a:rPr lang="en-US" sz="1300" dirty="0" err="1">
                  <a:solidFill>
                    <a:schemeClr val="tx1"/>
                  </a:solidFill>
                  <a:latin typeface="Arial Narrow" pitchFamily="34" charset="0"/>
                </a:rPr>
                <a:t>konteks</a:t>
              </a:r>
              <a:r>
                <a:rPr lang="en-US" sz="1300" dirty="0">
                  <a:solidFill>
                    <a:schemeClr val="tx1"/>
                  </a:solidFill>
                  <a:latin typeface="Arial Narrow" pitchFamily="34" charset="0"/>
                </a:rPr>
                <a:t> </a:t>
              </a:r>
              <a:r>
                <a:rPr lang="en-US" sz="1300" dirty="0" err="1">
                  <a:solidFill>
                    <a:schemeClr val="tx1"/>
                  </a:solidFill>
                  <a:latin typeface="Arial Narrow" pitchFamily="34" charset="0"/>
                </a:rPr>
                <a:t>tertentu</a:t>
              </a:r>
              <a:r>
                <a:rPr lang="en-US" sz="1300" dirty="0">
                  <a:solidFill>
                    <a:schemeClr val="tx1"/>
                  </a:solidFill>
                  <a:latin typeface="Arial Narrow" pitchFamily="34" charset="0"/>
                </a:rPr>
                <a:t>.</a:t>
              </a:r>
              <a:endParaRPr lang="en-US" sz="1300" dirty="0" smtClean="0">
                <a:solidFill>
                  <a:schemeClr val="tx1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44462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296562"/>
            <a:ext cx="10565027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OPERASIONALISASI TPACK DAN INDIKATOR PEMBELAJARAN</a:t>
            </a:r>
            <a:endParaRPr lang="en-US" sz="2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535" y="926757"/>
            <a:ext cx="10083104" cy="5782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618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Text Box 2"/>
          <p:cNvSpPr txBox="1">
            <a:spLocks noChangeArrowheads="1"/>
          </p:cNvSpPr>
          <p:nvPr/>
        </p:nvSpPr>
        <p:spPr bwMode="auto">
          <a:xfrm>
            <a:off x="1320800" y="1219200"/>
            <a:ext cx="9855200" cy="298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endParaRPr lang="en-US" sz="3200" b="1" u="sng">
              <a:latin typeface="Arial Unicode MS" pitchFamily="34" charset="-128"/>
            </a:endParaRPr>
          </a:p>
          <a:p>
            <a:pPr algn="ctr"/>
            <a:r>
              <a:rPr lang="en-US" sz="3600" b="1">
                <a:latin typeface="Arial Unicode MS" pitchFamily="34" charset="-128"/>
              </a:rPr>
              <a:t>Bagaimana Anda Menjawab Pertanyaan Ini? </a:t>
            </a:r>
          </a:p>
          <a:p>
            <a:pPr algn="ctr"/>
            <a:endParaRPr lang="en-US" sz="4000" b="1">
              <a:solidFill>
                <a:srgbClr val="006699"/>
              </a:solidFill>
              <a:latin typeface="Arial Unicode MS" pitchFamily="34" charset="-128"/>
            </a:endParaRPr>
          </a:p>
          <a:p>
            <a:pPr algn="ctr"/>
            <a:r>
              <a:rPr lang="en-US" sz="4000" b="1">
                <a:solidFill>
                  <a:srgbClr val="006699"/>
                </a:solidFill>
                <a:latin typeface="Arial Unicode MS" pitchFamily="34" charset="-128"/>
              </a:rPr>
              <a:t>Apa yang Anda Ajarkan?</a:t>
            </a:r>
            <a:endParaRPr lang="en-US" sz="4000">
              <a:solidFill>
                <a:srgbClr val="006699"/>
              </a:solidFill>
              <a:latin typeface="Arial Unicode MS" pitchFamily="34" charset="-128"/>
            </a:endParaRPr>
          </a:p>
          <a:p>
            <a:pPr algn="ctr"/>
            <a:endParaRPr lang="en-US" sz="4000">
              <a:solidFill>
                <a:srgbClr val="006699"/>
              </a:solidFill>
              <a:latin typeface="Arial Unicode MS" pitchFamily="34" charset="-128"/>
            </a:endParaRPr>
          </a:p>
        </p:txBody>
      </p:sp>
      <p:sp>
        <p:nvSpPr>
          <p:cNvPr id="123908" name="Rectangle 4"/>
          <p:cNvSpPr>
            <a:spLocks noChangeArrowheads="1"/>
          </p:cNvSpPr>
          <p:nvPr/>
        </p:nvSpPr>
        <p:spPr bwMode="auto">
          <a:xfrm>
            <a:off x="406400" y="304800"/>
            <a:ext cx="11379200" cy="6248400"/>
          </a:xfrm>
          <a:prstGeom prst="rect">
            <a:avLst/>
          </a:prstGeom>
          <a:noFill/>
          <a:ln w="57150">
            <a:solidFill>
              <a:srgbClr val="CC0000"/>
            </a:solidFill>
            <a:miter lim="800000"/>
            <a:headEnd/>
            <a:tailEnd/>
          </a:ln>
          <a:effectLst>
            <a:outerShdw dist="107763" dir="189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GB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262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023" y="165091"/>
            <a:ext cx="9835978" cy="5556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164" y="5713060"/>
            <a:ext cx="9724767" cy="123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34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665" y="234779"/>
            <a:ext cx="9848336" cy="6462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0510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070" y="407882"/>
            <a:ext cx="9576487" cy="6231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111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970" y="741401"/>
            <a:ext cx="7797095" cy="5041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373110" y="123570"/>
            <a:ext cx="2194644" cy="5684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+mj-lt"/>
              </a:rPr>
              <a:t>CONTOH</a:t>
            </a:r>
            <a:endParaRPr lang="en-US" sz="2400" b="1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60385" y="5881797"/>
            <a:ext cx="8538543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>
                <a:latin typeface="Arial" pitchFamily="34" charset="0"/>
                <a:cs typeface="Arial" pitchFamily="34" charset="0"/>
              </a:rPr>
              <a:t>Gambar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struktur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lipid bilayer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dari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membran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sel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dan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komponen-komponen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penyusunnya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beserta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proses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luar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masuknya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oksogen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489990" y="1631106"/>
            <a:ext cx="2582562" cy="34163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Apa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apat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Anda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katakan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tentang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pembelajaran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dengan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media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gambar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seperti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ini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?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Tentu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dilihat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dari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sudut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pandang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TPACK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8913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4800"/>
            <a:ext cx="107696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422400" y="5424489"/>
            <a:ext cx="1727200" cy="369887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 err="1">
                <a:solidFill>
                  <a:srgbClr val="FFFF00"/>
                </a:solidFill>
              </a:rPr>
              <a:t>Padat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283200" y="5424489"/>
            <a:ext cx="1727200" cy="369887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 err="1">
                <a:solidFill>
                  <a:srgbClr val="FFFF00"/>
                </a:solidFill>
              </a:rPr>
              <a:t>Cair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120717" y="5440363"/>
            <a:ext cx="1727200" cy="3683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FFFF00"/>
                </a:solidFill>
              </a:rPr>
              <a:t>Gas</a:t>
            </a:r>
          </a:p>
        </p:txBody>
      </p:sp>
      <p:sp>
        <p:nvSpPr>
          <p:cNvPr id="7174" name="TextBox 26"/>
          <p:cNvSpPr txBox="1">
            <a:spLocks noChangeArrowheads="1"/>
          </p:cNvSpPr>
          <p:nvPr/>
        </p:nvSpPr>
        <p:spPr bwMode="auto">
          <a:xfrm>
            <a:off x="1117600" y="6019801"/>
            <a:ext cx="95504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200"/>
              <a:t>Gambar 1. Keadaan materi</a:t>
            </a:r>
          </a:p>
        </p:txBody>
      </p:sp>
      <p:sp>
        <p:nvSpPr>
          <p:cNvPr id="7" name="5-Point Star 6">
            <a:hlinkClick r:id="rId3" action="ppaction://hlinkfile"/>
          </p:cNvPr>
          <p:cNvSpPr/>
          <p:nvPr/>
        </p:nvSpPr>
        <p:spPr>
          <a:xfrm>
            <a:off x="10871200" y="6172200"/>
            <a:ext cx="711200" cy="457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176" name="TextBox 7"/>
          <p:cNvSpPr txBox="1">
            <a:spLocks noChangeArrowheads="1"/>
          </p:cNvSpPr>
          <p:nvPr/>
        </p:nvSpPr>
        <p:spPr bwMode="auto">
          <a:xfrm>
            <a:off x="6502401" y="6229350"/>
            <a:ext cx="4417484" cy="400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>
                <a:solidFill>
                  <a:schemeClr val="bg1"/>
                </a:solidFill>
              </a:rPr>
              <a:t>Animasi Keadaan materi</a:t>
            </a:r>
          </a:p>
        </p:txBody>
      </p:sp>
    </p:spTree>
    <p:extLst>
      <p:ext uri="{BB962C8B-B14F-4D97-AF65-F5344CB8AC3E}">
        <p14:creationId xmlns:p14="http://schemas.microsoft.com/office/powerpoint/2010/main" val="3664809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811428"/>
            <a:ext cx="105664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Niess</a:t>
            </a:r>
            <a:r>
              <a:rPr lang="en-US" b="1" dirty="0" smtClean="0"/>
              <a:t> :</a:t>
            </a:r>
            <a:r>
              <a:rPr lang="id-ID" b="1" dirty="0" smtClean="0"/>
              <a:t> </a:t>
            </a:r>
            <a:r>
              <a:rPr lang="en-US" b="1" dirty="0" err="1" smtClean="0"/>
              <a:t>menjelaskan</a:t>
            </a:r>
            <a:r>
              <a:rPr lang="en-US" b="1" dirty="0" smtClean="0"/>
              <a:t> </a:t>
            </a:r>
            <a:r>
              <a:rPr lang="en-US" b="1" dirty="0" err="1" smtClean="0"/>
              <a:t>empat</a:t>
            </a:r>
            <a:r>
              <a:rPr lang="en-US" b="1" dirty="0" smtClean="0"/>
              <a:t>  </a:t>
            </a:r>
            <a:r>
              <a:rPr lang="en-US" b="1" dirty="0" err="1" smtClean="0"/>
              <a:t>aspek</a:t>
            </a:r>
            <a:r>
              <a:rPr lang="en-US" b="1" dirty="0" smtClean="0"/>
              <a:t> TPACK  </a:t>
            </a:r>
            <a:r>
              <a:rPr lang="en-US" b="1" dirty="0" err="1" smtClean="0"/>
              <a:t>meliputi</a:t>
            </a:r>
            <a:r>
              <a:rPr lang="en-US" b="1" dirty="0" smtClean="0"/>
              <a:t> :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7967" y="1990013"/>
            <a:ext cx="9687697" cy="3508977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dirty="0" smtClean="0"/>
              <a:t>1. </a:t>
            </a:r>
            <a:r>
              <a:rPr lang="en-US" dirty="0" err="1" smtClean="0"/>
              <a:t>Konsep</a:t>
            </a:r>
            <a:r>
              <a:rPr lang="en-US" dirty="0" smtClean="0"/>
              <a:t> </a:t>
            </a:r>
            <a:r>
              <a:rPr lang="en-US" dirty="0" err="1" smtClean="0"/>
              <a:t>tentang</a:t>
            </a:r>
            <a:r>
              <a:rPr lang="en-US" dirty="0" smtClean="0"/>
              <a:t> </a:t>
            </a:r>
            <a:r>
              <a:rPr lang="en-US" dirty="0" err="1" smtClean="0"/>
              <a:t>makna</a:t>
            </a:r>
            <a:r>
              <a:rPr lang="en-US" dirty="0" smtClean="0"/>
              <a:t> </a:t>
            </a:r>
            <a:r>
              <a:rPr lang="en-US" dirty="0" err="1" smtClean="0"/>
              <a:t>mengajar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mengintegrasikan</a:t>
            </a:r>
            <a:r>
              <a:rPr lang="en-US" dirty="0" smtClean="0"/>
              <a:t> </a:t>
            </a:r>
            <a:r>
              <a:rPr lang="en-US" dirty="0" err="1" smtClean="0"/>
              <a:t>teknologi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proses </a:t>
            </a:r>
            <a:r>
              <a:rPr lang="en-US" dirty="0" err="1" smtClean="0"/>
              <a:t>pembelajaran</a:t>
            </a:r>
            <a:r>
              <a:rPr lang="en-US" dirty="0" smtClean="0"/>
              <a:t>; </a:t>
            </a:r>
          </a:p>
          <a:p>
            <a:pPr>
              <a:buNone/>
            </a:pPr>
            <a:r>
              <a:rPr lang="en-US" dirty="0" smtClean="0"/>
              <a:t>2.	</a:t>
            </a:r>
            <a:r>
              <a:rPr lang="en-US" dirty="0" err="1" smtClean="0"/>
              <a:t>Pengetahuan</a:t>
            </a:r>
            <a:r>
              <a:rPr lang="en-US" dirty="0" smtClean="0"/>
              <a:t> </a:t>
            </a:r>
            <a:r>
              <a:rPr lang="en-US" dirty="0" err="1" smtClean="0"/>
              <a:t>tentang</a:t>
            </a:r>
            <a:r>
              <a:rPr lang="en-US" dirty="0" smtClean="0"/>
              <a:t> </a:t>
            </a:r>
            <a:r>
              <a:rPr lang="en-US" dirty="0" err="1" smtClean="0"/>
              <a:t>strategi</a:t>
            </a:r>
            <a:r>
              <a:rPr lang="en-US" dirty="0" smtClean="0"/>
              <a:t> </a:t>
            </a:r>
            <a:r>
              <a:rPr lang="en-US" dirty="0" err="1" smtClean="0"/>
              <a:t>pembelajaran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gambaran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mengajar</a:t>
            </a:r>
            <a:r>
              <a:rPr lang="en-US" dirty="0" smtClean="0"/>
              <a:t> </a:t>
            </a:r>
            <a:r>
              <a:rPr lang="en-US" dirty="0" err="1" smtClean="0"/>
              <a:t>topik</a:t>
            </a:r>
            <a:r>
              <a:rPr lang="en-US" dirty="0" smtClean="0"/>
              <a:t> </a:t>
            </a:r>
            <a:r>
              <a:rPr lang="en-US" dirty="0" err="1" smtClean="0"/>
              <a:t>tertentu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teknologi</a:t>
            </a:r>
            <a:r>
              <a:rPr lang="en-US" dirty="0" smtClean="0"/>
              <a:t>; </a:t>
            </a:r>
          </a:p>
          <a:p>
            <a:pPr>
              <a:buNone/>
            </a:pPr>
            <a:r>
              <a:rPr lang="en-US" dirty="0" smtClean="0"/>
              <a:t>3.	</a:t>
            </a:r>
            <a:r>
              <a:rPr lang="en-US" dirty="0" err="1" smtClean="0"/>
              <a:t>Pengetahuan</a:t>
            </a:r>
            <a:r>
              <a:rPr lang="en-US" dirty="0" smtClean="0"/>
              <a:t> </a:t>
            </a:r>
            <a:r>
              <a:rPr lang="en-US" dirty="0" err="1" smtClean="0"/>
              <a:t>pemahaman</a:t>
            </a:r>
            <a:r>
              <a:rPr lang="en-US" dirty="0" smtClean="0"/>
              <a:t> </a:t>
            </a:r>
            <a:r>
              <a:rPr lang="en-US" dirty="0" err="1" smtClean="0"/>
              <a:t>siswa</a:t>
            </a:r>
            <a:r>
              <a:rPr lang="en-US" dirty="0" smtClean="0"/>
              <a:t> , </a:t>
            </a:r>
            <a:r>
              <a:rPr lang="en-US" dirty="0" err="1" smtClean="0"/>
              <a:t>berpikir</a:t>
            </a:r>
            <a:r>
              <a:rPr lang="en-US" dirty="0" smtClean="0"/>
              <a:t>,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belajar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teknologi</a:t>
            </a:r>
            <a:r>
              <a:rPr lang="en-US" dirty="0" smtClean="0"/>
              <a:t>, </a:t>
            </a:r>
            <a:r>
              <a:rPr lang="en-US" dirty="0" err="1" smtClean="0"/>
              <a:t>dan</a:t>
            </a:r>
            <a:r>
              <a:rPr lang="en-US" dirty="0" smtClean="0"/>
              <a:t>; </a:t>
            </a:r>
          </a:p>
          <a:p>
            <a:pPr>
              <a:buNone/>
            </a:pPr>
            <a:r>
              <a:rPr lang="en-US" dirty="0" smtClean="0"/>
              <a:t>4.	</a:t>
            </a:r>
            <a:r>
              <a:rPr lang="en-US" dirty="0" err="1" smtClean="0"/>
              <a:t>Pengetahuan</a:t>
            </a:r>
            <a:r>
              <a:rPr lang="en-US" dirty="0" smtClean="0"/>
              <a:t> </a:t>
            </a:r>
            <a:r>
              <a:rPr lang="en-US" dirty="0" err="1" smtClean="0"/>
              <a:t>tentang</a:t>
            </a:r>
            <a:r>
              <a:rPr lang="en-US" dirty="0" smtClean="0"/>
              <a:t> </a:t>
            </a:r>
            <a:r>
              <a:rPr lang="en-US" dirty="0" err="1" smtClean="0"/>
              <a:t>kurikulum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materi</a:t>
            </a:r>
            <a:r>
              <a:rPr lang="en-US" dirty="0" smtClean="0"/>
              <a:t> </a:t>
            </a:r>
            <a:r>
              <a:rPr lang="en-US" dirty="0" err="1" smtClean="0"/>
              <a:t>kurikulum</a:t>
            </a:r>
            <a:r>
              <a:rPr lang="en-US" dirty="0" smtClean="0"/>
              <a:t> yang </a:t>
            </a:r>
            <a:r>
              <a:rPr lang="en-US" dirty="0" err="1" smtClean="0"/>
              <a:t>mengintegrasikan</a:t>
            </a:r>
            <a:r>
              <a:rPr lang="en-US" dirty="0" smtClean="0"/>
              <a:t> </a:t>
            </a:r>
            <a:r>
              <a:rPr lang="en-US" dirty="0" err="1" smtClean="0"/>
              <a:t>teknologi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pembelajaran</a:t>
            </a:r>
            <a:r>
              <a:rPr lang="en-US" dirty="0" smtClean="0"/>
              <a:t>.</a:t>
            </a:r>
          </a:p>
        </p:txBody>
      </p:sp>
      <p:sp>
        <p:nvSpPr>
          <p:cNvPr id="4" name="TextBox 3">
            <a:hlinkClick r:id="rId2" action="ppaction://hlinkpres?slideindex=1&amp;slidetitle="/>
          </p:cNvPr>
          <p:cNvSpPr txBox="1"/>
          <p:nvPr/>
        </p:nvSpPr>
        <p:spPr>
          <a:xfrm>
            <a:off x="654909" y="5659390"/>
            <a:ext cx="1089866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PEMANFAATAN TEKNOLOGI IT  DALAM PEMBELAJARAN: BLENDED LEARNING/HYBRID LEARNING 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72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058400" y="2718138"/>
            <a:ext cx="1495168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b="1" dirty="0"/>
              <a:t>Online Learning</a:t>
            </a:r>
          </a:p>
        </p:txBody>
      </p:sp>
      <p:sp>
        <p:nvSpPr>
          <p:cNvPr id="19461" name="TextBox 9"/>
          <p:cNvSpPr txBox="1">
            <a:spLocks noChangeArrowheads="1"/>
          </p:cNvSpPr>
          <p:nvPr/>
        </p:nvSpPr>
        <p:spPr bwMode="auto">
          <a:xfrm>
            <a:off x="5080000" y="3516313"/>
            <a:ext cx="1727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Dimana Saja</a:t>
            </a:r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817" y="649288"/>
            <a:ext cx="9728201" cy="51244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TextBox 10"/>
          <p:cNvSpPr txBox="1">
            <a:spLocks noChangeArrowheads="1"/>
          </p:cNvSpPr>
          <p:nvPr/>
        </p:nvSpPr>
        <p:spPr bwMode="auto">
          <a:xfrm>
            <a:off x="4927600" y="3257551"/>
            <a:ext cx="175471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bg1"/>
                </a:solidFill>
                <a:latin typeface="Bahnschrift SemiBold SemiConden" pitchFamily="34" charset="0"/>
              </a:rPr>
              <a:t>DIMANA SAJA</a:t>
            </a:r>
          </a:p>
        </p:txBody>
      </p:sp>
      <p:sp>
        <p:nvSpPr>
          <p:cNvPr id="14" name="Right Brace 13"/>
          <p:cNvSpPr/>
          <p:nvPr/>
        </p:nvSpPr>
        <p:spPr>
          <a:xfrm>
            <a:off x="9652000" y="2390775"/>
            <a:ext cx="304800" cy="1295400"/>
          </a:xfrm>
          <a:prstGeom prst="rightBrac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792384" y="2133600"/>
            <a:ext cx="2904067" cy="3138488"/>
          </a:xfrm>
          <a:prstGeom prst="rect">
            <a:avLst/>
          </a:prstGeom>
          <a:noFill/>
          <a:ln w="57150">
            <a:solidFill>
              <a:schemeClr val="accent4">
                <a:lumMod val="95000"/>
                <a:lumOff val="5000"/>
              </a:schemeClr>
            </a:solidFill>
            <a:prstDash val="dashDot"/>
          </a:ln>
        </p:spPr>
        <p:txBody>
          <a:bodyPr>
            <a:spAutoFit/>
          </a:bodyPr>
          <a:lstStyle/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8244417" y="5272089"/>
            <a:ext cx="0" cy="606425"/>
          </a:xfrm>
          <a:prstGeom prst="straightConnector1">
            <a:avLst/>
          </a:prstGeom>
          <a:ln w="38100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486400" y="5878514"/>
            <a:ext cx="5968314" cy="36988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/>
              <a:t>TPACK - BLENDED </a:t>
            </a:r>
            <a:r>
              <a:rPr lang="en-US" dirty="0"/>
              <a:t>LEARNING/HYBRID LEARNING</a:t>
            </a:r>
          </a:p>
        </p:txBody>
      </p:sp>
    </p:spTree>
    <p:extLst>
      <p:ext uri="{BB962C8B-B14F-4D97-AF65-F5344CB8AC3E}">
        <p14:creationId xmlns:p14="http://schemas.microsoft.com/office/powerpoint/2010/main" val="361420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  <a:solidFill>
            <a:schemeClr val="bg2"/>
          </a:solidFill>
        </p:spPr>
        <p:txBody>
          <a:bodyPr>
            <a:normAutofit/>
          </a:bodyPr>
          <a:lstStyle/>
          <a:p>
            <a:pPr algn="ctr"/>
            <a:r>
              <a:rPr lang="id-ID" sz="3600" b="1" dirty="0" err="1">
                <a:solidFill>
                  <a:srgbClr val="002060"/>
                </a:solidFill>
              </a:rPr>
              <a:t>Flipped</a:t>
            </a:r>
            <a:r>
              <a:rPr lang="id-ID" sz="3600" b="1" dirty="0">
                <a:solidFill>
                  <a:srgbClr val="002060"/>
                </a:solidFill>
              </a:rPr>
              <a:t> </a:t>
            </a:r>
            <a:r>
              <a:rPr lang="id-ID" sz="3600" b="1" dirty="0" err="1">
                <a:solidFill>
                  <a:srgbClr val="002060"/>
                </a:solidFill>
              </a:rPr>
              <a:t>Learning</a:t>
            </a:r>
            <a:r>
              <a:rPr lang="id-ID" sz="3600" b="1" dirty="0">
                <a:solidFill>
                  <a:srgbClr val="002060"/>
                </a:solidFill>
              </a:rPr>
              <a:t> dibandingkan dengan </a:t>
            </a:r>
            <a:r>
              <a:rPr lang="id-ID" sz="3600" b="1" dirty="0" smtClean="0">
                <a:solidFill>
                  <a:srgbClr val="002060"/>
                </a:solidFill>
              </a:rPr>
              <a:t/>
            </a:r>
            <a:br>
              <a:rPr lang="id-ID" sz="3600" b="1" dirty="0" smtClean="0">
                <a:solidFill>
                  <a:srgbClr val="002060"/>
                </a:solidFill>
              </a:rPr>
            </a:br>
            <a:r>
              <a:rPr lang="id-ID" sz="3600" b="1" dirty="0" err="1" smtClean="0">
                <a:solidFill>
                  <a:srgbClr val="002060"/>
                </a:solidFill>
              </a:rPr>
              <a:t>Traditional</a:t>
            </a:r>
            <a:r>
              <a:rPr lang="id-ID" sz="3600" b="1" dirty="0" smtClean="0">
                <a:solidFill>
                  <a:srgbClr val="002060"/>
                </a:solidFill>
              </a:rPr>
              <a:t> </a:t>
            </a:r>
            <a:r>
              <a:rPr lang="id-ID" sz="3600" b="1" dirty="0" err="1" smtClean="0">
                <a:solidFill>
                  <a:srgbClr val="002060"/>
                </a:solidFill>
              </a:rPr>
              <a:t>Learning</a:t>
            </a:r>
            <a:endParaRPr lang="en-US" sz="3600" b="1" dirty="0">
              <a:solidFill>
                <a:srgbClr val="002060"/>
              </a:solidFill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232" y="1729211"/>
            <a:ext cx="9046026" cy="485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67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  <a:solidFill>
            <a:schemeClr val="bg2"/>
          </a:solidFill>
        </p:spPr>
        <p:txBody>
          <a:bodyPr>
            <a:normAutofit/>
          </a:bodyPr>
          <a:lstStyle/>
          <a:p>
            <a:pPr algn="ctr"/>
            <a:r>
              <a:rPr lang="id-ID" sz="3600" b="1" dirty="0">
                <a:solidFill>
                  <a:srgbClr val="002060"/>
                </a:solidFill>
              </a:rPr>
              <a:t>Flipped Learning dalam </a:t>
            </a:r>
            <a:r>
              <a:rPr lang="id-ID" sz="3600" b="1" dirty="0" smtClean="0">
                <a:solidFill>
                  <a:srgbClr val="002060"/>
                </a:solidFill>
              </a:rPr>
              <a:t>Pendalaman Materi </a:t>
            </a:r>
            <a:br>
              <a:rPr lang="id-ID" sz="3600" b="1" dirty="0" smtClean="0">
                <a:solidFill>
                  <a:srgbClr val="002060"/>
                </a:solidFill>
              </a:rPr>
            </a:br>
            <a:r>
              <a:rPr lang="id-ID" sz="3600" b="1" dirty="0" smtClean="0">
                <a:solidFill>
                  <a:srgbClr val="002060"/>
                </a:solidFill>
              </a:rPr>
              <a:t>PPG </a:t>
            </a:r>
            <a:r>
              <a:rPr lang="id-ID" sz="3600" b="1" dirty="0">
                <a:solidFill>
                  <a:srgbClr val="002060"/>
                </a:solidFill>
              </a:rPr>
              <a:t>Daljab </a:t>
            </a:r>
            <a:r>
              <a:rPr lang="en-US" sz="3600" b="1" dirty="0" err="1" smtClean="0">
                <a:solidFill>
                  <a:srgbClr val="002060"/>
                </a:solidFill>
              </a:rPr>
              <a:t>Thp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id-ID" sz="3600" b="1" dirty="0" smtClean="0">
                <a:solidFill>
                  <a:srgbClr val="002060"/>
                </a:solidFill>
              </a:rPr>
              <a:t>Susulan</a:t>
            </a:r>
            <a:r>
              <a:rPr lang="en-US" sz="3600" b="1" dirty="0" smtClean="0">
                <a:solidFill>
                  <a:srgbClr val="002060"/>
                </a:solidFill>
              </a:rPr>
              <a:t> (</a:t>
            </a:r>
            <a:r>
              <a:rPr lang="en-US" sz="3600" b="1" dirty="0" err="1" smtClean="0">
                <a:solidFill>
                  <a:srgbClr val="002060"/>
                </a:solidFill>
              </a:rPr>
              <a:t>Sebuah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Contoh</a:t>
            </a:r>
            <a:r>
              <a:rPr lang="en-US" sz="3600" b="1" dirty="0" smtClean="0">
                <a:solidFill>
                  <a:srgbClr val="002060"/>
                </a:solidFill>
              </a:rPr>
              <a:t>)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1870388"/>
            <a:ext cx="10534650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700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348753"/>
            <a:ext cx="12181200" cy="48158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946150" y="656586"/>
            <a:ext cx="10384524" cy="4321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75"/>
              </a:lnSpc>
              <a:spcBef>
                <a:spcPts val="168"/>
              </a:spcBef>
            </a:pPr>
            <a:r>
              <a:rPr sz="3200" b="1" spc="0" dirty="0" smtClean="0">
                <a:latin typeface="Arial"/>
                <a:cs typeface="Arial"/>
              </a:rPr>
              <a:t>T</a:t>
            </a:r>
            <a:r>
              <a:rPr sz="3200" b="1" spc="-234" dirty="0" smtClean="0">
                <a:latin typeface="Arial"/>
                <a:cs typeface="Arial"/>
              </a:rPr>
              <a:t>P</a:t>
            </a:r>
            <a:r>
              <a:rPr sz="3200" b="1" spc="0" dirty="0" smtClean="0">
                <a:latin typeface="Arial"/>
                <a:cs typeface="Arial"/>
              </a:rPr>
              <a:t>A</a:t>
            </a:r>
            <a:r>
              <a:rPr sz="3200" b="1" spc="14" dirty="0" smtClean="0">
                <a:latin typeface="Arial"/>
                <a:cs typeface="Arial"/>
              </a:rPr>
              <a:t>C</a:t>
            </a:r>
            <a:r>
              <a:rPr sz="3200" b="1" spc="0" dirty="0" smtClean="0">
                <a:latin typeface="Arial"/>
                <a:cs typeface="Arial"/>
              </a:rPr>
              <a:t>K:</a:t>
            </a:r>
            <a:r>
              <a:rPr sz="3200" b="1" spc="-19" dirty="0" smtClean="0">
                <a:latin typeface="Arial"/>
                <a:cs typeface="Arial"/>
              </a:rPr>
              <a:t> </a:t>
            </a:r>
            <a:r>
              <a:rPr sz="3200" b="1" spc="0" dirty="0" smtClean="0">
                <a:latin typeface="Arial"/>
                <a:cs typeface="Arial"/>
              </a:rPr>
              <a:t>Fakt</a:t>
            </a:r>
            <a:r>
              <a:rPr sz="3200" b="1" spc="-4" dirty="0" smtClean="0">
                <a:latin typeface="Arial"/>
                <a:cs typeface="Arial"/>
              </a:rPr>
              <a:t>a-</a:t>
            </a:r>
            <a:r>
              <a:rPr sz="3200" b="1" spc="0" dirty="0" smtClean="0">
                <a:latin typeface="Arial"/>
                <a:cs typeface="Arial"/>
              </a:rPr>
              <a:t>fak</a:t>
            </a:r>
            <a:r>
              <a:rPr sz="3200" b="1" spc="-14" dirty="0" smtClean="0">
                <a:latin typeface="Arial"/>
                <a:cs typeface="Arial"/>
              </a:rPr>
              <a:t>t</a:t>
            </a:r>
            <a:r>
              <a:rPr sz="3200" b="1" spc="0" dirty="0" smtClean="0">
                <a:latin typeface="Arial"/>
                <a:cs typeface="Arial"/>
              </a:rPr>
              <a:t>a</a:t>
            </a:r>
            <a:r>
              <a:rPr sz="3200" b="1" spc="-25" dirty="0" smtClean="0">
                <a:latin typeface="Arial"/>
                <a:cs typeface="Arial"/>
              </a:rPr>
              <a:t> </a:t>
            </a:r>
            <a:r>
              <a:rPr sz="3200" b="1" spc="0" dirty="0" smtClean="0">
                <a:latin typeface="Arial"/>
                <a:cs typeface="Arial"/>
              </a:rPr>
              <a:t>di</a:t>
            </a:r>
            <a:r>
              <a:rPr sz="3200" b="1" spc="-9" dirty="0" smtClean="0">
                <a:latin typeface="Arial"/>
                <a:cs typeface="Arial"/>
              </a:rPr>
              <a:t> </a:t>
            </a:r>
            <a:r>
              <a:rPr sz="3200" b="1" spc="0" dirty="0" smtClean="0">
                <a:latin typeface="Arial"/>
                <a:cs typeface="Arial"/>
              </a:rPr>
              <a:t>Perguruan</a:t>
            </a:r>
            <a:r>
              <a:rPr sz="3200" b="1" spc="-19" dirty="0" smtClean="0">
                <a:latin typeface="Arial"/>
                <a:cs typeface="Arial"/>
              </a:rPr>
              <a:t> </a:t>
            </a:r>
            <a:r>
              <a:rPr sz="3200" b="1" spc="-54" dirty="0" smtClean="0">
                <a:latin typeface="Arial"/>
                <a:cs typeface="Arial"/>
              </a:rPr>
              <a:t>T</a:t>
            </a:r>
            <a:r>
              <a:rPr sz="3200" b="1" spc="0" dirty="0" smtClean="0">
                <a:latin typeface="Arial"/>
                <a:cs typeface="Arial"/>
              </a:rPr>
              <a:t>inggi</a:t>
            </a:r>
            <a:endParaRPr sz="32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2015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Text Box 2"/>
          <p:cNvSpPr txBox="1">
            <a:spLocks noChangeArrowheads="1"/>
          </p:cNvSpPr>
          <p:nvPr/>
        </p:nvSpPr>
        <p:spPr bwMode="auto">
          <a:xfrm>
            <a:off x="2235200" y="990601"/>
            <a:ext cx="7518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 b="1">
                <a:solidFill>
                  <a:srgbClr val="006699"/>
                </a:solidFill>
                <a:latin typeface="Arial Unicode MS" pitchFamily="34" charset="-128"/>
              </a:rPr>
              <a:t>Saya Mengajar Kimia</a:t>
            </a:r>
          </a:p>
        </p:txBody>
      </p:sp>
      <p:pic>
        <p:nvPicPr>
          <p:cNvPr id="305155" name="Picture 4" descr="j040977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082800"/>
            <a:ext cx="8331200" cy="415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61" name="Rectangle 5"/>
          <p:cNvSpPr>
            <a:spLocks noChangeArrowheads="1"/>
          </p:cNvSpPr>
          <p:nvPr/>
        </p:nvSpPr>
        <p:spPr bwMode="auto">
          <a:xfrm>
            <a:off x="406400" y="304800"/>
            <a:ext cx="11379200" cy="6248400"/>
          </a:xfrm>
          <a:prstGeom prst="rect">
            <a:avLst/>
          </a:prstGeom>
          <a:noFill/>
          <a:ln w="57150">
            <a:solidFill>
              <a:srgbClr val="CC0000"/>
            </a:solidFill>
            <a:miter lim="800000"/>
            <a:headEnd/>
            <a:tailEnd/>
          </a:ln>
          <a:effectLst>
            <a:outerShdw dist="107763" dir="189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GB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0955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269918"/>
            <a:ext cx="12168040" cy="49986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946150" y="656586"/>
            <a:ext cx="10384524" cy="4321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75"/>
              </a:lnSpc>
              <a:spcBef>
                <a:spcPts val="168"/>
              </a:spcBef>
            </a:pPr>
            <a:r>
              <a:rPr sz="3200" b="1" spc="0" dirty="0" smtClean="0">
                <a:latin typeface="Arial"/>
                <a:cs typeface="Arial"/>
              </a:rPr>
              <a:t>T</a:t>
            </a:r>
            <a:r>
              <a:rPr sz="3200" b="1" spc="-234" dirty="0" smtClean="0">
                <a:latin typeface="Arial"/>
                <a:cs typeface="Arial"/>
              </a:rPr>
              <a:t>P</a:t>
            </a:r>
            <a:r>
              <a:rPr sz="3200" b="1" spc="0" dirty="0" smtClean="0">
                <a:latin typeface="Arial"/>
                <a:cs typeface="Arial"/>
              </a:rPr>
              <a:t>A</a:t>
            </a:r>
            <a:r>
              <a:rPr sz="3200" b="1" spc="14" dirty="0" smtClean="0">
                <a:latin typeface="Arial"/>
                <a:cs typeface="Arial"/>
              </a:rPr>
              <a:t>C</a:t>
            </a:r>
            <a:r>
              <a:rPr sz="3200" b="1" spc="0" dirty="0" smtClean="0">
                <a:latin typeface="Arial"/>
                <a:cs typeface="Arial"/>
              </a:rPr>
              <a:t>K:</a:t>
            </a:r>
            <a:r>
              <a:rPr sz="3200" b="1" spc="-19" dirty="0" smtClean="0">
                <a:latin typeface="Arial"/>
                <a:cs typeface="Arial"/>
              </a:rPr>
              <a:t> </a:t>
            </a:r>
            <a:r>
              <a:rPr sz="3200" b="1" spc="0" dirty="0" smtClean="0">
                <a:latin typeface="Arial"/>
                <a:cs typeface="Arial"/>
              </a:rPr>
              <a:t>Fakt</a:t>
            </a:r>
            <a:r>
              <a:rPr sz="3200" b="1" spc="-4" dirty="0" smtClean="0">
                <a:latin typeface="Arial"/>
                <a:cs typeface="Arial"/>
              </a:rPr>
              <a:t>a-</a:t>
            </a:r>
            <a:r>
              <a:rPr sz="3200" b="1" spc="0" dirty="0" smtClean="0">
                <a:latin typeface="Arial"/>
                <a:cs typeface="Arial"/>
              </a:rPr>
              <a:t>fak</a:t>
            </a:r>
            <a:r>
              <a:rPr sz="3200" b="1" spc="-14" dirty="0" smtClean="0">
                <a:latin typeface="Arial"/>
                <a:cs typeface="Arial"/>
              </a:rPr>
              <a:t>t</a:t>
            </a:r>
            <a:r>
              <a:rPr sz="3200" b="1" spc="0" dirty="0" smtClean="0">
                <a:latin typeface="Arial"/>
                <a:cs typeface="Arial"/>
              </a:rPr>
              <a:t>a</a:t>
            </a:r>
            <a:r>
              <a:rPr sz="3200" b="1" spc="-25" dirty="0" smtClean="0">
                <a:latin typeface="Arial"/>
                <a:cs typeface="Arial"/>
              </a:rPr>
              <a:t> </a:t>
            </a:r>
            <a:r>
              <a:rPr sz="3200" b="1" spc="0" dirty="0" smtClean="0">
                <a:latin typeface="Arial"/>
                <a:cs typeface="Arial"/>
              </a:rPr>
              <a:t>di</a:t>
            </a:r>
            <a:r>
              <a:rPr sz="3200" b="1" spc="-9" dirty="0" smtClean="0">
                <a:latin typeface="Arial"/>
                <a:cs typeface="Arial"/>
              </a:rPr>
              <a:t> </a:t>
            </a:r>
            <a:r>
              <a:rPr sz="3200" b="1" spc="0" dirty="0" smtClean="0">
                <a:latin typeface="Arial"/>
                <a:cs typeface="Arial"/>
              </a:rPr>
              <a:t>Perguruan</a:t>
            </a:r>
            <a:r>
              <a:rPr sz="3200" b="1" spc="-19" dirty="0" smtClean="0">
                <a:latin typeface="Arial"/>
                <a:cs typeface="Arial"/>
              </a:rPr>
              <a:t> </a:t>
            </a:r>
            <a:r>
              <a:rPr sz="3200" b="1" spc="-54" dirty="0" smtClean="0">
                <a:latin typeface="Arial"/>
                <a:cs typeface="Arial"/>
              </a:rPr>
              <a:t>T</a:t>
            </a:r>
            <a:r>
              <a:rPr sz="3200" b="1" spc="0" dirty="0" smtClean="0">
                <a:latin typeface="Arial"/>
                <a:cs typeface="Arial"/>
              </a:rPr>
              <a:t>inggi</a:t>
            </a:r>
            <a:endParaRPr sz="32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7161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3706" y="1417354"/>
            <a:ext cx="12134757" cy="48920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946150" y="656586"/>
            <a:ext cx="10384524" cy="4321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75"/>
              </a:lnSpc>
              <a:spcBef>
                <a:spcPts val="168"/>
              </a:spcBef>
            </a:pPr>
            <a:r>
              <a:rPr sz="3200" b="1" spc="0" dirty="0" smtClean="0">
                <a:latin typeface="Arial"/>
                <a:cs typeface="Arial"/>
              </a:rPr>
              <a:t>T</a:t>
            </a:r>
            <a:r>
              <a:rPr sz="3200" b="1" spc="-234" dirty="0" smtClean="0">
                <a:latin typeface="Arial"/>
                <a:cs typeface="Arial"/>
              </a:rPr>
              <a:t>P</a:t>
            </a:r>
            <a:r>
              <a:rPr sz="3200" b="1" spc="0" dirty="0" smtClean="0">
                <a:latin typeface="Arial"/>
                <a:cs typeface="Arial"/>
              </a:rPr>
              <a:t>A</a:t>
            </a:r>
            <a:r>
              <a:rPr sz="3200" b="1" spc="14" dirty="0" smtClean="0">
                <a:latin typeface="Arial"/>
                <a:cs typeface="Arial"/>
              </a:rPr>
              <a:t>C</a:t>
            </a:r>
            <a:r>
              <a:rPr sz="3200" b="1" spc="0" dirty="0" smtClean="0">
                <a:latin typeface="Arial"/>
                <a:cs typeface="Arial"/>
              </a:rPr>
              <a:t>K:</a:t>
            </a:r>
            <a:r>
              <a:rPr sz="3200" b="1" spc="-19" dirty="0" smtClean="0">
                <a:latin typeface="Arial"/>
                <a:cs typeface="Arial"/>
              </a:rPr>
              <a:t> </a:t>
            </a:r>
            <a:r>
              <a:rPr sz="3200" b="1" spc="0" dirty="0" smtClean="0">
                <a:latin typeface="Arial"/>
                <a:cs typeface="Arial"/>
              </a:rPr>
              <a:t>Fakt</a:t>
            </a:r>
            <a:r>
              <a:rPr sz="3200" b="1" spc="-4" dirty="0" smtClean="0">
                <a:latin typeface="Arial"/>
                <a:cs typeface="Arial"/>
              </a:rPr>
              <a:t>a-</a:t>
            </a:r>
            <a:r>
              <a:rPr sz="3200" b="1" spc="0" dirty="0" smtClean="0">
                <a:latin typeface="Arial"/>
                <a:cs typeface="Arial"/>
              </a:rPr>
              <a:t>fak</a:t>
            </a:r>
            <a:r>
              <a:rPr sz="3200" b="1" spc="-14" dirty="0" smtClean="0">
                <a:latin typeface="Arial"/>
                <a:cs typeface="Arial"/>
              </a:rPr>
              <a:t>t</a:t>
            </a:r>
            <a:r>
              <a:rPr sz="3200" b="1" spc="0" dirty="0" smtClean="0">
                <a:latin typeface="Arial"/>
                <a:cs typeface="Arial"/>
              </a:rPr>
              <a:t>a</a:t>
            </a:r>
            <a:r>
              <a:rPr sz="3200" b="1" spc="-25" dirty="0" smtClean="0">
                <a:latin typeface="Arial"/>
                <a:cs typeface="Arial"/>
              </a:rPr>
              <a:t> </a:t>
            </a:r>
            <a:r>
              <a:rPr sz="3200" b="1" spc="0" dirty="0" smtClean="0">
                <a:latin typeface="Arial"/>
                <a:cs typeface="Arial"/>
              </a:rPr>
              <a:t>di</a:t>
            </a:r>
            <a:r>
              <a:rPr sz="3200" b="1" spc="-9" dirty="0" smtClean="0">
                <a:latin typeface="Arial"/>
                <a:cs typeface="Arial"/>
              </a:rPr>
              <a:t> </a:t>
            </a:r>
            <a:r>
              <a:rPr sz="3200" b="1" spc="0" dirty="0" smtClean="0">
                <a:latin typeface="Arial"/>
                <a:cs typeface="Arial"/>
              </a:rPr>
              <a:t>Perguruan</a:t>
            </a:r>
            <a:r>
              <a:rPr sz="3200" b="1" spc="-19" dirty="0" smtClean="0">
                <a:latin typeface="Arial"/>
                <a:cs typeface="Arial"/>
              </a:rPr>
              <a:t> </a:t>
            </a:r>
            <a:r>
              <a:rPr sz="3200" b="1" spc="-54" dirty="0" smtClean="0">
                <a:latin typeface="Arial"/>
                <a:cs typeface="Arial"/>
              </a:rPr>
              <a:t>T</a:t>
            </a:r>
            <a:r>
              <a:rPr sz="3200" b="1" spc="0" dirty="0" smtClean="0">
                <a:latin typeface="Arial"/>
                <a:cs typeface="Arial"/>
              </a:rPr>
              <a:t>inggi</a:t>
            </a:r>
            <a:endParaRPr sz="32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53007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159" y="1617907"/>
            <a:ext cx="12158048" cy="46484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946150" y="656586"/>
            <a:ext cx="10384524" cy="4321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75"/>
              </a:lnSpc>
              <a:spcBef>
                <a:spcPts val="168"/>
              </a:spcBef>
            </a:pPr>
            <a:r>
              <a:rPr sz="3200" b="1" spc="0" dirty="0" smtClean="0">
                <a:latin typeface="Arial"/>
                <a:cs typeface="Arial"/>
              </a:rPr>
              <a:t>T</a:t>
            </a:r>
            <a:r>
              <a:rPr sz="3200" b="1" spc="-234" dirty="0" smtClean="0">
                <a:latin typeface="Arial"/>
                <a:cs typeface="Arial"/>
              </a:rPr>
              <a:t>P</a:t>
            </a:r>
            <a:r>
              <a:rPr sz="3200" b="1" spc="0" dirty="0" smtClean="0">
                <a:latin typeface="Arial"/>
                <a:cs typeface="Arial"/>
              </a:rPr>
              <a:t>A</a:t>
            </a:r>
            <a:r>
              <a:rPr sz="3200" b="1" spc="14" dirty="0" smtClean="0">
                <a:latin typeface="Arial"/>
                <a:cs typeface="Arial"/>
              </a:rPr>
              <a:t>C</a:t>
            </a:r>
            <a:r>
              <a:rPr sz="3200" b="1" spc="0" dirty="0" smtClean="0">
                <a:latin typeface="Arial"/>
                <a:cs typeface="Arial"/>
              </a:rPr>
              <a:t>K:</a:t>
            </a:r>
            <a:r>
              <a:rPr sz="3200" b="1" spc="-19" dirty="0" smtClean="0">
                <a:latin typeface="Arial"/>
                <a:cs typeface="Arial"/>
              </a:rPr>
              <a:t> </a:t>
            </a:r>
            <a:r>
              <a:rPr sz="3200" b="1" spc="0" dirty="0" smtClean="0">
                <a:latin typeface="Arial"/>
                <a:cs typeface="Arial"/>
              </a:rPr>
              <a:t>Fakt</a:t>
            </a:r>
            <a:r>
              <a:rPr sz="3200" b="1" spc="-4" dirty="0" smtClean="0">
                <a:latin typeface="Arial"/>
                <a:cs typeface="Arial"/>
              </a:rPr>
              <a:t>a-</a:t>
            </a:r>
            <a:r>
              <a:rPr sz="3200" b="1" spc="0" dirty="0" smtClean="0">
                <a:latin typeface="Arial"/>
                <a:cs typeface="Arial"/>
              </a:rPr>
              <a:t>fak</a:t>
            </a:r>
            <a:r>
              <a:rPr sz="3200" b="1" spc="-14" dirty="0" smtClean="0">
                <a:latin typeface="Arial"/>
                <a:cs typeface="Arial"/>
              </a:rPr>
              <a:t>t</a:t>
            </a:r>
            <a:r>
              <a:rPr sz="3200" b="1" spc="0" dirty="0" smtClean="0">
                <a:latin typeface="Arial"/>
                <a:cs typeface="Arial"/>
              </a:rPr>
              <a:t>a</a:t>
            </a:r>
            <a:r>
              <a:rPr sz="3200" b="1" spc="-25" dirty="0" smtClean="0">
                <a:latin typeface="Arial"/>
                <a:cs typeface="Arial"/>
              </a:rPr>
              <a:t> </a:t>
            </a:r>
            <a:r>
              <a:rPr sz="3200" b="1" spc="0" dirty="0" smtClean="0">
                <a:latin typeface="Arial"/>
                <a:cs typeface="Arial"/>
              </a:rPr>
              <a:t>di</a:t>
            </a:r>
            <a:r>
              <a:rPr sz="3200" b="1" spc="-9" dirty="0" smtClean="0">
                <a:latin typeface="Arial"/>
                <a:cs typeface="Arial"/>
              </a:rPr>
              <a:t> </a:t>
            </a:r>
            <a:r>
              <a:rPr sz="3200" b="1" spc="0" dirty="0" smtClean="0">
                <a:latin typeface="Arial"/>
                <a:cs typeface="Arial"/>
              </a:rPr>
              <a:t>Perguruan</a:t>
            </a:r>
            <a:r>
              <a:rPr sz="3200" b="1" spc="-19" dirty="0" smtClean="0">
                <a:latin typeface="Arial"/>
                <a:cs typeface="Arial"/>
              </a:rPr>
              <a:t> </a:t>
            </a:r>
            <a:r>
              <a:rPr sz="3200" b="1" spc="-54" dirty="0" smtClean="0">
                <a:latin typeface="Arial"/>
                <a:cs typeface="Arial"/>
              </a:rPr>
              <a:t>T</a:t>
            </a:r>
            <a:r>
              <a:rPr sz="3200" b="1" spc="0" dirty="0" smtClean="0">
                <a:latin typeface="Arial"/>
                <a:cs typeface="Arial"/>
              </a:rPr>
              <a:t>inggi</a:t>
            </a:r>
            <a:endParaRPr sz="32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12610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-20320" y="1224316"/>
            <a:ext cx="12201371" cy="50415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1366097" y="656586"/>
            <a:ext cx="9543545" cy="4321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75"/>
              </a:lnSpc>
              <a:spcBef>
                <a:spcPts val="168"/>
              </a:spcBef>
            </a:pPr>
            <a:r>
              <a:rPr sz="3200" b="1" spc="0" dirty="0" smtClean="0">
                <a:latin typeface="Arial"/>
                <a:cs typeface="Arial"/>
              </a:rPr>
              <a:t>T</a:t>
            </a:r>
            <a:r>
              <a:rPr sz="3200" b="1" spc="-234" dirty="0" smtClean="0">
                <a:latin typeface="Arial"/>
                <a:cs typeface="Arial"/>
              </a:rPr>
              <a:t>P</a:t>
            </a:r>
            <a:r>
              <a:rPr sz="3200" b="1" spc="0" dirty="0" smtClean="0">
                <a:latin typeface="Arial"/>
                <a:cs typeface="Arial"/>
              </a:rPr>
              <a:t>A</a:t>
            </a:r>
            <a:r>
              <a:rPr sz="3200" b="1" spc="14" dirty="0" smtClean="0">
                <a:latin typeface="Arial"/>
                <a:cs typeface="Arial"/>
              </a:rPr>
              <a:t>C</a:t>
            </a:r>
            <a:r>
              <a:rPr sz="3200" b="1" spc="0" dirty="0" smtClean="0">
                <a:latin typeface="Arial"/>
                <a:cs typeface="Arial"/>
              </a:rPr>
              <a:t>K:</a:t>
            </a:r>
            <a:r>
              <a:rPr sz="3200" b="1" spc="-19" dirty="0" smtClean="0">
                <a:latin typeface="Arial"/>
                <a:cs typeface="Arial"/>
              </a:rPr>
              <a:t> </a:t>
            </a:r>
            <a:r>
              <a:rPr sz="3200" b="1" spc="0" dirty="0" smtClean="0">
                <a:latin typeface="Arial"/>
                <a:cs typeface="Arial"/>
              </a:rPr>
              <a:t>Strategi</a:t>
            </a:r>
            <a:r>
              <a:rPr sz="3200" b="1" spc="-24" dirty="0" smtClean="0">
                <a:latin typeface="Arial"/>
                <a:cs typeface="Arial"/>
              </a:rPr>
              <a:t> </a:t>
            </a:r>
            <a:r>
              <a:rPr sz="3200" b="1" spc="0" dirty="0" smtClean="0">
                <a:latin typeface="Arial"/>
                <a:cs typeface="Arial"/>
              </a:rPr>
              <a:t>di Perg</a:t>
            </a:r>
            <a:r>
              <a:rPr sz="3200" b="1" spc="9" dirty="0" smtClean="0">
                <a:latin typeface="Arial"/>
                <a:cs typeface="Arial"/>
              </a:rPr>
              <a:t>u</a:t>
            </a:r>
            <a:r>
              <a:rPr sz="3200" b="1" spc="0" dirty="0" smtClean="0">
                <a:latin typeface="Arial"/>
                <a:cs typeface="Arial"/>
              </a:rPr>
              <a:t>ruan</a:t>
            </a:r>
            <a:r>
              <a:rPr sz="3200" b="1" spc="-44" dirty="0" smtClean="0">
                <a:latin typeface="Arial"/>
                <a:cs typeface="Arial"/>
              </a:rPr>
              <a:t> </a:t>
            </a:r>
            <a:r>
              <a:rPr sz="3200" b="1" spc="-59" dirty="0" smtClean="0">
                <a:latin typeface="Arial"/>
                <a:cs typeface="Arial"/>
              </a:rPr>
              <a:t>T</a:t>
            </a:r>
            <a:r>
              <a:rPr sz="3200" b="1" spc="-9" dirty="0" smtClean="0">
                <a:latin typeface="Arial"/>
                <a:cs typeface="Arial"/>
              </a:rPr>
              <a:t>i</a:t>
            </a:r>
            <a:r>
              <a:rPr sz="3200" b="1" spc="0" dirty="0" smtClean="0">
                <a:latin typeface="Arial"/>
                <a:cs typeface="Arial"/>
              </a:rPr>
              <a:t>ng</a:t>
            </a:r>
            <a:r>
              <a:rPr sz="3200" b="1" spc="4" dirty="0" smtClean="0">
                <a:latin typeface="Arial"/>
                <a:cs typeface="Arial"/>
              </a:rPr>
              <a:t>g</a:t>
            </a:r>
            <a:r>
              <a:rPr sz="3200" b="1" spc="0" dirty="0" smtClean="0">
                <a:latin typeface="Arial"/>
                <a:cs typeface="Arial"/>
              </a:rPr>
              <a:t>i</a:t>
            </a:r>
            <a:endParaRPr sz="32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57141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534132"/>
            <a:ext cx="12178645" cy="47673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1366097" y="656586"/>
            <a:ext cx="9543545" cy="4321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75"/>
              </a:lnSpc>
              <a:spcBef>
                <a:spcPts val="168"/>
              </a:spcBef>
            </a:pPr>
            <a:r>
              <a:rPr sz="3200" b="1" spc="0" dirty="0" smtClean="0">
                <a:latin typeface="Arial"/>
                <a:cs typeface="Arial"/>
              </a:rPr>
              <a:t>T</a:t>
            </a:r>
            <a:r>
              <a:rPr sz="3200" b="1" spc="-234" dirty="0" smtClean="0">
                <a:latin typeface="Arial"/>
                <a:cs typeface="Arial"/>
              </a:rPr>
              <a:t>P</a:t>
            </a:r>
            <a:r>
              <a:rPr sz="3200" b="1" spc="0" dirty="0" smtClean="0">
                <a:latin typeface="Arial"/>
                <a:cs typeface="Arial"/>
              </a:rPr>
              <a:t>A</a:t>
            </a:r>
            <a:r>
              <a:rPr sz="3200" b="1" spc="14" dirty="0" smtClean="0">
                <a:latin typeface="Arial"/>
                <a:cs typeface="Arial"/>
              </a:rPr>
              <a:t>C</a:t>
            </a:r>
            <a:r>
              <a:rPr sz="3200" b="1" spc="0" dirty="0" smtClean="0">
                <a:latin typeface="Arial"/>
                <a:cs typeface="Arial"/>
              </a:rPr>
              <a:t>K:</a:t>
            </a:r>
            <a:r>
              <a:rPr sz="3200" b="1" spc="-19" dirty="0" smtClean="0">
                <a:latin typeface="Arial"/>
                <a:cs typeface="Arial"/>
              </a:rPr>
              <a:t> </a:t>
            </a:r>
            <a:r>
              <a:rPr sz="3200" b="1" spc="0" dirty="0" smtClean="0">
                <a:latin typeface="Arial"/>
                <a:cs typeface="Arial"/>
              </a:rPr>
              <a:t>Strategi</a:t>
            </a:r>
            <a:r>
              <a:rPr sz="3200" b="1" spc="-24" dirty="0" smtClean="0">
                <a:latin typeface="Arial"/>
                <a:cs typeface="Arial"/>
              </a:rPr>
              <a:t> </a:t>
            </a:r>
            <a:r>
              <a:rPr sz="3200" b="1" spc="0" dirty="0" smtClean="0">
                <a:latin typeface="Arial"/>
                <a:cs typeface="Arial"/>
              </a:rPr>
              <a:t>di Perg</a:t>
            </a:r>
            <a:r>
              <a:rPr sz="3200" b="1" spc="9" dirty="0" smtClean="0">
                <a:latin typeface="Arial"/>
                <a:cs typeface="Arial"/>
              </a:rPr>
              <a:t>u</a:t>
            </a:r>
            <a:r>
              <a:rPr sz="3200" b="1" spc="0" dirty="0" smtClean="0">
                <a:latin typeface="Arial"/>
                <a:cs typeface="Arial"/>
              </a:rPr>
              <a:t>ruan</a:t>
            </a:r>
            <a:r>
              <a:rPr sz="3200" b="1" spc="-44" dirty="0" smtClean="0">
                <a:latin typeface="Arial"/>
                <a:cs typeface="Arial"/>
              </a:rPr>
              <a:t> </a:t>
            </a:r>
            <a:r>
              <a:rPr sz="3200" b="1" spc="-59" dirty="0" smtClean="0">
                <a:latin typeface="Arial"/>
                <a:cs typeface="Arial"/>
              </a:rPr>
              <a:t>T</a:t>
            </a:r>
            <a:r>
              <a:rPr sz="3200" b="1" spc="-9" dirty="0" smtClean="0">
                <a:latin typeface="Arial"/>
                <a:cs typeface="Arial"/>
              </a:rPr>
              <a:t>i</a:t>
            </a:r>
            <a:r>
              <a:rPr sz="3200" b="1" spc="0" dirty="0" smtClean="0">
                <a:latin typeface="Arial"/>
                <a:cs typeface="Arial"/>
              </a:rPr>
              <a:t>ng</a:t>
            </a:r>
            <a:r>
              <a:rPr sz="3200" b="1" spc="4" dirty="0" smtClean="0">
                <a:latin typeface="Arial"/>
                <a:cs typeface="Arial"/>
              </a:rPr>
              <a:t>g</a:t>
            </a:r>
            <a:r>
              <a:rPr sz="3200" b="1" spc="0" dirty="0" smtClean="0">
                <a:latin typeface="Arial"/>
                <a:cs typeface="Arial"/>
              </a:rPr>
              <a:t>i</a:t>
            </a:r>
            <a:endParaRPr sz="32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764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381733"/>
            <a:ext cx="12165229" cy="49226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1322070" y="656586"/>
            <a:ext cx="9634985" cy="4321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75"/>
              </a:lnSpc>
              <a:spcBef>
                <a:spcPts val="168"/>
              </a:spcBef>
            </a:pPr>
            <a:r>
              <a:rPr sz="3200" b="1" spc="0" dirty="0" smtClean="0">
                <a:latin typeface="Arial"/>
                <a:cs typeface="Arial"/>
              </a:rPr>
              <a:t>T</a:t>
            </a:r>
            <a:r>
              <a:rPr sz="3200" b="1" spc="-234" dirty="0" smtClean="0">
                <a:latin typeface="Arial"/>
                <a:cs typeface="Arial"/>
              </a:rPr>
              <a:t>P</a:t>
            </a:r>
            <a:r>
              <a:rPr sz="3200" b="1" spc="0" dirty="0" smtClean="0">
                <a:latin typeface="Arial"/>
                <a:cs typeface="Arial"/>
              </a:rPr>
              <a:t>A</a:t>
            </a:r>
            <a:r>
              <a:rPr sz="3200" b="1" spc="14" dirty="0" smtClean="0">
                <a:latin typeface="Arial"/>
                <a:cs typeface="Arial"/>
              </a:rPr>
              <a:t>C</a:t>
            </a:r>
            <a:r>
              <a:rPr sz="3200" b="1" spc="0" dirty="0" smtClean="0">
                <a:latin typeface="Arial"/>
                <a:cs typeface="Arial"/>
              </a:rPr>
              <a:t>K:</a:t>
            </a:r>
            <a:r>
              <a:rPr sz="3200" b="1" spc="-19" dirty="0" smtClean="0">
                <a:latin typeface="Arial"/>
                <a:cs typeface="Arial"/>
              </a:rPr>
              <a:t> </a:t>
            </a:r>
            <a:r>
              <a:rPr sz="3200" b="1" spc="0" dirty="0" smtClean="0">
                <a:latin typeface="Arial"/>
                <a:cs typeface="Arial"/>
              </a:rPr>
              <a:t>Pelua</a:t>
            </a:r>
            <a:r>
              <a:rPr sz="3200" b="1" spc="9" dirty="0" smtClean="0">
                <a:latin typeface="Arial"/>
                <a:cs typeface="Arial"/>
              </a:rPr>
              <a:t>n</a:t>
            </a:r>
            <a:r>
              <a:rPr sz="3200" b="1" spc="0" dirty="0" smtClean="0">
                <a:latin typeface="Arial"/>
                <a:cs typeface="Arial"/>
              </a:rPr>
              <a:t>g</a:t>
            </a:r>
            <a:r>
              <a:rPr sz="3200" b="1" spc="-29" dirty="0" smtClean="0">
                <a:latin typeface="Arial"/>
                <a:cs typeface="Arial"/>
              </a:rPr>
              <a:t> </a:t>
            </a:r>
            <a:r>
              <a:rPr sz="3200" b="1" spc="0" dirty="0" smtClean="0">
                <a:latin typeface="Arial"/>
                <a:cs typeface="Arial"/>
              </a:rPr>
              <a:t>di</a:t>
            </a:r>
            <a:r>
              <a:rPr sz="3200" b="1" spc="-14" dirty="0" smtClean="0">
                <a:latin typeface="Arial"/>
                <a:cs typeface="Arial"/>
              </a:rPr>
              <a:t> </a:t>
            </a:r>
            <a:r>
              <a:rPr sz="3200" b="1" spc="0" dirty="0" smtClean="0">
                <a:latin typeface="Arial"/>
                <a:cs typeface="Arial"/>
              </a:rPr>
              <a:t>Perg</a:t>
            </a:r>
            <a:r>
              <a:rPr sz="3200" b="1" spc="9" dirty="0" smtClean="0">
                <a:latin typeface="Arial"/>
                <a:cs typeface="Arial"/>
              </a:rPr>
              <a:t>u</a:t>
            </a:r>
            <a:r>
              <a:rPr sz="3200" b="1" spc="0" dirty="0" smtClean="0">
                <a:latin typeface="Arial"/>
                <a:cs typeface="Arial"/>
              </a:rPr>
              <a:t>ruan</a:t>
            </a:r>
            <a:r>
              <a:rPr sz="3200" b="1" spc="-25" dirty="0" smtClean="0">
                <a:latin typeface="Arial"/>
                <a:cs typeface="Arial"/>
              </a:rPr>
              <a:t> </a:t>
            </a:r>
            <a:r>
              <a:rPr sz="3200" b="1" spc="-59" dirty="0" smtClean="0">
                <a:latin typeface="Arial"/>
                <a:cs typeface="Arial"/>
              </a:rPr>
              <a:t>T</a:t>
            </a:r>
            <a:r>
              <a:rPr sz="3200" b="1" spc="-9" dirty="0" smtClean="0">
                <a:latin typeface="Arial"/>
                <a:cs typeface="Arial"/>
              </a:rPr>
              <a:t>i</a:t>
            </a:r>
            <a:r>
              <a:rPr sz="3200" b="1" spc="0" dirty="0" smtClean="0">
                <a:latin typeface="Arial"/>
                <a:cs typeface="Arial"/>
              </a:rPr>
              <a:t>ng</a:t>
            </a:r>
            <a:r>
              <a:rPr sz="3200" b="1" spc="4" dirty="0" smtClean="0">
                <a:latin typeface="Arial"/>
                <a:cs typeface="Arial"/>
              </a:rPr>
              <a:t>g</a:t>
            </a:r>
            <a:r>
              <a:rPr sz="3200" b="1" spc="0" dirty="0" smtClean="0">
                <a:latin typeface="Arial"/>
                <a:cs typeface="Arial"/>
              </a:rPr>
              <a:t>i</a:t>
            </a:r>
            <a:endParaRPr sz="32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37242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" y="1196426"/>
            <a:ext cx="12168071" cy="51130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1322070" y="656586"/>
            <a:ext cx="9634985" cy="4321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75"/>
              </a:lnSpc>
              <a:spcBef>
                <a:spcPts val="168"/>
              </a:spcBef>
            </a:pPr>
            <a:r>
              <a:rPr sz="3200" b="1" spc="0" dirty="0" smtClean="0">
                <a:latin typeface="Arial"/>
                <a:cs typeface="Arial"/>
              </a:rPr>
              <a:t>T</a:t>
            </a:r>
            <a:r>
              <a:rPr sz="3200" b="1" spc="-234" dirty="0" smtClean="0">
                <a:latin typeface="Arial"/>
                <a:cs typeface="Arial"/>
              </a:rPr>
              <a:t>P</a:t>
            </a:r>
            <a:r>
              <a:rPr sz="3200" b="1" spc="0" dirty="0" smtClean="0">
                <a:latin typeface="Arial"/>
                <a:cs typeface="Arial"/>
              </a:rPr>
              <a:t>A</a:t>
            </a:r>
            <a:r>
              <a:rPr sz="3200" b="1" spc="14" dirty="0" smtClean="0">
                <a:latin typeface="Arial"/>
                <a:cs typeface="Arial"/>
              </a:rPr>
              <a:t>C</a:t>
            </a:r>
            <a:r>
              <a:rPr sz="3200" b="1" spc="0" dirty="0" smtClean="0">
                <a:latin typeface="Arial"/>
                <a:cs typeface="Arial"/>
              </a:rPr>
              <a:t>K:</a:t>
            </a:r>
            <a:r>
              <a:rPr sz="3200" b="1" spc="-19" dirty="0" smtClean="0">
                <a:latin typeface="Arial"/>
                <a:cs typeface="Arial"/>
              </a:rPr>
              <a:t> </a:t>
            </a:r>
            <a:r>
              <a:rPr sz="3200" b="1" spc="0" dirty="0" smtClean="0">
                <a:latin typeface="Arial"/>
                <a:cs typeface="Arial"/>
              </a:rPr>
              <a:t>Pelua</a:t>
            </a:r>
            <a:r>
              <a:rPr sz="3200" b="1" spc="9" dirty="0" smtClean="0">
                <a:latin typeface="Arial"/>
                <a:cs typeface="Arial"/>
              </a:rPr>
              <a:t>n</a:t>
            </a:r>
            <a:r>
              <a:rPr sz="3200" b="1" spc="0" dirty="0" smtClean="0">
                <a:latin typeface="Arial"/>
                <a:cs typeface="Arial"/>
              </a:rPr>
              <a:t>g</a:t>
            </a:r>
            <a:r>
              <a:rPr sz="3200" b="1" spc="-29" dirty="0" smtClean="0">
                <a:latin typeface="Arial"/>
                <a:cs typeface="Arial"/>
              </a:rPr>
              <a:t> </a:t>
            </a:r>
            <a:r>
              <a:rPr sz="3200" b="1" spc="0" dirty="0" smtClean="0">
                <a:latin typeface="Arial"/>
                <a:cs typeface="Arial"/>
              </a:rPr>
              <a:t>di</a:t>
            </a:r>
            <a:r>
              <a:rPr sz="3200" b="1" spc="-14" dirty="0" smtClean="0">
                <a:latin typeface="Arial"/>
                <a:cs typeface="Arial"/>
              </a:rPr>
              <a:t> </a:t>
            </a:r>
            <a:r>
              <a:rPr sz="3200" b="1" spc="0" dirty="0" smtClean="0">
                <a:latin typeface="Arial"/>
                <a:cs typeface="Arial"/>
              </a:rPr>
              <a:t>Perg</a:t>
            </a:r>
            <a:r>
              <a:rPr sz="3200" b="1" spc="9" dirty="0" smtClean="0">
                <a:latin typeface="Arial"/>
                <a:cs typeface="Arial"/>
              </a:rPr>
              <a:t>u</a:t>
            </a:r>
            <a:r>
              <a:rPr sz="3200" b="1" spc="0" dirty="0" smtClean="0">
                <a:latin typeface="Arial"/>
                <a:cs typeface="Arial"/>
              </a:rPr>
              <a:t>ruan</a:t>
            </a:r>
            <a:r>
              <a:rPr sz="3200" b="1" spc="-25" dirty="0" smtClean="0">
                <a:latin typeface="Arial"/>
                <a:cs typeface="Arial"/>
              </a:rPr>
              <a:t> </a:t>
            </a:r>
            <a:r>
              <a:rPr sz="3200" b="1" spc="-59" dirty="0" smtClean="0">
                <a:latin typeface="Arial"/>
                <a:cs typeface="Arial"/>
              </a:rPr>
              <a:t>T</a:t>
            </a:r>
            <a:r>
              <a:rPr sz="3200" b="1" spc="-9" dirty="0" smtClean="0">
                <a:latin typeface="Arial"/>
                <a:cs typeface="Arial"/>
              </a:rPr>
              <a:t>i</a:t>
            </a:r>
            <a:r>
              <a:rPr sz="3200" b="1" spc="0" dirty="0" smtClean="0">
                <a:latin typeface="Arial"/>
                <a:cs typeface="Arial"/>
              </a:rPr>
              <a:t>ng</a:t>
            </a:r>
            <a:r>
              <a:rPr sz="3200" b="1" spc="4" dirty="0" smtClean="0">
                <a:latin typeface="Arial"/>
                <a:cs typeface="Arial"/>
              </a:rPr>
              <a:t>g</a:t>
            </a:r>
            <a:r>
              <a:rPr sz="3200" b="1" spc="0" dirty="0" smtClean="0">
                <a:latin typeface="Arial"/>
                <a:cs typeface="Arial"/>
              </a:rPr>
              <a:t>i</a:t>
            </a:r>
            <a:endParaRPr sz="32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38624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774" y="1125256"/>
            <a:ext cx="12154047" cy="52702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1322070" y="656586"/>
            <a:ext cx="9634985" cy="4321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75"/>
              </a:lnSpc>
              <a:spcBef>
                <a:spcPts val="168"/>
              </a:spcBef>
            </a:pPr>
            <a:r>
              <a:rPr sz="3200" b="1" spc="0" dirty="0" smtClean="0">
                <a:latin typeface="Arial"/>
                <a:cs typeface="Arial"/>
              </a:rPr>
              <a:t>T</a:t>
            </a:r>
            <a:r>
              <a:rPr sz="3200" b="1" spc="-234" dirty="0" smtClean="0">
                <a:latin typeface="Arial"/>
                <a:cs typeface="Arial"/>
              </a:rPr>
              <a:t>P</a:t>
            </a:r>
            <a:r>
              <a:rPr sz="3200" b="1" spc="0" dirty="0" smtClean="0">
                <a:latin typeface="Arial"/>
                <a:cs typeface="Arial"/>
              </a:rPr>
              <a:t>A</a:t>
            </a:r>
            <a:r>
              <a:rPr sz="3200" b="1" spc="14" dirty="0" smtClean="0">
                <a:latin typeface="Arial"/>
                <a:cs typeface="Arial"/>
              </a:rPr>
              <a:t>C</a:t>
            </a:r>
            <a:r>
              <a:rPr sz="3200" b="1" spc="0" dirty="0" smtClean="0">
                <a:latin typeface="Arial"/>
                <a:cs typeface="Arial"/>
              </a:rPr>
              <a:t>K:</a:t>
            </a:r>
            <a:r>
              <a:rPr sz="3200" b="1" spc="-19" dirty="0" smtClean="0">
                <a:latin typeface="Arial"/>
                <a:cs typeface="Arial"/>
              </a:rPr>
              <a:t> </a:t>
            </a:r>
            <a:r>
              <a:rPr sz="3200" b="1" spc="0" dirty="0" smtClean="0">
                <a:latin typeface="Arial"/>
                <a:cs typeface="Arial"/>
              </a:rPr>
              <a:t>Pelua</a:t>
            </a:r>
            <a:r>
              <a:rPr sz="3200" b="1" spc="9" dirty="0" smtClean="0">
                <a:latin typeface="Arial"/>
                <a:cs typeface="Arial"/>
              </a:rPr>
              <a:t>n</a:t>
            </a:r>
            <a:r>
              <a:rPr sz="3200" b="1" spc="0" dirty="0" smtClean="0">
                <a:latin typeface="Arial"/>
                <a:cs typeface="Arial"/>
              </a:rPr>
              <a:t>g</a:t>
            </a:r>
            <a:r>
              <a:rPr sz="3200" b="1" spc="-29" dirty="0" smtClean="0">
                <a:latin typeface="Arial"/>
                <a:cs typeface="Arial"/>
              </a:rPr>
              <a:t> </a:t>
            </a:r>
            <a:r>
              <a:rPr sz="3200" b="1" spc="0" dirty="0" smtClean="0">
                <a:latin typeface="Arial"/>
                <a:cs typeface="Arial"/>
              </a:rPr>
              <a:t>di</a:t>
            </a:r>
            <a:r>
              <a:rPr sz="3200" b="1" spc="-14" dirty="0" smtClean="0">
                <a:latin typeface="Arial"/>
                <a:cs typeface="Arial"/>
              </a:rPr>
              <a:t> </a:t>
            </a:r>
            <a:r>
              <a:rPr sz="3200" b="1" spc="0" dirty="0" smtClean="0">
                <a:latin typeface="Arial"/>
                <a:cs typeface="Arial"/>
              </a:rPr>
              <a:t>Perg</a:t>
            </a:r>
            <a:r>
              <a:rPr sz="3200" b="1" spc="9" dirty="0" smtClean="0">
                <a:latin typeface="Arial"/>
                <a:cs typeface="Arial"/>
              </a:rPr>
              <a:t>u</a:t>
            </a:r>
            <a:r>
              <a:rPr sz="3200" b="1" spc="0" dirty="0" smtClean="0">
                <a:latin typeface="Arial"/>
                <a:cs typeface="Arial"/>
              </a:rPr>
              <a:t>ruan</a:t>
            </a:r>
            <a:r>
              <a:rPr sz="3200" b="1" spc="-25" dirty="0" smtClean="0">
                <a:latin typeface="Arial"/>
                <a:cs typeface="Arial"/>
              </a:rPr>
              <a:t> </a:t>
            </a:r>
            <a:r>
              <a:rPr sz="3200" b="1" spc="-59" dirty="0" smtClean="0">
                <a:latin typeface="Arial"/>
                <a:cs typeface="Arial"/>
              </a:rPr>
              <a:t>T</a:t>
            </a:r>
            <a:r>
              <a:rPr sz="3200" b="1" spc="-9" dirty="0" smtClean="0">
                <a:latin typeface="Arial"/>
                <a:cs typeface="Arial"/>
              </a:rPr>
              <a:t>i</a:t>
            </a:r>
            <a:r>
              <a:rPr sz="3200" b="1" spc="0" dirty="0" smtClean="0">
                <a:latin typeface="Arial"/>
                <a:cs typeface="Arial"/>
              </a:rPr>
              <a:t>ng</a:t>
            </a:r>
            <a:r>
              <a:rPr sz="3200" b="1" spc="4" dirty="0" smtClean="0">
                <a:latin typeface="Arial"/>
                <a:cs typeface="Arial"/>
              </a:rPr>
              <a:t>g</a:t>
            </a:r>
            <a:r>
              <a:rPr sz="3200" b="1" spc="0" dirty="0" smtClean="0">
                <a:latin typeface="Arial"/>
                <a:cs typeface="Arial"/>
              </a:rPr>
              <a:t>i</a:t>
            </a:r>
            <a:endParaRPr sz="32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4198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287780"/>
            <a:ext cx="12192000" cy="53898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1322070" y="656586"/>
            <a:ext cx="9634985" cy="4321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75"/>
              </a:lnSpc>
              <a:spcBef>
                <a:spcPts val="168"/>
              </a:spcBef>
            </a:pPr>
            <a:r>
              <a:rPr sz="3200" b="1" spc="0" dirty="0" smtClean="0">
                <a:latin typeface="Arial"/>
                <a:cs typeface="Arial"/>
              </a:rPr>
              <a:t>T</a:t>
            </a:r>
            <a:r>
              <a:rPr sz="3200" b="1" spc="-234" dirty="0" smtClean="0">
                <a:latin typeface="Arial"/>
                <a:cs typeface="Arial"/>
              </a:rPr>
              <a:t>P</a:t>
            </a:r>
            <a:r>
              <a:rPr sz="3200" b="1" spc="0" dirty="0" smtClean="0">
                <a:latin typeface="Arial"/>
                <a:cs typeface="Arial"/>
              </a:rPr>
              <a:t>A</a:t>
            </a:r>
            <a:r>
              <a:rPr sz="3200" b="1" spc="14" dirty="0" smtClean="0">
                <a:latin typeface="Arial"/>
                <a:cs typeface="Arial"/>
              </a:rPr>
              <a:t>C</a:t>
            </a:r>
            <a:r>
              <a:rPr sz="3200" b="1" spc="0" dirty="0" smtClean="0">
                <a:latin typeface="Arial"/>
                <a:cs typeface="Arial"/>
              </a:rPr>
              <a:t>K:</a:t>
            </a:r>
            <a:r>
              <a:rPr sz="3200" b="1" spc="-19" dirty="0" smtClean="0">
                <a:latin typeface="Arial"/>
                <a:cs typeface="Arial"/>
              </a:rPr>
              <a:t> </a:t>
            </a:r>
            <a:r>
              <a:rPr sz="3200" b="1" spc="0" dirty="0" smtClean="0">
                <a:latin typeface="Arial"/>
                <a:cs typeface="Arial"/>
              </a:rPr>
              <a:t>Pelua</a:t>
            </a:r>
            <a:r>
              <a:rPr sz="3200" b="1" spc="9" dirty="0" smtClean="0">
                <a:latin typeface="Arial"/>
                <a:cs typeface="Arial"/>
              </a:rPr>
              <a:t>n</a:t>
            </a:r>
            <a:r>
              <a:rPr sz="3200" b="1" spc="0" dirty="0" smtClean="0">
                <a:latin typeface="Arial"/>
                <a:cs typeface="Arial"/>
              </a:rPr>
              <a:t>g</a:t>
            </a:r>
            <a:r>
              <a:rPr sz="3200" b="1" spc="-29" dirty="0" smtClean="0">
                <a:latin typeface="Arial"/>
                <a:cs typeface="Arial"/>
              </a:rPr>
              <a:t> </a:t>
            </a:r>
            <a:r>
              <a:rPr sz="3200" b="1" spc="0" dirty="0" smtClean="0">
                <a:latin typeface="Arial"/>
                <a:cs typeface="Arial"/>
              </a:rPr>
              <a:t>di</a:t>
            </a:r>
            <a:r>
              <a:rPr sz="3200" b="1" spc="-14" dirty="0" smtClean="0">
                <a:latin typeface="Arial"/>
                <a:cs typeface="Arial"/>
              </a:rPr>
              <a:t> </a:t>
            </a:r>
            <a:r>
              <a:rPr sz="3200" b="1" spc="0" dirty="0" smtClean="0">
                <a:latin typeface="Arial"/>
                <a:cs typeface="Arial"/>
              </a:rPr>
              <a:t>Perg</a:t>
            </a:r>
            <a:r>
              <a:rPr sz="3200" b="1" spc="9" dirty="0" smtClean="0">
                <a:latin typeface="Arial"/>
                <a:cs typeface="Arial"/>
              </a:rPr>
              <a:t>u</a:t>
            </a:r>
            <a:r>
              <a:rPr sz="3200" b="1" spc="0" dirty="0" smtClean="0">
                <a:latin typeface="Arial"/>
                <a:cs typeface="Arial"/>
              </a:rPr>
              <a:t>ruan</a:t>
            </a:r>
            <a:r>
              <a:rPr sz="3200" b="1" spc="-25" dirty="0" smtClean="0">
                <a:latin typeface="Arial"/>
                <a:cs typeface="Arial"/>
              </a:rPr>
              <a:t> </a:t>
            </a:r>
            <a:r>
              <a:rPr sz="3200" b="1" spc="-59" dirty="0" smtClean="0">
                <a:latin typeface="Arial"/>
                <a:cs typeface="Arial"/>
              </a:rPr>
              <a:t>T</a:t>
            </a:r>
            <a:r>
              <a:rPr sz="3200" b="1" spc="-9" dirty="0" smtClean="0">
                <a:latin typeface="Arial"/>
                <a:cs typeface="Arial"/>
              </a:rPr>
              <a:t>i</a:t>
            </a:r>
            <a:r>
              <a:rPr sz="3200" b="1" spc="0" dirty="0" smtClean="0">
                <a:latin typeface="Arial"/>
                <a:cs typeface="Arial"/>
              </a:rPr>
              <a:t>ng</a:t>
            </a:r>
            <a:r>
              <a:rPr sz="3200" b="1" spc="4" dirty="0" smtClean="0">
                <a:latin typeface="Arial"/>
                <a:cs typeface="Arial"/>
              </a:rPr>
              <a:t>g</a:t>
            </a:r>
            <a:r>
              <a:rPr sz="3200" b="1" spc="0" dirty="0" smtClean="0">
                <a:latin typeface="Arial"/>
                <a:cs typeface="Arial"/>
              </a:rPr>
              <a:t>i</a:t>
            </a:r>
            <a:endParaRPr sz="32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66697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/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027430" y="656586"/>
            <a:ext cx="10221964" cy="4321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75"/>
              </a:lnSpc>
              <a:spcBef>
                <a:spcPts val="168"/>
              </a:spcBef>
            </a:pPr>
            <a:r>
              <a:rPr sz="3200" b="1" spc="0" dirty="0" smtClean="0">
                <a:latin typeface="Arial"/>
                <a:cs typeface="Arial"/>
              </a:rPr>
              <a:t>T</a:t>
            </a:r>
            <a:r>
              <a:rPr sz="3200" b="1" spc="-234" dirty="0" smtClean="0">
                <a:latin typeface="Arial"/>
                <a:cs typeface="Arial"/>
              </a:rPr>
              <a:t>P</a:t>
            </a:r>
            <a:r>
              <a:rPr sz="3200" b="1" spc="0" dirty="0" smtClean="0">
                <a:latin typeface="Arial"/>
                <a:cs typeface="Arial"/>
              </a:rPr>
              <a:t>A</a:t>
            </a:r>
            <a:r>
              <a:rPr sz="3200" b="1" spc="14" dirty="0" smtClean="0">
                <a:latin typeface="Arial"/>
                <a:cs typeface="Arial"/>
              </a:rPr>
              <a:t>C</a:t>
            </a:r>
            <a:r>
              <a:rPr sz="3200" b="1" spc="0" dirty="0" smtClean="0">
                <a:latin typeface="Arial"/>
                <a:cs typeface="Arial"/>
              </a:rPr>
              <a:t>K:</a:t>
            </a:r>
            <a:r>
              <a:rPr sz="3200" b="1" spc="-19" dirty="0" smtClean="0">
                <a:latin typeface="Arial"/>
                <a:cs typeface="Arial"/>
              </a:rPr>
              <a:t> </a:t>
            </a:r>
            <a:r>
              <a:rPr sz="3200" b="1" spc="-234" dirty="0" smtClean="0">
                <a:latin typeface="Arial"/>
                <a:cs typeface="Arial"/>
              </a:rPr>
              <a:t>T</a:t>
            </a:r>
            <a:r>
              <a:rPr sz="3200" b="1" spc="0" dirty="0" smtClean="0">
                <a:latin typeface="Arial"/>
                <a:cs typeface="Arial"/>
              </a:rPr>
              <a:t>antangan</a:t>
            </a:r>
            <a:r>
              <a:rPr sz="3200" b="1" spc="-54" dirty="0" smtClean="0">
                <a:latin typeface="Arial"/>
                <a:cs typeface="Arial"/>
              </a:rPr>
              <a:t> </a:t>
            </a:r>
            <a:r>
              <a:rPr sz="3200" b="1" spc="0" dirty="0" smtClean="0">
                <a:latin typeface="Arial"/>
                <a:cs typeface="Arial"/>
              </a:rPr>
              <a:t>di</a:t>
            </a:r>
            <a:r>
              <a:rPr sz="3200" b="1" spc="9" dirty="0" smtClean="0">
                <a:latin typeface="Arial"/>
                <a:cs typeface="Arial"/>
              </a:rPr>
              <a:t> </a:t>
            </a:r>
            <a:r>
              <a:rPr sz="3200" b="1" spc="0" dirty="0" smtClean="0">
                <a:latin typeface="Arial"/>
                <a:cs typeface="Arial"/>
              </a:rPr>
              <a:t>Perguruan</a:t>
            </a:r>
            <a:r>
              <a:rPr sz="3200" b="1" spc="-39" dirty="0" smtClean="0">
                <a:latin typeface="Arial"/>
                <a:cs typeface="Arial"/>
              </a:rPr>
              <a:t> </a:t>
            </a:r>
            <a:r>
              <a:rPr sz="3200" b="1" spc="-54" dirty="0" smtClean="0">
                <a:latin typeface="Arial"/>
                <a:cs typeface="Arial"/>
              </a:rPr>
              <a:t>T</a:t>
            </a:r>
            <a:r>
              <a:rPr sz="3200" b="1" spc="0" dirty="0" smtClean="0">
                <a:latin typeface="Arial"/>
                <a:cs typeface="Arial"/>
              </a:rPr>
              <a:t>inggi</a:t>
            </a:r>
            <a:endParaRPr sz="3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40689" y="1657603"/>
            <a:ext cx="304800" cy="431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70"/>
              </a:lnSpc>
              <a:spcBef>
                <a:spcPts val="168"/>
              </a:spcBef>
            </a:pPr>
            <a:r>
              <a:rPr sz="3200" spc="0" dirty="0" smtClean="0">
                <a:latin typeface="Arial"/>
                <a:cs typeface="Arial"/>
              </a:rPr>
              <a:t>•</a:t>
            </a:r>
            <a:endParaRPr sz="32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97889" y="1657603"/>
            <a:ext cx="4839259" cy="431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70"/>
              </a:lnSpc>
              <a:spcBef>
                <a:spcPts val="168"/>
              </a:spcBef>
            </a:pPr>
            <a:r>
              <a:rPr sz="3200" spc="-354" dirty="0" smtClean="0">
                <a:latin typeface="Arial"/>
                <a:cs typeface="Arial"/>
              </a:rPr>
              <a:t>T</a:t>
            </a:r>
            <a:r>
              <a:rPr sz="3200" spc="0" dirty="0" smtClean="0">
                <a:latin typeface="Arial"/>
                <a:cs typeface="Arial"/>
              </a:rPr>
              <a:t>antangan</a:t>
            </a:r>
            <a:r>
              <a:rPr sz="3200" spc="-24" dirty="0" smtClean="0">
                <a:latin typeface="Arial"/>
                <a:cs typeface="Arial"/>
              </a:rPr>
              <a:t> </a:t>
            </a:r>
            <a:r>
              <a:rPr sz="3200" spc="0" dirty="0" smtClean="0">
                <a:latin typeface="Arial"/>
                <a:cs typeface="Arial"/>
              </a:rPr>
              <a:t>Manusia</a:t>
            </a:r>
            <a:endParaRPr sz="32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28183" y="2179875"/>
            <a:ext cx="369824" cy="279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45"/>
              </a:lnSpc>
              <a:spcBef>
                <a:spcPts val="107"/>
              </a:spcBef>
            </a:pPr>
            <a:r>
              <a:rPr sz="2000" spc="9" dirty="0" smtClean="0">
                <a:latin typeface="Arial"/>
                <a:cs typeface="Arial"/>
              </a:rPr>
              <a:t>1.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812206" y="2179876"/>
            <a:ext cx="9424076" cy="131616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45"/>
              </a:lnSpc>
              <a:spcBef>
                <a:spcPts val="107"/>
              </a:spcBef>
            </a:pPr>
            <a:r>
              <a:rPr sz="2000" spc="4" dirty="0" smtClean="0">
                <a:latin typeface="Arial"/>
                <a:cs typeface="Arial"/>
              </a:rPr>
              <a:t>K</a:t>
            </a:r>
            <a:r>
              <a:rPr sz="2000" spc="9" dirty="0" smtClean="0">
                <a:latin typeface="Arial"/>
                <a:cs typeface="Arial"/>
              </a:rPr>
              <a:t>apa</a:t>
            </a:r>
            <a:r>
              <a:rPr sz="2000" spc="0" dirty="0" smtClean="0">
                <a:latin typeface="Arial"/>
                <a:cs typeface="Arial"/>
              </a:rPr>
              <a:t>si</a:t>
            </a:r>
            <a:r>
              <a:rPr sz="2000" spc="4" dirty="0" smtClean="0">
                <a:latin typeface="Arial"/>
                <a:cs typeface="Arial"/>
              </a:rPr>
              <a:t>t</a:t>
            </a:r>
            <a:r>
              <a:rPr sz="2000" spc="9" dirty="0" smtClean="0">
                <a:latin typeface="Arial"/>
                <a:cs typeface="Arial"/>
              </a:rPr>
              <a:t>a</a:t>
            </a:r>
            <a:r>
              <a:rPr sz="2000" spc="0" dirty="0" smtClean="0">
                <a:latin typeface="Arial"/>
                <a:cs typeface="Arial"/>
              </a:rPr>
              <a:t>s</a:t>
            </a:r>
            <a:r>
              <a:rPr sz="2000" spc="-34" dirty="0" smtClean="0">
                <a:latin typeface="Arial"/>
                <a:cs typeface="Arial"/>
              </a:rPr>
              <a:t> </a:t>
            </a:r>
            <a:r>
              <a:rPr sz="2000" spc="0" dirty="0" smtClean="0">
                <a:latin typeface="Arial"/>
                <a:cs typeface="Arial"/>
              </a:rPr>
              <a:t>Dos</a:t>
            </a:r>
            <a:r>
              <a:rPr sz="2000" spc="9" dirty="0" smtClean="0">
                <a:latin typeface="Arial"/>
                <a:cs typeface="Arial"/>
              </a:rPr>
              <a:t>e</a:t>
            </a:r>
            <a:r>
              <a:rPr sz="2000" spc="0" dirty="0" smtClean="0">
                <a:latin typeface="Arial"/>
                <a:cs typeface="Arial"/>
              </a:rPr>
              <a:t>n </a:t>
            </a:r>
            <a:r>
              <a:rPr sz="2000" spc="4" dirty="0" smtClean="0">
                <a:latin typeface="Arial"/>
                <a:cs typeface="Arial"/>
              </a:rPr>
              <a:t>da</a:t>
            </a:r>
            <a:r>
              <a:rPr sz="2000" spc="0" dirty="0" smtClean="0">
                <a:latin typeface="Arial"/>
                <a:cs typeface="Arial"/>
              </a:rPr>
              <a:t>lam</a:t>
            </a:r>
            <a:r>
              <a:rPr sz="2000" spc="-9" dirty="0" smtClean="0">
                <a:latin typeface="Arial"/>
                <a:cs typeface="Arial"/>
              </a:rPr>
              <a:t> </a:t>
            </a:r>
            <a:r>
              <a:rPr sz="2000" spc="9" dirty="0" smtClean="0">
                <a:latin typeface="Arial"/>
                <a:cs typeface="Arial"/>
              </a:rPr>
              <a:t>m</a:t>
            </a:r>
            <a:r>
              <a:rPr sz="2000" spc="4" dirty="0" smtClean="0">
                <a:latin typeface="Arial"/>
                <a:cs typeface="Arial"/>
              </a:rPr>
              <a:t>e</a:t>
            </a:r>
            <a:r>
              <a:rPr sz="2000" spc="9" dirty="0" smtClean="0">
                <a:latin typeface="Arial"/>
                <a:cs typeface="Arial"/>
              </a:rPr>
              <a:t>m</a:t>
            </a:r>
            <a:r>
              <a:rPr sz="2000" spc="4" dirty="0" smtClean="0">
                <a:latin typeface="Arial"/>
                <a:cs typeface="Arial"/>
              </a:rPr>
              <a:t>aha</a:t>
            </a:r>
            <a:r>
              <a:rPr sz="2000" spc="0" dirty="0" smtClean="0">
                <a:latin typeface="Arial"/>
                <a:cs typeface="Arial"/>
              </a:rPr>
              <a:t>mi</a:t>
            </a:r>
            <a:r>
              <a:rPr sz="2000" spc="-49" dirty="0" smtClean="0">
                <a:latin typeface="Arial"/>
                <a:cs typeface="Arial"/>
              </a:rPr>
              <a:t> </a:t>
            </a:r>
            <a:r>
              <a:rPr sz="2000" spc="4" dirty="0" smtClean="0">
                <a:latin typeface="Arial"/>
                <a:cs typeface="Arial"/>
              </a:rPr>
              <a:t>pa</a:t>
            </a:r>
            <a:r>
              <a:rPr sz="2000" spc="0" dirty="0" smtClean="0">
                <a:latin typeface="Arial"/>
                <a:cs typeface="Arial"/>
              </a:rPr>
              <a:t>ra</a:t>
            </a:r>
            <a:r>
              <a:rPr sz="2000" spc="9" dirty="0" smtClean="0">
                <a:latin typeface="Arial"/>
                <a:cs typeface="Arial"/>
              </a:rPr>
              <a:t>d</a:t>
            </a:r>
            <a:r>
              <a:rPr sz="2000" spc="0" dirty="0" smtClean="0">
                <a:latin typeface="Arial"/>
                <a:cs typeface="Arial"/>
              </a:rPr>
              <a:t>i</a:t>
            </a:r>
            <a:r>
              <a:rPr sz="2000" spc="-14" dirty="0" smtClean="0">
                <a:latin typeface="Arial"/>
                <a:cs typeface="Arial"/>
              </a:rPr>
              <a:t>g</a:t>
            </a:r>
            <a:r>
              <a:rPr sz="2000" spc="9" dirty="0" smtClean="0">
                <a:latin typeface="Arial"/>
                <a:cs typeface="Arial"/>
              </a:rPr>
              <a:t>m</a:t>
            </a:r>
            <a:r>
              <a:rPr sz="2000" spc="0" dirty="0" smtClean="0">
                <a:latin typeface="Arial"/>
                <a:cs typeface="Arial"/>
              </a:rPr>
              <a:t>a</a:t>
            </a:r>
            <a:r>
              <a:rPr sz="2000" spc="-14" dirty="0" smtClean="0">
                <a:latin typeface="Arial"/>
                <a:cs typeface="Arial"/>
              </a:rPr>
              <a:t> </a:t>
            </a:r>
            <a:r>
              <a:rPr sz="2000" spc="9" dirty="0" smtClean="0">
                <a:latin typeface="Arial"/>
                <a:cs typeface="Arial"/>
              </a:rPr>
              <a:t>aba</a:t>
            </a:r>
            <a:r>
              <a:rPr sz="2000" spc="0" dirty="0" smtClean="0">
                <a:latin typeface="Arial"/>
                <a:cs typeface="Arial"/>
              </a:rPr>
              <a:t>d</a:t>
            </a:r>
            <a:r>
              <a:rPr sz="2000" spc="-24" dirty="0" smtClean="0">
                <a:latin typeface="Arial"/>
                <a:cs typeface="Arial"/>
              </a:rPr>
              <a:t> </a:t>
            </a:r>
            <a:r>
              <a:rPr sz="2000" spc="0" dirty="0" smtClean="0">
                <a:latin typeface="Arial"/>
                <a:cs typeface="Arial"/>
              </a:rPr>
              <a:t>t</a:t>
            </a:r>
            <a:r>
              <a:rPr sz="2000" spc="9" dirty="0" smtClean="0">
                <a:latin typeface="Arial"/>
                <a:cs typeface="Arial"/>
              </a:rPr>
              <a:t>e</a:t>
            </a:r>
            <a:r>
              <a:rPr sz="2000" spc="0" dirty="0" smtClean="0">
                <a:latin typeface="Arial"/>
                <a:cs typeface="Arial"/>
              </a:rPr>
              <a:t>k</a:t>
            </a:r>
            <a:r>
              <a:rPr sz="2000" spc="4" dirty="0" smtClean="0">
                <a:latin typeface="Arial"/>
                <a:cs typeface="Arial"/>
              </a:rPr>
              <a:t>no</a:t>
            </a:r>
            <a:r>
              <a:rPr sz="2000" spc="0" dirty="0" smtClean="0">
                <a:latin typeface="Arial"/>
                <a:cs typeface="Arial"/>
              </a:rPr>
              <a:t>lo</a:t>
            </a:r>
            <a:r>
              <a:rPr sz="2000" spc="-9" dirty="0" smtClean="0">
                <a:latin typeface="Arial"/>
                <a:cs typeface="Arial"/>
              </a:rPr>
              <a:t>g</a:t>
            </a:r>
            <a:r>
              <a:rPr sz="2000" spc="0" dirty="0" smtClean="0">
                <a:latin typeface="Arial"/>
                <a:cs typeface="Arial"/>
              </a:rPr>
              <a:t>i</a:t>
            </a:r>
            <a:endParaRPr sz="2000">
              <a:latin typeface="Arial"/>
              <a:cs typeface="Arial"/>
            </a:endParaRPr>
          </a:p>
          <a:p>
            <a:pPr marL="12700" marR="38100">
              <a:lnSpc>
                <a:spcPct val="95825"/>
              </a:lnSpc>
            </a:pPr>
            <a:r>
              <a:rPr sz="2000" spc="0" dirty="0" smtClean="0">
                <a:latin typeface="Arial"/>
                <a:cs typeface="Arial"/>
              </a:rPr>
              <a:t>Da</a:t>
            </a:r>
            <a:r>
              <a:rPr sz="2000" spc="9" dirty="0" smtClean="0">
                <a:latin typeface="Arial"/>
                <a:cs typeface="Arial"/>
              </a:rPr>
              <a:t>t</a:t>
            </a:r>
            <a:r>
              <a:rPr sz="2000" spc="0" dirty="0" smtClean="0">
                <a:latin typeface="Arial"/>
                <a:cs typeface="Arial"/>
              </a:rPr>
              <a:t>a</a:t>
            </a:r>
            <a:endParaRPr sz="2000">
              <a:latin typeface="Arial"/>
              <a:cs typeface="Arial"/>
            </a:endParaRPr>
          </a:p>
          <a:p>
            <a:pPr marL="12700" marR="38100">
              <a:lnSpc>
                <a:spcPct val="95825"/>
              </a:lnSpc>
              <a:spcBef>
                <a:spcPts val="582"/>
              </a:spcBef>
            </a:pPr>
            <a:r>
              <a:rPr sz="2000" spc="4" dirty="0" smtClean="0">
                <a:latin typeface="Arial"/>
                <a:cs typeface="Arial"/>
              </a:rPr>
              <a:t>K</a:t>
            </a:r>
            <a:r>
              <a:rPr sz="2000" spc="9" dirty="0" smtClean="0">
                <a:latin typeface="Arial"/>
                <a:cs typeface="Arial"/>
              </a:rPr>
              <a:t>e</a:t>
            </a:r>
            <a:r>
              <a:rPr sz="2000" spc="0" dirty="0" smtClean="0">
                <a:latin typeface="Arial"/>
                <a:cs typeface="Arial"/>
              </a:rPr>
              <a:t>si</a:t>
            </a:r>
            <a:r>
              <a:rPr sz="2000" spc="9" dirty="0" smtClean="0">
                <a:latin typeface="Arial"/>
                <a:cs typeface="Arial"/>
              </a:rPr>
              <a:t>apa</a:t>
            </a:r>
            <a:r>
              <a:rPr sz="2000" spc="0" dirty="0" smtClean="0">
                <a:latin typeface="Arial"/>
                <a:cs typeface="Arial"/>
              </a:rPr>
              <a:t>n</a:t>
            </a:r>
            <a:r>
              <a:rPr sz="2000" spc="-29" dirty="0" smtClean="0">
                <a:latin typeface="Arial"/>
                <a:cs typeface="Arial"/>
              </a:rPr>
              <a:t> </a:t>
            </a:r>
            <a:r>
              <a:rPr sz="2000" spc="4" dirty="0" smtClean="0">
                <a:latin typeface="Arial"/>
                <a:cs typeface="Arial"/>
              </a:rPr>
              <a:t>P</a:t>
            </a:r>
            <a:r>
              <a:rPr sz="2000" spc="0" dirty="0" smtClean="0">
                <a:latin typeface="Arial"/>
                <a:cs typeface="Arial"/>
              </a:rPr>
              <a:t>i</a:t>
            </a:r>
            <a:r>
              <a:rPr sz="2000" spc="14" dirty="0" smtClean="0">
                <a:latin typeface="Arial"/>
                <a:cs typeface="Arial"/>
              </a:rPr>
              <a:t>m</a:t>
            </a:r>
            <a:r>
              <a:rPr sz="2000" spc="9" dirty="0" smtClean="0">
                <a:latin typeface="Arial"/>
                <a:cs typeface="Arial"/>
              </a:rPr>
              <a:t>p</a:t>
            </a:r>
            <a:r>
              <a:rPr sz="2000" spc="0" dirty="0" smtClean="0">
                <a:latin typeface="Arial"/>
                <a:cs typeface="Arial"/>
              </a:rPr>
              <a:t>i</a:t>
            </a:r>
            <a:r>
              <a:rPr sz="2000" spc="4" dirty="0" smtClean="0">
                <a:latin typeface="Arial"/>
                <a:cs typeface="Arial"/>
              </a:rPr>
              <a:t>n</a:t>
            </a:r>
            <a:r>
              <a:rPr sz="2000" spc="9" dirty="0" smtClean="0">
                <a:latin typeface="Arial"/>
                <a:cs typeface="Arial"/>
              </a:rPr>
              <a:t>a</a:t>
            </a:r>
            <a:r>
              <a:rPr sz="2000" spc="0" dirty="0" smtClean="0">
                <a:latin typeface="Arial"/>
                <a:cs typeface="Arial"/>
              </a:rPr>
              <a:t>n</a:t>
            </a:r>
            <a:r>
              <a:rPr sz="2000" spc="-29" dirty="0" smtClean="0">
                <a:latin typeface="Arial"/>
                <a:cs typeface="Arial"/>
              </a:rPr>
              <a:t> </a:t>
            </a:r>
            <a:r>
              <a:rPr sz="2000" spc="4" dirty="0" smtClean="0">
                <a:latin typeface="Arial"/>
                <a:cs typeface="Arial"/>
              </a:rPr>
              <a:t>P</a:t>
            </a:r>
            <a:r>
              <a:rPr sz="2000" spc="0" dirty="0" smtClean="0">
                <a:latin typeface="Arial"/>
                <a:cs typeface="Arial"/>
              </a:rPr>
              <a:t>T</a:t>
            </a:r>
            <a:r>
              <a:rPr sz="2000" spc="-34" dirty="0" smtClean="0">
                <a:latin typeface="Arial"/>
                <a:cs typeface="Arial"/>
              </a:rPr>
              <a:t> </a:t>
            </a:r>
            <a:r>
              <a:rPr sz="2000" spc="4" dirty="0" smtClean="0">
                <a:latin typeface="Arial"/>
                <a:cs typeface="Arial"/>
              </a:rPr>
              <a:t>da</a:t>
            </a:r>
            <a:r>
              <a:rPr sz="2000" spc="0" dirty="0" smtClean="0">
                <a:latin typeface="Arial"/>
                <a:cs typeface="Arial"/>
              </a:rPr>
              <a:t>lam</a:t>
            </a:r>
            <a:r>
              <a:rPr sz="2000" spc="-9" dirty="0" smtClean="0">
                <a:latin typeface="Arial"/>
                <a:cs typeface="Arial"/>
              </a:rPr>
              <a:t> </a:t>
            </a:r>
            <a:r>
              <a:rPr sz="2000" spc="9" dirty="0" smtClean="0">
                <a:latin typeface="Arial"/>
                <a:cs typeface="Arial"/>
              </a:rPr>
              <a:t>m</a:t>
            </a:r>
            <a:r>
              <a:rPr sz="2000" spc="4" dirty="0" smtClean="0">
                <a:latin typeface="Arial"/>
                <a:cs typeface="Arial"/>
              </a:rPr>
              <a:t>en</a:t>
            </a:r>
            <a:r>
              <a:rPr sz="2000" spc="-9" dirty="0" smtClean="0">
                <a:latin typeface="Arial"/>
                <a:cs typeface="Arial"/>
              </a:rPr>
              <a:t>g</a:t>
            </a:r>
            <a:r>
              <a:rPr sz="2000" spc="4" dirty="0" smtClean="0">
                <a:latin typeface="Arial"/>
                <a:cs typeface="Arial"/>
              </a:rPr>
              <a:t>hadap</a:t>
            </a:r>
            <a:r>
              <a:rPr sz="2000" spc="0" dirty="0" smtClean="0">
                <a:latin typeface="Arial"/>
                <a:cs typeface="Arial"/>
              </a:rPr>
              <a:t>i</a:t>
            </a:r>
            <a:r>
              <a:rPr sz="2000" spc="-79" dirty="0" smtClean="0">
                <a:latin typeface="Arial"/>
                <a:cs typeface="Arial"/>
              </a:rPr>
              <a:t> </a:t>
            </a:r>
            <a:r>
              <a:rPr sz="2000" spc="-200" dirty="0" smtClean="0">
                <a:latin typeface="Arial"/>
                <a:cs typeface="Arial"/>
              </a:rPr>
              <a:t>T</a:t>
            </a:r>
            <a:r>
              <a:rPr sz="2000" spc="4" dirty="0" smtClean="0">
                <a:latin typeface="Arial"/>
                <a:cs typeface="Arial"/>
              </a:rPr>
              <a:t>e</a:t>
            </a:r>
            <a:r>
              <a:rPr sz="2000" spc="0" dirty="0" smtClean="0">
                <a:latin typeface="Arial"/>
                <a:cs typeface="Arial"/>
              </a:rPr>
              <a:t>k</a:t>
            </a:r>
            <a:r>
              <a:rPr sz="2000" spc="4" dirty="0" smtClean="0">
                <a:latin typeface="Arial"/>
                <a:cs typeface="Arial"/>
              </a:rPr>
              <a:t>no</a:t>
            </a:r>
            <a:r>
              <a:rPr sz="2000" spc="0" dirty="0" smtClean="0">
                <a:latin typeface="Arial"/>
                <a:cs typeface="Arial"/>
              </a:rPr>
              <a:t>lo</a:t>
            </a:r>
            <a:r>
              <a:rPr sz="2000" spc="-9" dirty="0" smtClean="0">
                <a:latin typeface="Arial"/>
                <a:cs typeface="Arial"/>
              </a:rPr>
              <a:t>g</a:t>
            </a:r>
            <a:r>
              <a:rPr sz="2000" spc="0" dirty="0" smtClean="0">
                <a:latin typeface="Arial"/>
                <a:cs typeface="Arial"/>
              </a:rPr>
              <a:t>i</a:t>
            </a:r>
            <a:r>
              <a:rPr sz="2000" spc="-9" dirty="0" smtClean="0">
                <a:latin typeface="Arial"/>
                <a:cs typeface="Arial"/>
              </a:rPr>
              <a:t> </a:t>
            </a:r>
            <a:r>
              <a:rPr sz="2000" spc="0" dirty="0" smtClean="0">
                <a:latin typeface="Arial"/>
                <a:cs typeface="Arial"/>
              </a:rPr>
              <a:t>Da</a:t>
            </a:r>
            <a:r>
              <a:rPr sz="2000" spc="4" dirty="0" smtClean="0">
                <a:latin typeface="Arial"/>
                <a:cs typeface="Arial"/>
              </a:rPr>
              <a:t>t</a:t>
            </a:r>
            <a:r>
              <a:rPr sz="2000" spc="0" dirty="0" smtClean="0">
                <a:latin typeface="Arial"/>
                <a:cs typeface="Arial"/>
              </a:rPr>
              <a:t>a</a:t>
            </a:r>
            <a:endParaRPr sz="2000">
              <a:latin typeface="Arial"/>
              <a:cs typeface="Arial"/>
            </a:endParaRPr>
          </a:p>
          <a:p>
            <a:pPr marL="12700" marR="38100">
              <a:lnSpc>
                <a:spcPct val="95825"/>
              </a:lnSpc>
              <a:spcBef>
                <a:spcPts val="581"/>
              </a:spcBef>
            </a:pPr>
            <a:r>
              <a:rPr sz="2000" spc="4" dirty="0" smtClean="0">
                <a:latin typeface="Arial"/>
                <a:cs typeface="Arial"/>
              </a:rPr>
              <a:t>K</a:t>
            </a:r>
            <a:r>
              <a:rPr sz="2000" spc="9" dirty="0" smtClean="0">
                <a:latin typeface="Arial"/>
                <a:cs typeface="Arial"/>
              </a:rPr>
              <a:t>e</a:t>
            </a:r>
            <a:r>
              <a:rPr sz="2000" spc="0" dirty="0" smtClean="0">
                <a:latin typeface="Arial"/>
                <a:cs typeface="Arial"/>
              </a:rPr>
              <a:t>si</a:t>
            </a:r>
            <a:r>
              <a:rPr sz="2000" spc="4" dirty="0" smtClean="0">
                <a:latin typeface="Arial"/>
                <a:cs typeface="Arial"/>
              </a:rPr>
              <a:t>a</a:t>
            </a:r>
            <a:r>
              <a:rPr sz="2000" spc="9" dirty="0" smtClean="0">
                <a:latin typeface="Arial"/>
                <a:cs typeface="Arial"/>
              </a:rPr>
              <a:t>pa</a:t>
            </a:r>
            <a:r>
              <a:rPr sz="2000" spc="0" dirty="0" smtClean="0">
                <a:latin typeface="Arial"/>
                <a:cs typeface="Arial"/>
              </a:rPr>
              <a:t>n</a:t>
            </a:r>
            <a:r>
              <a:rPr sz="2000" spc="-34" dirty="0" smtClean="0">
                <a:latin typeface="Arial"/>
                <a:cs typeface="Arial"/>
              </a:rPr>
              <a:t> </a:t>
            </a:r>
            <a:r>
              <a:rPr sz="2000" spc="9" dirty="0" smtClean="0">
                <a:latin typeface="Arial"/>
                <a:cs typeface="Arial"/>
              </a:rPr>
              <a:t>da</a:t>
            </a:r>
            <a:r>
              <a:rPr sz="2000" spc="0" dirty="0" smtClean="0">
                <a:latin typeface="Arial"/>
                <a:cs typeface="Arial"/>
              </a:rPr>
              <a:t>n</a:t>
            </a:r>
            <a:r>
              <a:rPr sz="2000" spc="-29" dirty="0" smtClean="0">
                <a:latin typeface="Arial"/>
                <a:cs typeface="Arial"/>
              </a:rPr>
              <a:t> </a:t>
            </a:r>
            <a:r>
              <a:rPr sz="2000" spc="0" dirty="0" smtClean="0">
                <a:latin typeface="Arial"/>
                <a:cs typeface="Arial"/>
              </a:rPr>
              <a:t>ke</a:t>
            </a:r>
            <a:r>
              <a:rPr sz="2000" spc="14" dirty="0" smtClean="0">
                <a:latin typeface="Arial"/>
                <a:cs typeface="Arial"/>
              </a:rPr>
              <a:t>m</a:t>
            </a:r>
            <a:r>
              <a:rPr sz="2000" spc="4" dirty="0" smtClean="0">
                <a:latin typeface="Arial"/>
                <a:cs typeface="Arial"/>
              </a:rPr>
              <a:t>aua</a:t>
            </a:r>
            <a:r>
              <a:rPr sz="2000" spc="0" dirty="0" smtClean="0">
                <a:latin typeface="Arial"/>
                <a:cs typeface="Arial"/>
              </a:rPr>
              <a:t>n</a:t>
            </a:r>
            <a:r>
              <a:rPr sz="2000" spc="-34" dirty="0" smtClean="0">
                <a:latin typeface="Arial"/>
                <a:cs typeface="Arial"/>
              </a:rPr>
              <a:t> </a:t>
            </a:r>
            <a:r>
              <a:rPr sz="2000" spc="-9" dirty="0" smtClean="0">
                <a:latin typeface="Arial"/>
                <a:cs typeface="Arial"/>
              </a:rPr>
              <a:t>M</a:t>
            </a:r>
            <a:r>
              <a:rPr sz="2000" spc="4" dirty="0" smtClean="0">
                <a:latin typeface="Arial"/>
                <a:cs typeface="Arial"/>
              </a:rPr>
              <a:t>aha</a:t>
            </a:r>
            <a:r>
              <a:rPr sz="2000" spc="0" dirty="0" smtClean="0">
                <a:latin typeface="Arial"/>
                <a:cs typeface="Arial"/>
              </a:rPr>
              <a:t>si</a:t>
            </a:r>
            <a:r>
              <a:rPr sz="2000" spc="-9" dirty="0" smtClean="0">
                <a:latin typeface="Arial"/>
                <a:cs typeface="Arial"/>
              </a:rPr>
              <a:t>s</a:t>
            </a:r>
            <a:r>
              <a:rPr sz="2000" spc="-25" dirty="0" smtClean="0">
                <a:latin typeface="Arial"/>
                <a:cs typeface="Arial"/>
              </a:rPr>
              <a:t>w</a:t>
            </a:r>
            <a:r>
              <a:rPr sz="2000" spc="0" dirty="0" smtClean="0">
                <a:latin typeface="Arial"/>
                <a:cs typeface="Arial"/>
              </a:rPr>
              <a:t>a</a:t>
            </a:r>
            <a:r>
              <a:rPr sz="2000" spc="25" dirty="0" smtClean="0">
                <a:latin typeface="Arial"/>
                <a:cs typeface="Arial"/>
              </a:rPr>
              <a:t> </a:t>
            </a:r>
            <a:r>
              <a:rPr sz="2000" spc="4" dirty="0" smtClean="0">
                <a:latin typeface="Arial"/>
                <a:cs typeface="Arial"/>
              </a:rPr>
              <a:t>da</a:t>
            </a:r>
            <a:r>
              <a:rPr sz="2000" spc="0" dirty="0" smtClean="0">
                <a:latin typeface="Arial"/>
                <a:cs typeface="Arial"/>
              </a:rPr>
              <a:t>lam</a:t>
            </a:r>
            <a:r>
              <a:rPr sz="2000" spc="-54" dirty="0" smtClean="0">
                <a:latin typeface="Arial"/>
                <a:cs typeface="Arial"/>
              </a:rPr>
              <a:t> </a:t>
            </a:r>
            <a:r>
              <a:rPr sz="2000" spc="-204" dirty="0" smtClean="0">
                <a:latin typeface="Arial"/>
                <a:cs typeface="Arial"/>
              </a:rPr>
              <a:t>T</a:t>
            </a:r>
            <a:r>
              <a:rPr sz="2000" spc="4" dirty="0" smtClean="0">
                <a:latin typeface="Arial"/>
                <a:cs typeface="Arial"/>
              </a:rPr>
              <a:t>e</a:t>
            </a:r>
            <a:r>
              <a:rPr sz="2000" spc="0" dirty="0" smtClean="0">
                <a:latin typeface="Arial"/>
                <a:cs typeface="Arial"/>
              </a:rPr>
              <a:t>kn</a:t>
            </a:r>
            <a:r>
              <a:rPr sz="2000" spc="9" dirty="0" smtClean="0">
                <a:latin typeface="Arial"/>
                <a:cs typeface="Arial"/>
              </a:rPr>
              <a:t>o</a:t>
            </a:r>
            <a:r>
              <a:rPr sz="2000" spc="0" dirty="0" smtClean="0">
                <a:latin typeface="Arial"/>
                <a:cs typeface="Arial"/>
              </a:rPr>
              <a:t>lo</a:t>
            </a:r>
            <a:r>
              <a:rPr sz="2000" spc="-9" dirty="0" smtClean="0">
                <a:latin typeface="Arial"/>
                <a:cs typeface="Arial"/>
              </a:rPr>
              <a:t>g</a:t>
            </a:r>
            <a:r>
              <a:rPr sz="2000" spc="0" dirty="0" smtClean="0">
                <a:latin typeface="Arial"/>
                <a:cs typeface="Arial"/>
              </a:rPr>
              <a:t>i</a:t>
            </a:r>
            <a:r>
              <a:rPr sz="2000" spc="-9" dirty="0" smtClean="0">
                <a:latin typeface="Arial"/>
                <a:cs typeface="Arial"/>
              </a:rPr>
              <a:t> </a:t>
            </a:r>
            <a:r>
              <a:rPr sz="2000" spc="0" dirty="0" smtClean="0">
                <a:latin typeface="Arial"/>
                <a:cs typeface="Arial"/>
              </a:rPr>
              <a:t>Data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28183" y="2850690"/>
            <a:ext cx="369824" cy="64534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45"/>
              </a:lnSpc>
              <a:spcBef>
                <a:spcPts val="107"/>
              </a:spcBef>
            </a:pPr>
            <a:r>
              <a:rPr sz="2000" spc="9" dirty="0" smtClean="0">
                <a:latin typeface="Arial"/>
                <a:cs typeface="Arial"/>
              </a:rPr>
              <a:t>2.</a:t>
            </a:r>
            <a:endParaRPr sz="2000">
              <a:latin typeface="Arial"/>
              <a:cs typeface="Arial"/>
            </a:endParaRPr>
          </a:p>
          <a:p>
            <a:pPr marL="12700" marR="40">
              <a:lnSpc>
                <a:spcPct val="95825"/>
              </a:lnSpc>
              <a:spcBef>
                <a:spcPts val="473"/>
              </a:spcBef>
            </a:pPr>
            <a:r>
              <a:rPr sz="2000" spc="4" dirty="0" smtClean="0">
                <a:latin typeface="Arial"/>
                <a:cs typeface="Arial"/>
              </a:rPr>
              <a:t>3.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40689" y="4010021"/>
            <a:ext cx="305011" cy="4321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75"/>
              </a:lnSpc>
              <a:spcBef>
                <a:spcPts val="168"/>
              </a:spcBef>
            </a:pPr>
            <a:r>
              <a:rPr sz="3200" spc="0" dirty="0" smtClean="0">
                <a:latin typeface="Arial"/>
                <a:cs typeface="Arial"/>
              </a:rPr>
              <a:t>•</a:t>
            </a:r>
            <a:endParaRPr sz="32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97889" y="4010021"/>
            <a:ext cx="3697120" cy="4321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75"/>
              </a:lnSpc>
              <a:spcBef>
                <a:spcPts val="168"/>
              </a:spcBef>
            </a:pPr>
            <a:r>
              <a:rPr sz="3200" spc="-354" dirty="0" smtClean="0">
                <a:latin typeface="Arial"/>
                <a:cs typeface="Arial"/>
              </a:rPr>
              <a:t>T</a:t>
            </a:r>
            <a:r>
              <a:rPr sz="3200" spc="0" dirty="0" smtClean="0">
                <a:latin typeface="Arial"/>
                <a:cs typeface="Arial"/>
              </a:rPr>
              <a:t>an</a:t>
            </a:r>
            <a:r>
              <a:rPr sz="3200" spc="-14" dirty="0" smtClean="0">
                <a:latin typeface="Arial"/>
                <a:cs typeface="Arial"/>
              </a:rPr>
              <a:t>t</a:t>
            </a:r>
            <a:r>
              <a:rPr sz="3200" spc="0" dirty="0" smtClean="0">
                <a:latin typeface="Arial"/>
                <a:cs typeface="Arial"/>
              </a:rPr>
              <a:t>angan</a:t>
            </a:r>
            <a:r>
              <a:rPr sz="3200" spc="-204" dirty="0" smtClean="0">
                <a:latin typeface="Arial"/>
                <a:cs typeface="Arial"/>
              </a:rPr>
              <a:t> </a:t>
            </a:r>
            <a:r>
              <a:rPr sz="3200" spc="0" dirty="0" smtClean="0">
                <a:latin typeface="Arial"/>
                <a:cs typeface="Arial"/>
              </a:rPr>
              <a:t>A</a:t>
            </a:r>
            <a:r>
              <a:rPr sz="3200" spc="9" dirty="0" smtClean="0">
                <a:latin typeface="Arial"/>
                <a:cs typeface="Arial"/>
              </a:rPr>
              <a:t>l</a:t>
            </a:r>
            <a:r>
              <a:rPr sz="3200" spc="0" dirty="0" smtClean="0">
                <a:latin typeface="Arial"/>
                <a:cs typeface="Arial"/>
              </a:rPr>
              <a:t>at</a:t>
            </a:r>
            <a:endParaRPr sz="3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28183" y="4535472"/>
            <a:ext cx="369824" cy="101117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45"/>
              </a:lnSpc>
              <a:spcBef>
                <a:spcPts val="107"/>
              </a:spcBef>
            </a:pPr>
            <a:r>
              <a:rPr sz="2000" spc="9" dirty="0" smtClean="0">
                <a:latin typeface="Arial"/>
                <a:cs typeface="Arial"/>
              </a:rPr>
              <a:t>1.</a:t>
            </a:r>
            <a:endParaRPr sz="2000">
              <a:latin typeface="Arial"/>
              <a:cs typeface="Arial"/>
            </a:endParaRPr>
          </a:p>
          <a:p>
            <a:pPr marL="12700" marR="40">
              <a:lnSpc>
                <a:spcPct val="95825"/>
              </a:lnSpc>
              <a:spcBef>
                <a:spcPts val="471"/>
              </a:spcBef>
            </a:pPr>
            <a:r>
              <a:rPr sz="2000" spc="4" dirty="0" smtClean="0">
                <a:latin typeface="Arial"/>
                <a:cs typeface="Arial"/>
              </a:rPr>
              <a:t>2.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583"/>
              </a:spcBef>
            </a:pPr>
            <a:r>
              <a:rPr sz="2000" spc="9" dirty="0" smtClean="0">
                <a:latin typeface="Arial"/>
                <a:cs typeface="Arial"/>
              </a:rPr>
              <a:t>3.</a:t>
            </a:r>
            <a:endParaRPr sz="20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812205" y="4535472"/>
            <a:ext cx="8833443" cy="101117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38100">
              <a:lnSpc>
                <a:spcPts val="2145"/>
              </a:lnSpc>
              <a:spcBef>
                <a:spcPts val="107"/>
              </a:spcBef>
            </a:pPr>
            <a:r>
              <a:rPr sz="2000" spc="4" dirty="0" smtClean="0">
                <a:latin typeface="Arial"/>
                <a:cs typeface="Arial"/>
              </a:rPr>
              <a:t>P</a:t>
            </a:r>
            <a:r>
              <a:rPr sz="2000" spc="0" dirty="0" smtClean="0">
                <a:latin typeface="Arial"/>
                <a:cs typeface="Arial"/>
              </a:rPr>
              <a:t>C/</a:t>
            </a:r>
            <a:r>
              <a:rPr sz="2000" spc="14" dirty="0" smtClean="0">
                <a:latin typeface="Arial"/>
                <a:cs typeface="Arial"/>
              </a:rPr>
              <a:t>L</a:t>
            </a:r>
            <a:r>
              <a:rPr sz="2000" spc="9" dirty="0" smtClean="0">
                <a:latin typeface="Arial"/>
                <a:cs typeface="Arial"/>
              </a:rPr>
              <a:t>ap</a:t>
            </a:r>
            <a:r>
              <a:rPr sz="2000" spc="4" dirty="0" smtClean="0">
                <a:latin typeface="Arial"/>
                <a:cs typeface="Arial"/>
              </a:rPr>
              <a:t>t</a:t>
            </a:r>
            <a:r>
              <a:rPr sz="2000" spc="9" dirty="0" smtClean="0">
                <a:latin typeface="Arial"/>
                <a:cs typeface="Arial"/>
              </a:rPr>
              <a:t>op</a:t>
            </a:r>
            <a:r>
              <a:rPr sz="2000" spc="4" dirty="0" smtClean="0">
                <a:latin typeface="Arial"/>
                <a:cs typeface="Arial"/>
              </a:rPr>
              <a:t>/S</a:t>
            </a:r>
            <a:r>
              <a:rPr sz="2000" spc="0" dirty="0" smtClean="0">
                <a:latin typeface="Arial"/>
                <a:cs typeface="Arial"/>
              </a:rPr>
              <a:t>m</a:t>
            </a:r>
            <a:r>
              <a:rPr sz="2000" spc="4" dirty="0" smtClean="0">
                <a:latin typeface="Arial"/>
                <a:cs typeface="Arial"/>
              </a:rPr>
              <a:t>a</a:t>
            </a:r>
            <a:r>
              <a:rPr sz="2000" spc="0" dirty="0" smtClean="0">
                <a:latin typeface="Arial"/>
                <a:cs typeface="Arial"/>
              </a:rPr>
              <a:t>r</a:t>
            </a:r>
            <a:r>
              <a:rPr sz="2000" spc="-14" dirty="0" smtClean="0">
                <a:latin typeface="Arial"/>
                <a:cs typeface="Arial"/>
              </a:rPr>
              <a:t>t</a:t>
            </a:r>
            <a:r>
              <a:rPr sz="2000" spc="9" dirty="0" smtClean="0">
                <a:latin typeface="Arial"/>
                <a:cs typeface="Arial"/>
              </a:rPr>
              <a:t>ph</a:t>
            </a:r>
            <a:r>
              <a:rPr sz="2000" spc="-9" dirty="0" smtClean="0">
                <a:latin typeface="Arial"/>
                <a:cs typeface="Arial"/>
              </a:rPr>
              <a:t>o</a:t>
            </a:r>
            <a:r>
              <a:rPr sz="2000" spc="9" dirty="0" smtClean="0">
                <a:latin typeface="Arial"/>
                <a:cs typeface="Arial"/>
              </a:rPr>
              <a:t>n</a:t>
            </a:r>
            <a:r>
              <a:rPr sz="2000" spc="0" dirty="0" smtClean="0">
                <a:latin typeface="Arial"/>
                <a:cs typeface="Arial"/>
              </a:rPr>
              <a:t>e</a:t>
            </a:r>
            <a:r>
              <a:rPr sz="2000" spc="-59" dirty="0" smtClean="0">
                <a:latin typeface="Arial"/>
                <a:cs typeface="Arial"/>
              </a:rPr>
              <a:t> </a:t>
            </a:r>
            <a:r>
              <a:rPr sz="2000" spc="-19" dirty="0" smtClean="0">
                <a:latin typeface="Arial"/>
                <a:cs typeface="Arial"/>
              </a:rPr>
              <a:t>y</a:t>
            </a:r>
            <a:r>
              <a:rPr sz="2000" spc="9" dirty="0" smtClean="0">
                <a:latin typeface="Arial"/>
                <a:cs typeface="Arial"/>
              </a:rPr>
              <a:t>an</a:t>
            </a:r>
            <a:r>
              <a:rPr sz="2000" spc="0" dirty="0" smtClean="0">
                <a:latin typeface="Arial"/>
                <a:cs typeface="Arial"/>
              </a:rPr>
              <a:t>g</a:t>
            </a:r>
            <a:r>
              <a:rPr sz="2000" spc="-19" dirty="0" smtClean="0">
                <a:latin typeface="Arial"/>
                <a:cs typeface="Arial"/>
              </a:rPr>
              <a:t> </a:t>
            </a:r>
            <a:r>
              <a:rPr sz="2000" spc="14" dirty="0" smtClean="0">
                <a:latin typeface="Arial"/>
                <a:cs typeface="Arial"/>
              </a:rPr>
              <a:t>m</a:t>
            </a:r>
            <a:r>
              <a:rPr sz="2000" spc="9" dirty="0" smtClean="0">
                <a:latin typeface="Arial"/>
                <a:cs typeface="Arial"/>
              </a:rPr>
              <a:t>aha</a:t>
            </a:r>
            <a:r>
              <a:rPr sz="2000" spc="0" dirty="0" smtClean="0">
                <a:latin typeface="Arial"/>
                <a:cs typeface="Arial"/>
              </a:rPr>
              <a:t>l</a:t>
            </a:r>
            <a:endParaRPr sz="2000">
              <a:latin typeface="Arial"/>
              <a:cs typeface="Arial"/>
            </a:endParaRPr>
          </a:p>
          <a:p>
            <a:pPr marL="12700" marR="38100">
              <a:lnSpc>
                <a:spcPct val="95825"/>
              </a:lnSpc>
              <a:spcBef>
                <a:spcPts val="471"/>
              </a:spcBef>
            </a:pPr>
            <a:r>
              <a:rPr sz="2000" spc="0" dirty="0" smtClean="0">
                <a:latin typeface="Arial"/>
                <a:cs typeface="Arial"/>
              </a:rPr>
              <a:t>Mai</a:t>
            </a:r>
            <a:r>
              <a:rPr sz="2000" spc="9" dirty="0" smtClean="0">
                <a:latin typeface="Arial"/>
                <a:cs typeface="Arial"/>
              </a:rPr>
              <a:t>n</a:t>
            </a:r>
            <a:r>
              <a:rPr sz="2000" spc="0" dirty="0" smtClean="0">
                <a:latin typeface="Arial"/>
                <a:cs typeface="Arial"/>
              </a:rPr>
              <a:t>t</a:t>
            </a:r>
            <a:r>
              <a:rPr sz="2000" spc="9" dirty="0" smtClean="0">
                <a:latin typeface="Arial"/>
                <a:cs typeface="Arial"/>
              </a:rPr>
              <a:t>anen</a:t>
            </a:r>
            <a:r>
              <a:rPr sz="2000" spc="0" dirty="0" smtClean="0">
                <a:latin typeface="Arial"/>
                <a:cs typeface="Arial"/>
              </a:rPr>
              <a:t>ce</a:t>
            </a:r>
            <a:r>
              <a:rPr sz="2000" spc="-54" dirty="0" smtClean="0">
                <a:latin typeface="Arial"/>
                <a:cs typeface="Arial"/>
              </a:rPr>
              <a:t> </a:t>
            </a:r>
            <a:r>
              <a:rPr sz="2000" spc="-19" dirty="0" smtClean="0">
                <a:latin typeface="Arial"/>
                <a:cs typeface="Arial"/>
              </a:rPr>
              <a:t>y</a:t>
            </a:r>
            <a:r>
              <a:rPr sz="2000" spc="4" dirty="0" smtClean="0">
                <a:latin typeface="Arial"/>
                <a:cs typeface="Arial"/>
              </a:rPr>
              <a:t>an</a:t>
            </a:r>
            <a:r>
              <a:rPr sz="2000" spc="0" dirty="0" smtClean="0">
                <a:latin typeface="Arial"/>
                <a:cs typeface="Arial"/>
              </a:rPr>
              <a:t>g tid</a:t>
            </a:r>
            <a:r>
              <a:rPr sz="2000" spc="9" dirty="0" smtClean="0">
                <a:latin typeface="Arial"/>
                <a:cs typeface="Arial"/>
              </a:rPr>
              <a:t>a</a:t>
            </a:r>
            <a:r>
              <a:rPr sz="2000" spc="0" dirty="0" smtClean="0">
                <a:latin typeface="Arial"/>
                <a:cs typeface="Arial"/>
              </a:rPr>
              <a:t>k</a:t>
            </a:r>
            <a:r>
              <a:rPr sz="2000" spc="-9" dirty="0" smtClean="0">
                <a:latin typeface="Arial"/>
                <a:cs typeface="Arial"/>
              </a:rPr>
              <a:t> </a:t>
            </a:r>
            <a:r>
              <a:rPr sz="2000" spc="9" dirty="0" smtClean="0">
                <a:latin typeface="Arial"/>
                <a:cs typeface="Arial"/>
              </a:rPr>
              <a:t>m</a:t>
            </a:r>
            <a:r>
              <a:rPr sz="2000" spc="4" dirty="0" smtClean="0">
                <a:latin typeface="Arial"/>
                <a:cs typeface="Arial"/>
              </a:rPr>
              <a:t>uda</a:t>
            </a:r>
            <a:r>
              <a:rPr sz="2000" spc="0" dirty="0" smtClean="0">
                <a:latin typeface="Arial"/>
                <a:cs typeface="Arial"/>
              </a:rPr>
              <a:t>h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583"/>
              </a:spcBef>
            </a:pPr>
            <a:r>
              <a:rPr sz="2000" spc="4" dirty="0" smtClean="0">
                <a:latin typeface="Arial"/>
                <a:cs typeface="Arial"/>
              </a:rPr>
              <a:t>A</a:t>
            </a:r>
            <a:r>
              <a:rPr sz="2000" spc="0" dirty="0" smtClean="0">
                <a:latin typeface="Arial"/>
                <a:cs typeface="Arial"/>
              </a:rPr>
              <a:t>l</a:t>
            </a:r>
            <a:r>
              <a:rPr sz="2000" spc="4" dirty="0" smtClean="0">
                <a:latin typeface="Arial"/>
                <a:cs typeface="Arial"/>
              </a:rPr>
              <a:t>a</a:t>
            </a:r>
            <a:r>
              <a:rPr sz="2000" spc="0" dirty="0" smtClean="0">
                <a:latin typeface="Arial"/>
                <a:cs typeface="Arial"/>
              </a:rPr>
              <a:t>t</a:t>
            </a:r>
            <a:r>
              <a:rPr sz="2000" spc="-9" dirty="0" smtClean="0">
                <a:latin typeface="Arial"/>
                <a:cs typeface="Arial"/>
              </a:rPr>
              <a:t> </a:t>
            </a:r>
            <a:r>
              <a:rPr sz="2000" spc="-19" dirty="0" smtClean="0">
                <a:latin typeface="Arial"/>
                <a:cs typeface="Arial"/>
              </a:rPr>
              <a:t>y</a:t>
            </a:r>
            <a:r>
              <a:rPr sz="2000" spc="4" dirty="0" smtClean="0">
                <a:latin typeface="Arial"/>
                <a:cs typeface="Arial"/>
              </a:rPr>
              <a:t>an</a:t>
            </a:r>
            <a:r>
              <a:rPr sz="2000" spc="0" dirty="0" smtClean="0">
                <a:latin typeface="Arial"/>
                <a:cs typeface="Arial"/>
              </a:rPr>
              <a:t>g </a:t>
            </a:r>
            <a:r>
              <a:rPr sz="2000" spc="14" dirty="0" smtClean="0">
                <a:latin typeface="Arial"/>
                <a:cs typeface="Arial"/>
              </a:rPr>
              <a:t>m</a:t>
            </a:r>
            <a:r>
              <a:rPr sz="2000" spc="9" dirty="0" smtClean="0">
                <a:latin typeface="Arial"/>
                <a:cs typeface="Arial"/>
              </a:rPr>
              <a:t>uda</a:t>
            </a:r>
            <a:r>
              <a:rPr sz="2000" spc="0" dirty="0" smtClean="0">
                <a:latin typeface="Arial"/>
                <a:cs typeface="Arial"/>
              </a:rPr>
              <a:t>h</a:t>
            </a:r>
            <a:r>
              <a:rPr sz="2000" spc="-25" dirty="0" smtClean="0">
                <a:latin typeface="Arial"/>
                <a:cs typeface="Arial"/>
              </a:rPr>
              <a:t> </a:t>
            </a:r>
            <a:r>
              <a:rPr sz="2000" spc="0" dirty="0" smtClean="0">
                <a:latin typeface="Arial"/>
                <a:cs typeface="Arial"/>
              </a:rPr>
              <a:t>c</a:t>
            </a:r>
            <a:r>
              <a:rPr sz="2000" spc="4" dirty="0" smtClean="0">
                <a:latin typeface="Arial"/>
                <a:cs typeface="Arial"/>
              </a:rPr>
              <a:t>epa</a:t>
            </a:r>
            <a:r>
              <a:rPr sz="2000" spc="0" dirty="0" smtClean="0">
                <a:latin typeface="Arial"/>
                <a:cs typeface="Arial"/>
              </a:rPr>
              <a:t>t</a:t>
            </a:r>
            <a:r>
              <a:rPr sz="2000" spc="-39" dirty="0" smtClean="0">
                <a:latin typeface="Arial"/>
                <a:cs typeface="Arial"/>
              </a:rPr>
              <a:t> </a:t>
            </a:r>
            <a:r>
              <a:rPr sz="2000" spc="4" dirty="0" smtClean="0">
                <a:latin typeface="Arial"/>
                <a:cs typeface="Arial"/>
              </a:rPr>
              <a:t>b</a:t>
            </a:r>
            <a:r>
              <a:rPr sz="2000" spc="0" dirty="0" smtClean="0">
                <a:latin typeface="Arial"/>
                <a:cs typeface="Arial"/>
              </a:rPr>
              <a:t>i</a:t>
            </a:r>
            <a:r>
              <a:rPr sz="2000" spc="-9" dirty="0" smtClean="0">
                <a:latin typeface="Arial"/>
                <a:cs typeface="Arial"/>
              </a:rPr>
              <a:t>l</a:t>
            </a:r>
            <a:r>
              <a:rPr sz="2000" spc="0" dirty="0" smtClean="0">
                <a:latin typeface="Arial"/>
                <a:cs typeface="Arial"/>
              </a:rPr>
              <a:t>a</a:t>
            </a:r>
            <a:r>
              <a:rPr sz="2000" spc="14" dirty="0" smtClean="0">
                <a:latin typeface="Arial"/>
                <a:cs typeface="Arial"/>
              </a:rPr>
              <a:t> </a:t>
            </a:r>
            <a:r>
              <a:rPr sz="2000" spc="0" dirty="0" smtClean="0">
                <a:latin typeface="Arial"/>
                <a:cs typeface="Arial"/>
              </a:rPr>
              <a:t>ti</a:t>
            </a:r>
            <a:r>
              <a:rPr sz="2000" spc="4" dirty="0" smtClean="0">
                <a:latin typeface="Arial"/>
                <a:cs typeface="Arial"/>
              </a:rPr>
              <a:t>da</a:t>
            </a:r>
            <a:r>
              <a:rPr sz="2000" spc="0" dirty="0" smtClean="0">
                <a:latin typeface="Arial"/>
                <a:cs typeface="Arial"/>
              </a:rPr>
              <a:t>k</a:t>
            </a:r>
            <a:r>
              <a:rPr sz="2000" spc="-9" dirty="0" smtClean="0">
                <a:latin typeface="Arial"/>
                <a:cs typeface="Arial"/>
              </a:rPr>
              <a:t> </a:t>
            </a:r>
            <a:r>
              <a:rPr sz="2000" spc="0" dirty="0" smtClean="0">
                <a:latin typeface="Arial"/>
                <a:cs typeface="Arial"/>
              </a:rPr>
              <a:t>s</a:t>
            </a:r>
            <a:r>
              <a:rPr sz="2000" spc="4" dirty="0" smtClean="0">
                <a:latin typeface="Arial"/>
                <a:cs typeface="Arial"/>
              </a:rPr>
              <a:t>e</a:t>
            </a:r>
            <a:r>
              <a:rPr sz="2000" spc="0" dirty="0" smtClean="0">
                <a:latin typeface="Arial"/>
                <a:cs typeface="Arial"/>
              </a:rPr>
              <a:t>s</a:t>
            </a:r>
            <a:r>
              <a:rPr sz="2000" spc="4" dirty="0" smtClean="0">
                <a:latin typeface="Arial"/>
                <a:cs typeface="Arial"/>
              </a:rPr>
              <a:t>ua</a:t>
            </a:r>
            <a:r>
              <a:rPr sz="2000" spc="0" dirty="0" smtClean="0">
                <a:latin typeface="Arial"/>
                <a:cs typeface="Arial"/>
              </a:rPr>
              <a:t>i</a:t>
            </a:r>
            <a:r>
              <a:rPr sz="2000" spc="-9" dirty="0" smtClean="0">
                <a:latin typeface="Arial"/>
                <a:cs typeface="Arial"/>
              </a:rPr>
              <a:t> </a:t>
            </a:r>
            <a:r>
              <a:rPr sz="2000" spc="9" dirty="0" smtClean="0">
                <a:latin typeface="Arial"/>
                <a:cs typeface="Arial"/>
              </a:rPr>
              <a:t>m</a:t>
            </a:r>
            <a:r>
              <a:rPr sz="2000" spc="4" dirty="0" smtClean="0">
                <a:latin typeface="Arial"/>
                <a:cs typeface="Arial"/>
              </a:rPr>
              <a:t>anua</a:t>
            </a:r>
            <a:r>
              <a:rPr sz="2000" spc="0" dirty="0" smtClean="0">
                <a:latin typeface="Arial"/>
                <a:cs typeface="Arial"/>
              </a:rPr>
              <a:t>l</a:t>
            </a:r>
            <a:r>
              <a:rPr sz="2000" spc="-59" dirty="0" smtClean="0">
                <a:latin typeface="Arial"/>
                <a:cs typeface="Arial"/>
              </a:rPr>
              <a:t> </a:t>
            </a:r>
            <a:r>
              <a:rPr sz="2000" spc="-9" dirty="0" smtClean="0">
                <a:latin typeface="Arial"/>
                <a:cs typeface="Arial"/>
              </a:rPr>
              <a:t>g</a:t>
            </a:r>
            <a:r>
              <a:rPr sz="2000" spc="4" dirty="0" smtClean="0">
                <a:latin typeface="Arial"/>
                <a:cs typeface="Arial"/>
              </a:rPr>
              <a:t>u</a:t>
            </a:r>
            <a:r>
              <a:rPr sz="2000" spc="0" dirty="0" smtClean="0">
                <a:latin typeface="Arial"/>
                <a:cs typeface="Arial"/>
              </a:rPr>
              <a:t>id</a:t>
            </a:r>
            <a:r>
              <a:rPr sz="2000" spc="25" dirty="0" smtClean="0">
                <a:latin typeface="Arial"/>
                <a:cs typeface="Arial"/>
              </a:rPr>
              <a:t>e</a:t>
            </a:r>
            <a:r>
              <a:rPr sz="2000" spc="-4" dirty="0" smtClean="0">
                <a:latin typeface="Arial"/>
                <a:cs typeface="Arial"/>
              </a:rPr>
              <a:t>-</a:t>
            </a:r>
            <a:r>
              <a:rPr sz="2000" spc="4" dirty="0" smtClean="0">
                <a:latin typeface="Arial"/>
                <a:cs typeface="Arial"/>
              </a:rPr>
              <a:t>n</a:t>
            </a:r>
            <a:r>
              <a:rPr sz="2000" spc="-19" dirty="0" smtClean="0">
                <a:latin typeface="Arial"/>
                <a:cs typeface="Arial"/>
              </a:rPr>
              <a:t>y</a:t>
            </a:r>
            <a:r>
              <a:rPr sz="2000" spc="0" dirty="0" smtClean="0">
                <a:latin typeface="Arial"/>
                <a:cs typeface="Arial"/>
              </a:rPr>
              <a:t>a</a:t>
            </a:r>
            <a:endParaRPr sz="20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87416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Text Box 2"/>
          <p:cNvSpPr txBox="1">
            <a:spLocks noChangeArrowheads="1"/>
          </p:cNvSpPr>
          <p:nvPr/>
        </p:nvSpPr>
        <p:spPr bwMode="auto">
          <a:xfrm>
            <a:off x="304800" y="2057401"/>
            <a:ext cx="5791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 b="1">
                <a:solidFill>
                  <a:srgbClr val="006699"/>
                </a:solidFill>
                <a:latin typeface="Arial Unicode MS" pitchFamily="34" charset="-128"/>
              </a:rPr>
              <a:t>Saya Mengajar Helen</a:t>
            </a:r>
          </a:p>
        </p:txBody>
      </p:sp>
      <p:pic>
        <p:nvPicPr>
          <p:cNvPr id="307203" name="Picture 4" descr="j04097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457200"/>
            <a:ext cx="53467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7" name="Rectangle 5"/>
          <p:cNvSpPr>
            <a:spLocks noChangeArrowheads="1"/>
          </p:cNvSpPr>
          <p:nvPr/>
        </p:nvSpPr>
        <p:spPr bwMode="auto">
          <a:xfrm>
            <a:off x="406400" y="304800"/>
            <a:ext cx="11379200" cy="6248400"/>
          </a:xfrm>
          <a:prstGeom prst="rect">
            <a:avLst/>
          </a:prstGeom>
          <a:noFill/>
          <a:ln w="57150">
            <a:solidFill>
              <a:srgbClr val="CC0000"/>
            </a:solidFill>
            <a:miter lim="800000"/>
            <a:headEnd/>
            <a:tailEnd/>
          </a:ln>
          <a:effectLst>
            <a:outerShdw dist="107763" dir="189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GB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8775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6429" y="610158"/>
            <a:ext cx="8911687" cy="1280890"/>
          </a:xfrm>
        </p:spPr>
        <p:txBody>
          <a:bodyPr/>
          <a:lstStyle/>
          <a:p>
            <a:pPr algn="ctr"/>
            <a:r>
              <a:rPr lang="en-US" b="1" dirty="0" err="1" smtClean="0"/>
              <a:t>Referensi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" name="Rectangle 2"/>
          <p:cNvSpPr/>
          <p:nvPr/>
        </p:nvSpPr>
        <p:spPr>
          <a:xfrm>
            <a:off x="1837384" y="1905000"/>
            <a:ext cx="8814140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6075" indent="-346075"/>
            <a:r>
              <a:rPr lang="en-US" sz="2400" dirty="0" smtClean="0">
                <a:solidFill>
                  <a:prstClr val="black"/>
                </a:solidFill>
              </a:rPr>
              <a:t>1. Technological </a:t>
            </a:r>
            <a:r>
              <a:rPr lang="en-US" sz="2400" dirty="0">
                <a:solidFill>
                  <a:prstClr val="black"/>
                </a:solidFill>
              </a:rPr>
              <a:t>Pedagogical </a:t>
            </a:r>
            <a:r>
              <a:rPr lang="en-US" sz="2400" dirty="0" err="1" smtClean="0">
                <a:solidFill>
                  <a:prstClr val="black"/>
                </a:solidFill>
              </a:rPr>
              <a:t>ContentnKnowledge</a:t>
            </a:r>
            <a:r>
              <a:rPr lang="en-US" sz="2400" dirty="0">
                <a:solidFill>
                  <a:prstClr val="black"/>
                </a:solidFill>
              </a:rPr>
              <a:t>: A Framework for </a:t>
            </a:r>
            <a:r>
              <a:rPr lang="en-US" sz="2400" dirty="0" smtClean="0">
                <a:solidFill>
                  <a:prstClr val="black"/>
                </a:solidFill>
              </a:rPr>
              <a:t>Teacher Knowledge: PUNYA MISHRA &amp; MATTHEW </a:t>
            </a:r>
            <a:r>
              <a:rPr lang="en-US" sz="2400" dirty="0">
                <a:solidFill>
                  <a:prstClr val="black"/>
                </a:solidFill>
              </a:rPr>
              <a:t>J. </a:t>
            </a:r>
            <a:r>
              <a:rPr lang="en-US" sz="2400" dirty="0" smtClean="0">
                <a:solidFill>
                  <a:prstClr val="black"/>
                </a:solidFill>
              </a:rPr>
              <a:t>KOEHLER.</a:t>
            </a:r>
            <a:endParaRPr lang="id-ID" sz="2400" dirty="0" smtClean="0">
              <a:solidFill>
                <a:prstClr val="black"/>
              </a:solidFill>
            </a:endParaRPr>
          </a:p>
          <a:p>
            <a:pPr marL="346075" indent="-346075" defTabSz="914400"/>
            <a:r>
              <a:rPr lang="en-US" sz="2800" dirty="0" smtClean="0">
                <a:solidFill>
                  <a:prstClr val="black"/>
                </a:solidFill>
              </a:rPr>
              <a:t>2. </a:t>
            </a:r>
            <a:r>
              <a:rPr lang="id-ID" sz="2800" dirty="0" smtClean="0">
                <a:solidFill>
                  <a:prstClr val="black"/>
                </a:solidFill>
              </a:rPr>
              <a:t>www.punya.educ.msu.edu&gt;journal_article</a:t>
            </a:r>
            <a:r>
              <a:rPr lang="en-US" sz="2800" dirty="0" smtClean="0">
                <a:solidFill>
                  <a:prstClr val="black"/>
                </a:solidFill>
              </a:rPr>
              <a:t>s </a:t>
            </a:r>
          </a:p>
          <a:p>
            <a:pPr marL="346075" indent="-346075" defTabSz="914400"/>
            <a:r>
              <a:rPr lang="en-US" sz="2800" dirty="0" smtClean="0">
                <a:solidFill>
                  <a:prstClr val="black"/>
                </a:solidFill>
              </a:rPr>
              <a:t>3. </a:t>
            </a:r>
            <a:r>
              <a:rPr lang="id-ID" sz="2400" b="1" dirty="0" smtClean="0">
                <a:solidFill>
                  <a:prstClr val="black"/>
                </a:solidFill>
                <a:hlinkClick r:id="rId2"/>
              </a:rPr>
              <a:t>WWW.citejournal.org.articles</a:t>
            </a:r>
            <a:endParaRPr lang="en-US" sz="2400" b="1" dirty="0" smtClean="0">
              <a:solidFill>
                <a:prstClr val="black"/>
              </a:solidFill>
            </a:endParaRPr>
          </a:p>
          <a:p>
            <a:pPr marL="346075" indent="-346075" defTabSz="914400"/>
            <a:endParaRPr lang="en-US" sz="2400" dirty="0">
              <a:solidFill>
                <a:prstClr val="black"/>
              </a:solidFill>
            </a:endParaRPr>
          </a:p>
          <a:p>
            <a:pPr marL="346075" indent="-346075" defTabSz="914400"/>
            <a:endParaRPr lang="en-US" sz="2400" dirty="0" smtClean="0">
              <a:solidFill>
                <a:prstClr val="black"/>
              </a:solidFill>
            </a:endParaRPr>
          </a:p>
          <a:p>
            <a:pPr marL="346075" indent="-346075" defTabSz="914400"/>
            <a:r>
              <a:rPr lang="en-US" sz="2400" dirty="0" smtClean="0">
                <a:solidFill>
                  <a:prstClr val="black"/>
                </a:solidFill>
              </a:rPr>
              <a:t>5. </a:t>
            </a:r>
            <a:r>
              <a:rPr lang="en-US" sz="2400" dirty="0"/>
              <a:t>Chai C.S, </a:t>
            </a:r>
            <a:r>
              <a:rPr lang="en-US" sz="2400" dirty="0" err="1"/>
              <a:t>Koh</a:t>
            </a:r>
            <a:r>
              <a:rPr lang="en-US" sz="2400" dirty="0"/>
              <a:t>, Tsai, &amp; Tan (2011). “</a:t>
            </a:r>
            <a:r>
              <a:rPr lang="en-US" sz="2400" i="1" dirty="0"/>
              <a:t>Modeling primary school pre-service teachers’ Technological Pedagogical Content Knowledge </a:t>
            </a:r>
            <a:r>
              <a:rPr lang="en-US" sz="2400" dirty="0"/>
              <a:t>(TPACK)</a:t>
            </a:r>
            <a:r>
              <a:rPr lang="en-US" sz="2400" i="1" dirty="0"/>
              <a:t>”. Computers &amp; Education</a:t>
            </a:r>
            <a:r>
              <a:rPr lang="en-US" sz="2400" dirty="0"/>
              <a:t>, 57(2011), </a:t>
            </a:r>
            <a:r>
              <a:rPr lang="en-US" sz="2400" dirty="0" smtClean="0"/>
              <a:t>1184-1193.</a:t>
            </a:r>
          </a:p>
          <a:p>
            <a:pPr marL="346075" indent="-346075" defTabSz="914400"/>
            <a:r>
              <a:rPr lang="en-US" sz="2400" dirty="0" smtClean="0">
                <a:solidFill>
                  <a:prstClr val="black"/>
                </a:solidFill>
              </a:rPr>
              <a:t>6. 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68849" y="3937225"/>
            <a:ext cx="57711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prstClr val="white"/>
                </a:solidFill>
                <a:hlinkClick r:id="rId3"/>
              </a:rPr>
              <a:t>4. </a:t>
            </a:r>
            <a:r>
              <a:rPr lang="id-ID" sz="2800" b="1" dirty="0" smtClean="0">
                <a:solidFill>
                  <a:prstClr val="white"/>
                </a:solidFill>
                <a:hlinkClick r:id="rId3"/>
              </a:rPr>
              <a:t>https</a:t>
            </a:r>
            <a:r>
              <a:rPr lang="id-ID" sz="2800" b="1" dirty="0">
                <a:solidFill>
                  <a:prstClr val="white"/>
                </a:solidFill>
                <a:hlinkClick r:id="rId3"/>
              </a:rPr>
              <a:t>://youtu.be/FagVSQlZELY</a:t>
            </a:r>
            <a:endParaRPr lang="id-ID" sz="28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03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82085" y="1615054"/>
            <a:ext cx="663995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9600" b="1" dirty="0" smtClean="0">
                <a:ln/>
                <a:solidFill>
                  <a:srgbClr val="0070C0"/>
                </a:solidFill>
              </a:rPr>
              <a:t>Thank you </a:t>
            </a:r>
            <a:endParaRPr lang="en-US" sz="9600" b="1" dirty="0">
              <a:ln/>
              <a:solidFill>
                <a:srgbClr val="0070C0"/>
              </a:solidFill>
            </a:endParaRPr>
          </a:p>
        </p:txBody>
      </p:sp>
      <p:sp>
        <p:nvSpPr>
          <p:cNvPr id="3" name="Smiley Face 2"/>
          <p:cNvSpPr/>
          <p:nvPr/>
        </p:nvSpPr>
        <p:spPr>
          <a:xfrm>
            <a:off x="4507606" y="3400023"/>
            <a:ext cx="2820473" cy="262729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9496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Text Box 2"/>
          <p:cNvSpPr txBox="1">
            <a:spLocks noChangeArrowheads="1"/>
          </p:cNvSpPr>
          <p:nvPr/>
        </p:nvSpPr>
        <p:spPr bwMode="auto">
          <a:xfrm>
            <a:off x="719667" y="854076"/>
            <a:ext cx="10847917" cy="5447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sz="2400">
              <a:latin typeface="Times New Roman" pitchFamily="18" charset="0"/>
            </a:endParaRPr>
          </a:p>
          <a:p>
            <a:endParaRPr lang="en-US" sz="2400">
              <a:latin typeface="Times New Roman" pitchFamily="18" charset="0"/>
            </a:endParaRPr>
          </a:p>
          <a:p>
            <a:endParaRPr lang="en-US" sz="2400">
              <a:latin typeface="Times New Roman" pitchFamily="18" charset="0"/>
            </a:endParaRPr>
          </a:p>
          <a:p>
            <a:pPr algn="ctr"/>
            <a:endParaRPr lang="en-US" sz="4000" b="1">
              <a:solidFill>
                <a:srgbClr val="006699"/>
              </a:solidFill>
              <a:latin typeface="Arial Unicode MS" pitchFamily="34" charset="-128"/>
            </a:endParaRPr>
          </a:p>
          <a:p>
            <a:pPr algn="ctr"/>
            <a:endParaRPr lang="en-US" sz="4000" b="1">
              <a:solidFill>
                <a:srgbClr val="006699"/>
              </a:solidFill>
              <a:latin typeface="Arial Unicode MS" pitchFamily="34" charset="-128"/>
            </a:endParaRPr>
          </a:p>
          <a:p>
            <a:pPr algn="ctr"/>
            <a:endParaRPr lang="en-US" sz="4000" b="1">
              <a:solidFill>
                <a:srgbClr val="006699"/>
              </a:solidFill>
              <a:latin typeface="Arial Unicode MS" pitchFamily="34" charset="-128"/>
            </a:endParaRPr>
          </a:p>
          <a:p>
            <a:pPr algn="ctr"/>
            <a:endParaRPr lang="en-US" sz="4000" b="1">
              <a:solidFill>
                <a:srgbClr val="006699"/>
              </a:solidFill>
              <a:latin typeface="Arial Unicode MS" pitchFamily="34" charset="-128"/>
            </a:endParaRPr>
          </a:p>
          <a:p>
            <a:pPr algn="ctr"/>
            <a:endParaRPr lang="en-US" sz="4000" b="1">
              <a:solidFill>
                <a:srgbClr val="006699"/>
              </a:solidFill>
              <a:latin typeface="Arial Unicode MS" pitchFamily="34" charset="-128"/>
            </a:endParaRPr>
          </a:p>
          <a:p>
            <a:pPr algn="ctr"/>
            <a:r>
              <a:rPr lang="en-US" sz="4000" b="1">
                <a:solidFill>
                  <a:srgbClr val="006699"/>
                </a:solidFill>
                <a:latin typeface="Arial Unicode MS" pitchFamily="34" charset="-128"/>
              </a:rPr>
              <a:t>Saya Mengajar Kimia Pada Helen</a:t>
            </a:r>
          </a:p>
          <a:p>
            <a:pPr algn="ctr"/>
            <a:endParaRPr lang="en-US" sz="3600" b="1">
              <a:latin typeface="Arial Unicode MS" pitchFamily="34" charset="-128"/>
            </a:endParaRPr>
          </a:p>
        </p:txBody>
      </p:sp>
      <p:sp>
        <p:nvSpPr>
          <p:cNvPr id="128006" name="Rectangle 6"/>
          <p:cNvSpPr>
            <a:spLocks noChangeArrowheads="1"/>
          </p:cNvSpPr>
          <p:nvPr/>
        </p:nvSpPr>
        <p:spPr bwMode="auto">
          <a:xfrm>
            <a:off x="406400" y="304800"/>
            <a:ext cx="11379200" cy="6248400"/>
          </a:xfrm>
          <a:prstGeom prst="rect">
            <a:avLst/>
          </a:prstGeom>
          <a:noFill/>
          <a:ln w="57150">
            <a:solidFill>
              <a:srgbClr val="CC0000"/>
            </a:solidFill>
            <a:miter lim="800000"/>
            <a:headEnd/>
            <a:tailEnd/>
          </a:ln>
          <a:effectLst>
            <a:outerShdw dist="107763" dir="189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GB">
              <a:latin typeface="Arial" pitchFamily="34" charset="0"/>
            </a:endParaRPr>
          </a:p>
        </p:txBody>
      </p:sp>
      <p:pic>
        <p:nvPicPr>
          <p:cNvPr id="309256" name="Picture 8" descr="Image result for Gambar Orang Mengaj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0" y="620688"/>
            <a:ext cx="7872875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14746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898" name="Text Box 2"/>
          <p:cNvSpPr txBox="1">
            <a:spLocks noChangeArrowheads="1"/>
          </p:cNvSpPr>
          <p:nvPr/>
        </p:nvSpPr>
        <p:spPr bwMode="auto">
          <a:xfrm>
            <a:off x="812800" y="914400"/>
            <a:ext cx="10668000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endParaRPr lang="en-US" sz="2800" dirty="0">
              <a:latin typeface="Times New Roman" pitchFamily="18" charset="0"/>
            </a:endParaRPr>
          </a:p>
          <a:p>
            <a:pPr lvl="1"/>
            <a:r>
              <a:rPr lang="en-US" sz="2800" b="1" dirty="0" err="1">
                <a:solidFill>
                  <a:srgbClr val="006699"/>
                </a:solidFill>
                <a:latin typeface="Arial Unicode MS" pitchFamily="34" charset="-128"/>
              </a:rPr>
              <a:t>Saya</a:t>
            </a:r>
            <a:r>
              <a:rPr lang="en-US" sz="2800" b="1" dirty="0">
                <a:solidFill>
                  <a:srgbClr val="006699"/>
                </a:solidFill>
                <a:latin typeface="Arial Unicode MS" pitchFamily="34" charset="-128"/>
              </a:rPr>
              <a:t> </a:t>
            </a:r>
            <a:r>
              <a:rPr lang="en-US" sz="2800" b="1" dirty="0" err="1">
                <a:solidFill>
                  <a:srgbClr val="006699"/>
                </a:solidFill>
                <a:latin typeface="Arial Unicode MS" pitchFamily="34" charset="-128"/>
              </a:rPr>
              <a:t>Mengajar</a:t>
            </a:r>
            <a:r>
              <a:rPr lang="en-US" sz="2800" b="1" dirty="0">
                <a:solidFill>
                  <a:srgbClr val="006699"/>
                </a:solidFill>
                <a:latin typeface="Arial Unicode MS" pitchFamily="34" charset="-128"/>
              </a:rPr>
              <a:t> Helen </a:t>
            </a:r>
            <a:r>
              <a:rPr lang="en-US" sz="2800" b="1" dirty="0" err="1">
                <a:solidFill>
                  <a:srgbClr val="006699"/>
                </a:solidFill>
                <a:latin typeface="Arial Unicode MS" pitchFamily="34" charset="-128"/>
              </a:rPr>
              <a:t>Memilih</a:t>
            </a:r>
            <a:r>
              <a:rPr lang="en-US" sz="2800" b="1" dirty="0">
                <a:solidFill>
                  <a:srgbClr val="006699"/>
                </a:solidFill>
                <a:latin typeface="Arial Unicode MS" pitchFamily="34" charset="-128"/>
              </a:rPr>
              <a:t> </a:t>
            </a:r>
            <a:r>
              <a:rPr lang="en-US" sz="2800" b="1" dirty="0" err="1">
                <a:solidFill>
                  <a:srgbClr val="006699"/>
                </a:solidFill>
                <a:latin typeface="Arial Unicode MS" pitchFamily="34" charset="-128"/>
              </a:rPr>
              <a:t>Bahan</a:t>
            </a:r>
            <a:r>
              <a:rPr lang="en-US" sz="2800" b="1" dirty="0">
                <a:solidFill>
                  <a:srgbClr val="006699"/>
                </a:solidFill>
                <a:latin typeface="Arial Unicode MS" pitchFamily="34" charset="-128"/>
              </a:rPr>
              <a:t> Kimia </a:t>
            </a:r>
            <a:r>
              <a:rPr lang="en-US" sz="2800" b="1" dirty="0" err="1">
                <a:solidFill>
                  <a:srgbClr val="006699"/>
                </a:solidFill>
                <a:latin typeface="Arial Unicode MS" pitchFamily="34" charset="-128"/>
              </a:rPr>
              <a:t>Untuk</a:t>
            </a:r>
            <a:r>
              <a:rPr lang="en-US" sz="2800" b="1" dirty="0">
                <a:solidFill>
                  <a:srgbClr val="006699"/>
                </a:solidFill>
                <a:latin typeface="Arial Unicode MS" pitchFamily="34" charset="-128"/>
              </a:rPr>
              <a:t> </a:t>
            </a:r>
            <a:r>
              <a:rPr lang="en-US" sz="2800" b="1" dirty="0" err="1">
                <a:solidFill>
                  <a:srgbClr val="006699"/>
                </a:solidFill>
                <a:latin typeface="Arial Unicode MS" pitchFamily="34" charset="-128"/>
              </a:rPr>
              <a:t>Membuat</a:t>
            </a:r>
            <a:r>
              <a:rPr lang="en-US" sz="2800" b="1" dirty="0">
                <a:solidFill>
                  <a:srgbClr val="006699"/>
                </a:solidFill>
                <a:latin typeface="Arial Unicode MS" pitchFamily="34" charset="-128"/>
              </a:rPr>
              <a:t> </a:t>
            </a:r>
            <a:r>
              <a:rPr lang="en-US" sz="2800" b="1" dirty="0" err="1">
                <a:solidFill>
                  <a:srgbClr val="006699"/>
                </a:solidFill>
                <a:latin typeface="Arial Unicode MS" pitchFamily="34" charset="-128"/>
              </a:rPr>
              <a:t>Sabun</a:t>
            </a:r>
            <a:r>
              <a:rPr lang="en-US" sz="2800" b="1" dirty="0">
                <a:solidFill>
                  <a:srgbClr val="006699"/>
                </a:solidFill>
                <a:latin typeface="Arial Unicode MS" pitchFamily="34" charset="-128"/>
              </a:rPr>
              <a:t>. . . .</a:t>
            </a:r>
          </a:p>
          <a:p>
            <a:pPr lvl="1"/>
            <a:endParaRPr lang="en-US" sz="2800" b="1" dirty="0">
              <a:solidFill>
                <a:srgbClr val="006699"/>
              </a:solidFill>
              <a:latin typeface="Arial Unicode MS" pitchFamily="34" charset="-128"/>
            </a:endParaRPr>
          </a:p>
          <a:p>
            <a:pPr lvl="1"/>
            <a:r>
              <a:rPr lang="en-US" sz="2800" b="1" dirty="0" err="1">
                <a:solidFill>
                  <a:srgbClr val="006699"/>
                </a:solidFill>
                <a:latin typeface="Arial Unicode MS" pitchFamily="34" charset="-128"/>
              </a:rPr>
              <a:t>Saya</a:t>
            </a:r>
            <a:r>
              <a:rPr lang="en-US" sz="2800" b="1" dirty="0">
                <a:solidFill>
                  <a:srgbClr val="006699"/>
                </a:solidFill>
                <a:latin typeface="Arial Unicode MS" pitchFamily="34" charset="-128"/>
              </a:rPr>
              <a:t> </a:t>
            </a:r>
            <a:r>
              <a:rPr lang="en-US" sz="2800" b="1" dirty="0" err="1">
                <a:solidFill>
                  <a:srgbClr val="006699"/>
                </a:solidFill>
                <a:latin typeface="Arial Unicode MS" pitchFamily="34" charset="-128"/>
              </a:rPr>
              <a:t>Mengajar</a:t>
            </a:r>
            <a:r>
              <a:rPr lang="en-US" sz="2800" b="1" dirty="0">
                <a:solidFill>
                  <a:srgbClr val="006699"/>
                </a:solidFill>
                <a:latin typeface="Arial Unicode MS" pitchFamily="34" charset="-128"/>
              </a:rPr>
              <a:t> Helen </a:t>
            </a:r>
            <a:r>
              <a:rPr lang="en-US" sz="2800" b="1" dirty="0" err="1">
                <a:solidFill>
                  <a:srgbClr val="006699"/>
                </a:solidFill>
                <a:latin typeface="Arial Unicode MS" pitchFamily="34" charset="-128"/>
              </a:rPr>
              <a:t>Berpikir</a:t>
            </a:r>
            <a:r>
              <a:rPr lang="en-US" sz="2800" b="1" dirty="0">
                <a:solidFill>
                  <a:srgbClr val="006699"/>
                </a:solidFill>
                <a:latin typeface="Arial Unicode MS" pitchFamily="34" charset="-128"/>
              </a:rPr>
              <a:t> </a:t>
            </a:r>
            <a:r>
              <a:rPr lang="en-US" sz="2800" b="1" dirty="0" err="1">
                <a:solidFill>
                  <a:srgbClr val="006699"/>
                </a:solidFill>
                <a:latin typeface="Arial Unicode MS" pitchFamily="34" charset="-128"/>
              </a:rPr>
              <a:t>Kritis</a:t>
            </a:r>
            <a:r>
              <a:rPr lang="en-US" sz="2800" b="1" dirty="0">
                <a:solidFill>
                  <a:srgbClr val="006699"/>
                </a:solidFill>
                <a:latin typeface="Arial Unicode MS" pitchFamily="34" charset="-128"/>
              </a:rPr>
              <a:t> </a:t>
            </a:r>
            <a:r>
              <a:rPr lang="en-US" sz="2800" b="1" dirty="0" err="1">
                <a:solidFill>
                  <a:srgbClr val="006699"/>
                </a:solidFill>
                <a:latin typeface="Arial Unicode MS" pitchFamily="34" charset="-128"/>
              </a:rPr>
              <a:t>dan</a:t>
            </a:r>
            <a:r>
              <a:rPr lang="en-US" sz="2800" b="1" dirty="0">
                <a:solidFill>
                  <a:srgbClr val="006699"/>
                </a:solidFill>
                <a:latin typeface="Arial Unicode MS" pitchFamily="34" charset="-128"/>
              </a:rPr>
              <a:t> </a:t>
            </a:r>
            <a:r>
              <a:rPr lang="en-US" sz="2800" b="1" dirty="0" err="1">
                <a:solidFill>
                  <a:srgbClr val="006699"/>
                </a:solidFill>
                <a:latin typeface="Arial Unicode MS" pitchFamily="34" charset="-128"/>
              </a:rPr>
              <a:t>Menyelesaikan</a:t>
            </a:r>
            <a:r>
              <a:rPr lang="en-US" sz="2800" b="1" dirty="0">
                <a:solidFill>
                  <a:srgbClr val="006699"/>
                </a:solidFill>
                <a:latin typeface="Arial Unicode MS" pitchFamily="34" charset="-128"/>
              </a:rPr>
              <a:t> </a:t>
            </a:r>
            <a:r>
              <a:rPr lang="en-US" sz="2800" b="1" dirty="0" err="1">
                <a:solidFill>
                  <a:srgbClr val="006699"/>
                </a:solidFill>
                <a:latin typeface="Arial Unicode MS" pitchFamily="34" charset="-128"/>
              </a:rPr>
              <a:t>Masalah-Masalah</a:t>
            </a:r>
            <a:r>
              <a:rPr lang="en-US" sz="2800" b="1" dirty="0">
                <a:solidFill>
                  <a:srgbClr val="006699"/>
                </a:solidFill>
                <a:latin typeface="Arial Unicode MS" pitchFamily="34" charset="-128"/>
              </a:rPr>
              <a:t> </a:t>
            </a:r>
            <a:r>
              <a:rPr lang="en-US" sz="2800" b="1" dirty="0" err="1" smtClean="0">
                <a:solidFill>
                  <a:srgbClr val="006699"/>
                </a:solidFill>
                <a:latin typeface="Arial Unicode MS" pitchFamily="34" charset="-128"/>
              </a:rPr>
              <a:t>Dalam</a:t>
            </a:r>
            <a:r>
              <a:rPr lang="en-US" sz="2800" b="1" dirty="0" smtClean="0">
                <a:solidFill>
                  <a:srgbClr val="006699"/>
                </a:solidFill>
                <a:latin typeface="Arial Unicode MS" pitchFamily="34" charset="-128"/>
              </a:rPr>
              <a:t> </a:t>
            </a:r>
            <a:r>
              <a:rPr lang="en-US" sz="2800" b="1" dirty="0" err="1">
                <a:solidFill>
                  <a:srgbClr val="006699"/>
                </a:solidFill>
                <a:latin typeface="Arial Unicode MS" pitchFamily="34" charset="-128"/>
              </a:rPr>
              <a:t>Ilmu</a:t>
            </a:r>
            <a:r>
              <a:rPr lang="en-US" sz="2800" b="1" dirty="0">
                <a:solidFill>
                  <a:srgbClr val="006699"/>
                </a:solidFill>
                <a:latin typeface="Arial Unicode MS" pitchFamily="34" charset="-128"/>
              </a:rPr>
              <a:t> </a:t>
            </a:r>
            <a:r>
              <a:rPr lang="en-US" sz="2800" b="1" dirty="0" smtClean="0">
                <a:solidFill>
                  <a:srgbClr val="006699"/>
                </a:solidFill>
                <a:latin typeface="Arial Unicode MS" pitchFamily="34" charset="-128"/>
              </a:rPr>
              <a:t>Kimia</a:t>
            </a:r>
            <a:r>
              <a:rPr lang="en-US" sz="2800" b="1" dirty="0" smtClean="0">
                <a:solidFill>
                  <a:srgbClr val="006699"/>
                </a:solidFill>
                <a:latin typeface="Times New Roman" pitchFamily="18" charset="0"/>
              </a:rPr>
              <a:t>.</a:t>
            </a:r>
            <a:endParaRPr lang="en-US" sz="2800" b="1" dirty="0">
              <a:solidFill>
                <a:srgbClr val="006699"/>
              </a:solidFill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 sz="2800" b="1" dirty="0">
              <a:solidFill>
                <a:srgbClr val="006699"/>
              </a:solidFill>
              <a:latin typeface="Times New Roman" pitchFamily="18" charset="0"/>
            </a:endParaRPr>
          </a:p>
        </p:txBody>
      </p:sp>
      <p:pic>
        <p:nvPicPr>
          <p:cNvPr id="720899" name="Picture 4" descr="j041006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3708401"/>
            <a:ext cx="5181600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85" name="Rectangle 5"/>
          <p:cNvSpPr>
            <a:spLocks noChangeArrowheads="1"/>
          </p:cNvSpPr>
          <p:nvPr/>
        </p:nvSpPr>
        <p:spPr bwMode="auto">
          <a:xfrm>
            <a:off x="406400" y="304800"/>
            <a:ext cx="11379200" cy="6248400"/>
          </a:xfrm>
          <a:prstGeom prst="rect">
            <a:avLst/>
          </a:prstGeom>
          <a:noFill/>
          <a:ln w="57150">
            <a:solidFill>
              <a:srgbClr val="CC0000"/>
            </a:solidFill>
            <a:miter lim="800000"/>
            <a:headEnd/>
            <a:tailEnd/>
          </a:ln>
          <a:effectLst>
            <a:outerShdw dist="107763" dir="189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GB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8664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850" name="Text Box 4"/>
          <p:cNvSpPr txBox="1">
            <a:spLocks noChangeArrowheads="1"/>
          </p:cNvSpPr>
          <p:nvPr/>
        </p:nvSpPr>
        <p:spPr bwMode="auto">
          <a:xfrm>
            <a:off x="812800" y="914401"/>
            <a:ext cx="10668000" cy="5724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4000" b="1" dirty="0" err="1">
                <a:latin typeface="Arial Unicode MS" pitchFamily="34" charset="-128"/>
              </a:rPr>
              <a:t>Apa</a:t>
            </a:r>
            <a:r>
              <a:rPr lang="en-US" sz="4000" b="1" dirty="0">
                <a:latin typeface="Arial Unicode MS" pitchFamily="34" charset="-128"/>
              </a:rPr>
              <a:t> yang </a:t>
            </a:r>
            <a:r>
              <a:rPr lang="en-US" sz="4000" b="1" dirty="0" err="1">
                <a:latin typeface="Arial Unicode MS" pitchFamily="34" charset="-128"/>
              </a:rPr>
              <a:t>Anda</a:t>
            </a:r>
            <a:r>
              <a:rPr lang="en-US" sz="4000" b="1" dirty="0">
                <a:latin typeface="Arial Unicode MS" pitchFamily="34" charset="-128"/>
              </a:rPr>
              <a:t> </a:t>
            </a:r>
            <a:r>
              <a:rPr lang="en-US" sz="4000" b="1" dirty="0" err="1">
                <a:latin typeface="Arial Unicode MS" pitchFamily="34" charset="-128"/>
              </a:rPr>
              <a:t>Ajarkan</a:t>
            </a:r>
            <a:endParaRPr lang="en-US" sz="4000" b="1" dirty="0">
              <a:latin typeface="Arial Unicode MS" pitchFamily="34" charset="-128"/>
            </a:endParaRPr>
          </a:p>
          <a:p>
            <a:pPr algn="ctr"/>
            <a:endParaRPr lang="en-US" sz="4000" b="1" dirty="0">
              <a:latin typeface="Arial Unicode MS" pitchFamily="34" charset="-128"/>
            </a:endParaRPr>
          </a:p>
          <a:p>
            <a:r>
              <a:rPr lang="en-US" b="1" dirty="0">
                <a:solidFill>
                  <a:srgbClr val="006699"/>
                </a:solidFill>
              </a:rPr>
              <a:t>        </a:t>
            </a:r>
            <a:r>
              <a:rPr lang="en-US" sz="2000" b="1" dirty="0" err="1"/>
              <a:t>Saya</a:t>
            </a:r>
            <a:r>
              <a:rPr lang="en-US" sz="2000" b="1" dirty="0"/>
              <a:t> </a:t>
            </a:r>
            <a:r>
              <a:rPr lang="en-US" sz="2000" b="1" dirty="0" err="1"/>
              <a:t>Mengajar</a:t>
            </a:r>
            <a:r>
              <a:rPr lang="en-US" sz="2000" b="1" dirty="0"/>
              <a:t> Kimia</a:t>
            </a:r>
            <a:r>
              <a:rPr lang="en-US" b="1" dirty="0">
                <a:solidFill>
                  <a:srgbClr val="006699"/>
                </a:solidFill>
              </a:rPr>
              <a:t> </a:t>
            </a:r>
            <a:r>
              <a:rPr lang="en-US" sz="2400" dirty="0">
                <a:latin typeface="Arial Unicode MS" pitchFamily="34" charset="-128"/>
              </a:rPr>
              <a:t>	(Discipline-Centered)</a:t>
            </a:r>
          </a:p>
          <a:p>
            <a:pPr lvl="1"/>
            <a:endParaRPr lang="en-US" sz="2400" dirty="0">
              <a:latin typeface="Arial Unicode MS" pitchFamily="34" charset="-128"/>
            </a:endParaRPr>
          </a:p>
          <a:p>
            <a:pPr lvl="1"/>
            <a:r>
              <a:rPr lang="en-US" sz="2400" dirty="0" err="1">
                <a:latin typeface="Arial Unicode MS" pitchFamily="34" charset="-128"/>
              </a:rPr>
              <a:t>Saya</a:t>
            </a:r>
            <a:r>
              <a:rPr lang="en-US" sz="2400" dirty="0">
                <a:latin typeface="Arial Unicode MS" pitchFamily="34" charset="-128"/>
              </a:rPr>
              <a:t> </a:t>
            </a:r>
            <a:r>
              <a:rPr lang="en-US" sz="2400" dirty="0" err="1">
                <a:latin typeface="Arial Unicode MS" pitchFamily="34" charset="-128"/>
              </a:rPr>
              <a:t>Mengajar</a:t>
            </a:r>
            <a:r>
              <a:rPr lang="en-US" sz="2400" dirty="0">
                <a:latin typeface="Arial Unicode MS" pitchFamily="34" charset="-128"/>
              </a:rPr>
              <a:t> Helen	(Student-Centered)</a:t>
            </a:r>
          </a:p>
          <a:p>
            <a:pPr lvl="1"/>
            <a:endParaRPr lang="en-US" sz="2400" dirty="0">
              <a:latin typeface="Arial Unicode MS" pitchFamily="34" charset="-128"/>
            </a:endParaRPr>
          </a:p>
          <a:p>
            <a:pPr lvl="1"/>
            <a:r>
              <a:rPr lang="en-US" sz="2400" dirty="0" err="1">
                <a:latin typeface="Arial Unicode MS" pitchFamily="34" charset="-128"/>
              </a:rPr>
              <a:t>Saya</a:t>
            </a:r>
            <a:r>
              <a:rPr lang="en-US" sz="2400" dirty="0">
                <a:latin typeface="Arial Unicode MS" pitchFamily="34" charset="-128"/>
              </a:rPr>
              <a:t> </a:t>
            </a:r>
            <a:r>
              <a:rPr lang="en-US" sz="2400" dirty="0" err="1">
                <a:latin typeface="Arial Unicode MS" pitchFamily="34" charset="-128"/>
              </a:rPr>
              <a:t>Mengajar</a:t>
            </a:r>
            <a:r>
              <a:rPr lang="en-US" sz="2400" dirty="0">
                <a:latin typeface="Arial Unicode MS" pitchFamily="34" charset="-128"/>
              </a:rPr>
              <a:t> Kimia    </a:t>
            </a:r>
            <a:r>
              <a:rPr lang="en-US" sz="2400" dirty="0"/>
              <a:t>(Learning-Centered)</a:t>
            </a:r>
            <a:endParaRPr lang="en-US" sz="3200" dirty="0">
              <a:latin typeface="Arial Unicode MS" pitchFamily="34" charset="-128"/>
            </a:endParaRPr>
          </a:p>
          <a:p>
            <a:pPr lvl="1"/>
            <a:r>
              <a:rPr lang="en-US" sz="2400" dirty="0" err="1">
                <a:latin typeface="Arial Unicode MS" pitchFamily="34" charset="-128"/>
              </a:rPr>
              <a:t>Pada</a:t>
            </a:r>
            <a:r>
              <a:rPr lang="en-US" sz="2400" dirty="0">
                <a:latin typeface="Arial Unicode MS" pitchFamily="34" charset="-128"/>
              </a:rPr>
              <a:t> Helen 	</a:t>
            </a:r>
          </a:p>
          <a:p>
            <a:pPr lvl="1"/>
            <a:endParaRPr lang="en-US" sz="2400" dirty="0">
              <a:latin typeface="Arial Unicode MS" pitchFamily="34" charset="-128"/>
            </a:endParaRPr>
          </a:p>
          <a:p>
            <a:pPr lvl="1"/>
            <a:r>
              <a:rPr lang="en-US" sz="2400" b="1" dirty="0" err="1">
                <a:solidFill>
                  <a:srgbClr val="006699"/>
                </a:solidFill>
              </a:rPr>
              <a:t>Saya</a:t>
            </a:r>
            <a:r>
              <a:rPr lang="en-US" sz="2400" b="1" dirty="0">
                <a:solidFill>
                  <a:srgbClr val="006699"/>
                </a:solidFill>
              </a:rPr>
              <a:t> </a:t>
            </a:r>
            <a:r>
              <a:rPr lang="en-US" sz="2400" b="1" dirty="0" err="1">
                <a:solidFill>
                  <a:srgbClr val="006699"/>
                </a:solidFill>
              </a:rPr>
              <a:t>Mengajar</a:t>
            </a:r>
            <a:r>
              <a:rPr lang="en-US" sz="2400" b="1" dirty="0">
                <a:solidFill>
                  <a:srgbClr val="006699"/>
                </a:solidFill>
              </a:rPr>
              <a:t> Helen   (Ability – Centered)</a:t>
            </a:r>
          </a:p>
          <a:p>
            <a:pPr lvl="1"/>
            <a:r>
              <a:rPr lang="en-US" sz="2400" b="1" dirty="0" err="1">
                <a:solidFill>
                  <a:srgbClr val="006699"/>
                </a:solidFill>
              </a:rPr>
              <a:t>Memilih</a:t>
            </a:r>
            <a:r>
              <a:rPr lang="en-US" dirty="0"/>
              <a:t> </a:t>
            </a:r>
            <a:r>
              <a:rPr lang="en-US" sz="2400" b="1" dirty="0" err="1">
                <a:solidFill>
                  <a:srgbClr val="006699"/>
                </a:solidFill>
              </a:rPr>
              <a:t>Bahan</a:t>
            </a:r>
            <a:r>
              <a:rPr lang="en-US" sz="2400" b="1" dirty="0">
                <a:solidFill>
                  <a:srgbClr val="006699"/>
                </a:solidFill>
              </a:rPr>
              <a:t> Kimia </a:t>
            </a:r>
            <a:r>
              <a:rPr lang="en-US" sz="2400" b="1" dirty="0" err="1" smtClean="0">
                <a:solidFill>
                  <a:srgbClr val="006699"/>
                </a:solidFill>
              </a:rPr>
              <a:t>Untuk</a:t>
            </a:r>
            <a:r>
              <a:rPr lang="en-US" sz="2400" b="1" dirty="0" smtClean="0">
                <a:solidFill>
                  <a:srgbClr val="006699"/>
                </a:solidFill>
              </a:rPr>
              <a:t> </a:t>
            </a:r>
            <a:r>
              <a:rPr lang="en-US" sz="2400" b="1" dirty="0" err="1">
                <a:solidFill>
                  <a:srgbClr val="006699"/>
                </a:solidFill>
              </a:rPr>
              <a:t>Membuat</a:t>
            </a:r>
            <a:r>
              <a:rPr lang="en-US" sz="2400" b="1" dirty="0">
                <a:solidFill>
                  <a:srgbClr val="006699"/>
                </a:solidFill>
              </a:rPr>
              <a:t> </a:t>
            </a:r>
            <a:r>
              <a:rPr lang="en-US" sz="2400" b="1" dirty="0" err="1">
                <a:solidFill>
                  <a:srgbClr val="006699"/>
                </a:solidFill>
              </a:rPr>
              <a:t>Sabun</a:t>
            </a:r>
            <a:r>
              <a:rPr lang="en-US" sz="2400" b="1" dirty="0">
                <a:solidFill>
                  <a:srgbClr val="006699"/>
                </a:solidFill>
              </a:rPr>
              <a:t>. . . .</a:t>
            </a:r>
          </a:p>
          <a:p>
            <a:pPr lvl="1"/>
            <a:r>
              <a:rPr lang="en-US" sz="2800" b="1" dirty="0">
                <a:solidFill>
                  <a:srgbClr val="FF0000"/>
                </a:solidFill>
                <a:latin typeface="Arial Unicode MS" pitchFamily="34" charset="-128"/>
              </a:rPr>
              <a:t>.</a:t>
            </a:r>
          </a:p>
          <a:p>
            <a:pPr>
              <a:spcBef>
                <a:spcPct val="50000"/>
              </a:spcBef>
            </a:pPr>
            <a:endParaRPr lang="en-US" sz="2800" dirty="0">
              <a:latin typeface="Arial Unicode MS" pitchFamily="34" charset="-128"/>
            </a:endParaRPr>
          </a:p>
        </p:txBody>
      </p:sp>
      <p:sp>
        <p:nvSpPr>
          <p:cNvPr id="281605" name="Rectangle 5"/>
          <p:cNvSpPr>
            <a:spLocks noChangeArrowheads="1"/>
          </p:cNvSpPr>
          <p:nvPr/>
        </p:nvSpPr>
        <p:spPr bwMode="auto">
          <a:xfrm>
            <a:off x="406400" y="304800"/>
            <a:ext cx="11379200" cy="6248400"/>
          </a:xfrm>
          <a:prstGeom prst="rect">
            <a:avLst/>
          </a:prstGeom>
          <a:noFill/>
          <a:ln w="57150">
            <a:solidFill>
              <a:srgbClr val="CC0000"/>
            </a:solidFill>
            <a:miter lim="800000"/>
            <a:headEnd/>
            <a:tailEnd/>
          </a:ln>
          <a:effectLst>
            <a:outerShdw dist="107763" dir="189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GB">
              <a:latin typeface="Arial" pitchFamily="34" charset="0"/>
            </a:endParaRPr>
          </a:p>
        </p:txBody>
      </p:sp>
      <p:sp>
        <p:nvSpPr>
          <p:cNvPr id="2" name="Curved Left Arrow 1"/>
          <p:cNvSpPr/>
          <p:nvPr/>
        </p:nvSpPr>
        <p:spPr>
          <a:xfrm>
            <a:off x="7512911" y="3015049"/>
            <a:ext cx="1025611" cy="2174789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625021" y="3406013"/>
            <a:ext cx="32470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PERLU INTEGRASI TEKNOLOGI DALAM PEBELAJARAN </a:t>
            </a:r>
            <a:r>
              <a:rPr lang="en-US" sz="2400" b="1" dirty="0" smtClean="0">
                <a:sym typeface="Wingdings" pitchFamily="2" charset="2"/>
              </a:rPr>
              <a:t>TPACK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0150872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3"/>
          <p:cNvSpPr txBox="1"/>
          <p:nvPr/>
        </p:nvSpPr>
        <p:spPr>
          <a:xfrm>
            <a:off x="0" y="187959"/>
            <a:ext cx="12192000" cy="296672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950"/>
              </a:lnSpc>
              <a:spcBef>
                <a:spcPts val="26"/>
              </a:spcBef>
            </a:pPr>
            <a:endParaRPr sz="950"/>
          </a:p>
          <a:p>
            <a:pPr marL="1495425">
              <a:lnSpc>
                <a:spcPct val="95825"/>
              </a:lnSpc>
              <a:spcBef>
                <a:spcPts val="4000"/>
              </a:spcBef>
            </a:pPr>
            <a:r>
              <a:rPr sz="1800" b="1" spc="0" dirty="0" smtClean="0">
                <a:solidFill>
                  <a:srgbClr val="990000"/>
                </a:solidFill>
                <a:latin typeface="Arial"/>
                <a:cs typeface="Arial"/>
              </a:rPr>
              <a:t>di Era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0" y="8237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187959"/>
            <a:ext cx="12192000" cy="29667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875020" y="3222434"/>
            <a:ext cx="1095653" cy="2286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35"/>
              </a:lnSpc>
              <a:spcBef>
                <a:spcPts val="86"/>
              </a:spcBef>
            </a:pPr>
            <a:r>
              <a:rPr sz="1600" b="1" spc="0" dirty="0" smtClean="0">
                <a:latin typeface="Arial"/>
                <a:cs typeface="Arial"/>
              </a:rPr>
              <a:t>Ou</a:t>
            </a:r>
            <a:r>
              <a:rPr sz="1600" b="1" spc="4" dirty="0" smtClean="0">
                <a:latin typeface="Arial"/>
                <a:cs typeface="Arial"/>
              </a:rPr>
              <a:t>t</a:t>
            </a:r>
            <a:r>
              <a:rPr sz="1600" b="1" spc="0" dirty="0" smtClean="0">
                <a:latin typeface="Arial"/>
                <a:cs typeface="Arial"/>
              </a:rPr>
              <a:t>l</a:t>
            </a:r>
            <a:r>
              <a:rPr sz="1600" b="1" spc="-9" dirty="0" smtClean="0">
                <a:latin typeface="Arial"/>
                <a:cs typeface="Arial"/>
              </a:rPr>
              <a:t>i</a:t>
            </a:r>
            <a:r>
              <a:rPr sz="1600" b="1" spc="0" dirty="0" smtClean="0">
                <a:latin typeface="Arial"/>
                <a:cs typeface="Arial"/>
              </a:rPr>
              <a:t>n</a:t>
            </a:r>
            <a:r>
              <a:rPr sz="1600" b="1" spc="-9" dirty="0" smtClean="0">
                <a:latin typeface="Arial"/>
                <a:cs typeface="Arial"/>
              </a:rPr>
              <a:t>e</a:t>
            </a:r>
            <a:r>
              <a:rPr sz="1600" b="1" spc="0" dirty="0" smtClean="0">
                <a:latin typeface="Arial"/>
                <a:cs typeface="Arial"/>
              </a:rPr>
              <a:t>: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069588" y="3768015"/>
            <a:ext cx="333464" cy="254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939"/>
              </a:lnSpc>
              <a:spcBef>
                <a:spcPts val="97"/>
              </a:spcBef>
            </a:pPr>
            <a:r>
              <a:rPr sz="1800" b="1" spc="0" dirty="0" smtClean="0">
                <a:latin typeface="Arial"/>
                <a:cs typeface="Arial"/>
              </a:rPr>
              <a:t>1.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757081" y="3768015"/>
            <a:ext cx="3416656" cy="254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939"/>
              </a:lnSpc>
              <a:spcBef>
                <a:spcPts val="97"/>
              </a:spcBef>
            </a:pPr>
            <a:r>
              <a:rPr sz="1800" b="1" spc="0" dirty="0" smtClean="0">
                <a:latin typeface="Arial"/>
                <a:cs typeface="Arial"/>
              </a:rPr>
              <a:t>Edu</a:t>
            </a:r>
            <a:r>
              <a:rPr sz="1800" b="1" spc="-4" dirty="0" smtClean="0">
                <a:latin typeface="Arial"/>
                <a:cs typeface="Arial"/>
              </a:rPr>
              <a:t>c</a:t>
            </a:r>
            <a:r>
              <a:rPr sz="1800" b="1" spc="0" dirty="0" smtClean="0">
                <a:latin typeface="Arial"/>
                <a:cs typeface="Arial"/>
              </a:rPr>
              <a:t>atio</a:t>
            </a:r>
            <a:r>
              <a:rPr sz="1800" b="1" spc="-4" dirty="0" smtClean="0">
                <a:latin typeface="Arial"/>
                <a:cs typeface="Arial"/>
              </a:rPr>
              <a:t>n</a:t>
            </a:r>
            <a:r>
              <a:rPr sz="1800" b="1" spc="0" dirty="0" smtClean="0">
                <a:latin typeface="Arial"/>
                <a:cs typeface="Arial"/>
              </a:rPr>
              <a:t>al </a:t>
            </a:r>
            <a:r>
              <a:rPr sz="1800" b="1" spc="-4" dirty="0" smtClean="0">
                <a:latin typeface="Arial"/>
                <a:cs typeface="Arial"/>
              </a:rPr>
              <a:t>D</a:t>
            </a:r>
            <a:r>
              <a:rPr sz="1800" b="1" spc="0" dirty="0" smtClean="0">
                <a:latin typeface="Arial"/>
                <a:cs typeface="Arial"/>
              </a:rPr>
              <a:t>isr</a:t>
            </a:r>
            <a:r>
              <a:rPr sz="1800" b="1" spc="-4" dirty="0" smtClean="0">
                <a:latin typeface="Arial"/>
                <a:cs typeface="Arial"/>
              </a:rPr>
              <a:t>u</a:t>
            </a:r>
            <a:r>
              <a:rPr sz="1800" b="1" spc="0" dirty="0" smtClean="0">
                <a:latin typeface="Arial"/>
                <a:cs typeface="Arial"/>
              </a:rPr>
              <a:t>ption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80174" y="4098853"/>
            <a:ext cx="333519" cy="2540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939"/>
              </a:lnSpc>
              <a:spcBef>
                <a:spcPts val="97"/>
              </a:spcBef>
            </a:pPr>
            <a:r>
              <a:rPr sz="1800" b="1" spc="0" dirty="0" smtClean="0">
                <a:latin typeface="Arial"/>
                <a:cs typeface="Arial"/>
              </a:rPr>
              <a:t>2.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368488" y="4380012"/>
            <a:ext cx="5390219" cy="2540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939"/>
              </a:lnSpc>
              <a:spcBef>
                <a:spcPts val="97"/>
              </a:spcBef>
            </a:pPr>
            <a:r>
              <a:rPr sz="1800" b="1" spc="-19" dirty="0" smtClean="0">
                <a:latin typeface="Arial"/>
                <a:cs typeface="Arial"/>
              </a:rPr>
              <a:t>T</a:t>
            </a:r>
            <a:r>
              <a:rPr sz="1800" b="1" spc="-139" dirty="0" smtClean="0">
                <a:latin typeface="Arial"/>
                <a:cs typeface="Arial"/>
              </a:rPr>
              <a:t>P</a:t>
            </a:r>
            <a:r>
              <a:rPr sz="1800" b="1" spc="-39" dirty="0" smtClean="0">
                <a:latin typeface="Arial"/>
                <a:cs typeface="Arial"/>
              </a:rPr>
              <a:t>A</a:t>
            </a:r>
            <a:r>
              <a:rPr sz="1800" b="1" spc="0" dirty="0" smtClean="0">
                <a:latin typeface="Arial"/>
                <a:cs typeface="Arial"/>
              </a:rPr>
              <a:t>CK</a:t>
            </a:r>
            <a:r>
              <a:rPr sz="1800" b="1" spc="59" dirty="0" smtClean="0">
                <a:latin typeface="Arial"/>
                <a:cs typeface="Arial"/>
              </a:rPr>
              <a:t> </a:t>
            </a:r>
            <a:r>
              <a:rPr sz="1800" b="1" spc="0" dirty="0" smtClean="0">
                <a:latin typeface="Arial"/>
                <a:cs typeface="Arial"/>
              </a:rPr>
              <a:t>:</a:t>
            </a:r>
            <a:r>
              <a:rPr sz="1800" b="1" spc="4" dirty="0" smtClean="0">
                <a:latin typeface="Arial"/>
                <a:cs typeface="Arial"/>
              </a:rPr>
              <a:t> </a:t>
            </a:r>
            <a:r>
              <a:rPr sz="1800" b="1" spc="0" dirty="0" smtClean="0">
                <a:latin typeface="Arial"/>
                <a:cs typeface="Arial"/>
              </a:rPr>
              <a:t>Sebuah Konsep Pendidikan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735277" y="4370959"/>
            <a:ext cx="334311" cy="254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939"/>
              </a:lnSpc>
              <a:spcBef>
                <a:spcPts val="97"/>
              </a:spcBef>
            </a:pPr>
            <a:r>
              <a:rPr sz="1800" b="1" spc="0" dirty="0" smtClean="0">
                <a:latin typeface="Arial"/>
                <a:cs typeface="Arial"/>
              </a:rPr>
              <a:t>3.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13693" y="4059516"/>
            <a:ext cx="7516603" cy="2543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939"/>
              </a:lnSpc>
              <a:spcBef>
                <a:spcPts val="97"/>
              </a:spcBef>
            </a:pPr>
            <a:r>
              <a:rPr sz="1800" b="1" spc="-19" dirty="0" smtClean="0">
                <a:latin typeface="Arial"/>
                <a:cs typeface="Arial"/>
              </a:rPr>
              <a:t>T</a:t>
            </a:r>
            <a:r>
              <a:rPr sz="1800" b="1" spc="-139" dirty="0" smtClean="0">
                <a:latin typeface="Arial"/>
                <a:cs typeface="Arial"/>
              </a:rPr>
              <a:t>P</a:t>
            </a:r>
            <a:r>
              <a:rPr sz="1800" b="1" spc="-39" dirty="0" smtClean="0">
                <a:latin typeface="Arial"/>
                <a:cs typeface="Arial"/>
              </a:rPr>
              <a:t>A</a:t>
            </a:r>
            <a:r>
              <a:rPr sz="1800" b="1" spc="0" dirty="0" smtClean="0">
                <a:latin typeface="Arial"/>
                <a:cs typeface="Arial"/>
              </a:rPr>
              <a:t>CK:</a:t>
            </a:r>
            <a:r>
              <a:rPr sz="1800" b="1" spc="59" dirty="0" smtClean="0">
                <a:latin typeface="Arial"/>
                <a:cs typeface="Arial"/>
              </a:rPr>
              <a:t> </a:t>
            </a:r>
            <a:r>
              <a:rPr sz="1800" b="1" spc="0" dirty="0" smtClean="0">
                <a:latin typeface="Arial"/>
                <a:cs typeface="Arial"/>
              </a:rPr>
              <a:t>Dari </a:t>
            </a:r>
            <a:r>
              <a:rPr sz="1800" b="1" spc="-159" dirty="0" smtClean="0">
                <a:latin typeface="Arial"/>
                <a:cs typeface="Arial"/>
              </a:rPr>
              <a:t>T</a:t>
            </a:r>
            <a:r>
              <a:rPr sz="1800" b="1" spc="0" dirty="0" smtClean="0">
                <a:latin typeface="Arial"/>
                <a:cs typeface="Arial"/>
              </a:rPr>
              <a:t>ek</a:t>
            </a:r>
            <a:r>
              <a:rPr sz="1800" b="1" spc="-4" dirty="0" smtClean="0">
                <a:latin typeface="Arial"/>
                <a:cs typeface="Arial"/>
              </a:rPr>
              <a:t>n</a:t>
            </a:r>
            <a:r>
              <a:rPr sz="1800" b="1" spc="0" dirty="0" smtClean="0">
                <a:latin typeface="Arial"/>
                <a:cs typeface="Arial"/>
              </a:rPr>
              <a:t>ologi</a:t>
            </a:r>
            <a:r>
              <a:rPr sz="1800" b="1" spc="39" dirty="0" smtClean="0">
                <a:latin typeface="Arial"/>
                <a:cs typeface="Arial"/>
              </a:rPr>
              <a:t> </a:t>
            </a:r>
            <a:r>
              <a:rPr sz="1800" b="1" spc="0" dirty="0" smtClean="0">
                <a:latin typeface="Arial"/>
                <a:cs typeface="Arial"/>
              </a:rPr>
              <a:t>Infor</a:t>
            </a:r>
            <a:r>
              <a:rPr sz="1800" b="1" spc="-4" dirty="0" smtClean="0">
                <a:latin typeface="Arial"/>
                <a:cs typeface="Arial"/>
              </a:rPr>
              <a:t>m</a:t>
            </a:r>
            <a:r>
              <a:rPr sz="1800" b="1" spc="0" dirty="0" smtClean="0">
                <a:latin typeface="Arial"/>
                <a:cs typeface="Arial"/>
              </a:rPr>
              <a:t>asi ke </a:t>
            </a:r>
            <a:r>
              <a:rPr sz="1800" b="1" spc="-159" dirty="0" smtClean="0">
                <a:latin typeface="Arial"/>
                <a:cs typeface="Arial"/>
              </a:rPr>
              <a:t>T</a:t>
            </a:r>
            <a:r>
              <a:rPr sz="1800" b="1" spc="0" dirty="0" smtClean="0">
                <a:latin typeface="Arial"/>
                <a:cs typeface="Arial"/>
              </a:rPr>
              <a:t>ek</a:t>
            </a:r>
            <a:r>
              <a:rPr sz="1800" b="1" spc="-4" dirty="0" smtClean="0">
                <a:latin typeface="Arial"/>
                <a:cs typeface="Arial"/>
              </a:rPr>
              <a:t>n</a:t>
            </a:r>
            <a:r>
              <a:rPr sz="1800" b="1" spc="0" dirty="0" smtClean="0">
                <a:latin typeface="Arial"/>
                <a:cs typeface="Arial"/>
              </a:rPr>
              <a:t>ologi</a:t>
            </a:r>
            <a:r>
              <a:rPr sz="1800" b="1" spc="19" dirty="0" smtClean="0">
                <a:latin typeface="Arial"/>
                <a:cs typeface="Arial"/>
              </a:rPr>
              <a:t> </a:t>
            </a:r>
            <a:r>
              <a:rPr sz="1800" b="1" spc="0" dirty="0" smtClean="0">
                <a:latin typeface="Arial"/>
                <a:cs typeface="Arial"/>
              </a:rPr>
              <a:t>Data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457907" y="4756967"/>
            <a:ext cx="499465" cy="584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37159">
              <a:lnSpc>
                <a:spcPts val="1939"/>
              </a:lnSpc>
              <a:spcBef>
                <a:spcPts val="97"/>
              </a:spcBef>
            </a:pPr>
            <a:r>
              <a:rPr sz="1800" b="1" spc="0" dirty="0" smtClean="0">
                <a:latin typeface="Arial"/>
                <a:cs typeface="Arial"/>
              </a:rPr>
              <a:t>4</a:t>
            </a:r>
            <a:r>
              <a:rPr sz="1800" b="1" spc="0" dirty="0" smtClean="0">
                <a:latin typeface="Arial"/>
                <a:cs typeface="Arial"/>
              </a:rPr>
              <a:t>.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978999" y="4756967"/>
            <a:ext cx="8946151" cy="584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5825"/>
              </a:lnSpc>
              <a:spcBef>
                <a:spcPts val="433"/>
              </a:spcBef>
            </a:pPr>
            <a:r>
              <a:rPr sz="1800" b="1" spc="-19" dirty="0" smtClean="0">
                <a:latin typeface="Arial"/>
                <a:cs typeface="Arial"/>
              </a:rPr>
              <a:t>T</a:t>
            </a:r>
            <a:r>
              <a:rPr sz="1800" b="1" spc="-139" dirty="0" smtClean="0">
                <a:latin typeface="Arial"/>
                <a:cs typeface="Arial"/>
              </a:rPr>
              <a:t>P</a:t>
            </a:r>
            <a:r>
              <a:rPr sz="1800" b="1" spc="-39" dirty="0" smtClean="0">
                <a:latin typeface="Arial"/>
                <a:cs typeface="Arial"/>
              </a:rPr>
              <a:t>A</a:t>
            </a:r>
            <a:r>
              <a:rPr sz="1800" b="1" spc="0" dirty="0" smtClean="0">
                <a:latin typeface="Arial"/>
                <a:cs typeface="Arial"/>
              </a:rPr>
              <a:t>C</a:t>
            </a:r>
            <a:r>
              <a:rPr sz="1800" b="1" spc="4" dirty="0" smtClean="0">
                <a:latin typeface="Arial"/>
                <a:cs typeface="Arial"/>
              </a:rPr>
              <a:t>K</a:t>
            </a:r>
            <a:r>
              <a:rPr sz="1800" b="1" spc="0" dirty="0" smtClean="0">
                <a:latin typeface="Arial"/>
                <a:cs typeface="Arial"/>
              </a:rPr>
              <a:t>:</a:t>
            </a:r>
            <a:r>
              <a:rPr sz="1800" b="1" spc="54" dirty="0" smtClean="0">
                <a:latin typeface="Arial"/>
                <a:cs typeface="Arial"/>
              </a:rPr>
              <a:t> </a:t>
            </a:r>
            <a:r>
              <a:rPr sz="1800" b="1" spc="0" dirty="0" smtClean="0">
                <a:latin typeface="Arial"/>
                <a:cs typeface="Arial"/>
              </a:rPr>
              <a:t>Strategi, Peluang</a:t>
            </a:r>
            <a:r>
              <a:rPr sz="1800" b="1" spc="4" dirty="0" smtClean="0">
                <a:latin typeface="Arial"/>
                <a:cs typeface="Arial"/>
              </a:rPr>
              <a:t> </a:t>
            </a:r>
            <a:r>
              <a:rPr sz="1800" b="1" spc="0" dirty="0" smtClean="0">
                <a:latin typeface="Arial"/>
                <a:cs typeface="Arial"/>
              </a:rPr>
              <a:t>dan </a:t>
            </a:r>
            <a:r>
              <a:rPr sz="1800" b="1" spc="-154" dirty="0" smtClean="0">
                <a:latin typeface="Arial"/>
                <a:cs typeface="Arial"/>
              </a:rPr>
              <a:t>T</a:t>
            </a:r>
            <a:r>
              <a:rPr sz="1800" b="1" spc="0" dirty="0" smtClean="0">
                <a:latin typeface="Arial"/>
                <a:cs typeface="Arial"/>
              </a:rPr>
              <a:t>an</a:t>
            </a:r>
            <a:r>
              <a:rPr sz="1800" b="1" spc="4" dirty="0" smtClean="0">
                <a:latin typeface="Arial"/>
                <a:cs typeface="Arial"/>
              </a:rPr>
              <a:t>t</a:t>
            </a:r>
            <a:r>
              <a:rPr sz="1800" b="1" spc="0" dirty="0" smtClean="0">
                <a:latin typeface="Arial"/>
                <a:cs typeface="Arial"/>
              </a:rPr>
              <a:t>an</a:t>
            </a:r>
            <a:r>
              <a:rPr sz="1800" b="1" spc="4" dirty="0" smtClean="0">
                <a:latin typeface="Arial"/>
                <a:cs typeface="Arial"/>
              </a:rPr>
              <a:t>g</a:t>
            </a:r>
            <a:r>
              <a:rPr sz="1800" b="1" spc="0" dirty="0" smtClean="0">
                <a:latin typeface="Arial"/>
                <a:cs typeface="Arial"/>
              </a:rPr>
              <a:t>an</a:t>
            </a:r>
            <a:r>
              <a:rPr sz="1800" b="1" spc="29" dirty="0" smtClean="0">
                <a:latin typeface="Arial"/>
                <a:cs typeface="Arial"/>
              </a:rPr>
              <a:t> </a:t>
            </a:r>
            <a:r>
              <a:rPr sz="1800" b="1" spc="0" dirty="0" smtClean="0">
                <a:latin typeface="Arial"/>
                <a:cs typeface="Arial"/>
              </a:rPr>
              <a:t>di Perguruan</a:t>
            </a:r>
            <a:r>
              <a:rPr sz="1800" b="1" spc="4" dirty="0" smtClean="0">
                <a:latin typeface="Arial"/>
                <a:cs typeface="Arial"/>
              </a:rPr>
              <a:t> </a:t>
            </a:r>
            <a:r>
              <a:rPr sz="1800" b="1" spc="-59" dirty="0" smtClean="0">
                <a:latin typeface="Arial"/>
                <a:cs typeface="Arial"/>
              </a:rPr>
              <a:t>T</a:t>
            </a:r>
            <a:r>
              <a:rPr sz="1800" b="1" spc="0" dirty="0" smtClean="0">
                <a:latin typeface="Arial"/>
                <a:cs typeface="Arial"/>
              </a:rPr>
              <a:t>inggi</a:t>
            </a:r>
            <a:endParaRPr sz="1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9169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/>
          <p:nvPr/>
        </p:nvSpPr>
        <p:spPr>
          <a:xfrm>
            <a:off x="16476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480510" y="588973"/>
            <a:ext cx="3500170" cy="5845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600"/>
              </a:lnSpc>
              <a:spcBef>
                <a:spcPts val="230"/>
              </a:spcBef>
            </a:pPr>
            <a:r>
              <a:rPr sz="4400" b="1" spc="0" dirty="0" smtClean="0">
                <a:latin typeface="Arial"/>
                <a:cs typeface="Arial"/>
              </a:rPr>
              <a:t>Edu</a:t>
            </a:r>
            <a:r>
              <a:rPr sz="4400" b="1" spc="-14" dirty="0" smtClean="0">
                <a:latin typeface="Arial"/>
                <a:cs typeface="Arial"/>
              </a:rPr>
              <a:t>c</a:t>
            </a:r>
            <a:r>
              <a:rPr sz="4400" b="1" spc="0" dirty="0" smtClean="0">
                <a:latin typeface="Arial"/>
                <a:cs typeface="Arial"/>
              </a:rPr>
              <a:t>ati</a:t>
            </a:r>
            <a:r>
              <a:rPr sz="4400" b="1" spc="-19" dirty="0" smtClean="0">
                <a:latin typeface="Arial"/>
                <a:cs typeface="Arial"/>
              </a:rPr>
              <a:t>o</a:t>
            </a:r>
            <a:r>
              <a:rPr sz="4400" b="1" spc="0" dirty="0" smtClean="0">
                <a:latin typeface="Arial"/>
                <a:cs typeface="Arial"/>
              </a:rPr>
              <a:t>nal</a:t>
            </a:r>
            <a:endParaRPr sz="44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954565" y="588973"/>
            <a:ext cx="3869412" cy="5845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600"/>
              </a:lnSpc>
              <a:spcBef>
                <a:spcPts val="230"/>
              </a:spcBef>
            </a:pPr>
            <a:r>
              <a:rPr sz="4400" b="1" spc="0" dirty="0" smtClean="0">
                <a:latin typeface="Arial"/>
                <a:cs typeface="Arial"/>
              </a:rPr>
              <a:t>Disrupti</a:t>
            </a:r>
            <a:r>
              <a:rPr sz="4400" b="1" spc="-19" dirty="0" smtClean="0">
                <a:latin typeface="Arial"/>
                <a:cs typeface="Arial"/>
              </a:rPr>
              <a:t>o</a:t>
            </a:r>
            <a:r>
              <a:rPr sz="4400" b="1" spc="0" dirty="0" smtClean="0">
                <a:latin typeface="Arial"/>
                <a:cs typeface="Arial"/>
              </a:rPr>
              <a:t>n</a:t>
            </a:r>
            <a:endParaRPr sz="44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374050" y="1683794"/>
            <a:ext cx="237277" cy="3305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555"/>
              </a:lnSpc>
              <a:spcBef>
                <a:spcPts val="127"/>
              </a:spcBef>
            </a:pPr>
            <a:r>
              <a:rPr sz="2400" spc="0" dirty="0" smtClean="0">
                <a:solidFill>
                  <a:srgbClr val="FF0000"/>
                </a:solidFill>
                <a:latin typeface="Arial"/>
                <a:cs typeface="Arial"/>
              </a:rPr>
              <a:t>•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831249" y="1683794"/>
            <a:ext cx="9422144" cy="3305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555"/>
              </a:lnSpc>
              <a:spcBef>
                <a:spcPts val="127"/>
              </a:spcBef>
            </a:pPr>
            <a:r>
              <a:rPr sz="2400" b="1" spc="-9" dirty="0" smtClean="0">
                <a:solidFill>
                  <a:srgbClr val="FF0000"/>
                </a:solidFill>
                <a:latin typeface="Arial"/>
                <a:cs typeface="Arial"/>
              </a:rPr>
              <a:t>G</a:t>
            </a:r>
            <a:r>
              <a:rPr sz="2400" b="1" spc="-4" dirty="0" smtClean="0">
                <a:solidFill>
                  <a:srgbClr val="FF0000"/>
                </a:solidFill>
                <a:latin typeface="Arial"/>
                <a:cs typeface="Arial"/>
              </a:rPr>
              <a:t>u</a:t>
            </a:r>
            <a:r>
              <a:rPr sz="2400" b="1" spc="0" dirty="0" smtClean="0">
                <a:solidFill>
                  <a:srgbClr val="FF0000"/>
                </a:solidFill>
                <a:latin typeface="Arial"/>
                <a:cs typeface="Arial"/>
              </a:rPr>
              <a:t>ru Par</a:t>
            </a:r>
            <a:r>
              <a:rPr sz="2400" b="1" spc="9" dirty="0" smtClean="0">
                <a:solidFill>
                  <a:srgbClr val="FF0000"/>
                </a:solidFill>
                <a:latin typeface="Arial"/>
                <a:cs typeface="Arial"/>
              </a:rPr>
              <a:t>a</a:t>
            </a:r>
            <a:r>
              <a:rPr sz="2400" b="1" spc="-4" dirty="0" smtClean="0">
                <a:solidFill>
                  <a:srgbClr val="FF0000"/>
                </a:solidFill>
                <a:latin typeface="Arial"/>
                <a:cs typeface="Arial"/>
              </a:rPr>
              <a:t>dig</a:t>
            </a:r>
            <a:r>
              <a:rPr sz="2400" b="1" spc="0" dirty="0" smtClean="0">
                <a:solidFill>
                  <a:srgbClr val="FF0000"/>
                </a:solidFill>
                <a:latin typeface="Arial"/>
                <a:cs typeface="Arial"/>
              </a:rPr>
              <a:t>ma </a:t>
            </a:r>
            <a:r>
              <a:rPr sz="2400" b="1" spc="-4" dirty="0" smtClean="0">
                <a:solidFill>
                  <a:srgbClr val="FF0000"/>
                </a:solidFill>
                <a:latin typeface="Arial"/>
                <a:cs typeface="Arial"/>
              </a:rPr>
              <a:t>L</a:t>
            </a:r>
            <a:r>
              <a:rPr sz="2400" b="1" spc="0" dirty="0" smtClean="0">
                <a:solidFill>
                  <a:srgbClr val="FF0000"/>
                </a:solidFill>
                <a:latin typeface="Arial"/>
                <a:cs typeface="Arial"/>
              </a:rPr>
              <a:t>a</a:t>
            </a:r>
            <a:r>
              <a:rPr sz="2400" b="1" spc="4" dirty="0" smtClean="0">
                <a:solidFill>
                  <a:srgbClr val="FF0000"/>
                </a:solidFill>
                <a:latin typeface="Arial"/>
                <a:cs typeface="Arial"/>
              </a:rPr>
              <a:t>m</a:t>
            </a:r>
            <a:r>
              <a:rPr sz="2400" b="1" spc="0" dirty="0" smtClean="0">
                <a:solidFill>
                  <a:srgbClr val="FF0000"/>
                </a:solidFill>
                <a:latin typeface="Arial"/>
                <a:cs typeface="Arial"/>
              </a:rPr>
              <a:t>a </a:t>
            </a:r>
            <a:r>
              <a:rPr sz="2400" b="1" spc="-54" dirty="0" smtClean="0">
                <a:latin typeface="Arial"/>
                <a:cs typeface="Arial"/>
              </a:rPr>
              <a:t>v</a:t>
            </a:r>
            <a:r>
              <a:rPr sz="2400" b="1" spc="0" dirty="0" smtClean="0">
                <a:latin typeface="Arial"/>
                <a:cs typeface="Arial"/>
              </a:rPr>
              <a:t>s.</a:t>
            </a:r>
            <a:r>
              <a:rPr sz="2400" b="1" spc="50" dirty="0" smtClean="0">
                <a:latin typeface="Arial"/>
                <a:cs typeface="Arial"/>
              </a:rPr>
              <a:t> </a:t>
            </a:r>
            <a:r>
              <a:rPr sz="2400" b="1" spc="-9" dirty="0" smtClean="0">
                <a:solidFill>
                  <a:srgbClr val="6B6BCF"/>
                </a:solidFill>
                <a:latin typeface="Arial"/>
                <a:cs typeface="Arial"/>
              </a:rPr>
              <a:t>G</a:t>
            </a:r>
            <a:r>
              <a:rPr sz="2400" b="1" spc="-4" dirty="0" smtClean="0">
                <a:solidFill>
                  <a:srgbClr val="6B6BCF"/>
                </a:solidFill>
                <a:latin typeface="Arial"/>
                <a:cs typeface="Arial"/>
              </a:rPr>
              <a:t>u</a:t>
            </a:r>
            <a:r>
              <a:rPr sz="2400" b="1" spc="0" dirty="0" smtClean="0">
                <a:solidFill>
                  <a:srgbClr val="6B6BCF"/>
                </a:solidFill>
                <a:latin typeface="Arial"/>
                <a:cs typeface="Arial"/>
              </a:rPr>
              <a:t>ru</a:t>
            </a:r>
            <a:r>
              <a:rPr sz="2400" b="1" spc="14" dirty="0" smtClean="0">
                <a:solidFill>
                  <a:srgbClr val="6B6BCF"/>
                </a:solidFill>
                <a:latin typeface="Arial"/>
                <a:cs typeface="Arial"/>
              </a:rPr>
              <a:t> </a:t>
            </a:r>
            <a:r>
              <a:rPr sz="2400" b="1" spc="0" dirty="0" smtClean="0">
                <a:solidFill>
                  <a:srgbClr val="6B6BCF"/>
                </a:solidFill>
                <a:latin typeface="Arial"/>
                <a:cs typeface="Arial"/>
              </a:rPr>
              <a:t>Par</a:t>
            </a:r>
            <a:r>
              <a:rPr sz="2400" b="1" spc="9" dirty="0" smtClean="0">
                <a:solidFill>
                  <a:srgbClr val="6B6BCF"/>
                </a:solidFill>
                <a:latin typeface="Arial"/>
                <a:cs typeface="Arial"/>
              </a:rPr>
              <a:t>a</a:t>
            </a:r>
            <a:r>
              <a:rPr sz="2400" b="1" spc="-4" dirty="0" smtClean="0">
                <a:solidFill>
                  <a:srgbClr val="6B6BCF"/>
                </a:solidFill>
                <a:latin typeface="Arial"/>
                <a:cs typeface="Arial"/>
              </a:rPr>
              <a:t>dig</a:t>
            </a:r>
            <a:r>
              <a:rPr sz="2400" b="1" spc="0" dirty="0" smtClean="0">
                <a:solidFill>
                  <a:srgbClr val="6B6BCF"/>
                </a:solidFill>
                <a:latin typeface="Arial"/>
                <a:cs typeface="Arial"/>
              </a:rPr>
              <a:t>ma</a:t>
            </a:r>
            <a:r>
              <a:rPr sz="2400" b="1" spc="-14" dirty="0" smtClean="0">
                <a:solidFill>
                  <a:srgbClr val="6B6BCF"/>
                </a:solidFill>
                <a:latin typeface="Arial"/>
                <a:cs typeface="Arial"/>
              </a:rPr>
              <a:t> </a:t>
            </a:r>
            <a:r>
              <a:rPr sz="2400" b="1" spc="4" dirty="0" smtClean="0">
                <a:solidFill>
                  <a:srgbClr val="6B6BCF"/>
                </a:solidFill>
                <a:latin typeface="Arial"/>
                <a:cs typeface="Arial"/>
              </a:rPr>
              <a:t>B</a:t>
            </a:r>
            <a:r>
              <a:rPr sz="2400" b="1" spc="0" dirty="0" smtClean="0">
                <a:solidFill>
                  <a:srgbClr val="6B6BCF"/>
                </a:solidFill>
                <a:latin typeface="Arial"/>
                <a:cs typeface="Arial"/>
              </a:rPr>
              <a:t>a</a:t>
            </a:r>
            <a:r>
              <a:rPr sz="2400" b="1" spc="9" dirty="0" smtClean="0">
                <a:solidFill>
                  <a:srgbClr val="6B6BCF"/>
                </a:solidFill>
                <a:latin typeface="Arial"/>
                <a:cs typeface="Arial"/>
              </a:rPr>
              <a:t>r</a:t>
            </a:r>
            <a:r>
              <a:rPr sz="2400" b="1" spc="0" dirty="0" smtClean="0">
                <a:solidFill>
                  <a:srgbClr val="6B6BCF"/>
                </a:solidFill>
                <a:latin typeface="Arial"/>
                <a:cs typeface="Arial"/>
              </a:rPr>
              <a:t>u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66956" y="2478095"/>
            <a:ext cx="237277" cy="3305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555"/>
              </a:lnSpc>
              <a:spcBef>
                <a:spcPts val="127"/>
              </a:spcBef>
            </a:pPr>
            <a:r>
              <a:rPr sz="2400" spc="0" dirty="0" smtClean="0">
                <a:solidFill>
                  <a:srgbClr val="FF0000"/>
                </a:solidFill>
                <a:latin typeface="Arial"/>
                <a:cs typeface="Arial"/>
              </a:rPr>
              <a:t>•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724156" y="2478095"/>
            <a:ext cx="7910572" cy="3305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555"/>
              </a:lnSpc>
              <a:spcBef>
                <a:spcPts val="127"/>
              </a:spcBef>
            </a:pPr>
            <a:r>
              <a:rPr sz="2400" b="1" spc="0" dirty="0" smtClean="0">
                <a:solidFill>
                  <a:srgbClr val="FF0000"/>
                </a:solidFill>
                <a:latin typeface="Arial"/>
                <a:cs typeface="Arial"/>
              </a:rPr>
              <a:t>Ki</a:t>
            </a:r>
            <a:r>
              <a:rPr sz="2400" b="1" spc="-9" dirty="0" smtClean="0">
                <a:solidFill>
                  <a:srgbClr val="FF0000"/>
                </a:solidFill>
                <a:latin typeface="Arial"/>
                <a:cs typeface="Arial"/>
              </a:rPr>
              <a:t>d</a:t>
            </a:r>
            <a:r>
              <a:rPr sz="2400" b="1" spc="0" dirty="0" smtClean="0">
                <a:solidFill>
                  <a:srgbClr val="FF0000"/>
                </a:solidFill>
                <a:latin typeface="Arial"/>
                <a:cs typeface="Arial"/>
              </a:rPr>
              <a:t>s (S</a:t>
            </a:r>
            <a:r>
              <a:rPr sz="2400" b="1" spc="-9" dirty="0" smtClean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sz="2400" b="1" spc="0" dirty="0" smtClean="0">
                <a:solidFill>
                  <a:srgbClr val="FF0000"/>
                </a:solidFill>
                <a:latin typeface="Arial"/>
                <a:cs typeface="Arial"/>
              </a:rPr>
              <a:t>s</a:t>
            </a:r>
            <a:r>
              <a:rPr sz="2400" b="1" spc="54" dirty="0" smtClean="0">
                <a:solidFill>
                  <a:srgbClr val="FF0000"/>
                </a:solidFill>
                <a:latin typeface="Arial"/>
                <a:cs typeface="Arial"/>
              </a:rPr>
              <a:t>w</a:t>
            </a:r>
            <a:r>
              <a:rPr sz="2400" b="1" spc="4" dirty="0" smtClean="0">
                <a:solidFill>
                  <a:srgbClr val="FF0000"/>
                </a:solidFill>
                <a:latin typeface="Arial"/>
                <a:cs typeface="Arial"/>
              </a:rPr>
              <a:t>a</a:t>
            </a:r>
            <a:r>
              <a:rPr sz="2400" b="1" spc="0" dirty="0" smtClean="0">
                <a:solidFill>
                  <a:srgbClr val="FF0000"/>
                </a:solidFill>
                <a:latin typeface="Arial"/>
                <a:cs typeface="Arial"/>
              </a:rPr>
              <a:t>)</a:t>
            </a:r>
            <a:r>
              <a:rPr sz="2400" b="1" spc="-64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0" dirty="0" smtClean="0">
                <a:solidFill>
                  <a:srgbClr val="FF0000"/>
                </a:solidFill>
                <a:latin typeface="Arial"/>
                <a:cs typeface="Arial"/>
              </a:rPr>
              <a:t>za</a:t>
            </a:r>
            <a:r>
              <a:rPr sz="2400" b="1" spc="4" dirty="0" smtClean="0">
                <a:solidFill>
                  <a:srgbClr val="FF0000"/>
                </a:solidFill>
                <a:latin typeface="Arial"/>
                <a:cs typeface="Arial"/>
              </a:rPr>
              <a:t>m</a:t>
            </a:r>
            <a:r>
              <a:rPr sz="2400" b="1" spc="0" dirty="0" smtClean="0">
                <a:solidFill>
                  <a:srgbClr val="FF0000"/>
                </a:solidFill>
                <a:latin typeface="Arial"/>
                <a:cs typeface="Arial"/>
              </a:rPr>
              <a:t>an O</a:t>
            </a:r>
            <a:r>
              <a:rPr sz="2400" b="1" spc="-9" dirty="0" smtClean="0">
                <a:solidFill>
                  <a:srgbClr val="FF0000"/>
                </a:solidFill>
                <a:latin typeface="Arial"/>
                <a:cs typeface="Arial"/>
              </a:rPr>
              <a:t>L</a:t>
            </a:r>
            <a:r>
              <a:rPr sz="2400" b="1" spc="0" dirty="0" smtClean="0">
                <a:solidFill>
                  <a:srgbClr val="FF0000"/>
                </a:solidFill>
                <a:latin typeface="Arial"/>
                <a:cs typeface="Arial"/>
              </a:rPr>
              <a:t>D </a:t>
            </a:r>
            <a:r>
              <a:rPr sz="2400" b="1" spc="-54" dirty="0" smtClean="0">
                <a:latin typeface="Arial"/>
                <a:cs typeface="Arial"/>
              </a:rPr>
              <a:t>v</a:t>
            </a:r>
            <a:r>
              <a:rPr sz="2400" b="1" spc="0" dirty="0" smtClean="0">
                <a:latin typeface="Arial"/>
                <a:cs typeface="Arial"/>
              </a:rPr>
              <a:t>s.</a:t>
            </a:r>
            <a:r>
              <a:rPr sz="2400" b="1" spc="54" dirty="0" smtClean="0">
                <a:latin typeface="Arial"/>
                <a:cs typeface="Arial"/>
              </a:rPr>
              <a:t> </a:t>
            </a:r>
            <a:r>
              <a:rPr sz="2400" b="1" spc="0" dirty="0" smtClean="0">
                <a:solidFill>
                  <a:srgbClr val="6B6BCF"/>
                </a:solidFill>
                <a:latin typeface="Arial"/>
                <a:cs typeface="Arial"/>
              </a:rPr>
              <a:t>Ki</a:t>
            </a:r>
            <a:r>
              <a:rPr sz="2400" b="1" spc="-9" dirty="0" smtClean="0">
                <a:solidFill>
                  <a:srgbClr val="6B6BCF"/>
                </a:solidFill>
                <a:latin typeface="Arial"/>
                <a:cs typeface="Arial"/>
              </a:rPr>
              <a:t>d</a:t>
            </a:r>
            <a:r>
              <a:rPr sz="2400" b="1" spc="0" dirty="0" smtClean="0">
                <a:solidFill>
                  <a:srgbClr val="6B6BCF"/>
                </a:solidFill>
                <a:latin typeface="Arial"/>
                <a:cs typeface="Arial"/>
              </a:rPr>
              <a:t>s</a:t>
            </a:r>
            <a:r>
              <a:rPr sz="2400" b="1" spc="19" dirty="0" smtClean="0">
                <a:solidFill>
                  <a:srgbClr val="6B6BCF"/>
                </a:solidFill>
                <a:latin typeface="Arial"/>
                <a:cs typeface="Arial"/>
              </a:rPr>
              <a:t> </a:t>
            </a:r>
            <a:r>
              <a:rPr sz="2400" b="1" spc="0" dirty="0" smtClean="0">
                <a:solidFill>
                  <a:srgbClr val="6B6BCF"/>
                </a:solidFill>
                <a:latin typeface="Arial"/>
                <a:cs typeface="Arial"/>
              </a:rPr>
              <a:t>zam</a:t>
            </a:r>
            <a:r>
              <a:rPr sz="2400" b="1" spc="9" dirty="0" smtClean="0">
                <a:solidFill>
                  <a:srgbClr val="6B6BCF"/>
                </a:solidFill>
                <a:latin typeface="Arial"/>
                <a:cs typeface="Arial"/>
              </a:rPr>
              <a:t>a</a:t>
            </a:r>
            <a:r>
              <a:rPr sz="2400" b="1" spc="0" dirty="0" smtClean="0">
                <a:solidFill>
                  <a:srgbClr val="6B6BCF"/>
                </a:solidFill>
                <a:latin typeface="Arial"/>
                <a:cs typeface="Arial"/>
              </a:rPr>
              <a:t>n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650014" y="2486332"/>
            <a:ext cx="1089165" cy="3305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555"/>
              </a:lnSpc>
              <a:spcBef>
                <a:spcPts val="127"/>
              </a:spcBef>
            </a:pPr>
            <a:r>
              <a:rPr sz="2400" b="1" spc="0" dirty="0" smtClean="0">
                <a:solidFill>
                  <a:srgbClr val="6B6BCF"/>
                </a:solidFill>
                <a:latin typeface="Arial"/>
                <a:cs typeface="Arial"/>
              </a:rPr>
              <a:t>NOW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04017" y="3427399"/>
            <a:ext cx="237277" cy="3305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555"/>
              </a:lnSpc>
              <a:spcBef>
                <a:spcPts val="127"/>
              </a:spcBef>
            </a:pPr>
            <a:r>
              <a:rPr sz="2400" spc="0" dirty="0" smtClean="0">
                <a:solidFill>
                  <a:srgbClr val="FF0000"/>
                </a:solidFill>
                <a:latin typeface="Arial"/>
                <a:cs typeface="Arial"/>
              </a:rPr>
              <a:t>•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855963" y="3439569"/>
            <a:ext cx="7916827" cy="69647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555"/>
              </a:lnSpc>
              <a:spcBef>
                <a:spcPts val="127"/>
              </a:spcBef>
            </a:pPr>
            <a:r>
              <a:rPr sz="2400" b="1" spc="0" dirty="0" smtClean="0">
                <a:solidFill>
                  <a:srgbClr val="FF0000"/>
                </a:solidFill>
                <a:latin typeface="Arial"/>
                <a:cs typeface="Arial"/>
              </a:rPr>
              <a:t>B</a:t>
            </a:r>
            <a:r>
              <a:rPr sz="2400" b="1" spc="4" dirty="0" smtClean="0">
                <a:solidFill>
                  <a:srgbClr val="FF0000"/>
                </a:solidFill>
                <a:latin typeface="Arial"/>
                <a:cs typeface="Arial"/>
              </a:rPr>
              <a:t>a</a:t>
            </a:r>
            <a:r>
              <a:rPr sz="2400" b="1" spc="-4" dirty="0" smtClean="0">
                <a:solidFill>
                  <a:srgbClr val="FF0000"/>
                </a:solidFill>
                <a:latin typeface="Arial"/>
                <a:cs typeface="Arial"/>
              </a:rPr>
              <a:t>h</a:t>
            </a:r>
            <a:r>
              <a:rPr sz="2400" b="1" spc="0" dirty="0" smtClean="0">
                <a:solidFill>
                  <a:srgbClr val="FF0000"/>
                </a:solidFill>
                <a:latin typeface="Arial"/>
                <a:cs typeface="Arial"/>
              </a:rPr>
              <a:t>an</a:t>
            </a:r>
            <a:r>
              <a:rPr sz="2400" b="1" spc="-84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-94" dirty="0" smtClean="0">
                <a:solidFill>
                  <a:srgbClr val="FF0000"/>
                </a:solidFill>
                <a:latin typeface="Arial"/>
                <a:cs typeface="Arial"/>
              </a:rPr>
              <a:t>A</a:t>
            </a:r>
            <a:r>
              <a:rPr sz="2400" b="1" spc="-4" dirty="0" smtClean="0">
                <a:solidFill>
                  <a:srgbClr val="FF0000"/>
                </a:solidFill>
                <a:latin typeface="Arial"/>
                <a:cs typeface="Arial"/>
              </a:rPr>
              <a:t>j</a:t>
            </a:r>
            <a:r>
              <a:rPr sz="2400" b="1" spc="0" dirty="0" smtClean="0">
                <a:solidFill>
                  <a:srgbClr val="FF0000"/>
                </a:solidFill>
                <a:latin typeface="Arial"/>
                <a:cs typeface="Arial"/>
              </a:rPr>
              <a:t>ar</a:t>
            </a:r>
            <a:r>
              <a:rPr sz="2400" b="1" spc="79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0" dirty="0" smtClean="0">
                <a:solidFill>
                  <a:srgbClr val="FF0000"/>
                </a:solidFill>
                <a:latin typeface="Arial"/>
                <a:cs typeface="Arial"/>
              </a:rPr>
              <a:t>mo</a:t>
            </a:r>
            <a:r>
              <a:rPr sz="2400" b="1" spc="-9" dirty="0" smtClean="0">
                <a:solidFill>
                  <a:srgbClr val="FF0000"/>
                </a:solidFill>
                <a:latin typeface="Arial"/>
                <a:cs typeface="Arial"/>
              </a:rPr>
              <a:t>d</a:t>
            </a:r>
            <a:r>
              <a:rPr sz="2400" b="1" spc="0" dirty="0" smtClean="0">
                <a:solidFill>
                  <a:srgbClr val="FF0000"/>
                </a:solidFill>
                <a:latin typeface="Arial"/>
                <a:cs typeface="Arial"/>
              </a:rPr>
              <a:t>el</a:t>
            </a:r>
            <a:r>
              <a:rPr sz="2400" b="1" spc="9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0" dirty="0" smtClean="0">
                <a:solidFill>
                  <a:srgbClr val="FF0000"/>
                </a:solidFill>
                <a:latin typeface="Arial"/>
                <a:cs typeface="Arial"/>
              </a:rPr>
              <a:t>m</a:t>
            </a:r>
            <a:r>
              <a:rPr sz="2400" b="1" spc="4" dirty="0" smtClean="0">
                <a:solidFill>
                  <a:srgbClr val="FF0000"/>
                </a:solidFill>
                <a:latin typeface="Arial"/>
                <a:cs typeface="Arial"/>
              </a:rPr>
              <a:t>a</a:t>
            </a:r>
            <a:r>
              <a:rPr sz="2400" b="1" spc="0" dirty="0" smtClean="0">
                <a:solidFill>
                  <a:srgbClr val="FF0000"/>
                </a:solidFill>
                <a:latin typeface="Arial"/>
                <a:cs typeface="Arial"/>
              </a:rPr>
              <a:t>sa</a:t>
            </a:r>
            <a:r>
              <a:rPr sz="2400" b="1" spc="-19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9" dirty="0" smtClean="0">
                <a:solidFill>
                  <a:srgbClr val="FF0000"/>
                </a:solidFill>
                <a:latin typeface="Arial"/>
                <a:cs typeface="Arial"/>
              </a:rPr>
              <a:t>L</a:t>
            </a:r>
            <a:r>
              <a:rPr sz="2400" b="1" spc="-114" dirty="0" smtClean="0">
                <a:solidFill>
                  <a:srgbClr val="FF0000"/>
                </a:solidFill>
                <a:latin typeface="Arial"/>
                <a:cs typeface="Arial"/>
              </a:rPr>
              <a:t>A</a:t>
            </a:r>
            <a:r>
              <a:rPr sz="2400" b="1" spc="-4" dirty="0" smtClean="0">
                <a:solidFill>
                  <a:srgbClr val="FF0000"/>
                </a:solidFill>
                <a:latin typeface="Arial"/>
                <a:cs typeface="Arial"/>
              </a:rPr>
              <a:t>L</a:t>
            </a:r>
            <a:r>
              <a:rPr sz="2400" b="1" spc="0" dirty="0" smtClean="0">
                <a:solidFill>
                  <a:srgbClr val="FF0000"/>
                </a:solidFill>
                <a:latin typeface="Arial"/>
                <a:cs typeface="Arial"/>
              </a:rPr>
              <a:t>U</a:t>
            </a:r>
            <a:r>
              <a:rPr sz="2400" b="1" spc="119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-54" dirty="0" smtClean="0">
                <a:latin typeface="Arial"/>
                <a:cs typeface="Arial"/>
              </a:rPr>
              <a:t>v</a:t>
            </a:r>
            <a:r>
              <a:rPr sz="2400" b="1" spc="0" dirty="0" smtClean="0">
                <a:latin typeface="Arial"/>
                <a:cs typeface="Arial"/>
              </a:rPr>
              <a:t>s.</a:t>
            </a:r>
            <a:r>
              <a:rPr sz="2400" b="1" spc="50" dirty="0" smtClean="0">
                <a:latin typeface="Arial"/>
                <a:cs typeface="Arial"/>
              </a:rPr>
              <a:t> </a:t>
            </a:r>
            <a:r>
              <a:rPr sz="2400" b="1" spc="0" dirty="0" smtClean="0">
                <a:solidFill>
                  <a:srgbClr val="6B6BCF"/>
                </a:solidFill>
                <a:latin typeface="Arial"/>
                <a:cs typeface="Arial"/>
              </a:rPr>
              <a:t>B</a:t>
            </a:r>
            <a:r>
              <a:rPr sz="2400" b="1" spc="4" dirty="0" smtClean="0">
                <a:solidFill>
                  <a:srgbClr val="6B6BCF"/>
                </a:solidFill>
                <a:latin typeface="Arial"/>
                <a:cs typeface="Arial"/>
              </a:rPr>
              <a:t>a</a:t>
            </a:r>
            <a:r>
              <a:rPr sz="2400" b="1" spc="-4" dirty="0" smtClean="0">
                <a:solidFill>
                  <a:srgbClr val="6B6BCF"/>
                </a:solidFill>
                <a:latin typeface="Arial"/>
                <a:cs typeface="Arial"/>
              </a:rPr>
              <a:t>h</a:t>
            </a:r>
            <a:r>
              <a:rPr sz="2400" b="1" spc="0" dirty="0" smtClean="0">
                <a:solidFill>
                  <a:srgbClr val="6B6BCF"/>
                </a:solidFill>
                <a:latin typeface="Arial"/>
                <a:cs typeface="Arial"/>
              </a:rPr>
              <a:t>an</a:t>
            </a:r>
            <a:endParaRPr sz="2400" dirty="0">
              <a:latin typeface="Arial"/>
              <a:cs typeface="Arial"/>
            </a:endParaRPr>
          </a:p>
          <a:p>
            <a:pPr marL="12700" marR="45767">
              <a:lnSpc>
                <a:spcPct val="95825"/>
              </a:lnSpc>
            </a:pPr>
            <a:r>
              <a:rPr sz="2400" b="1" spc="0" dirty="0" smtClean="0">
                <a:solidFill>
                  <a:srgbClr val="6B6BCF"/>
                </a:solidFill>
                <a:latin typeface="Arial"/>
                <a:cs typeface="Arial"/>
              </a:rPr>
              <a:t>model ma</a:t>
            </a:r>
            <a:r>
              <a:rPr sz="2400" b="1" spc="4" dirty="0" smtClean="0">
                <a:solidFill>
                  <a:srgbClr val="6B6BCF"/>
                </a:solidFill>
                <a:latin typeface="Arial"/>
                <a:cs typeface="Arial"/>
              </a:rPr>
              <a:t>s</a:t>
            </a:r>
            <a:r>
              <a:rPr sz="2400" b="1" spc="0" dirty="0" smtClean="0">
                <a:solidFill>
                  <a:srgbClr val="6B6BCF"/>
                </a:solidFill>
                <a:latin typeface="Arial"/>
                <a:cs typeface="Arial"/>
              </a:rPr>
              <a:t>a KINI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05662" y="3457287"/>
            <a:ext cx="865413" cy="3305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555"/>
              </a:lnSpc>
              <a:spcBef>
                <a:spcPts val="127"/>
              </a:spcBef>
            </a:pPr>
            <a:r>
              <a:rPr sz="2400" b="1" spc="-114" dirty="0" smtClean="0">
                <a:solidFill>
                  <a:srgbClr val="6B6BCF"/>
                </a:solidFill>
                <a:latin typeface="Arial"/>
                <a:cs typeface="Arial"/>
              </a:rPr>
              <a:t>A</a:t>
            </a:r>
            <a:r>
              <a:rPr sz="2400" b="1" spc="-4" dirty="0" smtClean="0">
                <a:solidFill>
                  <a:srgbClr val="6B6BCF"/>
                </a:solidFill>
                <a:latin typeface="Arial"/>
                <a:cs typeface="Arial"/>
              </a:rPr>
              <a:t>j</a:t>
            </a:r>
            <a:r>
              <a:rPr sz="2400" b="1" spc="0" dirty="0" smtClean="0">
                <a:solidFill>
                  <a:srgbClr val="6B6BCF"/>
                </a:solidFill>
                <a:latin typeface="Arial"/>
                <a:cs typeface="Arial"/>
              </a:rPr>
              <a:t>ar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57573" y="4569729"/>
            <a:ext cx="237067" cy="330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555"/>
              </a:lnSpc>
              <a:spcBef>
                <a:spcPts val="127"/>
              </a:spcBef>
            </a:pPr>
            <a:r>
              <a:rPr sz="2400" spc="0" dirty="0" smtClean="0">
                <a:solidFill>
                  <a:srgbClr val="FF0000"/>
                </a:solidFill>
                <a:latin typeface="Arial"/>
                <a:cs typeface="Arial"/>
              </a:rPr>
              <a:t>•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14774" y="4569729"/>
            <a:ext cx="7561765" cy="330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555"/>
              </a:lnSpc>
              <a:spcBef>
                <a:spcPts val="127"/>
              </a:spcBef>
            </a:pPr>
            <a:r>
              <a:rPr sz="2400" b="1" spc="0" dirty="0" smtClean="0">
                <a:solidFill>
                  <a:srgbClr val="FF0000"/>
                </a:solidFill>
                <a:latin typeface="Arial"/>
                <a:cs typeface="Arial"/>
              </a:rPr>
              <a:t>Media</a:t>
            </a:r>
            <a:r>
              <a:rPr sz="2400" b="1" spc="-4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0" dirty="0" smtClean="0">
                <a:solidFill>
                  <a:srgbClr val="FF0000"/>
                </a:solidFill>
                <a:latin typeface="Arial"/>
                <a:cs typeface="Arial"/>
              </a:rPr>
              <a:t>ajar</a:t>
            </a:r>
            <a:r>
              <a:rPr sz="2400" b="1" spc="9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-34" dirty="0" smtClean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sz="2400" b="1" spc="25" dirty="0" smtClean="0">
                <a:solidFill>
                  <a:srgbClr val="FF0000"/>
                </a:solidFill>
                <a:latin typeface="Arial"/>
                <a:cs typeface="Arial"/>
              </a:rPr>
              <a:t>R</a:t>
            </a:r>
            <a:r>
              <a:rPr sz="2400" b="1" spc="-94" dirty="0" smtClean="0">
                <a:solidFill>
                  <a:srgbClr val="FF0000"/>
                </a:solidFill>
                <a:latin typeface="Arial"/>
                <a:cs typeface="Arial"/>
              </a:rPr>
              <a:t>A</a:t>
            </a:r>
            <a:r>
              <a:rPr sz="2400" b="1" spc="0" dirty="0" smtClean="0">
                <a:solidFill>
                  <a:srgbClr val="FF0000"/>
                </a:solidFill>
                <a:latin typeface="Arial"/>
                <a:cs typeface="Arial"/>
              </a:rPr>
              <a:t>DIS</a:t>
            </a:r>
            <a:r>
              <a:rPr sz="2400" b="1" spc="-4" dirty="0" smtClean="0">
                <a:solidFill>
                  <a:srgbClr val="FF0000"/>
                </a:solidFill>
                <a:latin typeface="Arial"/>
                <a:cs typeface="Arial"/>
              </a:rPr>
              <a:t>IO</a:t>
            </a:r>
            <a:r>
              <a:rPr sz="2400" b="1" spc="25" dirty="0" smtClean="0">
                <a:solidFill>
                  <a:srgbClr val="FF0000"/>
                </a:solidFill>
                <a:latin typeface="Arial"/>
                <a:cs typeface="Arial"/>
              </a:rPr>
              <a:t>N</a:t>
            </a:r>
            <a:r>
              <a:rPr sz="2400" b="1" spc="-9" dirty="0" smtClean="0">
                <a:solidFill>
                  <a:srgbClr val="FF0000"/>
                </a:solidFill>
                <a:latin typeface="Arial"/>
                <a:cs typeface="Arial"/>
              </a:rPr>
              <a:t>A</a:t>
            </a:r>
            <a:r>
              <a:rPr sz="2400" b="1" spc="0" dirty="0" smtClean="0">
                <a:solidFill>
                  <a:srgbClr val="FF0000"/>
                </a:solidFill>
                <a:latin typeface="Arial"/>
                <a:cs typeface="Arial"/>
              </a:rPr>
              <a:t>L</a:t>
            </a:r>
            <a:r>
              <a:rPr sz="2400" b="1" spc="64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-54" dirty="0" smtClean="0">
                <a:latin typeface="Arial"/>
                <a:cs typeface="Arial"/>
              </a:rPr>
              <a:t>v</a:t>
            </a:r>
            <a:r>
              <a:rPr sz="2400" b="1" spc="0" dirty="0" smtClean="0">
                <a:latin typeface="Arial"/>
                <a:cs typeface="Arial"/>
              </a:rPr>
              <a:t>s.</a:t>
            </a:r>
            <a:r>
              <a:rPr sz="2400" b="1" spc="54" dirty="0" smtClean="0">
                <a:latin typeface="Arial"/>
                <a:cs typeface="Arial"/>
              </a:rPr>
              <a:t> </a:t>
            </a:r>
            <a:r>
              <a:rPr sz="2400" b="1" spc="0" dirty="0" smtClean="0">
                <a:solidFill>
                  <a:srgbClr val="6B6BCF"/>
                </a:solidFill>
                <a:latin typeface="Arial"/>
                <a:cs typeface="Arial"/>
              </a:rPr>
              <a:t>MODERN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341097" y="5306300"/>
            <a:ext cx="237067" cy="330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555"/>
              </a:lnSpc>
              <a:spcBef>
                <a:spcPts val="127"/>
              </a:spcBef>
            </a:pPr>
            <a:r>
              <a:rPr sz="2400" spc="0" dirty="0" smtClean="0">
                <a:solidFill>
                  <a:srgbClr val="FF0000"/>
                </a:solidFill>
                <a:latin typeface="Arial"/>
                <a:cs typeface="Arial"/>
              </a:rPr>
              <a:t>•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798297" y="5306300"/>
            <a:ext cx="7071816" cy="330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555"/>
              </a:lnSpc>
              <a:spcBef>
                <a:spcPts val="127"/>
              </a:spcBef>
            </a:pPr>
            <a:r>
              <a:rPr sz="2400" b="1" spc="0" dirty="0" smtClean="0">
                <a:solidFill>
                  <a:srgbClr val="FF0000"/>
                </a:solidFill>
                <a:latin typeface="Arial"/>
                <a:cs typeface="Arial"/>
              </a:rPr>
              <a:t>Se</a:t>
            </a:r>
            <a:r>
              <a:rPr sz="2400" b="1" spc="4" dirty="0" smtClean="0">
                <a:solidFill>
                  <a:srgbClr val="FF0000"/>
                </a:solidFill>
                <a:latin typeface="Arial"/>
                <a:cs typeface="Arial"/>
              </a:rPr>
              <a:t>k</a:t>
            </a:r>
            <a:r>
              <a:rPr sz="2400" b="1" spc="0" dirty="0" smtClean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sz="2400" b="1" spc="-14" dirty="0" smtClean="0">
                <a:solidFill>
                  <a:srgbClr val="FF0000"/>
                </a:solidFill>
                <a:latin typeface="Arial"/>
                <a:cs typeface="Arial"/>
              </a:rPr>
              <a:t>l</a:t>
            </a:r>
            <a:r>
              <a:rPr sz="2400" b="1" spc="0" dirty="0" smtClean="0">
                <a:solidFill>
                  <a:srgbClr val="FF0000"/>
                </a:solidFill>
                <a:latin typeface="Arial"/>
                <a:cs typeface="Arial"/>
              </a:rPr>
              <a:t>ah R</a:t>
            </a:r>
            <a:r>
              <a:rPr sz="2400" b="1" spc="25" dirty="0" smtClean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sz="2400" b="1" spc="-114" dirty="0" smtClean="0">
                <a:solidFill>
                  <a:srgbClr val="FF0000"/>
                </a:solidFill>
                <a:latin typeface="Arial"/>
                <a:cs typeface="Arial"/>
              </a:rPr>
              <a:t>A</a:t>
            </a:r>
            <a:r>
              <a:rPr sz="2400" b="1" spc="0" dirty="0" smtClean="0">
                <a:solidFill>
                  <a:srgbClr val="FF0000"/>
                </a:solidFill>
                <a:latin typeface="Arial"/>
                <a:cs typeface="Arial"/>
              </a:rPr>
              <a:t>L</a:t>
            </a:r>
            <a:r>
              <a:rPr sz="2400" b="1" spc="54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-54" dirty="0" smtClean="0">
                <a:latin typeface="Arial"/>
                <a:cs typeface="Arial"/>
              </a:rPr>
              <a:t>v</a:t>
            </a:r>
            <a:r>
              <a:rPr sz="2400" b="1" spc="0" dirty="0" smtClean="0">
                <a:latin typeface="Arial"/>
                <a:cs typeface="Arial"/>
              </a:rPr>
              <a:t>s.</a:t>
            </a:r>
            <a:r>
              <a:rPr sz="2400" b="1" spc="54" dirty="0" smtClean="0">
                <a:latin typeface="Arial"/>
                <a:cs typeface="Arial"/>
              </a:rPr>
              <a:t> </a:t>
            </a:r>
            <a:r>
              <a:rPr sz="2400" b="1" spc="0" dirty="0" smtClean="0">
                <a:solidFill>
                  <a:srgbClr val="6B6BCF"/>
                </a:solidFill>
                <a:latin typeface="Arial"/>
                <a:cs typeface="Arial"/>
              </a:rPr>
              <a:t>Se</a:t>
            </a:r>
            <a:r>
              <a:rPr sz="2400" b="1" spc="4" dirty="0" smtClean="0">
                <a:solidFill>
                  <a:srgbClr val="6B6BCF"/>
                </a:solidFill>
                <a:latin typeface="Arial"/>
                <a:cs typeface="Arial"/>
              </a:rPr>
              <a:t>k</a:t>
            </a:r>
            <a:r>
              <a:rPr sz="2400" b="1" spc="0" dirty="0" smtClean="0">
                <a:solidFill>
                  <a:srgbClr val="6B6BCF"/>
                </a:solidFill>
                <a:latin typeface="Arial"/>
                <a:cs typeface="Arial"/>
              </a:rPr>
              <a:t>o</a:t>
            </a:r>
            <a:r>
              <a:rPr sz="2400" b="1" spc="-14" dirty="0" smtClean="0">
                <a:solidFill>
                  <a:srgbClr val="6B6BCF"/>
                </a:solidFill>
                <a:latin typeface="Arial"/>
                <a:cs typeface="Arial"/>
              </a:rPr>
              <a:t>l</a:t>
            </a:r>
            <a:r>
              <a:rPr sz="2400" b="1" spc="0" dirty="0" smtClean="0">
                <a:solidFill>
                  <a:srgbClr val="6B6BCF"/>
                </a:solidFill>
                <a:latin typeface="Arial"/>
                <a:cs typeface="Arial"/>
              </a:rPr>
              <a:t>ah VIR</a:t>
            </a:r>
            <a:r>
              <a:rPr sz="2400" b="1" spc="-19" dirty="0" smtClean="0">
                <a:solidFill>
                  <a:srgbClr val="6B6BCF"/>
                </a:solidFill>
                <a:latin typeface="Arial"/>
                <a:cs typeface="Arial"/>
              </a:rPr>
              <a:t>T</a:t>
            </a:r>
            <a:r>
              <a:rPr sz="2400" b="1" spc="25" dirty="0" smtClean="0">
                <a:solidFill>
                  <a:srgbClr val="6B6BCF"/>
                </a:solidFill>
                <a:latin typeface="Arial"/>
                <a:cs typeface="Arial"/>
              </a:rPr>
              <a:t>U</a:t>
            </a:r>
            <a:r>
              <a:rPr sz="2400" b="1" spc="-89" dirty="0" smtClean="0">
                <a:solidFill>
                  <a:srgbClr val="6B6BCF"/>
                </a:solidFill>
                <a:latin typeface="Arial"/>
                <a:cs typeface="Arial"/>
              </a:rPr>
              <a:t>A</a:t>
            </a:r>
            <a:r>
              <a:rPr sz="2400" b="1" spc="0" dirty="0" smtClean="0">
                <a:solidFill>
                  <a:srgbClr val="6B6BCF"/>
                </a:solidFill>
                <a:latin typeface="Arial"/>
                <a:cs typeface="Arial"/>
              </a:rPr>
              <a:t>L</a:t>
            </a:r>
            <a:endParaRPr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398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isp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54F6613E-5ED7-40ED-90A8-F639BE712C0E}"/>
    </a:ext>
  </a:extLst>
</a:theme>
</file>

<file path=ppt/theme/theme2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1605</TotalTime>
  <Words>858</Words>
  <Application>Microsoft Office PowerPoint</Application>
  <PresentationFormat>Custom</PresentationFormat>
  <Paragraphs>189</Paragraphs>
  <Slides>41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3" baseType="lpstr">
      <vt:lpstr>Wisp</vt:lpstr>
      <vt:lpstr>Austin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Niess : menjelaskan empat  aspek TPACK  meliputi :</vt:lpstr>
      <vt:lpstr>PowerPoint Presentation</vt:lpstr>
      <vt:lpstr>Flipped Learning dibandingkan dengan  Traditional Learning</vt:lpstr>
      <vt:lpstr>Flipped Learning dalam Pendalaman Materi  PPG Daljab Thp Susulan (Sebuah Contoh)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Referensi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 netbook</dc:creator>
  <cp:lastModifiedBy>ASUS</cp:lastModifiedBy>
  <cp:revision>60</cp:revision>
  <dcterms:created xsi:type="dcterms:W3CDTF">2016-02-15T13:36:08Z</dcterms:created>
  <dcterms:modified xsi:type="dcterms:W3CDTF">2019-07-28T14:50:05Z</dcterms:modified>
</cp:coreProperties>
</file>