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0" r:id="rId1"/>
  </p:sldMasterIdLst>
  <p:notesMasterIdLst>
    <p:notesMasterId r:id="rId19"/>
  </p:notesMasterIdLst>
  <p:sldIdLst>
    <p:sldId id="256" r:id="rId2"/>
    <p:sldId id="257" r:id="rId3"/>
    <p:sldId id="258" r:id="rId4"/>
    <p:sldId id="305" r:id="rId5"/>
    <p:sldId id="303" r:id="rId6"/>
    <p:sldId id="306" r:id="rId7"/>
    <p:sldId id="262" r:id="rId8"/>
    <p:sldId id="264" r:id="rId9"/>
    <p:sldId id="268" r:id="rId10"/>
    <p:sldId id="269" r:id="rId11"/>
    <p:sldId id="270" r:id="rId12"/>
    <p:sldId id="307" r:id="rId13"/>
    <p:sldId id="272" r:id="rId14"/>
    <p:sldId id="273" r:id="rId15"/>
    <p:sldId id="309" r:id="rId16"/>
    <p:sldId id="308" r:id="rId17"/>
    <p:sldId id="274" r:id="rId18"/>
  </p:sldIdLst>
  <p:sldSz cx="9144000" cy="5143500" type="screen16x9"/>
  <p:notesSz cx="6858000" cy="9144000"/>
  <p:embeddedFontLst>
    <p:embeddedFont>
      <p:font typeface="Rammetto One" charset="0"/>
      <p:regular r:id="rId20"/>
    </p:embeddedFont>
    <p:embeddedFont>
      <p:font typeface="Arial Narrow" pitchFamily="34" charset="0"/>
      <p:regular r:id="rId21"/>
      <p:bold r:id="rId22"/>
      <p:italic r:id="rId23"/>
      <p:boldItalic r:id="rId24"/>
    </p:embeddedFont>
    <p:embeddedFont>
      <p:font typeface="Algerian" pitchFamily="82" charset="0"/>
      <p:regular r:id="rId25"/>
    </p:embeddedFont>
    <p:embeddedFont>
      <p:font typeface="Shrikhand" charset="0"/>
      <p:regular r:id="rId26"/>
    </p:embeddedFont>
    <p:embeddedFont>
      <p:font typeface="Arial Rounded MT Bold" pitchFamily="34" charset="0"/>
      <p:regular r:id="rId27"/>
    </p:embeddedFont>
    <p:embeddedFont>
      <p:font typeface="Bebas Neue" charset="0"/>
      <p:regular r:id="rId28"/>
    </p:embeddedFont>
    <p:embeddedFont>
      <p:font typeface="Anaheim" charset="0"/>
      <p:regular r:id="rId2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B0F61AC1-F4AD-4DE6-AFAC-4D8E0D241D67}">
  <a:tblStyle styleId="{B0F61AC1-F4AD-4DE6-AFAC-4D8E0D241D6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6" d="100"/>
          <a:sy n="96" d="100"/>
        </p:scale>
        <p:origin x="-636" y="3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6.fntdata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29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5.fntdata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28" Type="http://schemas.openxmlformats.org/officeDocument/2006/relationships/font" Target="fonts/font9.fntdata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font" Target="fonts/font8.fntdata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2413877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3" name="Google Shape;96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4" name="Google Shape;96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4" name="Google Shape;1174;gdb6db388a2_0_164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5" name="Google Shape;1175;gdb6db388a2_0_164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4" name="Google Shape;1184;gdb6db388a2_0_164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5" name="Google Shape;1185;gdb6db388a2_0_164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8" name="Google Shape;1298;gdb6db388a2_0_169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9" name="Google Shape;1299;gdb6db388a2_0_169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5" name="Google Shape;1225;gdb6db388a2_0_166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6" name="Google Shape;1226;gdb6db388a2_0_166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8" name="Google Shape;1298;gdb6db388a2_0_169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9" name="Google Shape;1299;gdb6db388a2_0_169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8" name="Google Shape;1298;gdb6db388a2_0_169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9" name="Google Shape;1299;gdb6db388a2_0_169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8" name="Google Shape;1298;gdb6db388a2_0_169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9" name="Google Shape;1299;gdb6db388a2_0_169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3" name="Google Shape;1313;gdb6db388a2_0_164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4" name="Google Shape;1314;gdb6db388a2_0_164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9" name="Google Shape;969;gdb6db388a2_0_2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0" name="Google Shape;970;gdb6db388a2_0_2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5" name="Google Shape;975;gce65291a32_1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6" name="Google Shape;976;gce65291a32_1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4" name="Google Shape;1204;gdb6db388a2_0_166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5" name="Google Shape;1205;gdb6db388a2_0_166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8" name="Google Shape;1298;gdb6db388a2_0_169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9" name="Google Shape;1299;gdb6db388a2_0_169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8" name="Google Shape;1058;gce65291a32_1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9" name="Google Shape;1059;gce65291a32_1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2" name="Google Shape;1012;gdb6db388a2_0_171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3" name="Google Shape;1013;gdb6db388a2_0_171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6" name="Google Shape;1066;gdb6db388a2_0_8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7" name="Google Shape;1067;gdb6db388a2_0_8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8" name="Google Shape;1168;gdb6db388a2_0_164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9" name="Google Shape;1169;gdb6db388a2_0_164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245875" y="216925"/>
            <a:ext cx="8652300" cy="47097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7056275" y="-379850"/>
            <a:ext cx="1838700" cy="1838700"/>
          </a:xfrm>
          <a:prstGeom prst="star12">
            <a:avLst>
              <a:gd name="adj" fmla="val 27533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 rot="2700000">
            <a:off x="7491010" y="4094696"/>
            <a:ext cx="1962221" cy="645306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 rot="-5400000">
            <a:off x="269875" y="267725"/>
            <a:ext cx="1262700" cy="1262700"/>
          </a:xfrm>
          <a:prstGeom prst="teardrop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382075" y="3079575"/>
            <a:ext cx="967200" cy="16758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1220700" y="1315050"/>
            <a:ext cx="6702600" cy="218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ubTitle" idx="1"/>
          </p:nvPr>
        </p:nvSpPr>
        <p:spPr>
          <a:xfrm>
            <a:off x="2392500" y="3571350"/>
            <a:ext cx="4359000" cy="4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grpSp>
        <p:nvGrpSpPr>
          <p:cNvPr id="16" name="Google Shape;16;p2"/>
          <p:cNvGrpSpPr/>
          <p:nvPr/>
        </p:nvGrpSpPr>
        <p:grpSpPr>
          <a:xfrm>
            <a:off x="244933" y="216775"/>
            <a:ext cx="8652425" cy="4709750"/>
            <a:chOff x="244875" y="216775"/>
            <a:chExt cx="8652425" cy="4709750"/>
          </a:xfrm>
        </p:grpSpPr>
        <p:sp>
          <p:nvSpPr>
            <p:cNvPr id="17" name="Google Shape;17;p2"/>
            <p:cNvSpPr/>
            <p:nvPr/>
          </p:nvSpPr>
          <p:spPr>
            <a:xfrm>
              <a:off x="246500" y="216775"/>
              <a:ext cx="8649300" cy="2847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246513" y="4641825"/>
              <a:ext cx="8649300" cy="2847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 rot="5400000">
              <a:off x="-1916979" y="2379325"/>
              <a:ext cx="4609800" cy="2847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 rot="5400000">
              <a:off x="6403700" y="2424175"/>
              <a:ext cx="4699500" cy="2847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245000" y="216800"/>
              <a:ext cx="286200" cy="2847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8611100" y="216800"/>
              <a:ext cx="286200" cy="2847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244875" y="4641825"/>
              <a:ext cx="286200" cy="2847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8611100" y="4641825"/>
              <a:ext cx="284700" cy="2847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" name="Google Shape;25;p2"/>
          <p:cNvGrpSpPr/>
          <p:nvPr/>
        </p:nvGrpSpPr>
        <p:grpSpPr>
          <a:xfrm>
            <a:off x="-65625" y="-29387"/>
            <a:ext cx="9230731" cy="5202000"/>
            <a:chOff x="-46550" y="-29387"/>
            <a:chExt cx="9230731" cy="5202000"/>
          </a:xfrm>
        </p:grpSpPr>
        <p:sp>
          <p:nvSpPr>
            <p:cNvPr id="26" name="Google Shape;26;p2"/>
            <p:cNvSpPr/>
            <p:nvPr/>
          </p:nvSpPr>
          <p:spPr>
            <a:xfrm>
              <a:off x="-50" y="-22874"/>
              <a:ext cx="9144000" cy="2436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-50" y="4922581"/>
              <a:ext cx="9144000" cy="2436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 rot="5400000">
              <a:off x="6436181" y="2424613"/>
              <a:ext cx="5202000" cy="294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 rot="5400000">
              <a:off x="-2500550" y="2424613"/>
              <a:ext cx="5202000" cy="294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" name="Google Shape;30;p2"/>
          <p:cNvSpPr/>
          <p:nvPr/>
        </p:nvSpPr>
        <p:spPr>
          <a:xfrm>
            <a:off x="895425" y="3571350"/>
            <a:ext cx="628500" cy="6285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_ONLY_1_1">
    <p:spTree>
      <p:nvGrpSpPr>
        <p:cNvPr id="1" name="Shape 6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3" name="Google Shape;603;p15"/>
          <p:cNvSpPr/>
          <p:nvPr/>
        </p:nvSpPr>
        <p:spPr>
          <a:xfrm>
            <a:off x="245875" y="216925"/>
            <a:ext cx="8652300" cy="47097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4" name="Google Shape;604;p15"/>
          <p:cNvSpPr/>
          <p:nvPr/>
        </p:nvSpPr>
        <p:spPr>
          <a:xfrm rot="-5400000" flipH="1">
            <a:off x="7822493" y="-354308"/>
            <a:ext cx="967200" cy="16758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5" name="Google Shape;605;p15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92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606" name="Google Shape;606;p15"/>
          <p:cNvSpPr/>
          <p:nvPr/>
        </p:nvSpPr>
        <p:spPr>
          <a:xfrm>
            <a:off x="-667025" y="-683400"/>
            <a:ext cx="1838700" cy="1838700"/>
          </a:xfrm>
          <a:prstGeom prst="star12">
            <a:avLst>
              <a:gd name="adj" fmla="val 27533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7" name="Google Shape;607;p15"/>
          <p:cNvSpPr/>
          <p:nvPr/>
        </p:nvSpPr>
        <p:spPr>
          <a:xfrm rot="5400000" flipH="1">
            <a:off x="354296" y="3822009"/>
            <a:ext cx="967200" cy="16758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8" name="Google Shape;608;p15"/>
          <p:cNvSpPr/>
          <p:nvPr/>
        </p:nvSpPr>
        <p:spPr>
          <a:xfrm rot="2903428" flipH="1">
            <a:off x="8250280" y="4914045"/>
            <a:ext cx="1962049" cy="6453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09" name="Google Shape;609;p15"/>
          <p:cNvGrpSpPr/>
          <p:nvPr/>
        </p:nvGrpSpPr>
        <p:grpSpPr>
          <a:xfrm>
            <a:off x="-46550" y="-29387"/>
            <a:ext cx="9230731" cy="5202000"/>
            <a:chOff x="-46550" y="-29387"/>
            <a:chExt cx="9230731" cy="5202000"/>
          </a:xfrm>
        </p:grpSpPr>
        <p:sp>
          <p:nvSpPr>
            <p:cNvPr id="610" name="Google Shape;610;p15"/>
            <p:cNvSpPr/>
            <p:nvPr/>
          </p:nvSpPr>
          <p:spPr>
            <a:xfrm>
              <a:off x="-50" y="-22874"/>
              <a:ext cx="9144000" cy="2436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15"/>
            <p:cNvSpPr/>
            <p:nvPr/>
          </p:nvSpPr>
          <p:spPr>
            <a:xfrm>
              <a:off x="-50" y="4922581"/>
              <a:ext cx="9144000" cy="2436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15"/>
            <p:cNvSpPr/>
            <p:nvPr/>
          </p:nvSpPr>
          <p:spPr>
            <a:xfrm rot="5400000">
              <a:off x="6436181" y="2424613"/>
              <a:ext cx="5202000" cy="294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15"/>
            <p:cNvSpPr/>
            <p:nvPr/>
          </p:nvSpPr>
          <p:spPr>
            <a:xfrm rot="5400000">
              <a:off x="-2500550" y="2424613"/>
              <a:ext cx="5202000" cy="294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BLANK_1_1_1_2">
    <p:spTree>
      <p:nvGrpSpPr>
        <p:cNvPr id="1" name="Shape 7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" name="Google Shape;751;p22"/>
          <p:cNvSpPr/>
          <p:nvPr/>
        </p:nvSpPr>
        <p:spPr>
          <a:xfrm>
            <a:off x="245875" y="216925"/>
            <a:ext cx="8652300" cy="47097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2" name="Google Shape;752;p22"/>
          <p:cNvSpPr txBox="1">
            <a:spLocks noGrp="1"/>
          </p:cNvSpPr>
          <p:nvPr>
            <p:ph type="title"/>
          </p:nvPr>
        </p:nvSpPr>
        <p:spPr>
          <a:xfrm>
            <a:off x="720000" y="2566164"/>
            <a:ext cx="2336400" cy="39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753" name="Google Shape;753;p22"/>
          <p:cNvSpPr txBox="1">
            <a:spLocks noGrp="1"/>
          </p:cNvSpPr>
          <p:nvPr>
            <p:ph type="subTitle" idx="1"/>
          </p:nvPr>
        </p:nvSpPr>
        <p:spPr>
          <a:xfrm>
            <a:off x="720000" y="2995994"/>
            <a:ext cx="2336400" cy="65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4" name="Google Shape;754;p22"/>
          <p:cNvSpPr txBox="1">
            <a:spLocks noGrp="1"/>
          </p:cNvSpPr>
          <p:nvPr>
            <p:ph type="title" idx="2"/>
          </p:nvPr>
        </p:nvSpPr>
        <p:spPr>
          <a:xfrm>
            <a:off x="3403800" y="2566164"/>
            <a:ext cx="2336400" cy="39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755" name="Google Shape;755;p22"/>
          <p:cNvSpPr txBox="1">
            <a:spLocks noGrp="1"/>
          </p:cNvSpPr>
          <p:nvPr>
            <p:ph type="subTitle" idx="3"/>
          </p:nvPr>
        </p:nvSpPr>
        <p:spPr>
          <a:xfrm>
            <a:off x="3403800" y="2995994"/>
            <a:ext cx="2336400" cy="65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6" name="Google Shape;756;p22"/>
          <p:cNvSpPr txBox="1">
            <a:spLocks noGrp="1"/>
          </p:cNvSpPr>
          <p:nvPr>
            <p:ph type="title" idx="4"/>
          </p:nvPr>
        </p:nvSpPr>
        <p:spPr>
          <a:xfrm>
            <a:off x="6087600" y="2566164"/>
            <a:ext cx="2336400" cy="39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757" name="Google Shape;757;p22"/>
          <p:cNvSpPr txBox="1">
            <a:spLocks noGrp="1"/>
          </p:cNvSpPr>
          <p:nvPr>
            <p:ph type="subTitle" idx="5"/>
          </p:nvPr>
        </p:nvSpPr>
        <p:spPr>
          <a:xfrm>
            <a:off x="6087600" y="2995994"/>
            <a:ext cx="2336400" cy="654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8" name="Google Shape;758;p22"/>
          <p:cNvSpPr txBox="1">
            <a:spLocks noGrp="1"/>
          </p:cNvSpPr>
          <p:nvPr>
            <p:ph type="title" idx="6"/>
          </p:nvPr>
        </p:nvSpPr>
        <p:spPr>
          <a:xfrm>
            <a:off x="713225" y="53950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59" name="Google Shape;759;p22"/>
          <p:cNvSpPr/>
          <p:nvPr/>
        </p:nvSpPr>
        <p:spPr>
          <a:xfrm flipH="1">
            <a:off x="7962225" y="-691350"/>
            <a:ext cx="1838700" cy="1838700"/>
          </a:xfrm>
          <a:prstGeom prst="star12">
            <a:avLst>
              <a:gd name="adj" fmla="val 27533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0" name="Google Shape;760;p22"/>
          <p:cNvSpPr/>
          <p:nvPr/>
        </p:nvSpPr>
        <p:spPr>
          <a:xfrm rot="-2700000" flipH="1">
            <a:off x="-943881" y="4787696"/>
            <a:ext cx="1962221" cy="6453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1" name="Google Shape;761;p22"/>
          <p:cNvSpPr/>
          <p:nvPr/>
        </p:nvSpPr>
        <p:spPr>
          <a:xfrm flipH="1">
            <a:off x="-303575" y="-245000"/>
            <a:ext cx="1262700" cy="1262700"/>
          </a:xfrm>
          <a:prstGeom prst="teardrop">
            <a:avLst>
              <a:gd name="adj" fmla="val 100000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2" name="Google Shape;762;p22"/>
          <p:cNvSpPr/>
          <p:nvPr/>
        </p:nvSpPr>
        <p:spPr>
          <a:xfrm flipH="1">
            <a:off x="8058975" y="3391125"/>
            <a:ext cx="967200" cy="1675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63" name="Google Shape;763;p22"/>
          <p:cNvGrpSpPr/>
          <p:nvPr/>
        </p:nvGrpSpPr>
        <p:grpSpPr>
          <a:xfrm flipH="1">
            <a:off x="-26331" y="-35762"/>
            <a:ext cx="9230731" cy="5202000"/>
            <a:chOff x="-46550" y="-29387"/>
            <a:chExt cx="9230731" cy="5202000"/>
          </a:xfrm>
        </p:grpSpPr>
        <p:sp>
          <p:nvSpPr>
            <p:cNvPr id="764" name="Google Shape;764;p22"/>
            <p:cNvSpPr/>
            <p:nvPr/>
          </p:nvSpPr>
          <p:spPr>
            <a:xfrm>
              <a:off x="-50" y="-22874"/>
              <a:ext cx="9144000" cy="2436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22"/>
            <p:cNvSpPr/>
            <p:nvPr/>
          </p:nvSpPr>
          <p:spPr>
            <a:xfrm>
              <a:off x="-50" y="4922581"/>
              <a:ext cx="9144000" cy="2436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22"/>
            <p:cNvSpPr/>
            <p:nvPr/>
          </p:nvSpPr>
          <p:spPr>
            <a:xfrm rot="5400000">
              <a:off x="6436181" y="2424613"/>
              <a:ext cx="5202000" cy="294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22"/>
            <p:cNvSpPr/>
            <p:nvPr/>
          </p:nvSpPr>
          <p:spPr>
            <a:xfrm rot="5400000">
              <a:off x="-2500550" y="2424613"/>
              <a:ext cx="5202000" cy="294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BLANK_1_1_1_1_1_1">
    <p:spTree>
      <p:nvGrpSpPr>
        <p:cNvPr id="1" name="Shape 8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3" name="Google Shape;833;p26"/>
          <p:cNvSpPr/>
          <p:nvPr/>
        </p:nvSpPr>
        <p:spPr>
          <a:xfrm>
            <a:off x="245875" y="216925"/>
            <a:ext cx="8652300" cy="47097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4" name="Google Shape;834;p26"/>
          <p:cNvSpPr txBox="1">
            <a:spLocks noGrp="1"/>
          </p:cNvSpPr>
          <p:nvPr>
            <p:ph type="title" hasCustomPrompt="1"/>
          </p:nvPr>
        </p:nvSpPr>
        <p:spPr>
          <a:xfrm>
            <a:off x="713225" y="768600"/>
            <a:ext cx="5732400" cy="82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45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835" name="Google Shape;835;p26"/>
          <p:cNvSpPr txBox="1">
            <a:spLocks noGrp="1"/>
          </p:cNvSpPr>
          <p:nvPr>
            <p:ph type="subTitle" idx="1"/>
          </p:nvPr>
        </p:nvSpPr>
        <p:spPr>
          <a:xfrm>
            <a:off x="713225" y="1574825"/>
            <a:ext cx="5732400" cy="26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6" name="Google Shape;836;p26"/>
          <p:cNvSpPr txBox="1">
            <a:spLocks noGrp="1"/>
          </p:cNvSpPr>
          <p:nvPr>
            <p:ph type="title" idx="2" hasCustomPrompt="1"/>
          </p:nvPr>
        </p:nvSpPr>
        <p:spPr>
          <a:xfrm>
            <a:off x="1725829" y="2036850"/>
            <a:ext cx="5692800" cy="82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45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837" name="Google Shape;837;p26"/>
          <p:cNvSpPr/>
          <p:nvPr/>
        </p:nvSpPr>
        <p:spPr>
          <a:xfrm rot="10800000">
            <a:off x="-206125" y="3689224"/>
            <a:ext cx="1838700" cy="1838700"/>
          </a:xfrm>
          <a:prstGeom prst="star12">
            <a:avLst>
              <a:gd name="adj" fmla="val 27533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8" name="Google Shape;838;p26"/>
          <p:cNvSpPr/>
          <p:nvPr/>
        </p:nvSpPr>
        <p:spPr>
          <a:xfrm rot="-5400000" flipH="1">
            <a:off x="7325600" y="116249"/>
            <a:ext cx="967200" cy="16758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9" name="Google Shape;839;p26"/>
          <p:cNvSpPr txBox="1">
            <a:spLocks noGrp="1"/>
          </p:cNvSpPr>
          <p:nvPr>
            <p:ph type="subTitle" idx="3"/>
          </p:nvPr>
        </p:nvSpPr>
        <p:spPr>
          <a:xfrm>
            <a:off x="1725775" y="2838908"/>
            <a:ext cx="5692800" cy="26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0" name="Google Shape;840;p26"/>
          <p:cNvSpPr txBox="1">
            <a:spLocks noGrp="1"/>
          </p:cNvSpPr>
          <p:nvPr>
            <p:ph type="title" idx="4" hasCustomPrompt="1"/>
          </p:nvPr>
        </p:nvSpPr>
        <p:spPr>
          <a:xfrm>
            <a:off x="2698313" y="3300925"/>
            <a:ext cx="5732400" cy="82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45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841" name="Google Shape;841;p26"/>
          <p:cNvSpPr txBox="1">
            <a:spLocks noGrp="1"/>
          </p:cNvSpPr>
          <p:nvPr>
            <p:ph type="subTitle" idx="5"/>
          </p:nvPr>
        </p:nvSpPr>
        <p:spPr>
          <a:xfrm>
            <a:off x="2698375" y="4111184"/>
            <a:ext cx="5732400" cy="26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842" name="Google Shape;842;p26"/>
          <p:cNvGrpSpPr/>
          <p:nvPr/>
        </p:nvGrpSpPr>
        <p:grpSpPr>
          <a:xfrm>
            <a:off x="245863" y="216775"/>
            <a:ext cx="8652425" cy="4709750"/>
            <a:chOff x="244875" y="216775"/>
            <a:chExt cx="8652425" cy="4709750"/>
          </a:xfrm>
        </p:grpSpPr>
        <p:sp>
          <p:nvSpPr>
            <p:cNvPr id="843" name="Google Shape;843;p26"/>
            <p:cNvSpPr/>
            <p:nvPr/>
          </p:nvSpPr>
          <p:spPr>
            <a:xfrm>
              <a:off x="246500" y="216775"/>
              <a:ext cx="8649300" cy="2847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26"/>
            <p:cNvSpPr/>
            <p:nvPr/>
          </p:nvSpPr>
          <p:spPr>
            <a:xfrm>
              <a:off x="246513" y="4641825"/>
              <a:ext cx="8649300" cy="2847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26"/>
            <p:cNvSpPr/>
            <p:nvPr/>
          </p:nvSpPr>
          <p:spPr>
            <a:xfrm rot="5400000">
              <a:off x="-1916050" y="2379325"/>
              <a:ext cx="4609800" cy="2847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26"/>
            <p:cNvSpPr/>
            <p:nvPr/>
          </p:nvSpPr>
          <p:spPr>
            <a:xfrm rot="5400000">
              <a:off x="6403700" y="2424175"/>
              <a:ext cx="4699500" cy="2847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26"/>
            <p:cNvSpPr/>
            <p:nvPr/>
          </p:nvSpPr>
          <p:spPr>
            <a:xfrm>
              <a:off x="245000" y="216800"/>
              <a:ext cx="286200" cy="2847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26"/>
            <p:cNvSpPr/>
            <p:nvPr/>
          </p:nvSpPr>
          <p:spPr>
            <a:xfrm>
              <a:off x="8611100" y="216800"/>
              <a:ext cx="286200" cy="2847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26"/>
            <p:cNvSpPr/>
            <p:nvPr/>
          </p:nvSpPr>
          <p:spPr>
            <a:xfrm>
              <a:off x="244875" y="4641825"/>
              <a:ext cx="286200" cy="2847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26"/>
            <p:cNvSpPr/>
            <p:nvPr/>
          </p:nvSpPr>
          <p:spPr>
            <a:xfrm>
              <a:off x="8611100" y="4641825"/>
              <a:ext cx="284700" cy="2847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51" name="Google Shape;851;p26"/>
          <p:cNvGrpSpPr/>
          <p:nvPr/>
        </p:nvGrpSpPr>
        <p:grpSpPr>
          <a:xfrm>
            <a:off x="-46550" y="-29387"/>
            <a:ext cx="9230731" cy="5202000"/>
            <a:chOff x="-46550" y="-29387"/>
            <a:chExt cx="9230731" cy="5202000"/>
          </a:xfrm>
        </p:grpSpPr>
        <p:sp>
          <p:nvSpPr>
            <p:cNvPr id="852" name="Google Shape;852;p26"/>
            <p:cNvSpPr/>
            <p:nvPr/>
          </p:nvSpPr>
          <p:spPr>
            <a:xfrm>
              <a:off x="-50" y="-22874"/>
              <a:ext cx="9144000" cy="2436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26"/>
            <p:cNvSpPr/>
            <p:nvPr/>
          </p:nvSpPr>
          <p:spPr>
            <a:xfrm>
              <a:off x="-50" y="4922581"/>
              <a:ext cx="9144000" cy="2436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26"/>
            <p:cNvSpPr/>
            <p:nvPr/>
          </p:nvSpPr>
          <p:spPr>
            <a:xfrm rot="5400000">
              <a:off x="6436181" y="2424613"/>
              <a:ext cx="5202000" cy="294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26"/>
            <p:cNvSpPr/>
            <p:nvPr/>
          </p:nvSpPr>
          <p:spPr>
            <a:xfrm rot="5400000">
              <a:off x="-2500550" y="2424613"/>
              <a:ext cx="5202000" cy="294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 1">
  <p:cSld name="BLANK_1_1_1_1_1_1_3">
    <p:spTree>
      <p:nvGrpSpPr>
        <p:cNvPr id="1" name="Shape 8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" name="Google Shape;857;p27"/>
          <p:cNvSpPr/>
          <p:nvPr/>
        </p:nvSpPr>
        <p:spPr>
          <a:xfrm>
            <a:off x="245875" y="216900"/>
            <a:ext cx="8652300" cy="47097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8" name="Google Shape;858;p27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859" name="Google Shape;859;p27"/>
          <p:cNvSpPr/>
          <p:nvPr/>
        </p:nvSpPr>
        <p:spPr>
          <a:xfrm>
            <a:off x="-624000" y="-519650"/>
            <a:ext cx="1838700" cy="1838700"/>
          </a:xfrm>
          <a:prstGeom prst="star12">
            <a:avLst>
              <a:gd name="adj" fmla="val 27533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0" name="Google Shape;860;p27"/>
          <p:cNvSpPr/>
          <p:nvPr/>
        </p:nvSpPr>
        <p:spPr>
          <a:xfrm rot="2700000">
            <a:off x="8031360" y="4755946"/>
            <a:ext cx="1962221" cy="6453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1" name="Google Shape;861;p27"/>
          <p:cNvSpPr/>
          <p:nvPr/>
        </p:nvSpPr>
        <p:spPr>
          <a:xfrm>
            <a:off x="8209450" y="-353075"/>
            <a:ext cx="1262700" cy="1262700"/>
          </a:xfrm>
          <a:prstGeom prst="teardrop">
            <a:avLst>
              <a:gd name="adj" fmla="val 100000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2" name="Google Shape;862;p27"/>
          <p:cNvSpPr/>
          <p:nvPr/>
        </p:nvSpPr>
        <p:spPr>
          <a:xfrm>
            <a:off x="183925" y="3295775"/>
            <a:ext cx="967200" cy="16758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63" name="Google Shape;863;p27"/>
          <p:cNvGrpSpPr/>
          <p:nvPr/>
        </p:nvGrpSpPr>
        <p:grpSpPr>
          <a:xfrm>
            <a:off x="-65625" y="-29387"/>
            <a:ext cx="9230731" cy="5202000"/>
            <a:chOff x="-46550" y="-29387"/>
            <a:chExt cx="9230731" cy="5202000"/>
          </a:xfrm>
        </p:grpSpPr>
        <p:sp>
          <p:nvSpPr>
            <p:cNvPr id="864" name="Google Shape;864;p27"/>
            <p:cNvSpPr/>
            <p:nvPr/>
          </p:nvSpPr>
          <p:spPr>
            <a:xfrm>
              <a:off x="-50" y="-22874"/>
              <a:ext cx="9144000" cy="2436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27"/>
            <p:cNvSpPr/>
            <p:nvPr/>
          </p:nvSpPr>
          <p:spPr>
            <a:xfrm>
              <a:off x="-50" y="4922581"/>
              <a:ext cx="9144000" cy="2436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27"/>
            <p:cNvSpPr/>
            <p:nvPr/>
          </p:nvSpPr>
          <p:spPr>
            <a:xfrm rot="5400000">
              <a:off x="6436181" y="2424613"/>
              <a:ext cx="5202000" cy="294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27"/>
            <p:cNvSpPr/>
            <p:nvPr/>
          </p:nvSpPr>
          <p:spPr>
            <a:xfrm rot="5400000">
              <a:off x="-2500550" y="2424613"/>
              <a:ext cx="5202000" cy="294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68" name="Google Shape;868;p27"/>
          <p:cNvSpPr txBox="1">
            <a:spLocks noGrp="1"/>
          </p:cNvSpPr>
          <p:nvPr>
            <p:ph type="title" idx="2" hasCustomPrompt="1"/>
          </p:nvPr>
        </p:nvSpPr>
        <p:spPr>
          <a:xfrm flipH="1">
            <a:off x="6000019" y="2958547"/>
            <a:ext cx="1749600" cy="33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2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69" name="Google Shape;869;p27"/>
          <p:cNvSpPr txBox="1">
            <a:spLocks noGrp="1"/>
          </p:cNvSpPr>
          <p:nvPr>
            <p:ph type="title" idx="3" hasCustomPrompt="1"/>
          </p:nvPr>
        </p:nvSpPr>
        <p:spPr>
          <a:xfrm flipH="1">
            <a:off x="3700189" y="2954572"/>
            <a:ext cx="1749600" cy="33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2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70" name="Google Shape;870;p27"/>
          <p:cNvSpPr txBox="1">
            <a:spLocks noGrp="1"/>
          </p:cNvSpPr>
          <p:nvPr>
            <p:ph type="title" idx="4" hasCustomPrompt="1"/>
          </p:nvPr>
        </p:nvSpPr>
        <p:spPr>
          <a:xfrm flipH="1">
            <a:off x="1397370" y="2954572"/>
            <a:ext cx="1749600" cy="33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2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871" name="Google Shape;871;p27"/>
          <p:cNvSpPr txBox="1">
            <a:spLocks noGrp="1"/>
          </p:cNvSpPr>
          <p:nvPr>
            <p:ph type="title" idx="5"/>
          </p:nvPr>
        </p:nvSpPr>
        <p:spPr>
          <a:xfrm>
            <a:off x="1397374" y="3322619"/>
            <a:ext cx="1749600" cy="39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872" name="Google Shape;872;p27"/>
          <p:cNvSpPr txBox="1">
            <a:spLocks noGrp="1"/>
          </p:cNvSpPr>
          <p:nvPr>
            <p:ph type="subTitle" idx="1"/>
          </p:nvPr>
        </p:nvSpPr>
        <p:spPr>
          <a:xfrm>
            <a:off x="1397370" y="3752441"/>
            <a:ext cx="1749600" cy="44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3" name="Google Shape;873;p27"/>
          <p:cNvSpPr txBox="1">
            <a:spLocks noGrp="1"/>
          </p:cNvSpPr>
          <p:nvPr>
            <p:ph type="title" idx="6"/>
          </p:nvPr>
        </p:nvSpPr>
        <p:spPr>
          <a:xfrm>
            <a:off x="3697200" y="3322644"/>
            <a:ext cx="1749600" cy="39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874" name="Google Shape;874;p27"/>
          <p:cNvSpPr txBox="1">
            <a:spLocks noGrp="1"/>
          </p:cNvSpPr>
          <p:nvPr>
            <p:ph type="subTitle" idx="7"/>
          </p:nvPr>
        </p:nvSpPr>
        <p:spPr>
          <a:xfrm>
            <a:off x="3697200" y="3752458"/>
            <a:ext cx="1749600" cy="44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5" name="Google Shape;875;p27"/>
          <p:cNvSpPr txBox="1">
            <a:spLocks noGrp="1"/>
          </p:cNvSpPr>
          <p:nvPr>
            <p:ph type="title" idx="8"/>
          </p:nvPr>
        </p:nvSpPr>
        <p:spPr>
          <a:xfrm>
            <a:off x="6000023" y="3322644"/>
            <a:ext cx="1749600" cy="39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876" name="Google Shape;876;p27"/>
          <p:cNvSpPr txBox="1">
            <a:spLocks noGrp="1"/>
          </p:cNvSpPr>
          <p:nvPr>
            <p:ph type="subTitle" idx="9"/>
          </p:nvPr>
        </p:nvSpPr>
        <p:spPr>
          <a:xfrm>
            <a:off x="6000019" y="3752458"/>
            <a:ext cx="1749600" cy="44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spTree>
      <p:nvGrpSpPr>
        <p:cNvPr id="1" name="Shape 9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3" name="Google Shape;903;p29"/>
          <p:cNvSpPr/>
          <p:nvPr/>
        </p:nvSpPr>
        <p:spPr>
          <a:xfrm>
            <a:off x="245875" y="216925"/>
            <a:ext cx="8652300" cy="47097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5">
    <p:spTree>
      <p:nvGrpSpPr>
        <p:cNvPr id="1" name="Shape 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5" name="Google Shape;905;p30"/>
          <p:cNvSpPr/>
          <p:nvPr/>
        </p:nvSpPr>
        <p:spPr>
          <a:xfrm>
            <a:off x="245875" y="216925"/>
            <a:ext cx="8652300" cy="47097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6" name="Google Shape;906;p30"/>
          <p:cNvSpPr/>
          <p:nvPr/>
        </p:nvSpPr>
        <p:spPr>
          <a:xfrm>
            <a:off x="245875" y="216925"/>
            <a:ext cx="8652300" cy="47097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7" name="Google Shape;907;p30"/>
          <p:cNvSpPr/>
          <p:nvPr/>
        </p:nvSpPr>
        <p:spPr>
          <a:xfrm>
            <a:off x="245875" y="216925"/>
            <a:ext cx="8652300" cy="47097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8" name="Google Shape;908;p30"/>
          <p:cNvSpPr/>
          <p:nvPr/>
        </p:nvSpPr>
        <p:spPr>
          <a:xfrm>
            <a:off x="-30200" y="3376975"/>
            <a:ext cx="1838700" cy="1838700"/>
          </a:xfrm>
          <a:prstGeom prst="star12">
            <a:avLst>
              <a:gd name="adj" fmla="val 27533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9" name="Google Shape;909;p30"/>
          <p:cNvSpPr/>
          <p:nvPr/>
        </p:nvSpPr>
        <p:spPr>
          <a:xfrm rot="-8100000">
            <a:off x="-52473" y="454347"/>
            <a:ext cx="1962221" cy="645306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0" name="Google Shape;910;p30"/>
          <p:cNvSpPr/>
          <p:nvPr/>
        </p:nvSpPr>
        <p:spPr>
          <a:xfrm rot="5400000">
            <a:off x="7556683" y="3587624"/>
            <a:ext cx="1262700" cy="1262700"/>
          </a:xfrm>
          <a:prstGeom prst="teardrop">
            <a:avLst>
              <a:gd name="adj" fmla="val 100000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1" name="Google Shape;911;p30"/>
          <p:cNvSpPr/>
          <p:nvPr/>
        </p:nvSpPr>
        <p:spPr>
          <a:xfrm rot="-5400000" flipH="1">
            <a:off x="7316800" y="61275"/>
            <a:ext cx="967200" cy="167580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12" name="Google Shape;912;p30"/>
          <p:cNvGrpSpPr/>
          <p:nvPr/>
        </p:nvGrpSpPr>
        <p:grpSpPr>
          <a:xfrm>
            <a:off x="245863" y="216775"/>
            <a:ext cx="8652425" cy="4709750"/>
            <a:chOff x="244875" y="216775"/>
            <a:chExt cx="8652425" cy="4709750"/>
          </a:xfrm>
        </p:grpSpPr>
        <p:sp>
          <p:nvSpPr>
            <p:cNvPr id="913" name="Google Shape;913;p30"/>
            <p:cNvSpPr/>
            <p:nvPr/>
          </p:nvSpPr>
          <p:spPr>
            <a:xfrm>
              <a:off x="246500" y="216775"/>
              <a:ext cx="8649300" cy="2847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30"/>
            <p:cNvSpPr/>
            <p:nvPr/>
          </p:nvSpPr>
          <p:spPr>
            <a:xfrm>
              <a:off x="246513" y="4641825"/>
              <a:ext cx="8649300" cy="2847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30"/>
            <p:cNvSpPr/>
            <p:nvPr/>
          </p:nvSpPr>
          <p:spPr>
            <a:xfrm rot="5400000">
              <a:off x="-1916050" y="2379325"/>
              <a:ext cx="4609800" cy="2847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30"/>
            <p:cNvSpPr/>
            <p:nvPr/>
          </p:nvSpPr>
          <p:spPr>
            <a:xfrm rot="5400000">
              <a:off x="6403700" y="2424175"/>
              <a:ext cx="4699500" cy="2847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30"/>
            <p:cNvSpPr/>
            <p:nvPr/>
          </p:nvSpPr>
          <p:spPr>
            <a:xfrm>
              <a:off x="245000" y="216800"/>
              <a:ext cx="286200" cy="2847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30"/>
            <p:cNvSpPr/>
            <p:nvPr/>
          </p:nvSpPr>
          <p:spPr>
            <a:xfrm>
              <a:off x="8611100" y="216800"/>
              <a:ext cx="286200" cy="2847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30"/>
            <p:cNvSpPr/>
            <p:nvPr/>
          </p:nvSpPr>
          <p:spPr>
            <a:xfrm>
              <a:off x="244875" y="4641825"/>
              <a:ext cx="286200" cy="2847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30"/>
            <p:cNvSpPr/>
            <p:nvPr/>
          </p:nvSpPr>
          <p:spPr>
            <a:xfrm>
              <a:off x="8611100" y="4641825"/>
              <a:ext cx="284700" cy="2847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21" name="Google Shape;921;p30"/>
          <p:cNvGrpSpPr/>
          <p:nvPr/>
        </p:nvGrpSpPr>
        <p:grpSpPr>
          <a:xfrm>
            <a:off x="-46550" y="-29387"/>
            <a:ext cx="9230731" cy="5202000"/>
            <a:chOff x="-46550" y="-29387"/>
            <a:chExt cx="9230731" cy="5202000"/>
          </a:xfrm>
        </p:grpSpPr>
        <p:sp>
          <p:nvSpPr>
            <p:cNvPr id="922" name="Google Shape;922;p30"/>
            <p:cNvSpPr/>
            <p:nvPr/>
          </p:nvSpPr>
          <p:spPr>
            <a:xfrm>
              <a:off x="-50" y="-22874"/>
              <a:ext cx="9144000" cy="2436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30"/>
            <p:cNvSpPr/>
            <p:nvPr/>
          </p:nvSpPr>
          <p:spPr>
            <a:xfrm>
              <a:off x="-50" y="4922581"/>
              <a:ext cx="9144000" cy="2436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30"/>
            <p:cNvSpPr/>
            <p:nvPr/>
          </p:nvSpPr>
          <p:spPr>
            <a:xfrm rot="5400000">
              <a:off x="6436181" y="2424613"/>
              <a:ext cx="5202000" cy="294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30"/>
            <p:cNvSpPr/>
            <p:nvPr/>
          </p:nvSpPr>
          <p:spPr>
            <a:xfrm rot="5400000">
              <a:off x="-2500550" y="2424613"/>
              <a:ext cx="5202000" cy="294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26" name="Google Shape;926;p30"/>
          <p:cNvSpPr/>
          <p:nvPr/>
        </p:nvSpPr>
        <p:spPr>
          <a:xfrm rot="-5400000" flipH="1">
            <a:off x="7454275" y="928925"/>
            <a:ext cx="628500" cy="6285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3">
    <p:spTree>
      <p:nvGrpSpPr>
        <p:cNvPr id="1" name="Shape 9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" name="Google Shape;928;p31"/>
          <p:cNvSpPr/>
          <p:nvPr/>
        </p:nvSpPr>
        <p:spPr>
          <a:xfrm>
            <a:off x="245875" y="216925"/>
            <a:ext cx="8652300" cy="47097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9" name="Google Shape;929;p31"/>
          <p:cNvSpPr/>
          <p:nvPr/>
        </p:nvSpPr>
        <p:spPr>
          <a:xfrm>
            <a:off x="245875" y="216925"/>
            <a:ext cx="8652300" cy="47097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0" name="Google Shape;930;p31"/>
          <p:cNvSpPr/>
          <p:nvPr/>
        </p:nvSpPr>
        <p:spPr>
          <a:xfrm rot="10800000">
            <a:off x="-206125" y="3689224"/>
            <a:ext cx="1838700" cy="1838700"/>
          </a:xfrm>
          <a:prstGeom prst="star12">
            <a:avLst>
              <a:gd name="adj" fmla="val 27533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1" name="Google Shape;931;p31"/>
          <p:cNvSpPr/>
          <p:nvPr/>
        </p:nvSpPr>
        <p:spPr>
          <a:xfrm rot="-5400000" flipH="1">
            <a:off x="7325600" y="116249"/>
            <a:ext cx="967200" cy="16758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32" name="Google Shape;932;p31"/>
          <p:cNvGrpSpPr/>
          <p:nvPr/>
        </p:nvGrpSpPr>
        <p:grpSpPr>
          <a:xfrm>
            <a:off x="245863" y="216775"/>
            <a:ext cx="8652425" cy="4709750"/>
            <a:chOff x="244875" y="216775"/>
            <a:chExt cx="8652425" cy="4709750"/>
          </a:xfrm>
        </p:grpSpPr>
        <p:sp>
          <p:nvSpPr>
            <p:cNvPr id="933" name="Google Shape;933;p31"/>
            <p:cNvSpPr/>
            <p:nvPr/>
          </p:nvSpPr>
          <p:spPr>
            <a:xfrm>
              <a:off x="246500" y="216775"/>
              <a:ext cx="8649300" cy="2847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31"/>
            <p:cNvSpPr/>
            <p:nvPr/>
          </p:nvSpPr>
          <p:spPr>
            <a:xfrm>
              <a:off x="246513" y="4641825"/>
              <a:ext cx="8649300" cy="2847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31"/>
            <p:cNvSpPr/>
            <p:nvPr/>
          </p:nvSpPr>
          <p:spPr>
            <a:xfrm rot="5400000">
              <a:off x="-1916050" y="2379325"/>
              <a:ext cx="4609800" cy="2847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36;p31"/>
            <p:cNvSpPr/>
            <p:nvPr/>
          </p:nvSpPr>
          <p:spPr>
            <a:xfrm rot="5400000">
              <a:off x="6403700" y="2424175"/>
              <a:ext cx="4699500" cy="2847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31"/>
            <p:cNvSpPr/>
            <p:nvPr/>
          </p:nvSpPr>
          <p:spPr>
            <a:xfrm>
              <a:off x="245000" y="216800"/>
              <a:ext cx="286200" cy="2847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" name="Google Shape;938;p31"/>
            <p:cNvSpPr/>
            <p:nvPr/>
          </p:nvSpPr>
          <p:spPr>
            <a:xfrm>
              <a:off x="8611100" y="216800"/>
              <a:ext cx="286200" cy="2847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" name="Google Shape;939;p31"/>
            <p:cNvSpPr/>
            <p:nvPr/>
          </p:nvSpPr>
          <p:spPr>
            <a:xfrm>
              <a:off x="244875" y="4641825"/>
              <a:ext cx="286200" cy="2847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" name="Google Shape;940;p31"/>
            <p:cNvSpPr/>
            <p:nvPr/>
          </p:nvSpPr>
          <p:spPr>
            <a:xfrm>
              <a:off x="8611100" y="4641825"/>
              <a:ext cx="284700" cy="2847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41" name="Google Shape;941;p31"/>
          <p:cNvGrpSpPr/>
          <p:nvPr/>
        </p:nvGrpSpPr>
        <p:grpSpPr>
          <a:xfrm>
            <a:off x="-46550" y="-29387"/>
            <a:ext cx="9230731" cy="5202000"/>
            <a:chOff x="-46550" y="-29387"/>
            <a:chExt cx="9230731" cy="5202000"/>
          </a:xfrm>
        </p:grpSpPr>
        <p:sp>
          <p:nvSpPr>
            <p:cNvPr id="942" name="Google Shape;942;p31"/>
            <p:cNvSpPr/>
            <p:nvPr/>
          </p:nvSpPr>
          <p:spPr>
            <a:xfrm>
              <a:off x="-50" y="-22874"/>
              <a:ext cx="9144000" cy="2436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" name="Google Shape;943;p31"/>
            <p:cNvSpPr/>
            <p:nvPr/>
          </p:nvSpPr>
          <p:spPr>
            <a:xfrm>
              <a:off x="-50" y="4922581"/>
              <a:ext cx="9144000" cy="2436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" name="Google Shape;944;p31"/>
            <p:cNvSpPr/>
            <p:nvPr/>
          </p:nvSpPr>
          <p:spPr>
            <a:xfrm rot="5400000">
              <a:off x="6436181" y="2424613"/>
              <a:ext cx="5202000" cy="294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945;p31"/>
            <p:cNvSpPr/>
            <p:nvPr/>
          </p:nvSpPr>
          <p:spPr>
            <a:xfrm rot="5400000">
              <a:off x="-2500550" y="2424613"/>
              <a:ext cx="5202000" cy="294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CUSTOM_4">
    <p:spTree>
      <p:nvGrpSpPr>
        <p:cNvPr id="1" name="Shape 9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7" name="Google Shape;947;p32"/>
          <p:cNvSpPr/>
          <p:nvPr/>
        </p:nvSpPr>
        <p:spPr>
          <a:xfrm>
            <a:off x="245875" y="216925"/>
            <a:ext cx="8652300" cy="47097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8" name="Google Shape;948;p32"/>
          <p:cNvSpPr/>
          <p:nvPr/>
        </p:nvSpPr>
        <p:spPr>
          <a:xfrm>
            <a:off x="288900" y="216925"/>
            <a:ext cx="8652300" cy="47097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9" name="Google Shape;949;p32"/>
          <p:cNvSpPr/>
          <p:nvPr/>
        </p:nvSpPr>
        <p:spPr>
          <a:xfrm>
            <a:off x="7904475" y="-627225"/>
            <a:ext cx="1838700" cy="1838700"/>
          </a:xfrm>
          <a:prstGeom prst="star12">
            <a:avLst>
              <a:gd name="adj" fmla="val 27533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0" name="Google Shape;950;p32"/>
          <p:cNvSpPr/>
          <p:nvPr/>
        </p:nvSpPr>
        <p:spPr>
          <a:xfrm rot="8100000">
            <a:off x="-940165" y="4813121"/>
            <a:ext cx="1962221" cy="6453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1" name="Google Shape;951;p32"/>
          <p:cNvSpPr/>
          <p:nvPr/>
        </p:nvSpPr>
        <p:spPr>
          <a:xfrm rot="5400000">
            <a:off x="8192478" y="4123786"/>
            <a:ext cx="1262700" cy="1262700"/>
          </a:xfrm>
          <a:prstGeom prst="teardrop">
            <a:avLst>
              <a:gd name="adj" fmla="val 100000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2" name="Google Shape;952;p32"/>
          <p:cNvSpPr/>
          <p:nvPr/>
        </p:nvSpPr>
        <p:spPr>
          <a:xfrm rot="5400000">
            <a:off x="427275" y="-247575"/>
            <a:ext cx="967200" cy="16758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53" name="Google Shape;953;p32"/>
          <p:cNvGrpSpPr/>
          <p:nvPr/>
        </p:nvGrpSpPr>
        <p:grpSpPr>
          <a:xfrm>
            <a:off x="-22600" y="-29387"/>
            <a:ext cx="9230731" cy="5202000"/>
            <a:chOff x="-46550" y="-29387"/>
            <a:chExt cx="9230731" cy="5202000"/>
          </a:xfrm>
        </p:grpSpPr>
        <p:sp>
          <p:nvSpPr>
            <p:cNvPr id="954" name="Google Shape;954;p32"/>
            <p:cNvSpPr/>
            <p:nvPr/>
          </p:nvSpPr>
          <p:spPr>
            <a:xfrm>
              <a:off x="-50" y="-22874"/>
              <a:ext cx="9144000" cy="2436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" name="Google Shape;955;p32"/>
            <p:cNvSpPr/>
            <p:nvPr/>
          </p:nvSpPr>
          <p:spPr>
            <a:xfrm>
              <a:off x="-50" y="4922581"/>
              <a:ext cx="9144000" cy="2436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" name="Google Shape;956;p32"/>
            <p:cNvSpPr/>
            <p:nvPr/>
          </p:nvSpPr>
          <p:spPr>
            <a:xfrm rot="5400000">
              <a:off x="6436181" y="2424613"/>
              <a:ext cx="5202000" cy="294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957;p32"/>
            <p:cNvSpPr/>
            <p:nvPr/>
          </p:nvSpPr>
          <p:spPr>
            <a:xfrm rot="5400000">
              <a:off x="-2500550" y="2424613"/>
              <a:ext cx="5202000" cy="294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"/>
          <p:cNvSpPr/>
          <p:nvPr/>
        </p:nvSpPr>
        <p:spPr>
          <a:xfrm>
            <a:off x="245875" y="216925"/>
            <a:ext cx="8652300" cy="47097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4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Char char="●"/>
              <a:defRPr sz="1400">
                <a:solidFill>
                  <a:srgbClr val="434343"/>
                </a:solidFill>
              </a:defRPr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>
                <a:solidFill>
                  <a:srgbClr val="434343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434343"/>
              </a:buClr>
              <a:buSzPts val="1400"/>
              <a:buChar char="○"/>
              <a:defRPr>
                <a:solidFill>
                  <a:srgbClr val="434343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rgbClr val="434343"/>
              </a:buClr>
              <a:buSzPts val="1400"/>
              <a:buChar char="■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sp>
        <p:nvSpPr>
          <p:cNvPr id="107" name="Google Shape;107;p4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0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108" name="Google Shape;108;p4"/>
          <p:cNvSpPr/>
          <p:nvPr/>
        </p:nvSpPr>
        <p:spPr>
          <a:xfrm flipH="1">
            <a:off x="-658900" y="4051600"/>
            <a:ext cx="1838700" cy="1838700"/>
          </a:xfrm>
          <a:prstGeom prst="star12">
            <a:avLst>
              <a:gd name="adj" fmla="val 27533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4"/>
          <p:cNvSpPr/>
          <p:nvPr/>
        </p:nvSpPr>
        <p:spPr>
          <a:xfrm rot="-2700000" flipH="1">
            <a:off x="8091794" y="-283729"/>
            <a:ext cx="1962221" cy="645306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4"/>
          <p:cNvSpPr/>
          <p:nvPr/>
        </p:nvSpPr>
        <p:spPr>
          <a:xfrm rot="10800000" flipH="1">
            <a:off x="8290450" y="4293225"/>
            <a:ext cx="1262700" cy="1262700"/>
          </a:xfrm>
          <a:prstGeom prst="teardrop">
            <a:avLst>
              <a:gd name="adj" fmla="val 10000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4"/>
          <p:cNvSpPr/>
          <p:nvPr/>
        </p:nvSpPr>
        <p:spPr>
          <a:xfrm rot="5400000">
            <a:off x="354300" y="-383675"/>
            <a:ext cx="967200" cy="16758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2" name="Google Shape;112;p4"/>
          <p:cNvGrpSpPr/>
          <p:nvPr/>
        </p:nvGrpSpPr>
        <p:grpSpPr>
          <a:xfrm>
            <a:off x="-46550" y="-29387"/>
            <a:ext cx="9230731" cy="5202000"/>
            <a:chOff x="-46550" y="-29387"/>
            <a:chExt cx="9230731" cy="5202000"/>
          </a:xfrm>
        </p:grpSpPr>
        <p:sp>
          <p:nvSpPr>
            <p:cNvPr id="113" name="Google Shape;113;p4"/>
            <p:cNvSpPr/>
            <p:nvPr/>
          </p:nvSpPr>
          <p:spPr>
            <a:xfrm>
              <a:off x="-50" y="-22874"/>
              <a:ext cx="9144000" cy="2436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4"/>
            <p:cNvSpPr/>
            <p:nvPr/>
          </p:nvSpPr>
          <p:spPr>
            <a:xfrm>
              <a:off x="-50" y="4922581"/>
              <a:ext cx="9144000" cy="2436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4"/>
            <p:cNvSpPr/>
            <p:nvPr/>
          </p:nvSpPr>
          <p:spPr>
            <a:xfrm rot="5400000">
              <a:off x="6436181" y="2424613"/>
              <a:ext cx="5202000" cy="294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4"/>
            <p:cNvSpPr/>
            <p:nvPr/>
          </p:nvSpPr>
          <p:spPr>
            <a:xfrm rot="5400000">
              <a:off x="-2500550" y="2424613"/>
              <a:ext cx="5202000" cy="294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5"/>
          <p:cNvSpPr/>
          <p:nvPr/>
        </p:nvSpPr>
        <p:spPr>
          <a:xfrm>
            <a:off x="245875" y="216925"/>
            <a:ext cx="8652300" cy="47097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5"/>
          <p:cNvSpPr txBox="1">
            <a:spLocks noGrp="1"/>
          </p:cNvSpPr>
          <p:nvPr>
            <p:ph type="subTitle" idx="1"/>
          </p:nvPr>
        </p:nvSpPr>
        <p:spPr>
          <a:xfrm>
            <a:off x="1202513" y="1278416"/>
            <a:ext cx="2769600" cy="94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5"/>
          <p:cNvSpPr txBox="1">
            <a:spLocks noGrp="1"/>
          </p:cNvSpPr>
          <p:nvPr>
            <p:ph type="title"/>
          </p:nvPr>
        </p:nvSpPr>
        <p:spPr>
          <a:xfrm>
            <a:off x="1094813" y="760084"/>
            <a:ext cx="29850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grpSp>
        <p:nvGrpSpPr>
          <p:cNvPr id="121" name="Google Shape;121;p5"/>
          <p:cNvGrpSpPr/>
          <p:nvPr/>
        </p:nvGrpSpPr>
        <p:grpSpPr>
          <a:xfrm>
            <a:off x="-687" y="-25"/>
            <a:ext cx="9145365" cy="5143550"/>
            <a:chOff x="-12" y="-25"/>
            <a:chExt cx="9145365" cy="5143550"/>
          </a:xfrm>
        </p:grpSpPr>
        <p:grpSp>
          <p:nvGrpSpPr>
            <p:cNvPr id="122" name="Google Shape;122;p5"/>
            <p:cNvGrpSpPr/>
            <p:nvPr/>
          </p:nvGrpSpPr>
          <p:grpSpPr>
            <a:xfrm>
              <a:off x="-12" y="-25"/>
              <a:ext cx="9144000" cy="5143550"/>
              <a:chOff x="-25" y="-50"/>
              <a:chExt cx="9144000" cy="5143550"/>
            </a:xfrm>
          </p:grpSpPr>
          <p:sp>
            <p:nvSpPr>
              <p:cNvPr id="123" name="Google Shape;123;p5"/>
              <p:cNvSpPr/>
              <p:nvPr/>
            </p:nvSpPr>
            <p:spPr>
              <a:xfrm>
                <a:off x="-25" y="0"/>
                <a:ext cx="9144000" cy="2136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" name="Google Shape;124;p5"/>
              <p:cNvSpPr/>
              <p:nvPr/>
            </p:nvSpPr>
            <p:spPr>
              <a:xfrm>
                <a:off x="-25" y="4929900"/>
                <a:ext cx="9144000" cy="2136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" name="Google Shape;125;p5"/>
              <p:cNvSpPr/>
              <p:nvPr/>
            </p:nvSpPr>
            <p:spPr>
              <a:xfrm rot="5400000">
                <a:off x="-2447285" y="2447350"/>
                <a:ext cx="5143500" cy="2487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6" name="Google Shape;126;p5"/>
            <p:cNvSpPr/>
            <p:nvPr/>
          </p:nvSpPr>
          <p:spPr>
            <a:xfrm rot="5400000">
              <a:off x="6449252" y="2447375"/>
              <a:ext cx="5143500" cy="2487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7" name="Google Shape;127;p5"/>
          <p:cNvSpPr txBox="1">
            <a:spLocks noGrp="1"/>
          </p:cNvSpPr>
          <p:nvPr>
            <p:ph type="subTitle" idx="2"/>
          </p:nvPr>
        </p:nvSpPr>
        <p:spPr>
          <a:xfrm>
            <a:off x="5116188" y="3457514"/>
            <a:ext cx="2769600" cy="945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p5"/>
          <p:cNvSpPr txBox="1">
            <a:spLocks noGrp="1"/>
          </p:cNvSpPr>
          <p:nvPr>
            <p:ph type="title" idx="3"/>
          </p:nvPr>
        </p:nvSpPr>
        <p:spPr>
          <a:xfrm>
            <a:off x="5008488" y="2939184"/>
            <a:ext cx="29850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 sz="30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grpSp>
        <p:nvGrpSpPr>
          <p:cNvPr id="129" name="Google Shape;129;p5"/>
          <p:cNvGrpSpPr/>
          <p:nvPr/>
        </p:nvGrpSpPr>
        <p:grpSpPr>
          <a:xfrm>
            <a:off x="-46550" y="-29387"/>
            <a:ext cx="9230731" cy="5202000"/>
            <a:chOff x="-46550" y="-29387"/>
            <a:chExt cx="9230731" cy="5202000"/>
          </a:xfrm>
        </p:grpSpPr>
        <p:sp>
          <p:nvSpPr>
            <p:cNvPr id="130" name="Google Shape;130;p5"/>
            <p:cNvSpPr/>
            <p:nvPr/>
          </p:nvSpPr>
          <p:spPr>
            <a:xfrm>
              <a:off x="-50" y="-22874"/>
              <a:ext cx="9144000" cy="2436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5"/>
            <p:cNvSpPr/>
            <p:nvPr/>
          </p:nvSpPr>
          <p:spPr>
            <a:xfrm>
              <a:off x="-50" y="4922581"/>
              <a:ext cx="9144000" cy="2436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5"/>
            <p:cNvSpPr/>
            <p:nvPr/>
          </p:nvSpPr>
          <p:spPr>
            <a:xfrm rot="5400000">
              <a:off x="6436181" y="2424613"/>
              <a:ext cx="5202000" cy="294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5"/>
            <p:cNvSpPr/>
            <p:nvPr/>
          </p:nvSpPr>
          <p:spPr>
            <a:xfrm rot="5400000">
              <a:off x="-2500550" y="2424613"/>
              <a:ext cx="5202000" cy="294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4" name="Google Shape;134;p5"/>
          <p:cNvGrpSpPr/>
          <p:nvPr/>
        </p:nvGrpSpPr>
        <p:grpSpPr>
          <a:xfrm>
            <a:off x="-46550" y="-29387"/>
            <a:ext cx="9230731" cy="5202000"/>
            <a:chOff x="-46550" y="-29387"/>
            <a:chExt cx="9230731" cy="5202000"/>
          </a:xfrm>
        </p:grpSpPr>
        <p:sp>
          <p:nvSpPr>
            <p:cNvPr id="135" name="Google Shape;135;p5"/>
            <p:cNvSpPr/>
            <p:nvPr/>
          </p:nvSpPr>
          <p:spPr>
            <a:xfrm>
              <a:off x="-50" y="-22874"/>
              <a:ext cx="9144000" cy="2436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5"/>
            <p:cNvSpPr/>
            <p:nvPr/>
          </p:nvSpPr>
          <p:spPr>
            <a:xfrm>
              <a:off x="-50" y="4922581"/>
              <a:ext cx="9144000" cy="2436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5"/>
            <p:cNvSpPr/>
            <p:nvPr/>
          </p:nvSpPr>
          <p:spPr>
            <a:xfrm rot="5400000">
              <a:off x="6436181" y="2424613"/>
              <a:ext cx="5202000" cy="294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5"/>
            <p:cNvSpPr/>
            <p:nvPr/>
          </p:nvSpPr>
          <p:spPr>
            <a:xfrm rot="5400000">
              <a:off x="-2500550" y="2424613"/>
              <a:ext cx="5202000" cy="294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9" name="Google Shape;139;p5"/>
          <p:cNvGrpSpPr/>
          <p:nvPr/>
        </p:nvGrpSpPr>
        <p:grpSpPr>
          <a:xfrm>
            <a:off x="4572000" y="491750"/>
            <a:ext cx="3858900" cy="2079997"/>
            <a:chOff x="4572000" y="539500"/>
            <a:chExt cx="3858900" cy="2079997"/>
          </a:xfrm>
        </p:grpSpPr>
        <p:sp>
          <p:nvSpPr>
            <p:cNvPr id="140" name="Google Shape;140;p5"/>
            <p:cNvSpPr/>
            <p:nvPr/>
          </p:nvSpPr>
          <p:spPr>
            <a:xfrm>
              <a:off x="4572000" y="539500"/>
              <a:ext cx="3858900" cy="20799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5"/>
            <p:cNvSpPr/>
            <p:nvPr/>
          </p:nvSpPr>
          <p:spPr>
            <a:xfrm>
              <a:off x="4572000" y="539500"/>
              <a:ext cx="416100" cy="416100"/>
            </a:xfrm>
            <a:prstGeom prst="plus">
              <a:avLst>
                <a:gd name="adj" fmla="val 25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5"/>
            <p:cNvSpPr/>
            <p:nvPr/>
          </p:nvSpPr>
          <p:spPr>
            <a:xfrm>
              <a:off x="5145800" y="539500"/>
              <a:ext cx="416100" cy="416100"/>
            </a:xfrm>
            <a:prstGeom prst="plus">
              <a:avLst>
                <a:gd name="adj" fmla="val 25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5"/>
            <p:cNvSpPr/>
            <p:nvPr/>
          </p:nvSpPr>
          <p:spPr>
            <a:xfrm>
              <a:off x="5719600" y="539500"/>
              <a:ext cx="416100" cy="416100"/>
            </a:xfrm>
            <a:prstGeom prst="plus">
              <a:avLst>
                <a:gd name="adj" fmla="val 25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5"/>
            <p:cNvSpPr/>
            <p:nvPr/>
          </p:nvSpPr>
          <p:spPr>
            <a:xfrm>
              <a:off x="6293399" y="539500"/>
              <a:ext cx="416100" cy="416100"/>
            </a:xfrm>
            <a:prstGeom prst="plus">
              <a:avLst>
                <a:gd name="adj" fmla="val 25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5"/>
            <p:cNvSpPr/>
            <p:nvPr/>
          </p:nvSpPr>
          <p:spPr>
            <a:xfrm>
              <a:off x="6867199" y="539500"/>
              <a:ext cx="416100" cy="416100"/>
            </a:xfrm>
            <a:prstGeom prst="plus">
              <a:avLst>
                <a:gd name="adj" fmla="val 25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5"/>
            <p:cNvSpPr/>
            <p:nvPr/>
          </p:nvSpPr>
          <p:spPr>
            <a:xfrm>
              <a:off x="7440999" y="539500"/>
              <a:ext cx="416100" cy="416100"/>
            </a:xfrm>
            <a:prstGeom prst="plus">
              <a:avLst>
                <a:gd name="adj" fmla="val 25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5"/>
            <p:cNvSpPr/>
            <p:nvPr/>
          </p:nvSpPr>
          <p:spPr>
            <a:xfrm>
              <a:off x="8014799" y="539500"/>
              <a:ext cx="416100" cy="416100"/>
            </a:xfrm>
            <a:prstGeom prst="plus">
              <a:avLst>
                <a:gd name="adj" fmla="val 25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5"/>
            <p:cNvSpPr/>
            <p:nvPr/>
          </p:nvSpPr>
          <p:spPr>
            <a:xfrm>
              <a:off x="4862465" y="955474"/>
              <a:ext cx="416100" cy="416100"/>
            </a:xfrm>
            <a:prstGeom prst="plus">
              <a:avLst>
                <a:gd name="adj" fmla="val 25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5"/>
            <p:cNvSpPr/>
            <p:nvPr/>
          </p:nvSpPr>
          <p:spPr>
            <a:xfrm>
              <a:off x="5436265" y="955474"/>
              <a:ext cx="416100" cy="416100"/>
            </a:xfrm>
            <a:prstGeom prst="plus">
              <a:avLst>
                <a:gd name="adj" fmla="val 25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5"/>
            <p:cNvSpPr/>
            <p:nvPr/>
          </p:nvSpPr>
          <p:spPr>
            <a:xfrm>
              <a:off x="6010065" y="955474"/>
              <a:ext cx="416100" cy="416100"/>
            </a:xfrm>
            <a:prstGeom prst="plus">
              <a:avLst>
                <a:gd name="adj" fmla="val 25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5"/>
            <p:cNvSpPr/>
            <p:nvPr/>
          </p:nvSpPr>
          <p:spPr>
            <a:xfrm>
              <a:off x="6583865" y="955474"/>
              <a:ext cx="416100" cy="416100"/>
            </a:xfrm>
            <a:prstGeom prst="plus">
              <a:avLst>
                <a:gd name="adj" fmla="val 25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5"/>
            <p:cNvSpPr/>
            <p:nvPr/>
          </p:nvSpPr>
          <p:spPr>
            <a:xfrm>
              <a:off x="7157665" y="955474"/>
              <a:ext cx="416100" cy="416100"/>
            </a:xfrm>
            <a:prstGeom prst="plus">
              <a:avLst>
                <a:gd name="adj" fmla="val 25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5"/>
            <p:cNvSpPr/>
            <p:nvPr/>
          </p:nvSpPr>
          <p:spPr>
            <a:xfrm>
              <a:off x="7731464" y="955474"/>
              <a:ext cx="416100" cy="416100"/>
            </a:xfrm>
            <a:prstGeom prst="plus">
              <a:avLst>
                <a:gd name="adj" fmla="val 25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5"/>
            <p:cNvSpPr/>
            <p:nvPr/>
          </p:nvSpPr>
          <p:spPr>
            <a:xfrm>
              <a:off x="4579150" y="1371447"/>
              <a:ext cx="416100" cy="416100"/>
            </a:xfrm>
            <a:prstGeom prst="plus">
              <a:avLst>
                <a:gd name="adj" fmla="val 25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5"/>
            <p:cNvSpPr/>
            <p:nvPr/>
          </p:nvSpPr>
          <p:spPr>
            <a:xfrm>
              <a:off x="5152950" y="1371447"/>
              <a:ext cx="416100" cy="416100"/>
            </a:xfrm>
            <a:prstGeom prst="plus">
              <a:avLst>
                <a:gd name="adj" fmla="val 25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5"/>
            <p:cNvSpPr/>
            <p:nvPr/>
          </p:nvSpPr>
          <p:spPr>
            <a:xfrm>
              <a:off x="5726750" y="1371447"/>
              <a:ext cx="416100" cy="416100"/>
            </a:xfrm>
            <a:prstGeom prst="plus">
              <a:avLst>
                <a:gd name="adj" fmla="val 25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5"/>
            <p:cNvSpPr/>
            <p:nvPr/>
          </p:nvSpPr>
          <p:spPr>
            <a:xfrm>
              <a:off x="6300549" y="1371447"/>
              <a:ext cx="416100" cy="416100"/>
            </a:xfrm>
            <a:prstGeom prst="plus">
              <a:avLst>
                <a:gd name="adj" fmla="val 25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5"/>
            <p:cNvSpPr/>
            <p:nvPr/>
          </p:nvSpPr>
          <p:spPr>
            <a:xfrm>
              <a:off x="6867199" y="1371447"/>
              <a:ext cx="416100" cy="416100"/>
            </a:xfrm>
            <a:prstGeom prst="plus">
              <a:avLst>
                <a:gd name="adj" fmla="val 25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5"/>
            <p:cNvSpPr/>
            <p:nvPr/>
          </p:nvSpPr>
          <p:spPr>
            <a:xfrm>
              <a:off x="7440999" y="1371447"/>
              <a:ext cx="416100" cy="416100"/>
            </a:xfrm>
            <a:prstGeom prst="plus">
              <a:avLst>
                <a:gd name="adj" fmla="val 25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5"/>
            <p:cNvSpPr/>
            <p:nvPr/>
          </p:nvSpPr>
          <p:spPr>
            <a:xfrm>
              <a:off x="8014799" y="1371447"/>
              <a:ext cx="416100" cy="416100"/>
            </a:xfrm>
            <a:prstGeom prst="plus">
              <a:avLst>
                <a:gd name="adj" fmla="val 25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5"/>
            <p:cNvSpPr/>
            <p:nvPr/>
          </p:nvSpPr>
          <p:spPr>
            <a:xfrm>
              <a:off x="4862465" y="1787549"/>
              <a:ext cx="416100" cy="416100"/>
            </a:xfrm>
            <a:prstGeom prst="plus">
              <a:avLst>
                <a:gd name="adj" fmla="val 25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5"/>
            <p:cNvSpPr/>
            <p:nvPr/>
          </p:nvSpPr>
          <p:spPr>
            <a:xfrm>
              <a:off x="5436265" y="1787549"/>
              <a:ext cx="416100" cy="416100"/>
            </a:xfrm>
            <a:prstGeom prst="plus">
              <a:avLst>
                <a:gd name="adj" fmla="val 25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5"/>
            <p:cNvSpPr/>
            <p:nvPr/>
          </p:nvSpPr>
          <p:spPr>
            <a:xfrm>
              <a:off x="6010065" y="1787549"/>
              <a:ext cx="416100" cy="416100"/>
            </a:xfrm>
            <a:prstGeom prst="plus">
              <a:avLst>
                <a:gd name="adj" fmla="val 25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5"/>
            <p:cNvSpPr/>
            <p:nvPr/>
          </p:nvSpPr>
          <p:spPr>
            <a:xfrm>
              <a:off x="6583865" y="1787549"/>
              <a:ext cx="416100" cy="416100"/>
            </a:xfrm>
            <a:prstGeom prst="plus">
              <a:avLst>
                <a:gd name="adj" fmla="val 25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5"/>
            <p:cNvSpPr/>
            <p:nvPr/>
          </p:nvSpPr>
          <p:spPr>
            <a:xfrm>
              <a:off x="7157665" y="1787549"/>
              <a:ext cx="416100" cy="416100"/>
            </a:xfrm>
            <a:prstGeom prst="plus">
              <a:avLst>
                <a:gd name="adj" fmla="val 25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5"/>
            <p:cNvSpPr/>
            <p:nvPr/>
          </p:nvSpPr>
          <p:spPr>
            <a:xfrm>
              <a:off x="7731464" y="1787549"/>
              <a:ext cx="416100" cy="416100"/>
            </a:xfrm>
            <a:prstGeom prst="plus">
              <a:avLst>
                <a:gd name="adj" fmla="val 25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5"/>
            <p:cNvSpPr/>
            <p:nvPr/>
          </p:nvSpPr>
          <p:spPr>
            <a:xfrm>
              <a:off x="4579150" y="2203397"/>
              <a:ext cx="416100" cy="416100"/>
            </a:xfrm>
            <a:prstGeom prst="plus">
              <a:avLst>
                <a:gd name="adj" fmla="val 25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5"/>
            <p:cNvSpPr/>
            <p:nvPr/>
          </p:nvSpPr>
          <p:spPr>
            <a:xfrm>
              <a:off x="5152950" y="2203397"/>
              <a:ext cx="416100" cy="416100"/>
            </a:xfrm>
            <a:prstGeom prst="plus">
              <a:avLst>
                <a:gd name="adj" fmla="val 25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5"/>
            <p:cNvSpPr/>
            <p:nvPr/>
          </p:nvSpPr>
          <p:spPr>
            <a:xfrm>
              <a:off x="5726750" y="2203397"/>
              <a:ext cx="416100" cy="416100"/>
            </a:xfrm>
            <a:prstGeom prst="plus">
              <a:avLst>
                <a:gd name="adj" fmla="val 25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5"/>
            <p:cNvSpPr/>
            <p:nvPr/>
          </p:nvSpPr>
          <p:spPr>
            <a:xfrm>
              <a:off x="6300549" y="2203397"/>
              <a:ext cx="416100" cy="416100"/>
            </a:xfrm>
            <a:prstGeom prst="plus">
              <a:avLst>
                <a:gd name="adj" fmla="val 25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5"/>
            <p:cNvSpPr/>
            <p:nvPr/>
          </p:nvSpPr>
          <p:spPr>
            <a:xfrm>
              <a:off x="6867199" y="2203397"/>
              <a:ext cx="416100" cy="416100"/>
            </a:xfrm>
            <a:prstGeom prst="plus">
              <a:avLst>
                <a:gd name="adj" fmla="val 25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5"/>
            <p:cNvSpPr/>
            <p:nvPr/>
          </p:nvSpPr>
          <p:spPr>
            <a:xfrm>
              <a:off x="7440999" y="2203397"/>
              <a:ext cx="416100" cy="416100"/>
            </a:xfrm>
            <a:prstGeom prst="plus">
              <a:avLst>
                <a:gd name="adj" fmla="val 25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5"/>
            <p:cNvSpPr/>
            <p:nvPr/>
          </p:nvSpPr>
          <p:spPr>
            <a:xfrm>
              <a:off x="8014799" y="2203397"/>
              <a:ext cx="416100" cy="416100"/>
            </a:xfrm>
            <a:prstGeom prst="plus">
              <a:avLst>
                <a:gd name="adj" fmla="val 25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74" name="Google Shape;174;p5"/>
          <p:cNvGrpSpPr/>
          <p:nvPr/>
        </p:nvGrpSpPr>
        <p:grpSpPr>
          <a:xfrm>
            <a:off x="280525" y="2471125"/>
            <a:ext cx="4741225" cy="2257025"/>
            <a:chOff x="280525" y="2471125"/>
            <a:chExt cx="4741225" cy="2257025"/>
          </a:xfrm>
        </p:grpSpPr>
        <p:sp>
          <p:nvSpPr>
            <p:cNvPr id="175" name="Google Shape;175;p5"/>
            <p:cNvSpPr/>
            <p:nvPr/>
          </p:nvSpPr>
          <p:spPr>
            <a:xfrm>
              <a:off x="713225" y="2571750"/>
              <a:ext cx="3858900" cy="20799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5"/>
            <p:cNvSpPr/>
            <p:nvPr/>
          </p:nvSpPr>
          <p:spPr>
            <a:xfrm>
              <a:off x="713225" y="2571738"/>
              <a:ext cx="530689" cy="353804"/>
            </a:xfrm>
            <a:prstGeom prst="flowChartInputOutpu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5"/>
            <p:cNvSpPr/>
            <p:nvPr/>
          </p:nvSpPr>
          <p:spPr>
            <a:xfrm>
              <a:off x="1026477" y="2915295"/>
              <a:ext cx="530689" cy="353804"/>
            </a:xfrm>
            <a:prstGeom prst="flowChartInputOutpu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5"/>
            <p:cNvSpPr/>
            <p:nvPr/>
          </p:nvSpPr>
          <p:spPr>
            <a:xfrm>
              <a:off x="1350210" y="3261938"/>
              <a:ext cx="530689" cy="353804"/>
            </a:xfrm>
            <a:prstGeom prst="flowChartInputOutpu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5"/>
            <p:cNvSpPr/>
            <p:nvPr/>
          </p:nvSpPr>
          <p:spPr>
            <a:xfrm>
              <a:off x="508899" y="3261938"/>
              <a:ext cx="530689" cy="353804"/>
            </a:xfrm>
            <a:prstGeom prst="flowChartInputOutpu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5"/>
            <p:cNvSpPr/>
            <p:nvPr/>
          </p:nvSpPr>
          <p:spPr>
            <a:xfrm>
              <a:off x="1553904" y="2571738"/>
              <a:ext cx="530689" cy="353804"/>
            </a:xfrm>
            <a:prstGeom prst="flowChartInputOutpu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5"/>
            <p:cNvSpPr/>
            <p:nvPr/>
          </p:nvSpPr>
          <p:spPr>
            <a:xfrm>
              <a:off x="1865555" y="2915295"/>
              <a:ext cx="530689" cy="353804"/>
            </a:xfrm>
            <a:prstGeom prst="flowChartInputOutpu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5"/>
            <p:cNvSpPr/>
            <p:nvPr/>
          </p:nvSpPr>
          <p:spPr>
            <a:xfrm>
              <a:off x="2178806" y="3261938"/>
              <a:ext cx="530689" cy="353804"/>
            </a:xfrm>
            <a:prstGeom prst="flowChartInputOutpu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5"/>
            <p:cNvSpPr/>
            <p:nvPr/>
          </p:nvSpPr>
          <p:spPr>
            <a:xfrm>
              <a:off x="2706234" y="2915283"/>
              <a:ext cx="530689" cy="353804"/>
            </a:xfrm>
            <a:prstGeom prst="flowChartInputOutpu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5"/>
            <p:cNvSpPr/>
            <p:nvPr/>
          </p:nvSpPr>
          <p:spPr>
            <a:xfrm>
              <a:off x="2390411" y="2571738"/>
              <a:ext cx="530689" cy="353804"/>
            </a:xfrm>
            <a:prstGeom prst="flowChartInputOutpu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5"/>
            <p:cNvSpPr/>
            <p:nvPr/>
          </p:nvSpPr>
          <p:spPr>
            <a:xfrm>
              <a:off x="2703663" y="2915295"/>
              <a:ext cx="530689" cy="353804"/>
            </a:xfrm>
            <a:prstGeom prst="flowChartInputOutpu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5"/>
            <p:cNvSpPr/>
            <p:nvPr/>
          </p:nvSpPr>
          <p:spPr>
            <a:xfrm>
              <a:off x="3231090" y="2571738"/>
              <a:ext cx="530689" cy="353804"/>
            </a:xfrm>
            <a:prstGeom prst="flowChartInputOutpu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5"/>
            <p:cNvSpPr/>
            <p:nvPr/>
          </p:nvSpPr>
          <p:spPr>
            <a:xfrm>
              <a:off x="3006205" y="3261938"/>
              <a:ext cx="530689" cy="353804"/>
            </a:xfrm>
            <a:prstGeom prst="flowChartInputOutpu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5"/>
            <p:cNvSpPr/>
            <p:nvPr/>
          </p:nvSpPr>
          <p:spPr>
            <a:xfrm>
              <a:off x="3846714" y="3261938"/>
              <a:ext cx="530689" cy="353804"/>
            </a:xfrm>
            <a:prstGeom prst="flowChartInputOutpu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5"/>
            <p:cNvSpPr/>
            <p:nvPr/>
          </p:nvSpPr>
          <p:spPr>
            <a:xfrm>
              <a:off x="3531944" y="2915295"/>
              <a:ext cx="530689" cy="353804"/>
            </a:xfrm>
            <a:prstGeom prst="flowChartInputOutpu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5"/>
            <p:cNvSpPr/>
            <p:nvPr/>
          </p:nvSpPr>
          <p:spPr>
            <a:xfrm>
              <a:off x="4040154" y="2571738"/>
              <a:ext cx="530689" cy="353804"/>
            </a:xfrm>
            <a:prstGeom prst="flowChartInputOutpu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5"/>
            <p:cNvSpPr/>
            <p:nvPr/>
          </p:nvSpPr>
          <p:spPr>
            <a:xfrm>
              <a:off x="823861" y="3605929"/>
              <a:ext cx="530689" cy="353804"/>
            </a:xfrm>
            <a:prstGeom prst="flowChartInputOutpu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5"/>
            <p:cNvSpPr/>
            <p:nvPr/>
          </p:nvSpPr>
          <p:spPr>
            <a:xfrm>
              <a:off x="1662939" y="3605929"/>
              <a:ext cx="530689" cy="353804"/>
            </a:xfrm>
            <a:prstGeom prst="flowChartInputOutpu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5"/>
            <p:cNvSpPr/>
            <p:nvPr/>
          </p:nvSpPr>
          <p:spPr>
            <a:xfrm>
              <a:off x="2503618" y="3605917"/>
              <a:ext cx="530689" cy="353804"/>
            </a:xfrm>
            <a:prstGeom prst="flowChartInputOutpu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5"/>
            <p:cNvSpPr/>
            <p:nvPr/>
          </p:nvSpPr>
          <p:spPr>
            <a:xfrm>
              <a:off x="2501047" y="3605929"/>
              <a:ext cx="530689" cy="353804"/>
            </a:xfrm>
            <a:prstGeom prst="flowChartInputOutpu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5"/>
            <p:cNvSpPr/>
            <p:nvPr/>
          </p:nvSpPr>
          <p:spPr>
            <a:xfrm>
              <a:off x="3329328" y="3605929"/>
              <a:ext cx="530689" cy="353804"/>
            </a:xfrm>
            <a:prstGeom prst="flowChartInputOutpu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5"/>
            <p:cNvSpPr/>
            <p:nvPr/>
          </p:nvSpPr>
          <p:spPr>
            <a:xfrm>
              <a:off x="1151132" y="3944229"/>
              <a:ext cx="530689" cy="353804"/>
            </a:xfrm>
            <a:prstGeom prst="flowChartInputOutpu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5"/>
            <p:cNvSpPr/>
            <p:nvPr/>
          </p:nvSpPr>
          <p:spPr>
            <a:xfrm>
              <a:off x="309822" y="3944229"/>
              <a:ext cx="530689" cy="353804"/>
            </a:xfrm>
            <a:prstGeom prst="flowChartInputOutpu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5"/>
            <p:cNvSpPr/>
            <p:nvPr/>
          </p:nvSpPr>
          <p:spPr>
            <a:xfrm>
              <a:off x="1979729" y="3944229"/>
              <a:ext cx="530689" cy="353804"/>
            </a:xfrm>
            <a:prstGeom prst="flowChartInputOutpu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5"/>
            <p:cNvSpPr/>
            <p:nvPr/>
          </p:nvSpPr>
          <p:spPr>
            <a:xfrm>
              <a:off x="2807128" y="3944229"/>
              <a:ext cx="530689" cy="353804"/>
            </a:xfrm>
            <a:prstGeom prst="flowChartInputOutpu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5"/>
            <p:cNvSpPr/>
            <p:nvPr/>
          </p:nvSpPr>
          <p:spPr>
            <a:xfrm>
              <a:off x="3647637" y="3944229"/>
              <a:ext cx="530689" cy="353804"/>
            </a:xfrm>
            <a:prstGeom prst="flowChartInputOutpu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5"/>
            <p:cNvSpPr/>
            <p:nvPr/>
          </p:nvSpPr>
          <p:spPr>
            <a:xfrm>
              <a:off x="4357644" y="2915295"/>
              <a:ext cx="530689" cy="353804"/>
            </a:xfrm>
            <a:prstGeom prst="flowChartInputOutpu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5"/>
            <p:cNvSpPr/>
            <p:nvPr/>
          </p:nvSpPr>
          <p:spPr>
            <a:xfrm>
              <a:off x="4155053" y="3605929"/>
              <a:ext cx="530689" cy="353804"/>
            </a:xfrm>
            <a:prstGeom prst="flowChartInputOutpu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5"/>
            <p:cNvSpPr/>
            <p:nvPr/>
          </p:nvSpPr>
          <p:spPr>
            <a:xfrm>
              <a:off x="4463128" y="3944229"/>
              <a:ext cx="530689" cy="353804"/>
            </a:xfrm>
            <a:prstGeom prst="flowChartInputOutpu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5"/>
            <p:cNvSpPr/>
            <p:nvPr/>
          </p:nvSpPr>
          <p:spPr>
            <a:xfrm>
              <a:off x="628064" y="4293274"/>
              <a:ext cx="530689" cy="353804"/>
            </a:xfrm>
            <a:prstGeom prst="flowChartInputOutpu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5"/>
            <p:cNvSpPr/>
            <p:nvPr/>
          </p:nvSpPr>
          <p:spPr>
            <a:xfrm>
              <a:off x="1467142" y="4293274"/>
              <a:ext cx="530689" cy="353804"/>
            </a:xfrm>
            <a:prstGeom prst="flowChartInputOutpu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5"/>
            <p:cNvSpPr/>
            <p:nvPr/>
          </p:nvSpPr>
          <p:spPr>
            <a:xfrm>
              <a:off x="2307821" y="4293262"/>
              <a:ext cx="530689" cy="353804"/>
            </a:xfrm>
            <a:prstGeom prst="flowChartInputOutpu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5"/>
            <p:cNvSpPr/>
            <p:nvPr/>
          </p:nvSpPr>
          <p:spPr>
            <a:xfrm>
              <a:off x="2305250" y="4293274"/>
              <a:ext cx="530689" cy="353804"/>
            </a:xfrm>
            <a:prstGeom prst="flowChartInputOutpu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5"/>
            <p:cNvSpPr/>
            <p:nvPr/>
          </p:nvSpPr>
          <p:spPr>
            <a:xfrm>
              <a:off x="3133531" y="4293274"/>
              <a:ext cx="530689" cy="353804"/>
            </a:xfrm>
            <a:prstGeom prst="flowChartInputOutpu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5"/>
            <p:cNvSpPr/>
            <p:nvPr/>
          </p:nvSpPr>
          <p:spPr>
            <a:xfrm>
              <a:off x="3959256" y="4293274"/>
              <a:ext cx="530689" cy="353804"/>
            </a:xfrm>
            <a:prstGeom prst="flowChartInputOutpu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5"/>
            <p:cNvSpPr/>
            <p:nvPr/>
          </p:nvSpPr>
          <p:spPr>
            <a:xfrm>
              <a:off x="280525" y="2471125"/>
              <a:ext cx="437700" cy="22569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5"/>
            <p:cNvSpPr/>
            <p:nvPr/>
          </p:nvSpPr>
          <p:spPr>
            <a:xfrm>
              <a:off x="4570850" y="2571750"/>
              <a:ext cx="450900" cy="2156400"/>
            </a:xfrm>
            <a:prstGeom prst="rect">
              <a:avLst/>
            </a:pr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6"/>
          <p:cNvSpPr/>
          <p:nvPr/>
        </p:nvSpPr>
        <p:spPr>
          <a:xfrm>
            <a:off x="245875" y="216925"/>
            <a:ext cx="8652300" cy="47097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p6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215" name="Google Shape;215;p6"/>
          <p:cNvSpPr/>
          <p:nvPr/>
        </p:nvSpPr>
        <p:spPr>
          <a:xfrm>
            <a:off x="-687575" y="-709575"/>
            <a:ext cx="1838700" cy="1838700"/>
          </a:xfrm>
          <a:prstGeom prst="star12">
            <a:avLst>
              <a:gd name="adj" fmla="val 27533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" name="Google Shape;216;p6"/>
          <p:cNvSpPr/>
          <p:nvPr/>
        </p:nvSpPr>
        <p:spPr>
          <a:xfrm rot="2700000">
            <a:off x="8094960" y="4839421"/>
            <a:ext cx="1962221" cy="645306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" name="Google Shape;217;p6"/>
          <p:cNvSpPr/>
          <p:nvPr/>
        </p:nvSpPr>
        <p:spPr>
          <a:xfrm>
            <a:off x="8037800" y="-269600"/>
            <a:ext cx="1262700" cy="1262700"/>
          </a:xfrm>
          <a:prstGeom prst="teardrop">
            <a:avLst>
              <a:gd name="adj" fmla="val 10000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p6"/>
          <p:cNvSpPr/>
          <p:nvPr/>
        </p:nvSpPr>
        <p:spPr>
          <a:xfrm>
            <a:off x="106250" y="3366525"/>
            <a:ext cx="967200" cy="16758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9" name="Google Shape;219;p6"/>
          <p:cNvGrpSpPr/>
          <p:nvPr/>
        </p:nvGrpSpPr>
        <p:grpSpPr>
          <a:xfrm>
            <a:off x="-65625" y="-29387"/>
            <a:ext cx="9230731" cy="5202000"/>
            <a:chOff x="-46550" y="-29387"/>
            <a:chExt cx="9230731" cy="5202000"/>
          </a:xfrm>
        </p:grpSpPr>
        <p:sp>
          <p:nvSpPr>
            <p:cNvPr id="220" name="Google Shape;220;p6"/>
            <p:cNvSpPr/>
            <p:nvPr/>
          </p:nvSpPr>
          <p:spPr>
            <a:xfrm>
              <a:off x="-50" y="-22874"/>
              <a:ext cx="9144000" cy="2436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6"/>
            <p:cNvSpPr/>
            <p:nvPr/>
          </p:nvSpPr>
          <p:spPr>
            <a:xfrm>
              <a:off x="-50" y="4922581"/>
              <a:ext cx="9144000" cy="2436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6"/>
            <p:cNvSpPr/>
            <p:nvPr/>
          </p:nvSpPr>
          <p:spPr>
            <a:xfrm rot="5400000">
              <a:off x="6436181" y="2424613"/>
              <a:ext cx="5202000" cy="294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6"/>
            <p:cNvSpPr/>
            <p:nvPr/>
          </p:nvSpPr>
          <p:spPr>
            <a:xfrm rot="5400000">
              <a:off x="-2500550" y="2424613"/>
              <a:ext cx="5202000" cy="294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8"/>
          <p:cNvSpPr/>
          <p:nvPr/>
        </p:nvSpPr>
        <p:spPr>
          <a:xfrm>
            <a:off x="245875" y="216925"/>
            <a:ext cx="8652300" cy="47097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7" name="Google Shape;237;p8"/>
          <p:cNvSpPr/>
          <p:nvPr/>
        </p:nvSpPr>
        <p:spPr>
          <a:xfrm>
            <a:off x="245875" y="216925"/>
            <a:ext cx="8652300" cy="47097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8" name="Google Shape;238;p8"/>
          <p:cNvSpPr/>
          <p:nvPr/>
        </p:nvSpPr>
        <p:spPr>
          <a:xfrm flipH="1">
            <a:off x="-137550" y="3536625"/>
            <a:ext cx="1838700" cy="1838700"/>
          </a:xfrm>
          <a:prstGeom prst="star12">
            <a:avLst>
              <a:gd name="adj" fmla="val 27533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9" name="Google Shape;239;p8"/>
          <p:cNvSpPr/>
          <p:nvPr/>
        </p:nvSpPr>
        <p:spPr>
          <a:xfrm rot="-2700000" flipH="1">
            <a:off x="7576394" y="216846"/>
            <a:ext cx="1962221" cy="64530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0" name="Google Shape;240;p8"/>
          <p:cNvSpPr/>
          <p:nvPr/>
        </p:nvSpPr>
        <p:spPr>
          <a:xfrm rot="10800000" flipH="1">
            <a:off x="7635600" y="3644750"/>
            <a:ext cx="1262700" cy="1262700"/>
          </a:xfrm>
          <a:prstGeom prst="teardrop">
            <a:avLst>
              <a:gd name="adj" fmla="val 100000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1" name="Google Shape;241;p8"/>
          <p:cNvSpPr/>
          <p:nvPr/>
        </p:nvSpPr>
        <p:spPr>
          <a:xfrm rot="5400000">
            <a:off x="817500" y="78725"/>
            <a:ext cx="967200" cy="16758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42" name="Google Shape;242;p8"/>
          <p:cNvGrpSpPr/>
          <p:nvPr/>
        </p:nvGrpSpPr>
        <p:grpSpPr>
          <a:xfrm>
            <a:off x="245563" y="216775"/>
            <a:ext cx="8652725" cy="4709750"/>
            <a:chOff x="244575" y="216775"/>
            <a:chExt cx="8652725" cy="4709750"/>
          </a:xfrm>
        </p:grpSpPr>
        <p:sp>
          <p:nvSpPr>
            <p:cNvPr id="243" name="Google Shape;243;p8"/>
            <p:cNvSpPr/>
            <p:nvPr/>
          </p:nvSpPr>
          <p:spPr>
            <a:xfrm>
              <a:off x="246500" y="216775"/>
              <a:ext cx="8649300" cy="2847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8"/>
            <p:cNvSpPr/>
            <p:nvPr/>
          </p:nvSpPr>
          <p:spPr>
            <a:xfrm>
              <a:off x="246513" y="4641825"/>
              <a:ext cx="8649300" cy="2847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8"/>
            <p:cNvSpPr/>
            <p:nvPr/>
          </p:nvSpPr>
          <p:spPr>
            <a:xfrm rot="5400000">
              <a:off x="-1916050" y="2379325"/>
              <a:ext cx="4609800" cy="2847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8"/>
            <p:cNvSpPr/>
            <p:nvPr/>
          </p:nvSpPr>
          <p:spPr>
            <a:xfrm rot="5400000">
              <a:off x="6403700" y="2424175"/>
              <a:ext cx="4699500" cy="2847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8"/>
            <p:cNvSpPr/>
            <p:nvPr/>
          </p:nvSpPr>
          <p:spPr>
            <a:xfrm>
              <a:off x="244700" y="216800"/>
              <a:ext cx="286200" cy="2847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8"/>
            <p:cNvSpPr/>
            <p:nvPr/>
          </p:nvSpPr>
          <p:spPr>
            <a:xfrm>
              <a:off x="8611100" y="216800"/>
              <a:ext cx="286200" cy="2847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8"/>
            <p:cNvSpPr/>
            <p:nvPr/>
          </p:nvSpPr>
          <p:spPr>
            <a:xfrm>
              <a:off x="244575" y="4641825"/>
              <a:ext cx="286200" cy="2847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8"/>
            <p:cNvSpPr/>
            <p:nvPr/>
          </p:nvSpPr>
          <p:spPr>
            <a:xfrm>
              <a:off x="8611100" y="4641825"/>
              <a:ext cx="284700" cy="2847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1" name="Google Shape;251;p8"/>
          <p:cNvGrpSpPr/>
          <p:nvPr/>
        </p:nvGrpSpPr>
        <p:grpSpPr>
          <a:xfrm>
            <a:off x="-46550" y="-29387"/>
            <a:ext cx="9230731" cy="5202000"/>
            <a:chOff x="-46550" y="-29387"/>
            <a:chExt cx="9230731" cy="5202000"/>
          </a:xfrm>
        </p:grpSpPr>
        <p:sp>
          <p:nvSpPr>
            <p:cNvPr id="252" name="Google Shape;252;p8"/>
            <p:cNvSpPr/>
            <p:nvPr/>
          </p:nvSpPr>
          <p:spPr>
            <a:xfrm>
              <a:off x="-50" y="-22874"/>
              <a:ext cx="9144000" cy="2436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8"/>
            <p:cNvSpPr/>
            <p:nvPr/>
          </p:nvSpPr>
          <p:spPr>
            <a:xfrm>
              <a:off x="-50" y="4922581"/>
              <a:ext cx="9144000" cy="2436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8"/>
            <p:cNvSpPr/>
            <p:nvPr/>
          </p:nvSpPr>
          <p:spPr>
            <a:xfrm rot="5400000">
              <a:off x="6436181" y="2424613"/>
              <a:ext cx="5202000" cy="294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8"/>
            <p:cNvSpPr/>
            <p:nvPr/>
          </p:nvSpPr>
          <p:spPr>
            <a:xfrm rot="5400000">
              <a:off x="-2500550" y="2424613"/>
              <a:ext cx="5202000" cy="294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6" name="Google Shape;256;p8"/>
          <p:cNvSpPr txBox="1">
            <a:spLocks noGrp="1"/>
          </p:cNvSpPr>
          <p:nvPr>
            <p:ph type="title"/>
          </p:nvPr>
        </p:nvSpPr>
        <p:spPr>
          <a:xfrm>
            <a:off x="1388100" y="1307100"/>
            <a:ext cx="6367800" cy="25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70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p11"/>
          <p:cNvSpPr/>
          <p:nvPr/>
        </p:nvSpPr>
        <p:spPr>
          <a:xfrm>
            <a:off x="245875" y="216925"/>
            <a:ext cx="8652300" cy="47097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3" name="Google Shape;513;p11"/>
          <p:cNvSpPr txBox="1">
            <a:spLocks noGrp="1"/>
          </p:cNvSpPr>
          <p:nvPr>
            <p:ph type="title" hasCustomPrompt="1"/>
          </p:nvPr>
        </p:nvSpPr>
        <p:spPr>
          <a:xfrm>
            <a:off x="1284000" y="1693000"/>
            <a:ext cx="6576000" cy="127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7000">
                <a:solidFill>
                  <a:schemeClr val="dk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grpSp>
        <p:nvGrpSpPr>
          <p:cNvPr id="514" name="Google Shape;514;p11"/>
          <p:cNvGrpSpPr/>
          <p:nvPr/>
        </p:nvGrpSpPr>
        <p:grpSpPr>
          <a:xfrm>
            <a:off x="431424" y="315187"/>
            <a:ext cx="8282454" cy="661200"/>
            <a:chOff x="431424" y="3664305"/>
            <a:chExt cx="8282454" cy="661200"/>
          </a:xfrm>
        </p:grpSpPr>
        <p:sp>
          <p:nvSpPr>
            <p:cNvPr id="515" name="Google Shape;515;p11"/>
            <p:cNvSpPr/>
            <p:nvPr/>
          </p:nvSpPr>
          <p:spPr>
            <a:xfrm>
              <a:off x="494450" y="3664305"/>
              <a:ext cx="8208000" cy="661200"/>
            </a:xfrm>
            <a:prstGeom prst="rect">
              <a:avLst/>
            </a:prstGeom>
            <a:solidFill>
              <a:schemeClr val="accent4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16" name="Google Shape;516;p11"/>
            <p:cNvGrpSpPr/>
            <p:nvPr/>
          </p:nvGrpSpPr>
          <p:grpSpPr>
            <a:xfrm>
              <a:off x="431424" y="3843341"/>
              <a:ext cx="8282454" cy="479100"/>
              <a:chOff x="431424" y="3528519"/>
              <a:chExt cx="8282454" cy="479100"/>
            </a:xfrm>
          </p:grpSpPr>
          <p:sp>
            <p:nvSpPr>
              <p:cNvPr id="517" name="Google Shape;517;p11"/>
              <p:cNvSpPr/>
              <p:nvPr/>
            </p:nvSpPr>
            <p:spPr>
              <a:xfrm>
                <a:off x="431424" y="3528519"/>
                <a:ext cx="553200" cy="479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" name="Google Shape;518;p11"/>
              <p:cNvSpPr/>
              <p:nvPr/>
            </p:nvSpPr>
            <p:spPr>
              <a:xfrm>
                <a:off x="983514" y="3528519"/>
                <a:ext cx="553200" cy="479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" name="Google Shape;519;p11"/>
              <p:cNvSpPr/>
              <p:nvPr/>
            </p:nvSpPr>
            <p:spPr>
              <a:xfrm>
                <a:off x="1535603" y="3528519"/>
                <a:ext cx="553200" cy="479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0" name="Google Shape;520;p11"/>
              <p:cNvSpPr/>
              <p:nvPr/>
            </p:nvSpPr>
            <p:spPr>
              <a:xfrm>
                <a:off x="2087693" y="3528519"/>
                <a:ext cx="553200" cy="479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1" name="Google Shape;521;p11"/>
              <p:cNvSpPr/>
              <p:nvPr/>
            </p:nvSpPr>
            <p:spPr>
              <a:xfrm>
                <a:off x="2639782" y="3528519"/>
                <a:ext cx="553200" cy="479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2" name="Google Shape;522;p11"/>
              <p:cNvSpPr/>
              <p:nvPr/>
            </p:nvSpPr>
            <p:spPr>
              <a:xfrm>
                <a:off x="3191872" y="3528519"/>
                <a:ext cx="553200" cy="479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3" name="Google Shape;523;p11"/>
              <p:cNvSpPr/>
              <p:nvPr/>
            </p:nvSpPr>
            <p:spPr>
              <a:xfrm>
                <a:off x="3743962" y="3528519"/>
                <a:ext cx="553200" cy="479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4" name="Google Shape;524;p11"/>
              <p:cNvSpPr/>
              <p:nvPr/>
            </p:nvSpPr>
            <p:spPr>
              <a:xfrm>
                <a:off x="4296051" y="3528519"/>
                <a:ext cx="553200" cy="479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5" name="Google Shape;525;p11"/>
              <p:cNvSpPr/>
              <p:nvPr/>
            </p:nvSpPr>
            <p:spPr>
              <a:xfrm>
                <a:off x="4848141" y="3528519"/>
                <a:ext cx="553200" cy="479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6" name="Google Shape;526;p11"/>
              <p:cNvSpPr/>
              <p:nvPr/>
            </p:nvSpPr>
            <p:spPr>
              <a:xfrm>
                <a:off x="5400230" y="3528519"/>
                <a:ext cx="553200" cy="479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7" name="Google Shape;527;p11"/>
              <p:cNvSpPr/>
              <p:nvPr/>
            </p:nvSpPr>
            <p:spPr>
              <a:xfrm>
                <a:off x="5952320" y="3528519"/>
                <a:ext cx="553200" cy="479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8" name="Google Shape;528;p11"/>
              <p:cNvSpPr/>
              <p:nvPr/>
            </p:nvSpPr>
            <p:spPr>
              <a:xfrm>
                <a:off x="6504410" y="3528519"/>
                <a:ext cx="553200" cy="479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9" name="Google Shape;529;p11"/>
              <p:cNvSpPr/>
              <p:nvPr/>
            </p:nvSpPr>
            <p:spPr>
              <a:xfrm>
                <a:off x="7056499" y="3528519"/>
                <a:ext cx="553200" cy="479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0" name="Google Shape;530;p11"/>
              <p:cNvSpPr/>
              <p:nvPr/>
            </p:nvSpPr>
            <p:spPr>
              <a:xfrm>
                <a:off x="7608589" y="3528519"/>
                <a:ext cx="553200" cy="479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1" name="Google Shape;531;p11"/>
              <p:cNvSpPr/>
              <p:nvPr/>
            </p:nvSpPr>
            <p:spPr>
              <a:xfrm>
                <a:off x="8160678" y="3528519"/>
                <a:ext cx="553200" cy="479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532" name="Google Shape;532;p11"/>
          <p:cNvSpPr txBox="1">
            <a:spLocks noGrp="1"/>
          </p:cNvSpPr>
          <p:nvPr>
            <p:ph type="subTitle" idx="1"/>
          </p:nvPr>
        </p:nvSpPr>
        <p:spPr>
          <a:xfrm>
            <a:off x="1284000" y="2911580"/>
            <a:ext cx="6576000" cy="47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grpSp>
        <p:nvGrpSpPr>
          <p:cNvPr id="533" name="Google Shape;533;p11"/>
          <p:cNvGrpSpPr/>
          <p:nvPr/>
        </p:nvGrpSpPr>
        <p:grpSpPr>
          <a:xfrm>
            <a:off x="-46550" y="-29387"/>
            <a:ext cx="9230731" cy="5202000"/>
            <a:chOff x="-46550" y="-29387"/>
            <a:chExt cx="9230731" cy="5202000"/>
          </a:xfrm>
        </p:grpSpPr>
        <p:sp>
          <p:nvSpPr>
            <p:cNvPr id="534" name="Google Shape;534;p11"/>
            <p:cNvSpPr/>
            <p:nvPr/>
          </p:nvSpPr>
          <p:spPr>
            <a:xfrm>
              <a:off x="-50" y="-22874"/>
              <a:ext cx="9144000" cy="2436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11"/>
            <p:cNvSpPr/>
            <p:nvPr/>
          </p:nvSpPr>
          <p:spPr>
            <a:xfrm>
              <a:off x="-50" y="4922581"/>
              <a:ext cx="9144000" cy="2436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11"/>
            <p:cNvSpPr/>
            <p:nvPr/>
          </p:nvSpPr>
          <p:spPr>
            <a:xfrm rot="5400000">
              <a:off x="6436181" y="2424613"/>
              <a:ext cx="5202000" cy="294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11"/>
            <p:cNvSpPr/>
            <p:nvPr/>
          </p:nvSpPr>
          <p:spPr>
            <a:xfrm rot="5400000">
              <a:off x="-2500550" y="2424613"/>
              <a:ext cx="5202000" cy="294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38" name="Google Shape;538;p11"/>
          <p:cNvGrpSpPr/>
          <p:nvPr/>
        </p:nvGrpSpPr>
        <p:grpSpPr>
          <a:xfrm rot="10800000" flipH="1">
            <a:off x="431424" y="4157946"/>
            <a:ext cx="8282454" cy="661200"/>
            <a:chOff x="431424" y="3664305"/>
            <a:chExt cx="8282454" cy="661200"/>
          </a:xfrm>
        </p:grpSpPr>
        <p:sp>
          <p:nvSpPr>
            <p:cNvPr id="539" name="Google Shape;539;p11"/>
            <p:cNvSpPr/>
            <p:nvPr/>
          </p:nvSpPr>
          <p:spPr>
            <a:xfrm>
              <a:off x="494450" y="3664305"/>
              <a:ext cx="8208000" cy="661200"/>
            </a:xfrm>
            <a:prstGeom prst="rect">
              <a:avLst/>
            </a:prstGeom>
            <a:solidFill>
              <a:schemeClr val="accent4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40" name="Google Shape;540;p11"/>
            <p:cNvGrpSpPr/>
            <p:nvPr/>
          </p:nvGrpSpPr>
          <p:grpSpPr>
            <a:xfrm>
              <a:off x="431424" y="3843341"/>
              <a:ext cx="8282454" cy="479100"/>
              <a:chOff x="431424" y="3528519"/>
              <a:chExt cx="8282454" cy="479100"/>
            </a:xfrm>
          </p:grpSpPr>
          <p:sp>
            <p:nvSpPr>
              <p:cNvPr id="541" name="Google Shape;541;p11"/>
              <p:cNvSpPr/>
              <p:nvPr/>
            </p:nvSpPr>
            <p:spPr>
              <a:xfrm>
                <a:off x="431424" y="3528519"/>
                <a:ext cx="553200" cy="479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2" name="Google Shape;542;p11"/>
              <p:cNvSpPr/>
              <p:nvPr/>
            </p:nvSpPr>
            <p:spPr>
              <a:xfrm>
                <a:off x="983514" y="3528519"/>
                <a:ext cx="553200" cy="479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3" name="Google Shape;543;p11"/>
              <p:cNvSpPr/>
              <p:nvPr/>
            </p:nvSpPr>
            <p:spPr>
              <a:xfrm>
                <a:off x="1535603" y="3528519"/>
                <a:ext cx="553200" cy="479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4" name="Google Shape;544;p11"/>
              <p:cNvSpPr/>
              <p:nvPr/>
            </p:nvSpPr>
            <p:spPr>
              <a:xfrm>
                <a:off x="2087693" y="3528519"/>
                <a:ext cx="553200" cy="479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5" name="Google Shape;545;p11"/>
              <p:cNvSpPr/>
              <p:nvPr/>
            </p:nvSpPr>
            <p:spPr>
              <a:xfrm>
                <a:off x="2639782" y="3528519"/>
                <a:ext cx="553200" cy="479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6" name="Google Shape;546;p11"/>
              <p:cNvSpPr/>
              <p:nvPr/>
            </p:nvSpPr>
            <p:spPr>
              <a:xfrm>
                <a:off x="3191872" y="3528519"/>
                <a:ext cx="553200" cy="479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7" name="Google Shape;547;p11"/>
              <p:cNvSpPr/>
              <p:nvPr/>
            </p:nvSpPr>
            <p:spPr>
              <a:xfrm>
                <a:off x="3743962" y="3528519"/>
                <a:ext cx="553200" cy="479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8" name="Google Shape;548;p11"/>
              <p:cNvSpPr/>
              <p:nvPr/>
            </p:nvSpPr>
            <p:spPr>
              <a:xfrm>
                <a:off x="4296051" y="3528519"/>
                <a:ext cx="553200" cy="479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9" name="Google Shape;549;p11"/>
              <p:cNvSpPr/>
              <p:nvPr/>
            </p:nvSpPr>
            <p:spPr>
              <a:xfrm>
                <a:off x="4848141" y="3528519"/>
                <a:ext cx="553200" cy="479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0" name="Google Shape;550;p11"/>
              <p:cNvSpPr/>
              <p:nvPr/>
            </p:nvSpPr>
            <p:spPr>
              <a:xfrm>
                <a:off x="5400230" y="3528519"/>
                <a:ext cx="553200" cy="479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1" name="Google Shape;551;p11"/>
              <p:cNvSpPr/>
              <p:nvPr/>
            </p:nvSpPr>
            <p:spPr>
              <a:xfrm>
                <a:off x="5952320" y="3528519"/>
                <a:ext cx="553200" cy="479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2" name="Google Shape;552;p11"/>
              <p:cNvSpPr/>
              <p:nvPr/>
            </p:nvSpPr>
            <p:spPr>
              <a:xfrm>
                <a:off x="6504410" y="3528519"/>
                <a:ext cx="553200" cy="479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3" name="Google Shape;553;p11"/>
              <p:cNvSpPr/>
              <p:nvPr/>
            </p:nvSpPr>
            <p:spPr>
              <a:xfrm>
                <a:off x="7056499" y="3528519"/>
                <a:ext cx="553200" cy="479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4" name="Google Shape;554;p11"/>
              <p:cNvSpPr/>
              <p:nvPr/>
            </p:nvSpPr>
            <p:spPr>
              <a:xfrm>
                <a:off x="7608589" y="3528519"/>
                <a:ext cx="553200" cy="479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5" name="Google Shape;555;p11"/>
              <p:cNvSpPr/>
              <p:nvPr/>
            </p:nvSpPr>
            <p:spPr>
              <a:xfrm>
                <a:off x="8160678" y="3528519"/>
                <a:ext cx="553200" cy="479100"/>
              </a:xfrm>
              <a:prstGeom prst="hexagon">
                <a:avLst>
                  <a:gd name="adj" fmla="val 25000"/>
                  <a:gd name="vf" fmla="val 115470"/>
                </a:avLst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556" name="Google Shape;556;p11"/>
          <p:cNvGrpSpPr/>
          <p:nvPr/>
        </p:nvGrpSpPr>
        <p:grpSpPr>
          <a:xfrm>
            <a:off x="246675" y="216775"/>
            <a:ext cx="8651613" cy="4709875"/>
            <a:chOff x="245688" y="216775"/>
            <a:chExt cx="8651613" cy="4709875"/>
          </a:xfrm>
        </p:grpSpPr>
        <p:sp>
          <p:nvSpPr>
            <p:cNvPr id="557" name="Google Shape;557;p11"/>
            <p:cNvSpPr/>
            <p:nvPr/>
          </p:nvSpPr>
          <p:spPr>
            <a:xfrm>
              <a:off x="246500" y="216900"/>
              <a:ext cx="8649300" cy="2847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11"/>
            <p:cNvSpPr/>
            <p:nvPr/>
          </p:nvSpPr>
          <p:spPr>
            <a:xfrm>
              <a:off x="246513" y="4641950"/>
              <a:ext cx="8649300" cy="2847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11"/>
            <p:cNvSpPr/>
            <p:nvPr/>
          </p:nvSpPr>
          <p:spPr>
            <a:xfrm rot="5400000">
              <a:off x="-1916050" y="2379325"/>
              <a:ext cx="4609800" cy="2847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11"/>
            <p:cNvSpPr/>
            <p:nvPr/>
          </p:nvSpPr>
          <p:spPr>
            <a:xfrm rot="5400000">
              <a:off x="6403700" y="2424175"/>
              <a:ext cx="4699500" cy="2847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11"/>
            <p:cNvSpPr/>
            <p:nvPr/>
          </p:nvSpPr>
          <p:spPr>
            <a:xfrm>
              <a:off x="245813" y="216800"/>
              <a:ext cx="286200" cy="2847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11"/>
            <p:cNvSpPr/>
            <p:nvPr/>
          </p:nvSpPr>
          <p:spPr>
            <a:xfrm>
              <a:off x="8611100" y="216800"/>
              <a:ext cx="286200" cy="2847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11"/>
            <p:cNvSpPr/>
            <p:nvPr/>
          </p:nvSpPr>
          <p:spPr>
            <a:xfrm>
              <a:off x="245688" y="4641825"/>
              <a:ext cx="286200" cy="2847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11"/>
            <p:cNvSpPr/>
            <p:nvPr/>
          </p:nvSpPr>
          <p:spPr>
            <a:xfrm>
              <a:off x="8611100" y="4641825"/>
              <a:ext cx="284700" cy="2847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56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BLANK_1">
    <p:spTree>
      <p:nvGrpSpPr>
        <p:cNvPr id="1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Google Shape;567;p13"/>
          <p:cNvSpPr/>
          <p:nvPr/>
        </p:nvSpPr>
        <p:spPr>
          <a:xfrm>
            <a:off x="247500" y="213600"/>
            <a:ext cx="8649300" cy="47163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8" name="Google Shape;568;p13"/>
          <p:cNvSpPr txBox="1">
            <a:spLocks noGrp="1"/>
          </p:cNvSpPr>
          <p:nvPr>
            <p:ph type="title"/>
          </p:nvPr>
        </p:nvSpPr>
        <p:spPr>
          <a:xfrm>
            <a:off x="3403800" y="1371300"/>
            <a:ext cx="23364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69" name="Google Shape;569;p13"/>
          <p:cNvSpPr txBox="1">
            <a:spLocks noGrp="1"/>
          </p:cNvSpPr>
          <p:nvPr>
            <p:ph type="title" idx="2" hasCustomPrompt="1"/>
          </p:nvPr>
        </p:nvSpPr>
        <p:spPr>
          <a:xfrm>
            <a:off x="3403800" y="730500"/>
            <a:ext cx="1275300" cy="59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20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570" name="Google Shape;570;p13"/>
          <p:cNvSpPr txBox="1">
            <a:spLocks noGrp="1"/>
          </p:cNvSpPr>
          <p:nvPr>
            <p:ph type="subTitle" idx="1"/>
          </p:nvPr>
        </p:nvSpPr>
        <p:spPr>
          <a:xfrm>
            <a:off x="3403800" y="1986400"/>
            <a:ext cx="23364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1" name="Google Shape;571;p13"/>
          <p:cNvSpPr txBox="1">
            <a:spLocks noGrp="1"/>
          </p:cNvSpPr>
          <p:nvPr>
            <p:ph type="title" idx="3"/>
          </p:nvPr>
        </p:nvSpPr>
        <p:spPr>
          <a:xfrm>
            <a:off x="6087600" y="1371300"/>
            <a:ext cx="2336400" cy="52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72" name="Google Shape;572;p13"/>
          <p:cNvSpPr txBox="1">
            <a:spLocks noGrp="1"/>
          </p:cNvSpPr>
          <p:nvPr>
            <p:ph type="title" idx="4" hasCustomPrompt="1"/>
          </p:nvPr>
        </p:nvSpPr>
        <p:spPr>
          <a:xfrm>
            <a:off x="6087600" y="730500"/>
            <a:ext cx="1275300" cy="59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20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573" name="Google Shape;573;p13"/>
          <p:cNvSpPr txBox="1">
            <a:spLocks noGrp="1"/>
          </p:cNvSpPr>
          <p:nvPr>
            <p:ph type="subTitle" idx="5"/>
          </p:nvPr>
        </p:nvSpPr>
        <p:spPr>
          <a:xfrm>
            <a:off x="6087600" y="1986400"/>
            <a:ext cx="20181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4" name="Google Shape;574;p13"/>
          <p:cNvSpPr txBox="1">
            <a:spLocks noGrp="1"/>
          </p:cNvSpPr>
          <p:nvPr>
            <p:ph type="title" idx="6"/>
          </p:nvPr>
        </p:nvSpPr>
        <p:spPr>
          <a:xfrm>
            <a:off x="3403800" y="3313100"/>
            <a:ext cx="23364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75" name="Google Shape;575;p13"/>
          <p:cNvSpPr txBox="1">
            <a:spLocks noGrp="1"/>
          </p:cNvSpPr>
          <p:nvPr>
            <p:ph type="title" idx="7" hasCustomPrompt="1"/>
          </p:nvPr>
        </p:nvSpPr>
        <p:spPr>
          <a:xfrm>
            <a:off x="3403800" y="2679307"/>
            <a:ext cx="1275300" cy="59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20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576" name="Google Shape;576;p13"/>
          <p:cNvSpPr txBox="1">
            <a:spLocks noGrp="1"/>
          </p:cNvSpPr>
          <p:nvPr>
            <p:ph type="subTitle" idx="8"/>
          </p:nvPr>
        </p:nvSpPr>
        <p:spPr>
          <a:xfrm>
            <a:off x="3403800" y="3928200"/>
            <a:ext cx="23364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7" name="Google Shape;577;p13"/>
          <p:cNvSpPr/>
          <p:nvPr/>
        </p:nvSpPr>
        <p:spPr>
          <a:xfrm rot="7695868">
            <a:off x="-495874" y="4344611"/>
            <a:ext cx="1962401" cy="64531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8" name="Google Shape;578;p13"/>
          <p:cNvSpPr txBox="1">
            <a:spLocks noGrp="1"/>
          </p:cNvSpPr>
          <p:nvPr>
            <p:ph type="title" idx="9"/>
          </p:nvPr>
        </p:nvSpPr>
        <p:spPr>
          <a:xfrm>
            <a:off x="6087600" y="3313100"/>
            <a:ext cx="23364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79" name="Google Shape;579;p13"/>
          <p:cNvSpPr txBox="1">
            <a:spLocks noGrp="1"/>
          </p:cNvSpPr>
          <p:nvPr>
            <p:ph type="title" idx="13" hasCustomPrompt="1"/>
          </p:nvPr>
        </p:nvSpPr>
        <p:spPr>
          <a:xfrm>
            <a:off x="6087600" y="2679307"/>
            <a:ext cx="1275300" cy="59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20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580" name="Google Shape;580;p13"/>
          <p:cNvSpPr/>
          <p:nvPr/>
        </p:nvSpPr>
        <p:spPr>
          <a:xfrm>
            <a:off x="7784497" y="61211"/>
            <a:ext cx="1262700" cy="1262700"/>
          </a:xfrm>
          <a:prstGeom prst="teardrop">
            <a:avLst>
              <a:gd name="adj" fmla="val 100000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1" name="Google Shape;581;p13"/>
          <p:cNvSpPr/>
          <p:nvPr/>
        </p:nvSpPr>
        <p:spPr>
          <a:xfrm rot="-899691" flipH="1">
            <a:off x="8041078" y="4071344"/>
            <a:ext cx="1274291" cy="1274291"/>
          </a:xfrm>
          <a:prstGeom prst="star12">
            <a:avLst>
              <a:gd name="adj" fmla="val 27533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2" name="Google Shape;582;p13"/>
          <p:cNvSpPr txBox="1">
            <a:spLocks noGrp="1"/>
          </p:cNvSpPr>
          <p:nvPr>
            <p:ph type="subTitle" idx="14"/>
          </p:nvPr>
        </p:nvSpPr>
        <p:spPr>
          <a:xfrm>
            <a:off x="6087600" y="3928200"/>
            <a:ext cx="20181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3" name="Google Shape;583;p13"/>
          <p:cNvSpPr/>
          <p:nvPr/>
        </p:nvSpPr>
        <p:spPr>
          <a:xfrm rot="10800000" flipH="1">
            <a:off x="199625" y="139800"/>
            <a:ext cx="2032200" cy="9459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4" name="Google Shape;584;p13"/>
          <p:cNvSpPr txBox="1">
            <a:spLocks noGrp="1"/>
          </p:cNvSpPr>
          <p:nvPr>
            <p:ph type="title" idx="15"/>
          </p:nvPr>
        </p:nvSpPr>
        <p:spPr>
          <a:xfrm>
            <a:off x="713325" y="1866950"/>
            <a:ext cx="2468700" cy="140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None/>
              <a:defRPr sz="30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grpSp>
        <p:nvGrpSpPr>
          <p:cNvPr id="585" name="Google Shape;585;p13"/>
          <p:cNvGrpSpPr/>
          <p:nvPr/>
        </p:nvGrpSpPr>
        <p:grpSpPr>
          <a:xfrm>
            <a:off x="-46550" y="-29387"/>
            <a:ext cx="9230731" cy="5202000"/>
            <a:chOff x="-46550" y="-29387"/>
            <a:chExt cx="9230731" cy="5202000"/>
          </a:xfrm>
        </p:grpSpPr>
        <p:sp>
          <p:nvSpPr>
            <p:cNvPr id="586" name="Google Shape;586;p13"/>
            <p:cNvSpPr/>
            <p:nvPr/>
          </p:nvSpPr>
          <p:spPr>
            <a:xfrm>
              <a:off x="-50" y="-22874"/>
              <a:ext cx="9144000" cy="2436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13"/>
            <p:cNvSpPr/>
            <p:nvPr/>
          </p:nvSpPr>
          <p:spPr>
            <a:xfrm>
              <a:off x="-50" y="4922581"/>
              <a:ext cx="9144000" cy="2436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13"/>
            <p:cNvSpPr/>
            <p:nvPr/>
          </p:nvSpPr>
          <p:spPr>
            <a:xfrm rot="5400000">
              <a:off x="6436181" y="2424613"/>
              <a:ext cx="5202000" cy="294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13"/>
            <p:cNvSpPr/>
            <p:nvPr/>
          </p:nvSpPr>
          <p:spPr>
            <a:xfrm rot="5400000">
              <a:off x="-2500550" y="2424613"/>
              <a:ext cx="5202000" cy="294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_ONLY_1">
    <p:spTree>
      <p:nvGrpSpPr>
        <p:cNvPr id="1" name="Shape 5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" name="Google Shape;591;p14"/>
          <p:cNvSpPr/>
          <p:nvPr/>
        </p:nvSpPr>
        <p:spPr>
          <a:xfrm>
            <a:off x="245875" y="216925"/>
            <a:ext cx="8652300" cy="47097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2" name="Google Shape;592;p14"/>
          <p:cNvSpPr/>
          <p:nvPr/>
        </p:nvSpPr>
        <p:spPr>
          <a:xfrm rot="5400000">
            <a:off x="317812" y="-401782"/>
            <a:ext cx="967200" cy="167580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3" name="Google Shape;593;p14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92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594" name="Google Shape;594;p14"/>
          <p:cNvSpPr/>
          <p:nvPr/>
        </p:nvSpPr>
        <p:spPr>
          <a:xfrm>
            <a:off x="-673175" y="4003175"/>
            <a:ext cx="1838700" cy="1838700"/>
          </a:xfrm>
          <a:prstGeom prst="star12">
            <a:avLst>
              <a:gd name="adj" fmla="val 27533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5" name="Google Shape;595;p14"/>
          <p:cNvSpPr/>
          <p:nvPr/>
        </p:nvSpPr>
        <p:spPr>
          <a:xfrm rot="-5400000">
            <a:off x="7870984" y="3846885"/>
            <a:ext cx="967200" cy="16758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6" name="Google Shape;596;p14"/>
          <p:cNvSpPr/>
          <p:nvPr/>
        </p:nvSpPr>
        <p:spPr>
          <a:xfrm rot="-2903428">
            <a:off x="8113600" y="-298078"/>
            <a:ext cx="1962049" cy="64536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97" name="Google Shape;597;p14"/>
          <p:cNvGrpSpPr/>
          <p:nvPr/>
        </p:nvGrpSpPr>
        <p:grpSpPr>
          <a:xfrm>
            <a:off x="-46550" y="-29387"/>
            <a:ext cx="9230731" cy="5202000"/>
            <a:chOff x="-46550" y="-29387"/>
            <a:chExt cx="9230731" cy="5202000"/>
          </a:xfrm>
        </p:grpSpPr>
        <p:sp>
          <p:nvSpPr>
            <p:cNvPr id="598" name="Google Shape;598;p14"/>
            <p:cNvSpPr/>
            <p:nvPr/>
          </p:nvSpPr>
          <p:spPr>
            <a:xfrm>
              <a:off x="-50" y="-22874"/>
              <a:ext cx="9144000" cy="2436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14"/>
            <p:cNvSpPr/>
            <p:nvPr/>
          </p:nvSpPr>
          <p:spPr>
            <a:xfrm>
              <a:off x="-50" y="4922581"/>
              <a:ext cx="9144000" cy="2436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14"/>
            <p:cNvSpPr/>
            <p:nvPr/>
          </p:nvSpPr>
          <p:spPr>
            <a:xfrm rot="5400000">
              <a:off x="6436181" y="2424613"/>
              <a:ext cx="5202000" cy="294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14"/>
            <p:cNvSpPr/>
            <p:nvPr/>
          </p:nvSpPr>
          <p:spPr>
            <a:xfrm rot="5400000">
              <a:off x="-2500550" y="2424613"/>
              <a:ext cx="5202000" cy="2940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5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47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3500"/>
              <a:buFont typeface="Rammetto One"/>
              <a:buNone/>
              <a:defRPr sz="3500">
                <a:solidFill>
                  <a:srgbClr val="191919"/>
                </a:solidFill>
                <a:latin typeface="Rammetto One"/>
                <a:ea typeface="Rammetto One"/>
                <a:cs typeface="Rammetto One"/>
                <a:sym typeface="Rammetto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3500"/>
              <a:buFont typeface="Shrikhand"/>
              <a:buNone/>
              <a:defRPr sz="3500">
                <a:solidFill>
                  <a:srgbClr val="191919"/>
                </a:solidFill>
                <a:latin typeface="Shrikhand"/>
                <a:ea typeface="Shrikhand"/>
                <a:cs typeface="Shrikhand"/>
                <a:sym typeface="Shrikhan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3500"/>
              <a:buFont typeface="Shrikhand"/>
              <a:buNone/>
              <a:defRPr sz="3500">
                <a:solidFill>
                  <a:srgbClr val="191919"/>
                </a:solidFill>
                <a:latin typeface="Shrikhand"/>
                <a:ea typeface="Shrikhand"/>
                <a:cs typeface="Shrikhand"/>
                <a:sym typeface="Shrikhan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3500"/>
              <a:buFont typeface="Shrikhand"/>
              <a:buNone/>
              <a:defRPr sz="3500">
                <a:solidFill>
                  <a:srgbClr val="191919"/>
                </a:solidFill>
                <a:latin typeface="Shrikhand"/>
                <a:ea typeface="Shrikhand"/>
                <a:cs typeface="Shrikhand"/>
                <a:sym typeface="Shrikhan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3500"/>
              <a:buFont typeface="Shrikhand"/>
              <a:buNone/>
              <a:defRPr sz="3500">
                <a:solidFill>
                  <a:srgbClr val="191919"/>
                </a:solidFill>
                <a:latin typeface="Shrikhand"/>
                <a:ea typeface="Shrikhand"/>
                <a:cs typeface="Shrikhand"/>
                <a:sym typeface="Shrikhan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3500"/>
              <a:buFont typeface="Shrikhand"/>
              <a:buNone/>
              <a:defRPr sz="3500">
                <a:solidFill>
                  <a:srgbClr val="191919"/>
                </a:solidFill>
                <a:latin typeface="Shrikhand"/>
                <a:ea typeface="Shrikhand"/>
                <a:cs typeface="Shrikhand"/>
                <a:sym typeface="Shrikhan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3500"/>
              <a:buFont typeface="Shrikhand"/>
              <a:buNone/>
              <a:defRPr sz="3500">
                <a:solidFill>
                  <a:srgbClr val="191919"/>
                </a:solidFill>
                <a:latin typeface="Shrikhand"/>
                <a:ea typeface="Shrikhand"/>
                <a:cs typeface="Shrikhand"/>
                <a:sym typeface="Shrikhan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3500"/>
              <a:buFont typeface="Shrikhand"/>
              <a:buNone/>
              <a:defRPr sz="3500">
                <a:solidFill>
                  <a:srgbClr val="191919"/>
                </a:solidFill>
                <a:latin typeface="Shrikhand"/>
                <a:ea typeface="Shrikhand"/>
                <a:cs typeface="Shrikhand"/>
                <a:sym typeface="Shrikhan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3500"/>
              <a:buFont typeface="Shrikhand"/>
              <a:buNone/>
              <a:defRPr sz="3500">
                <a:solidFill>
                  <a:srgbClr val="191919"/>
                </a:solidFill>
                <a:latin typeface="Shrikhand"/>
                <a:ea typeface="Shrikhand"/>
                <a:cs typeface="Shrikhand"/>
                <a:sym typeface="Shrikhan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717500" cy="345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1400"/>
              <a:buFont typeface="Anaheim"/>
              <a:buChar char="●"/>
              <a:defRPr>
                <a:solidFill>
                  <a:srgbClr val="191919"/>
                </a:solidFill>
                <a:latin typeface="Anaheim"/>
                <a:ea typeface="Anaheim"/>
                <a:cs typeface="Anaheim"/>
                <a:sym typeface="Anaheim"/>
              </a:defRPr>
            </a:lvl1pPr>
            <a:lvl2pPr marL="914400" lvl="1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191919"/>
              </a:buClr>
              <a:buSzPts val="1400"/>
              <a:buFont typeface="Anaheim"/>
              <a:buChar char="○"/>
              <a:defRPr>
                <a:solidFill>
                  <a:srgbClr val="191919"/>
                </a:solidFill>
                <a:latin typeface="Anaheim"/>
                <a:ea typeface="Anaheim"/>
                <a:cs typeface="Anaheim"/>
                <a:sym typeface="Anaheim"/>
              </a:defRPr>
            </a:lvl2pPr>
            <a:lvl3pPr marL="1371600" lvl="2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191919"/>
              </a:buClr>
              <a:buSzPts val="1400"/>
              <a:buFont typeface="Anaheim"/>
              <a:buChar char="■"/>
              <a:defRPr>
                <a:solidFill>
                  <a:srgbClr val="191919"/>
                </a:solidFill>
                <a:latin typeface="Anaheim"/>
                <a:ea typeface="Anaheim"/>
                <a:cs typeface="Anaheim"/>
                <a:sym typeface="Anaheim"/>
              </a:defRPr>
            </a:lvl3pPr>
            <a:lvl4pPr marL="1828800" lvl="3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1400"/>
              <a:buFont typeface="Anaheim"/>
              <a:buChar char="●"/>
              <a:defRPr>
                <a:solidFill>
                  <a:srgbClr val="191919"/>
                </a:solidFill>
                <a:latin typeface="Anaheim"/>
                <a:ea typeface="Anaheim"/>
                <a:cs typeface="Anaheim"/>
                <a:sym typeface="Anaheim"/>
              </a:defRPr>
            </a:lvl4pPr>
            <a:lvl5pPr marL="2286000" lvl="4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1400"/>
              <a:buFont typeface="Anaheim"/>
              <a:buChar char="○"/>
              <a:defRPr>
                <a:solidFill>
                  <a:srgbClr val="191919"/>
                </a:solidFill>
                <a:latin typeface="Anaheim"/>
                <a:ea typeface="Anaheim"/>
                <a:cs typeface="Anaheim"/>
                <a:sym typeface="Anaheim"/>
              </a:defRPr>
            </a:lvl5pPr>
            <a:lvl6pPr marL="2743200" lvl="5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191919"/>
              </a:buClr>
              <a:buSzPts val="1400"/>
              <a:buFont typeface="Anaheim"/>
              <a:buChar char="■"/>
              <a:defRPr>
                <a:solidFill>
                  <a:srgbClr val="191919"/>
                </a:solidFill>
                <a:latin typeface="Anaheim"/>
                <a:ea typeface="Anaheim"/>
                <a:cs typeface="Anaheim"/>
                <a:sym typeface="Anaheim"/>
              </a:defRPr>
            </a:lvl6pPr>
            <a:lvl7pPr marL="3200400" lvl="6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191919"/>
              </a:buClr>
              <a:buSzPts val="1400"/>
              <a:buFont typeface="Anaheim"/>
              <a:buChar char="●"/>
              <a:defRPr>
                <a:solidFill>
                  <a:srgbClr val="191919"/>
                </a:solidFill>
                <a:latin typeface="Anaheim"/>
                <a:ea typeface="Anaheim"/>
                <a:cs typeface="Anaheim"/>
                <a:sym typeface="Anaheim"/>
              </a:defRPr>
            </a:lvl7pPr>
            <a:lvl8pPr marL="3657600" lvl="7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191919"/>
              </a:buClr>
              <a:buSzPts val="1400"/>
              <a:buFont typeface="Anaheim"/>
              <a:buChar char="○"/>
              <a:defRPr>
                <a:solidFill>
                  <a:srgbClr val="191919"/>
                </a:solidFill>
                <a:latin typeface="Anaheim"/>
                <a:ea typeface="Anaheim"/>
                <a:cs typeface="Anaheim"/>
                <a:sym typeface="Anaheim"/>
              </a:defRPr>
            </a:lvl8pPr>
            <a:lvl9pPr marL="4114800" lvl="8" indent="-317500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rgbClr val="191919"/>
              </a:buClr>
              <a:buSzPts val="1400"/>
              <a:buFont typeface="Anaheim"/>
              <a:buChar char="■"/>
              <a:defRPr>
                <a:solidFill>
                  <a:srgbClr val="191919"/>
                </a:solidFill>
                <a:latin typeface="Anaheim"/>
                <a:ea typeface="Anaheim"/>
                <a:cs typeface="Anaheim"/>
                <a:sym typeface="Anaheim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4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8" r:id="rId11"/>
    <p:sldLayoutId id="2147483672" r:id="rId12"/>
    <p:sldLayoutId id="2147483673" r:id="rId13"/>
    <p:sldLayoutId id="2147483675" r:id="rId14"/>
    <p:sldLayoutId id="2147483676" r:id="rId15"/>
    <p:sldLayoutId id="2147483677" r:id="rId16"/>
    <p:sldLayoutId id="2147483678" r:id="rId1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orient="horz" pos="1620">
          <p15:clr>
            <a:srgbClr val="EA4335"/>
          </p15:clr>
        </p15:guide>
        <p15:guide id="2" pos="2880">
          <p15:clr>
            <a:srgbClr val="EA4335"/>
          </p15:clr>
        </p15:guide>
        <p15:guide id="3" pos="449">
          <p15:clr>
            <a:srgbClr val="EA4335"/>
          </p15:clr>
        </p15:guide>
        <p15:guide id="4" pos="5311">
          <p15:clr>
            <a:srgbClr val="EA4335"/>
          </p15:clr>
        </p15:guide>
        <p15:guide id="5" orient="horz" pos="340">
          <p15:clr>
            <a:srgbClr val="EA4335"/>
          </p15:clr>
        </p15:guide>
        <p15:guide id="6" orient="horz" pos="2903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spreadsheets/d/1zVhfNyxBf34BIkwSFpFwWM1qTPirt6cCJZxTvkOkSvw/copy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spreadsheets/d/1zVhfNyxBf34BIkwSFpFwWM1qTPirt6cCJZxTvkOkSvw/copy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7" name="Google Shape;967;p35"/>
          <p:cNvSpPr txBox="1">
            <a:spLocks noGrp="1"/>
          </p:cNvSpPr>
          <p:nvPr>
            <p:ph type="subTitle" idx="1"/>
          </p:nvPr>
        </p:nvSpPr>
        <p:spPr>
          <a:xfrm>
            <a:off x="3779912" y="1503462"/>
            <a:ext cx="3600400" cy="216024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dirty="0" smtClean="0">
                <a:solidFill>
                  <a:schemeClr val="accent3">
                    <a:lumMod val="50000"/>
                  </a:schemeClr>
                </a:solidFill>
                <a:latin typeface="Algerian" pitchFamily="82" charset="0"/>
              </a:rPr>
              <a:t>MASALAH MORAL DI INDONESIA</a:t>
            </a:r>
            <a:endParaRPr lang="en-US" sz="5400" b="1" dirty="0">
              <a:solidFill>
                <a:schemeClr val="accent3">
                  <a:lumMod val="50000"/>
                </a:schemeClr>
              </a:solidFill>
              <a:latin typeface="Algerian" pitchFamily="82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915566"/>
            <a:ext cx="2748136" cy="2748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7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" name="Google Shape;1177;p48"/>
          <p:cNvSpPr txBox="1">
            <a:spLocks noGrp="1"/>
          </p:cNvSpPr>
          <p:nvPr>
            <p:ph type="title"/>
          </p:nvPr>
        </p:nvSpPr>
        <p:spPr>
          <a:xfrm>
            <a:off x="683568" y="1563638"/>
            <a:ext cx="5732400" cy="8283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Prevensi</a:t>
            </a:r>
            <a:endParaRPr dirty="0"/>
          </a:p>
        </p:txBody>
      </p:sp>
      <p:sp>
        <p:nvSpPr>
          <p:cNvPr id="1178" name="Google Shape;1178;p48"/>
          <p:cNvSpPr txBox="1">
            <a:spLocks noGrp="1"/>
          </p:cNvSpPr>
          <p:nvPr>
            <p:ph type="subTitle" idx="1"/>
          </p:nvPr>
        </p:nvSpPr>
        <p:spPr>
          <a:xfrm>
            <a:off x="1619672" y="2787774"/>
            <a:ext cx="5732400" cy="93610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/>
            <a:r>
              <a:rPr lang="en-US" dirty="0" err="1"/>
              <a:t>Prevensi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serangkaian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yang </a:t>
            </a:r>
            <a:r>
              <a:rPr lang="en-US" dirty="0" err="1"/>
              <a:t>ditujukan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mencegah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kekerasan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di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di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di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bermain</a:t>
            </a:r>
            <a:r>
              <a:rPr lang="en-US" dirty="0"/>
              <a:t> </a:t>
            </a:r>
            <a:r>
              <a:rPr lang="en-US" dirty="0" err="1"/>
              <a:t>anak</a:t>
            </a:r>
            <a:endParaRPr dirty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0564" y="987574"/>
            <a:ext cx="1953217" cy="2088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" name="Google Shape;1187;p49"/>
          <p:cNvSpPr txBox="1">
            <a:spLocks noGrp="1"/>
          </p:cNvSpPr>
          <p:nvPr>
            <p:ph type="title"/>
          </p:nvPr>
        </p:nvSpPr>
        <p:spPr>
          <a:xfrm>
            <a:off x="1446061" y="339502"/>
            <a:ext cx="5989308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1. </a:t>
            </a:r>
            <a:r>
              <a:rPr lang="en-US" dirty="0" err="1" smtClean="0"/>
              <a:t>Prevensi</a:t>
            </a:r>
            <a:endParaRPr dirty="0"/>
          </a:p>
        </p:txBody>
      </p:sp>
      <p:sp>
        <p:nvSpPr>
          <p:cNvPr id="1191" name="Google Shape;1191;p49"/>
          <p:cNvSpPr txBox="1">
            <a:spLocks noGrp="1"/>
          </p:cNvSpPr>
          <p:nvPr>
            <p:ph type="subTitle" idx="1"/>
          </p:nvPr>
        </p:nvSpPr>
        <p:spPr>
          <a:xfrm>
            <a:off x="683568" y="2801767"/>
            <a:ext cx="2736304" cy="172819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/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orang,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 smtClean="0"/>
              <a:t>úntuk</a:t>
            </a:r>
            <a:r>
              <a:rPr lang="en-US" dirty="0" smtClean="0"/>
              <a:t> </a:t>
            </a:r>
            <a:r>
              <a:rPr lang="en-US" dirty="0" err="1" smtClean="0"/>
              <a:t>psiko</a:t>
            </a:r>
            <a:r>
              <a:rPr lang="en-US" dirty="0" err="1"/>
              <a:t>o</a:t>
            </a:r>
            <a:r>
              <a:rPr lang="en-US" dirty="0" err="1" smtClean="0"/>
              <a:t>rganis</a:t>
            </a:r>
            <a:r>
              <a:rPr lang="en-US" dirty="0" smtClean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psiko-sosial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dukungan</a:t>
            </a:r>
            <a:r>
              <a:rPr lang="en-US" dirty="0"/>
              <a:t> </a:t>
            </a:r>
            <a:r>
              <a:rPr lang="en-US" dirty="0" err="1"/>
              <a:t>emosional</a:t>
            </a:r>
            <a:r>
              <a:rPr lang="en-US" dirty="0"/>
              <a:t>, </a:t>
            </a:r>
            <a:r>
              <a:rPr lang="en-US" dirty="0" err="1"/>
              <a:t>kasih</a:t>
            </a:r>
            <a:r>
              <a:rPr lang="en-US" dirty="0"/>
              <a:t> </a:t>
            </a:r>
            <a:r>
              <a:rPr lang="en-US" dirty="0" err="1"/>
              <a:t>sayang</a:t>
            </a:r>
            <a:r>
              <a:rPr lang="en-US" dirty="0"/>
              <a:t>, </a:t>
            </a:r>
            <a:r>
              <a:rPr lang="en-US" dirty="0" err="1"/>
              <a:t>nasehat</a:t>
            </a:r>
            <a:r>
              <a:rPr lang="en-US" dirty="0"/>
              <a:t>,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perhatian</a:t>
            </a:r>
            <a:endParaRPr dirty="0"/>
          </a:p>
        </p:txBody>
      </p:sp>
      <p:sp>
        <p:nvSpPr>
          <p:cNvPr id="1192" name="Google Shape;1192;p49"/>
          <p:cNvSpPr txBox="1">
            <a:spLocks noGrp="1"/>
          </p:cNvSpPr>
          <p:nvPr>
            <p:ph type="title" idx="6"/>
          </p:nvPr>
        </p:nvSpPr>
        <p:spPr>
          <a:xfrm>
            <a:off x="3491880" y="1131590"/>
            <a:ext cx="2314960" cy="39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solidFill>
                  <a:srgbClr val="00B0F0"/>
                </a:solidFill>
              </a:rPr>
              <a:t>02 </a:t>
            </a:r>
            <a:r>
              <a:rPr lang="en-US" dirty="0" err="1" smtClean="0">
                <a:solidFill>
                  <a:srgbClr val="00B0F0"/>
                </a:solidFill>
              </a:rPr>
              <a:t>Institusi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err="1" smtClean="0">
                <a:solidFill>
                  <a:srgbClr val="00B0F0"/>
                </a:solidFill>
              </a:rPr>
              <a:t>Pendidikan</a:t>
            </a:r>
            <a:endParaRPr dirty="0">
              <a:solidFill>
                <a:srgbClr val="00B0F0"/>
              </a:solidFill>
            </a:endParaRPr>
          </a:p>
        </p:txBody>
      </p:sp>
      <p:sp>
        <p:nvSpPr>
          <p:cNvPr id="1193" name="Google Shape;1193;p49"/>
          <p:cNvSpPr txBox="1">
            <a:spLocks noGrp="1"/>
          </p:cNvSpPr>
          <p:nvPr>
            <p:ph type="subTitle" idx="7"/>
          </p:nvPr>
        </p:nvSpPr>
        <p:spPr>
          <a:xfrm>
            <a:off x="3419872" y="2643758"/>
            <a:ext cx="2726905" cy="223610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/>
            <a:r>
              <a:rPr lang="en-US" sz="1200" dirty="0" err="1"/>
              <a:t>Institusi-institusi</a:t>
            </a:r>
            <a:r>
              <a:rPr lang="en-US" sz="1200" dirty="0"/>
              <a:t> </a:t>
            </a:r>
            <a:r>
              <a:rPr lang="en-US" sz="1200" dirty="0" err="1"/>
              <a:t>ini</a:t>
            </a:r>
            <a:r>
              <a:rPr lang="en-US" sz="1200" dirty="0"/>
              <a:t> </a:t>
            </a:r>
            <a:r>
              <a:rPr lang="en-US" sz="1200" dirty="0" err="1"/>
              <a:t>sesuai</a:t>
            </a:r>
            <a:r>
              <a:rPr lang="en-US" sz="1200" dirty="0"/>
              <a:t> </a:t>
            </a:r>
            <a:r>
              <a:rPr lang="en-US" sz="1200" dirty="0" err="1"/>
              <a:t>dengan</a:t>
            </a:r>
            <a:r>
              <a:rPr lang="en-US" sz="1200" dirty="0"/>
              <a:t> </a:t>
            </a:r>
            <a:r>
              <a:rPr lang="en-US" sz="1200" dirty="0" err="1"/>
              <a:t>peranannya</a:t>
            </a:r>
            <a:r>
              <a:rPr lang="en-US" sz="1200" dirty="0"/>
              <a:t> </a:t>
            </a:r>
            <a:r>
              <a:rPr lang="en-US" sz="1200" dirty="0" err="1"/>
              <a:t>telah</a:t>
            </a:r>
            <a:r>
              <a:rPr lang="en-US" sz="1200" dirty="0"/>
              <a:t> </a:t>
            </a:r>
            <a:r>
              <a:rPr lang="en-US" sz="1200" dirty="0" err="1"/>
              <a:t>menyelenggarakan</a:t>
            </a:r>
            <a:r>
              <a:rPr lang="en-US" sz="1200" dirty="0"/>
              <a:t> proses </a:t>
            </a:r>
            <a:r>
              <a:rPr lang="en-US" sz="1200" dirty="0" err="1"/>
              <a:t>pendidikan</a:t>
            </a:r>
            <a:r>
              <a:rPr lang="en-US" sz="1200" dirty="0"/>
              <a:t>, </a:t>
            </a:r>
            <a:r>
              <a:rPr lang="en-US" sz="1200" dirty="0" err="1"/>
              <a:t>baik</a:t>
            </a:r>
            <a:r>
              <a:rPr lang="en-US" sz="1200" dirty="0"/>
              <a:t> </a:t>
            </a:r>
            <a:r>
              <a:rPr lang="en-US" sz="1200" dirty="0" err="1"/>
              <a:t>dalam</a:t>
            </a:r>
            <a:r>
              <a:rPr lang="en-US" sz="1200" dirty="0"/>
              <a:t> </a:t>
            </a:r>
            <a:r>
              <a:rPr lang="en-US" sz="1200" dirty="0" err="1"/>
              <a:t>kaitannya</a:t>
            </a:r>
            <a:r>
              <a:rPr lang="en-US" sz="1200" dirty="0"/>
              <a:t> </a:t>
            </a:r>
            <a:r>
              <a:rPr lang="en-US" sz="1200" dirty="0" err="1"/>
              <a:t>dengan</a:t>
            </a:r>
            <a:r>
              <a:rPr lang="en-US" sz="1200" dirty="0"/>
              <a:t> </a:t>
            </a:r>
            <a:r>
              <a:rPr lang="en-US" sz="1200" dirty="0" err="1"/>
              <a:t>aspek</a:t>
            </a:r>
            <a:r>
              <a:rPr lang="en-US" sz="1200" dirty="0"/>
              <a:t> </a:t>
            </a:r>
            <a:r>
              <a:rPr lang="en-US" sz="1200" dirty="0" err="1"/>
              <a:t>kognitif</a:t>
            </a:r>
            <a:r>
              <a:rPr lang="en-US" sz="1200" dirty="0"/>
              <a:t>, </a:t>
            </a:r>
            <a:r>
              <a:rPr lang="en-US" sz="1200" dirty="0" err="1"/>
              <a:t>afektif</a:t>
            </a:r>
            <a:r>
              <a:rPr lang="en-US" sz="1200" dirty="0"/>
              <a:t> </a:t>
            </a:r>
            <a:r>
              <a:rPr lang="en-US" sz="1200" dirty="0" err="1"/>
              <a:t>maupun</a:t>
            </a:r>
            <a:r>
              <a:rPr lang="en-US" sz="1200" dirty="0"/>
              <a:t> </a:t>
            </a:r>
            <a:r>
              <a:rPr lang="en-US" sz="1200" dirty="0" err="1"/>
              <a:t>psikomotorik</a:t>
            </a:r>
            <a:r>
              <a:rPr lang="en-US" sz="1200" dirty="0"/>
              <a:t> </a:t>
            </a:r>
            <a:r>
              <a:rPr lang="en-US" sz="1200" dirty="0" err="1"/>
              <a:t>anak</a:t>
            </a:r>
            <a:r>
              <a:rPr lang="en-US" sz="1200" dirty="0"/>
              <a:t> </a:t>
            </a:r>
            <a:r>
              <a:rPr lang="en-US" sz="1200" dirty="0" err="1"/>
              <a:t>didik</a:t>
            </a:r>
            <a:r>
              <a:rPr lang="en-US" sz="1200" dirty="0"/>
              <a:t>. </a:t>
            </a:r>
            <a:r>
              <a:rPr lang="en-US" sz="1200" dirty="0" err="1"/>
              <a:t>Anak</a:t>
            </a:r>
            <a:r>
              <a:rPr lang="en-US" sz="1200" dirty="0"/>
              <a:t> </a:t>
            </a:r>
            <a:r>
              <a:rPr lang="en-US" sz="1200" dirty="0" err="1"/>
              <a:t>didik</a:t>
            </a:r>
            <a:r>
              <a:rPr lang="en-US" sz="1200" dirty="0"/>
              <a:t> </a:t>
            </a:r>
            <a:r>
              <a:rPr lang="en-US" sz="1200" dirty="0" err="1"/>
              <a:t>perlu</a:t>
            </a:r>
            <a:r>
              <a:rPr lang="en-US" sz="1200" dirty="0"/>
              <a:t> </a:t>
            </a:r>
            <a:r>
              <a:rPr lang="en-US" sz="1200" dirty="0" err="1"/>
              <a:t>diberikan</a:t>
            </a:r>
            <a:r>
              <a:rPr lang="en-US" sz="1200" dirty="0"/>
              <a:t> </a:t>
            </a:r>
            <a:r>
              <a:rPr lang="en-US" sz="1200" dirty="0" err="1"/>
              <a:t>ruang</a:t>
            </a:r>
            <a:r>
              <a:rPr lang="en-US" sz="1200" dirty="0"/>
              <a:t> </a:t>
            </a:r>
            <a:r>
              <a:rPr lang="en-US" sz="1200" dirty="0" err="1"/>
              <a:t>untuk</a:t>
            </a:r>
            <a:r>
              <a:rPr lang="en-US" sz="1200" dirty="0"/>
              <a:t> </a:t>
            </a:r>
            <a:r>
              <a:rPr lang="en-US" sz="1200" dirty="0" err="1"/>
              <a:t>mendiskusikan</a:t>
            </a:r>
            <a:r>
              <a:rPr lang="en-US" sz="1200" dirty="0"/>
              <a:t> </a:t>
            </a:r>
            <a:r>
              <a:rPr lang="en-US" sz="1200" dirty="0" err="1"/>
              <a:t>hal-hal</a:t>
            </a:r>
            <a:r>
              <a:rPr lang="en-US" sz="1200" dirty="0"/>
              <a:t> yang </a:t>
            </a:r>
            <a:r>
              <a:rPr lang="en-US" sz="1200" dirty="0" err="1"/>
              <a:t>berkaitan</a:t>
            </a:r>
            <a:r>
              <a:rPr lang="en-US" sz="1200" dirty="0"/>
              <a:t> </a:t>
            </a:r>
            <a:r>
              <a:rPr lang="en-US" sz="1200" dirty="0" err="1"/>
              <a:t>dengan</a:t>
            </a:r>
            <a:r>
              <a:rPr lang="en-US" sz="1200" dirty="0"/>
              <a:t> </a:t>
            </a:r>
            <a:r>
              <a:rPr lang="en-US" sz="1200" dirty="0" err="1"/>
              <a:t>kondisi</a:t>
            </a:r>
            <a:r>
              <a:rPr lang="en-US" sz="1200" dirty="0"/>
              <a:t>, </a:t>
            </a:r>
            <a:r>
              <a:rPr lang="en-US" sz="1200" dirty="0" err="1"/>
              <a:t>permasalahan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</a:t>
            </a:r>
            <a:r>
              <a:rPr lang="en-US" sz="1200" dirty="0" err="1"/>
              <a:t>seluk</a:t>
            </a:r>
            <a:r>
              <a:rPr lang="en-US" sz="1200" dirty="0"/>
              <a:t> </a:t>
            </a:r>
            <a:r>
              <a:rPr lang="en-US" sz="1200" dirty="0" err="1"/>
              <a:t>beluk</a:t>
            </a:r>
            <a:r>
              <a:rPr lang="en-US" sz="1200" dirty="0"/>
              <a:t> yang </a:t>
            </a:r>
            <a:r>
              <a:rPr lang="en-US" sz="1200" dirty="0" err="1"/>
              <a:t>berkaitan</a:t>
            </a:r>
            <a:r>
              <a:rPr lang="en-US" sz="1200" dirty="0"/>
              <a:t> </a:t>
            </a:r>
            <a:r>
              <a:rPr lang="en-US" sz="1200" dirty="0" err="1"/>
              <a:t>dengan</a:t>
            </a:r>
            <a:r>
              <a:rPr lang="en-US" sz="1200" dirty="0"/>
              <a:t> </a:t>
            </a:r>
            <a:r>
              <a:rPr lang="en-US" sz="1200" dirty="0" err="1"/>
              <a:t>kesejahteraan</a:t>
            </a:r>
            <a:r>
              <a:rPr lang="en-US" sz="1200" dirty="0"/>
              <a:t> </a:t>
            </a:r>
            <a:r>
              <a:rPr lang="en-US" sz="1200" dirty="0" err="1"/>
              <a:t>sosial</a:t>
            </a:r>
            <a:r>
              <a:rPr lang="en-US" sz="1200" dirty="0"/>
              <a:t> </a:t>
            </a:r>
            <a:r>
              <a:rPr lang="en-US" sz="1200" dirty="0" err="1"/>
              <a:t>anak</a:t>
            </a:r>
            <a:r>
              <a:rPr lang="en-US" dirty="0"/>
              <a:t>.</a:t>
            </a:r>
            <a:endParaRPr dirty="0"/>
          </a:p>
        </p:txBody>
      </p:sp>
      <p:sp>
        <p:nvSpPr>
          <p:cNvPr id="1195" name="Google Shape;1195;p49"/>
          <p:cNvSpPr txBox="1">
            <a:spLocks noGrp="1"/>
          </p:cNvSpPr>
          <p:nvPr>
            <p:ph type="subTitle" idx="9"/>
          </p:nvPr>
        </p:nvSpPr>
        <p:spPr>
          <a:xfrm>
            <a:off x="6228184" y="2931790"/>
            <a:ext cx="1749600" cy="144016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/>
            <a:r>
              <a:rPr lang="en-US" sz="1200" dirty="0"/>
              <a:t>LKS yang </a:t>
            </a:r>
            <a:r>
              <a:rPr lang="en-US" sz="1200" dirty="0" err="1"/>
              <a:t>ada</a:t>
            </a:r>
            <a:r>
              <a:rPr lang="en-US" sz="1200" dirty="0"/>
              <a:t> di </a:t>
            </a:r>
            <a:r>
              <a:rPr lang="en-US" sz="1200" dirty="0" err="1"/>
              <a:t>akar</a:t>
            </a:r>
            <a:r>
              <a:rPr lang="en-US" sz="1200" dirty="0"/>
              <a:t> </a:t>
            </a:r>
            <a:r>
              <a:rPr lang="en-US" sz="1200" dirty="0" err="1"/>
              <a:t>rumput</a:t>
            </a:r>
            <a:r>
              <a:rPr lang="en-US" sz="1200" dirty="0"/>
              <a:t> </a:t>
            </a:r>
            <a:r>
              <a:rPr lang="en-US" sz="1200" dirty="0" err="1"/>
              <a:t>perlu</a:t>
            </a:r>
            <a:r>
              <a:rPr lang="en-US" sz="1200" dirty="0"/>
              <a:t> </a:t>
            </a:r>
            <a:r>
              <a:rPr lang="en-US" sz="1200" dirty="0" err="1"/>
              <a:t>diberikan</a:t>
            </a:r>
            <a:r>
              <a:rPr lang="en-US" sz="1200" dirty="0"/>
              <a:t> </a:t>
            </a:r>
            <a:r>
              <a:rPr lang="en-US" sz="1200" dirty="0" err="1"/>
              <a:t>kesempatan</a:t>
            </a:r>
            <a:r>
              <a:rPr lang="en-US" sz="1200" dirty="0"/>
              <a:t> yang </a:t>
            </a:r>
            <a:r>
              <a:rPr lang="en-US" sz="1200" dirty="0" err="1"/>
              <a:t>luas</a:t>
            </a:r>
            <a:r>
              <a:rPr lang="en-US" sz="1200" dirty="0"/>
              <a:t> </a:t>
            </a:r>
            <a:r>
              <a:rPr lang="en-US" sz="1200" dirty="0" err="1"/>
              <a:t>sebagai</a:t>
            </a:r>
            <a:r>
              <a:rPr lang="en-US" sz="1200" dirty="0"/>
              <a:t> media </a:t>
            </a:r>
            <a:r>
              <a:rPr lang="en-US" sz="1200" dirty="0" err="1"/>
              <a:t>pertolongan</a:t>
            </a:r>
            <a:r>
              <a:rPr lang="en-US" sz="1200" dirty="0"/>
              <a:t> </a:t>
            </a:r>
            <a:r>
              <a:rPr lang="en-US" sz="1200" dirty="0" err="1"/>
              <a:t>bagi</a:t>
            </a:r>
            <a:r>
              <a:rPr lang="en-US" sz="1200" dirty="0"/>
              <a:t> </a:t>
            </a:r>
            <a:r>
              <a:rPr lang="en-US" sz="1200" dirty="0" err="1"/>
              <a:t>anak</a:t>
            </a:r>
            <a:r>
              <a:rPr lang="en-US" sz="1200" dirty="0"/>
              <a:t>, </a:t>
            </a:r>
            <a:r>
              <a:rPr lang="en-US" sz="1200" dirty="0" err="1"/>
              <a:t>remaja</a:t>
            </a:r>
            <a:r>
              <a:rPr lang="en-US" sz="1200" dirty="0"/>
              <a:t> </a:t>
            </a:r>
            <a:r>
              <a:rPr lang="en-US" sz="1200" dirty="0" err="1"/>
              <a:t>dan</a:t>
            </a:r>
            <a:r>
              <a:rPr lang="en-US" sz="1200" dirty="0"/>
              <a:t> orang </a:t>
            </a:r>
            <a:r>
              <a:rPr lang="en-US" sz="1200" dirty="0" err="1"/>
              <a:t>dewasa</a:t>
            </a:r>
            <a:r>
              <a:rPr lang="en-US" sz="1200" dirty="0"/>
              <a:t> yang </a:t>
            </a:r>
            <a:r>
              <a:rPr lang="en-US" sz="1200" dirty="0" err="1"/>
              <a:t>berpotensi</a:t>
            </a:r>
            <a:r>
              <a:rPr lang="en-US" sz="1200" dirty="0"/>
              <a:t> </a:t>
            </a:r>
            <a:r>
              <a:rPr lang="en-US" sz="1200" dirty="0" err="1"/>
              <a:t>menjadi</a:t>
            </a:r>
            <a:r>
              <a:rPr lang="en-US" sz="1200" dirty="0"/>
              <a:t> </a:t>
            </a:r>
            <a:r>
              <a:rPr lang="en-US" sz="1200" dirty="0" err="1"/>
              <a:t>korban</a:t>
            </a:r>
            <a:r>
              <a:rPr lang="en-US" sz="1200" dirty="0"/>
              <a:t>, </a:t>
            </a:r>
            <a:r>
              <a:rPr lang="en-US" sz="1200" dirty="0" err="1"/>
              <a:t>pelaku</a:t>
            </a:r>
            <a:r>
              <a:rPr lang="en-US" sz="1200" dirty="0"/>
              <a:t>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pemicu</a:t>
            </a:r>
            <a:r>
              <a:rPr lang="en-US" sz="1200" dirty="0"/>
              <a:t> </a:t>
            </a:r>
            <a:r>
              <a:rPr lang="en-US" sz="1200" dirty="0" err="1"/>
              <a:t>terjadinya</a:t>
            </a:r>
            <a:r>
              <a:rPr lang="en-US" sz="1200" dirty="0"/>
              <a:t> </a:t>
            </a:r>
            <a:r>
              <a:rPr lang="en-US" sz="1200" dirty="0" err="1"/>
              <a:t>tindak</a:t>
            </a:r>
            <a:r>
              <a:rPr lang="en-US" sz="1200" dirty="0"/>
              <a:t> </a:t>
            </a:r>
            <a:r>
              <a:rPr lang="en-US" sz="1200" dirty="0" err="1"/>
              <a:t>kekerasan</a:t>
            </a:r>
            <a:r>
              <a:rPr lang="en-US" sz="1200" dirty="0"/>
              <a:t>.</a:t>
            </a:r>
            <a:endParaRPr sz="1200" dirty="0"/>
          </a:p>
        </p:txBody>
      </p:sp>
      <p:sp>
        <p:nvSpPr>
          <p:cNvPr id="1196" name="Google Shape;1196;p49"/>
          <p:cNvSpPr/>
          <p:nvPr/>
        </p:nvSpPr>
        <p:spPr>
          <a:xfrm rot="-5400000">
            <a:off x="1769820" y="1707208"/>
            <a:ext cx="1004700" cy="10047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7" name="Google Shape;1197;p49"/>
          <p:cNvSpPr txBox="1">
            <a:spLocks noGrp="1"/>
          </p:cNvSpPr>
          <p:nvPr>
            <p:ph type="title" idx="2"/>
          </p:nvPr>
        </p:nvSpPr>
        <p:spPr>
          <a:xfrm flipH="1">
            <a:off x="5868144" y="1131590"/>
            <a:ext cx="2604429" cy="33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 smtClean="0"/>
              <a:t>03 Lembaga Kesejahteraan Sosial</a:t>
            </a:r>
            <a:endParaRPr sz="1600" dirty="0"/>
          </a:p>
        </p:txBody>
      </p:sp>
      <p:sp>
        <p:nvSpPr>
          <p:cNvPr id="1198" name="Google Shape;1198;p49"/>
          <p:cNvSpPr/>
          <p:nvPr/>
        </p:nvSpPr>
        <p:spPr>
          <a:xfrm rot="-5400000">
            <a:off x="1769820" y="1643575"/>
            <a:ext cx="1121100" cy="1121100"/>
          </a:xfrm>
          <a:prstGeom prst="pie">
            <a:avLst>
              <a:gd name="adj1" fmla="val 0"/>
              <a:gd name="adj2" fmla="val 1620000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9" name="Google Shape;1199;p49"/>
          <p:cNvSpPr/>
          <p:nvPr/>
        </p:nvSpPr>
        <p:spPr>
          <a:xfrm rot="-5400000">
            <a:off x="4069650" y="1707208"/>
            <a:ext cx="1004700" cy="10047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0" name="Google Shape;1200;p49"/>
          <p:cNvSpPr/>
          <p:nvPr/>
        </p:nvSpPr>
        <p:spPr>
          <a:xfrm rot="-5400000">
            <a:off x="4011450" y="1649075"/>
            <a:ext cx="1121100" cy="1121100"/>
          </a:xfrm>
          <a:prstGeom prst="pie">
            <a:avLst>
              <a:gd name="adj1" fmla="val 0"/>
              <a:gd name="adj2" fmla="val 10804729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1" name="Google Shape;1201;p49"/>
          <p:cNvSpPr/>
          <p:nvPr/>
        </p:nvSpPr>
        <p:spPr>
          <a:xfrm rot="-5400000">
            <a:off x="6372469" y="1707208"/>
            <a:ext cx="1004700" cy="10047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2" name="Google Shape;1202;p49"/>
          <p:cNvSpPr/>
          <p:nvPr/>
        </p:nvSpPr>
        <p:spPr>
          <a:xfrm rot="-5400000">
            <a:off x="6314269" y="1649075"/>
            <a:ext cx="1121100" cy="1121100"/>
          </a:xfrm>
          <a:prstGeom prst="pie">
            <a:avLst>
              <a:gd name="adj1" fmla="val 0"/>
              <a:gd name="adj2" fmla="val 545498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1197;p49"/>
          <p:cNvSpPr txBox="1">
            <a:spLocks noGrp="1"/>
          </p:cNvSpPr>
          <p:nvPr>
            <p:ph type="title" idx="2"/>
          </p:nvPr>
        </p:nvSpPr>
        <p:spPr>
          <a:xfrm flipH="1">
            <a:off x="969955" y="1131590"/>
            <a:ext cx="2604429" cy="33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/>
              <a:t>01 </a:t>
            </a:r>
            <a:r>
              <a:rPr lang="en-US" sz="1800" dirty="0" err="1" smtClean="0"/>
              <a:t>Keluarga</a:t>
            </a:r>
            <a:endParaRPr sz="1800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5" name="Google Shape;1305;p52"/>
          <p:cNvSpPr txBox="1">
            <a:spLocks noGrp="1"/>
          </p:cNvSpPr>
          <p:nvPr>
            <p:ph type="title" idx="4294967295"/>
          </p:nvPr>
        </p:nvSpPr>
        <p:spPr>
          <a:xfrm>
            <a:off x="899592" y="834587"/>
            <a:ext cx="4176464" cy="74401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 smtClean="0">
                <a:solidFill>
                  <a:schemeClr val="accent2"/>
                </a:solidFill>
              </a:rPr>
              <a:t>04 </a:t>
            </a:r>
            <a:r>
              <a:rPr lang="en-US" sz="2000" dirty="0" err="1" smtClean="0">
                <a:solidFill>
                  <a:schemeClr val="accent2"/>
                </a:solidFill>
              </a:rPr>
              <a:t>Institusi</a:t>
            </a:r>
            <a:r>
              <a:rPr lang="en-US" sz="2000" dirty="0" smtClean="0">
                <a:solidFill>
                  <a:schemeClr val="accent2"/>
                </a:solidFill>
              </a:rPr>
              <a:t> </a:t>
            </a:r>
            <a:r>
              <a:rPr lang="en-US" sz="2000" dirty="0" err="1" smtClean="0">
                <a:solidFill>
                  <a:schemeClr val="accent2"/>
                </a:solidFill>
              </a:rPr>
              <a:t>Peradilan</a:t>
            </a:r>
            <a:endParaRPr sz="2000" dirty="0">
              <a:solidFill>
                <a:schemeClr val="accent2"/>
              </a:solidFill>
            </a:endParaRPr>
          </a:p>
        </p:txBody>
      </p:sp>
      <p:sp>
        <p:nvSpPr>
          <p:cNvPr id="1306" name="Google Shape;1306;p52"/>
          <p:cNvSpPr txBox="1">
            <a:spLocks noGrp="1"/>
          </p:cNvSpPr>
          <p:nvPr>
            <p:ph type="subTitle" idx="4294967295"/>
          </p:nvPr>
        </p:nvSpPr>
        <p:spPr>
          <a:xfrm>
            <a:off x="683568" y="1890965"/>
            <a:ext cx="4290758" cy="158417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sesungguhnya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aras</a:t>
            </a:r>
            <a:r>
              <a:rPr lang="en-US" dirty="0"/>
              <a:t> </a:t>
            </a:r>
            <a:r>
              <a:rPr lang="en-US" dirty="0" err="1"/>
              <a:t>ketiga</a:t>
            </a:r>
            <a:r>
              <a:rPr lang="en-US" dirty="0"/>
              <a:t> yang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mewujudkan</a:t>
            </a:r>
            <a:r>
              <a:rPr lang="en-US" dirty="0"/>
              <a:t> </a:t>
            </a:r>
            <a:r>
              <a:rPr lang="en-US" dirty="0" err="1"/>
              <a:t>kesejahteraan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, </a:t>
            </a:r>
            <a:r>
              <a:rPr lang="en-US" dirty="0" err="1"/>
              <a:t>serelah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 </a:t>
            </a:r>
            <a:r>
              <a:rPr lang="en-US" dirty="0" err="1"/>
              <a:t>Ketiga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berdungsi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mengendalikan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instir-tusi</a:t>
            </a:r>
            <a:r>
              <a:rPr lang="en-US" dirty="0"/>
              <a:t> </a:t>
            </a:r>
            <a:r>
              <a:rPr lang="en-US" dirty="0" err="1"/>
              <a:t>peradilan</a:t>
            </a:r>
            <a:endParaRPr dirty="0"/>
          </a:p>
        </p:txBody>
      </p:sp>
      <p:pic>
        <p:nvPicPr>
          <p:cNvPr id="1311" name="Google Shape;1311;p52" title="Gráfico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860032" y="1491630"/>
            <a:ext cx="3858849" cy="238284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6530430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" name="Google Shape;1229;p51"/>
          <p:cNvGrpSpPr/>
          <p:nvPr/>
        </p:nvGrpSpPr>
        <p:grpSpPr>
          <a:xfrm>
            <a:off x="2796680" y="2133493"/>
            <a:ext cx="3550807" cy="1891264"/>
            <a:chOff x="233350" y="949250"/>
            <a:chExt cx="7137300" cy="3802300"/>
          </a:xfrm>
        </p:grpSpPr>
        <p:sp>
          <p:nvSpPr>
            <p:cNvPr id="1230" name="Google Shape;1230;p51"/>
            <p:cNvSpPr/>
            <p:nvPr/>
          </p:nvSpPr>
          <p:spPr>
            <a:xfrm>
              <a:off x="4428450" y="2808675"/>
              <a:ext cx="1478900" cy="330100"/>
            </a:xfrm>
            <a:custGeom>
              <a:avLst/>
              <a:gdLst/>
              <a:ahLst/>
              <a:cxnLst/>
              <a:rect l="l" t="t" r="r" b="b"/>
              <a:pathLst>
                <a:path w="59156" h="13204" extrusionOk="0">
                  <a:moveTo>
                    <a:pt x="1" y="0"/>
                  </a:moveTo>
                  <a:lnTo>
                    <a:pt x="1" y="0"/>
                  </a:lnTo>
                  <a:close/>
                  <a:moveTo>
                    <a:pt x="59155" y="13203"/>
                  </a:move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1" name="Google Shape;1231;p51"/>
            <p:cNvSpPr/>
            <p:nvPr/>
          </p:nvSpPr>
          <p:spPr>
            <a:xfrm>
              <a:off x="2909400" y="1076125"/>
              <a:ext cx="4118650" cy="3109225"/>
            </a:xfrm>
            <a:custGeom>
              <a:avLst/>
              <a:gdLst/>
              <a:ahLst/>
              <a:cxnLst/>
              <a:rect l="l" t="t" r="r" b="b"/>
              <a:pathLst>
                <a:path w="164746" h="124369" extrusionOk="0">
                  <a:moveTo>
                    <a:pt x="49520" y="11070"/>
                  </a:moveTo>
                  <a:cubicBezTo>
                    <a:pt x="49737" y="11070"/>
                    <a:pt x="49861" y="11136"/>
                    <a:pt x="49875" y="11358"/>
                  </a:cubicBezTo>
                  <a:cubicBezTo>
                    <a:pt x="49875" y="11575"/>
                    <a:pt x="49818" y="11698"/>
                    <a:pt x="49684" y="11698"/>
                  </a:cubicBezTo>
                  <a:cubicBezTo>
                    <a:pt x="49636" y="11698"/>
                    <a:pt x="49580" y="11683"/>
                    <a:pt x="49512" y="11651"/>
                  </a:cubicBezTo>
                  <a:cubicBezTo>
                    <a:pt x="49305" y="11565"/>
                    <a:pt x="49115" y="11444"/>
                    <a:pt x="48925" y="11323"/>
                  </a:cubicBezTo>
                  <a:lnTo>
                    <a:pt x="49339" y="11081"/>
                  </a:lnTo>
                  <a:cubicBezTo>
                    <a:pt x="49405" y="11074"/>
                    <a:pt x="49465" y="11070"/>
                    <a:pt x="49520" y="11070"/>
                  </a:cubicBezTo>
                  <a:close/>
                  <a:moveTo>
                    <a:pt x="46983" y="11081"/>
                  </a:moveTo>
                  <a:cubicBezTo>
                    <a:pt x="47014" y="11081"/>
                    <a:pt x="47051" y="11087"/>
                    <a:pt x="47093" y="11098"/>
                  </a:cubicBezTo>
                  <a:cubicBezTo>
                    <a:pt x="47369" y="11185"/>
                    <a:pt x="47870" y="11168"/>
                    <a:pt x="47767" y="11686"/>
                  </a:cubicBezTo>
                  <a:cubicBezTo>
                    <a:pt x="47732" y="11893"/>
                    <a:pt x="47888" y="12274"/>
                    <a:pt x="47490" y="12343"/>
                  </a:cubicBezTo>
                  <a:cubicBezTo>
                    <a:pt x="47110" y="12222"/>
                    <a:pt x="46834" y="11893"/>
                    <a:pt x="46799" y="11496"/>
                  </a:cubicBezTo>
                  <a:cubicBezTo>
                    <a:pt x="46784" y="11302"/>
                    <a:pt x="46782" y="11081"/>
                    <a:pt x="46983" y="11081"/>
                  </a:cubicBezTo>
                  <a:close/>
                  <a:moveTo>
                    <a:pt x="38158" y="11530"/>
                  </a:moveTo>
                  <a:cubicBezTo>
                    <a:pt x="38279" y="11530"/>
                    <a:pt x="38417" y="11703"/>
                    <a:pt x="38642" y="11876"/>
                  </a:cubicBezTo>
                  <a:cubicBezTo>
                    <a:pt x="38366" y="12118"/>
                    <a:pt x="38089" y="12360"/>
                    <a:pt x="37778" y="12585"/>
                  </a:cubicBezTo>
                  <a:cubicBezTo>
                    <a:pt x="35549" y="13967"/>
                    <a:pt x="35514" y="15903"/>
                    <a:pt x="37692" y="17268"/>
                  </a:cubicBezTo>
                  <a:cubicBezTo>
                    <a:pt x="38003" y="17458"/>
                    <a:pt x="38227" y="17631"/>
                    <a:pt x="38158" y="18080"/>
                  </a:cubicBezTo>
                  <a:cubicBezTo>
                    <a:pt x="38106" y="18529"/>
                    <a:pt x="37951" y="18599"/>
                    <a:pt x="37553" y="18737"/>
                  </a:cubicBezTo>
                  <a:cubicBezTo>
                    <a:pt x="36568" y="19117"/>
                    <a:pt x="36309" y="19981"/>
                    <a:pt x="36378" y="20949"/>
                  </a:cubicBezTo>
                  <a:cubicBezTo>
                    <a:pt x="36427" y="21679"/>
                    <a:pt x="36279" y="22143"/>
                    <a:pt x="35819" y="22143"/>
                  </a:cubicBezTo>
                  <a:cubicBezTo>
                    <a:pt x="35625" y="22143"/>
                    <a:pt x="35377" y="22061"/>
                    <a:pt x="35065" y="21882"/>
                  </a:cubicBezTo>
                  <a:cubicBezTo>
                    <a:pt x="34913" y="21798"/>
                    <a:pt x="34745" y="21754"/>
                    <a:pt x="34578" y="21754"/>
                  </a:cubicBezTo>
                  <a:cubicBezTo>
                    <a:pt x="34403" y="21754"/>
                    <a:pt x="34230" y="21802"/>
                    <a:pt x="34080" y="21899"/>
                  </a:cubicBezTo>
                  <a:cubicBezTo>
                    <a:pt x="33134" y="22372"/>
                    <a:pt x="32094" y="22613"/>
                    <a:pt x="31041" y="22613"/>
                  </a:cubicBezTo>
                  <a:cubicBezTo>
                    <a:pt x="30747" y="22613"/>
                    <a:pt x="30451" y="22594"/>
                    <a:pt x="30157" y="22556"/>
                  </a:cubicBezTo>
                  <a:cubicBezTo>
                    <a:pt x="29915" y="22521"/>
                    <a:pt x="29759" y="22608"/>
                    <a:pt x="29829" y="22262"/>
                  </a:cubicBezTo>
                  <a:lnTo>
                    <a:pt x="29829" y="22262"/>
                  </a:lnTo>
                  <a:lnTo>
                    <a:pt x="29829" y="22279"/>
                  </a:lnTo>
                  <a:cubicBezTo>
                    <a:pt x="29898" y="21986"/>
                    <a:pt x="29984" y="21882"/>
                    <a:pt x="30364" y="21830"/>
                  </a:cubicBezTo>
                  <a:cubicBezTo>
                    <a:pt x="31505" y="21675"/>
                    <a:pt x="32836" y="21467"/>
                    <a:pt x="33354" y="20361"/>
                  </a:cubicBezTo>
                  <a:cubicBezTo>
                    <a:pt x="33821" y="19342"/>
                    <a:pt x="33872" y="18184"/>
                    <a:pt x="34927" y="17458"/>
                  </a:cubicBezTo>
                  <a:cubicBezTo>
                    <a:pt x="35238" y="17216"/>
                    <a:pt x="34978" y="16836"/>
                    <a:pt x="34667" y="16594"/>
                  </a:cubicBezTo>
                  <a:cubicBezTo>
                    <a:pt x="33216" y="15436"/>
                    <a:pt x="33907" y="14572"/>
                    <a:pt x="35099" y="13846"/>
                  </a:cubicBezTo>
                  <a:cubicBezTo>
                    <a:pt x="35860" y="13380"/>
                    <a:pt x="36724" y="13086"/>
                    <a:pt x="37018" y="12066"/>
                  </a:cubicBezTo>
                  <a:cubicBezTo>
                    <a:pt x="37156" y="11582"/>
                    <a:pt x="37709" y="11548"/>
                    <a:pt x="38158" y="11530"/>
                  </a:cubicBezTo>
                  <a:close/>
                  <a:moveTo>
                    <a:pt x="46802" y="32066"/>
                  </a:moveTo>
                  <a:cubicBezTo>
                    <a:pt x="47245" y="32066"/>
                    <a:pt x="47720" y="32469"/>
                    <a:pt x="47888" y="33080"/>
                  </a:cubicBezTo>
                  <a:cubicBezTo>
                    <a:pt x="48059" y="33754"/>
                    <a:pt x="48393" y="34225"/>
                    <a:pt x="48918" y="34225"/>
                  </a:cubicBezTo>
                  <a:cubicBezTo>
                    <a:pt x="49080" y="34225"/>
                    <a:pt x="49261" y="34181"/>
                    <a:pt x="49460" y="34083"/>
                  </a:cubicBezTo>
                  <a:cubicBezTo>
                    <a:pt x="50103" y="33764"/>
                    <a:pt x="50701" y="33627"/>
                    <a:pt x="51269" y="33627"/>
                  </a:cubicBezTo>
                  <a:cubicBezTo>
                    <a:pt x="52489" y="33627"/>
                    <a:pt x="53566" y="34260"/>
                    <a:pt x="54628" y="35085"/>
                  </a:cubicBezTo>
                  <a:cubicBezTo>
                    <a:pt x="54818" y="35223"/>
                    <a:pt x="55008" y="35396"/>
                    <a:pt x="55163" y="35586"/>
                  </a:cubicBezTo>
                  <a:cubicBezTo>
                    <a:pt x="55543" y="36053"/>
                    <a:pt x="56684" y="36070"/>
                    <a:pt x="56321" y="36917"/>
                  </a:cubicBezTo>
                  <a:lnTo>
                    <a:pt x="56321" y="36934"/>
                  </a:lnTo>
                  <a:cubicBezTo>
                    <a:pt x="56149" y="37350"/>
                    <a:pt x="55751" y="37415"/>
                    <a:pt x="55318" y="37415"/>
                  </a:cubicBezTo>
                  <a:cubicBezTo>
                    <a:pt x="55122" y="37415"/>
                    <a:pt x="54919" y="37401"/>
                    <a:pt x="54727" y="37401"/>
                  </a:cubicBezTo>
                  <a:cubicBezTo>
                    <a:pt x="54620" y="37401"/>
                    <a:pt x="54517" y="37405"/>
                    <a:pt x="54420" y="37418"/>
                  </a:cubicBezTo>
                  <a:cubicBezTo>
                    <a:pt x="54278" y="37432"/>
                    <a:pt x="54136" y="37440"/>
                    <a:pt x="53995" y="37440"/>
                  </a:cubicBezTo>
                  <a:cubicBezTo>
                    <a:pt x="53292" y="37440"/>
                    <a:pt x="52602" y="37262"/>
                    <a:pt x="51983" y="36917"/>
                  </a:cubicBezTo>
                  <a:cubicBezTo>
                    <a:pt x="51332" y="36539"/>
                    <a:pt x="50680" y="36418"/>
                    <a:pt x="50028" y="36418"/>
                  </a:cubicBezTo>
                  <a:cubicBezTo>
                    <a:pt x="48867" y="36418"/>
                    <a:pt x="47706" y="36802"/>
                    <a:pt x="46545" y="36802"/>
                  </a:cubicBezTo>
                  <a:cubicBezTo>
                    <a:pt x="46302" y="36802"/>
                    <a:pt x="46058" y="36785"/>
                    <a:pt x="45814" y="36744"/>
                  </a:cubicBezTo>
                  <a:cubicBezTo>
                    <a:pt x="44881" y="36588"/>
                    <a:pt x="44552" y="36105"/>
                    <a:pt x="44673" y="35241"/>
                  </a:cubicBezTo>
                  <a:cubicBezTo>
                    <a:pt x="44846" y="34083"/>
                    <a:pt x="45537" y="33115"/>
                    <a:pt x="46263" y="32320"/>
                  </a:cubicBezTo>
                  <a:cubicBezTo>
                    <a:pt x="46417" y="32145"/>
                    <a:pt x="46607" y="32066"/>
                    <a:pt x="46802" y="32066"/>
                  </a:cubicBezTo>
                  <a:close/>
                  <a:moveTo>
                    <a:pt x="64554" y="31370"/>
                  </a:moveTo>
                  <a:cubicBezTo>
                    <a:pt x="64860" y="31370"/>
                    <a:pt x="65185" y="31437"/>
                    <a:pt x="65532" y="31594"/>
                  </a:cubicBezTo>
                  <a:cubicBezTo>
                    <a:pt x="65878" y="31767"/>
                    <a:pt x="65930" y="32251"/>
                    <a:pt x="65636" y="32493"/>
                  </a:cubicBezTo>
                  <a:cubicBezTo>
                    <a:pt x="64063" y="34065"/>
                    <a:pt x="64184" y="35085"/>
                    <a:pt x="65895" y="36588"/>
                  </a:cubicBezTo>
                  <a:cubicBezTo>
                    <a:pt x="67243" y="37815"/>
                    <a:pt x="67762" y="39544"/>
                    <a:pt x="68211" y="41237"/>
                  </a:cubicBezTo>
                  <a:cubicBezTo>
                    <a:pt x="68364" y="41802"/>
                    <a:pt x="68057" y="41990"/>
                    <a:pt x="67435" y="41990"/>
                  </a:cubicBezTo>
                  <a:cubicBezTo>
                    <a:pt x="67353" y="41990"/>
                    <a:pt x="67266" y="41986"/>
                    <a:pt x="67174" y="41980"/>
                  </a:cubicBezTo>
                  <a:cubicBezTo>
                    <a:pt x="66517" y="41064"/>
                    <a:pt x="64271" y="41825"/>
                    <a:pt x="64547" y="39146"/>
                  </a:cubicBezTo>
                  <a:lnTo>
                    <a:pt x="64547" y="39146"/>
                  </a:lnTo>
                  <a:lnTo>
                    <a:pt x="64547" y="39181"/>
                  </a:lnTo>
                  <a:cubicBezTo>
                    <a:pt x="64685" y="37885"/>
                    <a:pt x="63113" y="36295"/>
                    <a:pt x="62076" y="35050"/>
                  </a:cubicBezTo>
                  <a:cubicBezTo>
                    <a:pt x="61281" y="34100"/>
                    <a:pt x="61385" y="33288"/>
                    <a:pt x="62076" y="32683"/>
                  </a:cubicBezTo>
                  <a:cubicBezTo>
                    <a:pt x="62786" y="32052"/>
                    <a:pt x="63577" y="31370"/>
                    <a:pt x="64554" y="31370"/>
                  </a:cubicBezTo>
                  <a:close/>
                  <a:moveTo>
                    <a:pt x="30705" y="33465"/>
                  </a:moveTo>
                  <a:cubicBezTo>
                    <a:pt x="30874" y="33465"/>
                    <a:pt x="31043" y="33637"/>
                    <a:pt x="31090" y="33720"/>
                  </a:cubicBezTo>
                  <a:cubicBezTo>
                    <a:pt x="31920" y="35120"/>
                    <a:pt x="33579" y="35258"/>
                    <a:pt x="34719" y="36226"/>
                  </a:cubicBezTo>
                  <a:cubicBezTo>
                    <a:pt x="36205" y="37487"/>
                    <a:pt x="36275" y="39354"/>
                    <a:pt x="37191" y="40822"/>
                  </a:cubicBezTo>
                  <a:cubicBezTo>
                    <a:pt x="37484" y="41289"/>
                    <a:pt x="37571" y="41980"/>
                    <a:pt x="37968" y="42274"/>
                  </a:cubicBezTo>
                  <a:cubicBezTo>
                    <a:pt x="38403" y="42594"/>
                    <a:pt x="39075" y="43217"/>
                    <a:pt x="39556" y="43217"/>
                  </a:cubicBezTo>
                  <a:cubicBezTo>
                    <a:pt x="39725" y="43217"/>
                    <a:pt x="39870" y="43141"/>
                    <a:pt x="39973" y="42948"/>
                  </a:cubicBezTo>
                  <a:cubicBezTo>
                    <a:pt x="40336" y="42274"/>
                    <a:pt x="41234" y="41289"/>
                    <a:pt x="40543" y="40183"/>
                  </a:cubicBezTo>
                  <a:cubicBezTo>
                    <a:pt x="40301" y="39803"/>
                    <a:pt x="39610" y="39215"/>
                    <a:pt x="40284" y="38904"/>
                  </a:cubicBezTo>
                  <a:cubicBezTo>
                    <a:pt x="40592" y="38765"/>
                    <a:pt x="41024" y="38302"/>
                    <a:pt x="41439" y="38302"/>
                  </a:cubicBezTo>
                  <a:cubicBezTo>
                    <a:pt x="41746" y="38302"/>
                    <a:pt x="42043" y="38557"/>
                    <a:pt x="42271" y="39388"/>
                  </a:cubicBezTo>
                  <a:cubicBezTo>
                    <a:pt x="42782" y="41200"/>
                    <a:pt x="43748" y="43327"/>
                    <a:pt x="46038" y="43327"/>
                  </a:cubicBezTo>
                  <a:cubicBezTo>
                    <a:pt x="46150" y="43327"/>
                    <a:pt x="46266" y="43321"/>
                    <a:pt x="46384" y="43311"/>
                  </a:cubicBezTo>
                  <a:cubicBezTo>
                    <a:pt x="46463" y="43304"/>
                    <a:pt x="46542" y="43300"/>
                    <a:pt x="46620" y="43300"/>
                  </a:cubicBezTo>
                  <a:cubicBezTo>
                    <a:pt x="47585" y="43300"/>
                    <a:pt x="48526" y="43802"/>
                    <a:pt x="49487" y="43802"/>
                  </a:cubicBezTo>
                  <a:cubicBezTo>
                    <a:pt x="49955" y="43802"/>
                    <a:pt x="50429" y="43683"/>
                    <a:pt x="50912" y="43328"/>
                  </a:cubicBezTo>
                  <a:cubicBezTo>
                    <a:pt x="51106" y="43191"/>
                    <a:pt x="51242" y="43135"/>
                    <a:pt x="51336" y="43135"/>
                  </a:cubicBezTo>
                  <a:cubicBezTo>
                    <a:pt x="51643" y="43135"/>
                    <a:pt x="51508" y="43736"/>
                    <a:pt x="51534" y="44054"/>
                  </a:cubicBezTo>
                  <a:cubicBezTo>
                    <a:pt x="51845" y="45488"/>
                    <a:pt x="50843" y="46629"/>
                    <a:pt x="50618" y="47942"/>
                  </a:cubicBezTo>
                  <a:cubicBezTo>
                    <a:pt x="50585" y="48144"/>
                    <a:pt x="50240" y="48444"/>
                    <a:pt x="50046" y="48444"/>
                  </a:cubicBezTo>
                  <a:cubicBezTo>
                    <a:pt x="50041" y="48444"/>
                    <a:pt x="50036" y="48444"/>
                    <a:pt x="50031" y="48444"/>
                  </a:cubicBezTo>
                  <a:cubicBezTo>
                    <a:pt x="49523" y="48389"/>
                    <a:pt x="49010" y="48372"/>
                    <a:pt x="48494" y="48372"/>
                  </a:cubicBezTo>
                  <a:cubicBezTo>
                    <a:pt x="47534" y="48372"/>
                    <a:pt x="46564" y="48433"/>
                    <a:pt x="45600" y="48433"/>
                  </a:cubicBezTo>
                  <a:cubicBezTo>
                    <a:pt x="43779" y="48433"/>
                    <a:pt x="41984" y="48215"/>
                    <a:pt x="40336" y="46957"/>
                  </a:cubicBezTo>
                  <a:cubicBezTo>
                    <a:pt x="40033" y="46726"/>
                    <a:pt x="39675" y="46623"/>
                    <a:pt x="39308" y="46623"/>
                  </a:cubicBezTo>
                  <a:cubicBezTo>
                    <a:pt x="38250" y="46623"/>
                    <a:pt x="37116" y="47478"/>
                    <a:pt x="37000" y="48582"/>
                  </a:cubicBezTo>
                  <a:cubicBezTo>
                    <a:pt x="36972" y="48947"/>
                    <a:pt x="36796" y="49426"/>
                    <a:pt x="36527" y="49426"/>
                  </a:cubicBezTo>
                  <a:cubicBezTo>
                    <a:pt x="36465" y="49426"/>
                    <a:pt x="36398" y="49400"/>
                    <a:pt x="36326" y="49342"/>
                  </a:cubicBezTo>
                  <a:cubicBezTo>
                    <a:pt x="35376" y="48582"/>
                    <a:pt x="34045" y="48772"/>
                    <a:pt x="33147" y="47752"/>
                  </a:cubicBezTo>
                  <a:cubicBezTo>
                    <a:pt x="32334" y="46819"/>
                    <a:pt x="30900" y="46785"/>
                    <a:pt x="29673" y="46525"/>
                  </a:cubicBezTo>
                  <a:cubicBezTo>
                    <a:pt x="28913" y="46370"/>
                    <a:pt x="27807" y="46422"/>
                    <a:pt x="28567" y="44953"/>
                  </a:cubicBezTo>
                  <a:cubicBezTo>
                    <a:pt x="28982" y="44158"/>
                    <a:pt x="29034" y="43000"/>
                    <a:pt x="28515" y="42257"/>
                  </a:cubicBezTo>
                  <a:cubicBezTo>
                    <a:pt x="28230" y="41853"/>
                    <a:pt x="27848" y="41722"/>
                    <a:pt x="27412" y="41722"/>
                  </a:cubicBezTo>
                  <a:cubicBezTo>
                    <a:pt x="27028" y="41722"/>
                    <a:pt x="26602" y="41823"/>
                    <a:pt x="26165" y="41928"/>
                  </a:cubicBezTo>
                  <a:cubicBezTo>
                    <a:pt x="25497" y="42091"/>
                    <a:pt x="24818" y="42128"/>
                    <a:pt x="24133" y="42128"/>
                  </a:cubicBezTo>
                  <a:cubicBezTo>
                    <a:pt x="23569" y="42128"/>
                    <a:pt x="23001" y="42103"/>
                    <a:pt x="22432" y="42103"/>
                  </a:cubicBezTo>
                  <a:cubicBezTo>
                    <a:pt x="21707" y="42103"/>
                    <a:pt x="20980" y="42143"/>
                    <a:pt x="20255" y="42326"/>
                  </a:cubicBezTo>
                  <a:cubicBezTo>
                    <a:pt x="19287" y="42585"/>
                    <a:pt x="18319" y="42862"/>
                    <a:pt x="17559" y="43380"/>
                  </a:cubicBezTo>
                  <a:cubicBezTo>
                    <a:pt x="17082" y="43705"/>
                    <a:pt x="16613" y="43798"/>
                    <a:pt x="16149" y="43798"/>
                  </a:cubicBezTo>
                  <a:cubicBezTo>
                    <a:pt x="15538" y="43798"/>
                    <a:pt x="14935" y="43638"/>
                    <a:pt x="14326" y="43638"/>
                  </a:cubicBezTo>
                  <a:cubicBezTo>
                    <a:pt x="14292" y="43638"/>
                    <a:pt x="14258" y="43638"/>
                    <a:pt x="14223" y="43639"/>
                  </a:cubicBezTo>
                  <a:cubicBezTo>
                    <a:pt x="14120" y="43622"/>
                    <a:pt x="14016" y="43570"/>
                    <a:pt x="13930" y="43466"/>
                  </a:cubicBezTo>
                  <a:cubicBezTo>
                    <a:pt x="14043" y="43169"/>
                    <a:pt x="14308" y="43115"/>
                    <a:pt x="14562" y="43115"/>
                  </a:cubicBezTo>
                  <a:cubicBezTo>
                    <a:pt x="14617" y="43115"/>
                    <a:pt x="14672" y="43118"/>
                    <a:pt x="14725" y="43121"/>
                  </a:cubicBezTo>
                  <a:cubicBezTo>
                    <a:pt x="14838" y="43129"/>
                    <a:pt x="14949" y="43134"/>
                    <a:pt x="15058" y="43134"/>
                  </a:cubicBezTo>
                  <a:cubicBezTo>
                    <a:pt x="16723" y="43134"/>
                    <a:pt x="17967" y="42165"/>
                    <a:pt x="18388" y="40771"/>
                  </a:cubicBezTo>
                  <a:cubicBezTo>
                    <a:pt x="18976" y="38921"/>
                    <a:pt x="20808" y="38282"/>
                    <a:pt x="21482" y="37090"/>
                  </a:cubicBezTo>
                  <a:cubicBezTo>
                    <a:pt x="22174" y="35865"/>
                    <a:pt x="22770" y="35535"/>
                    <a:pt x="23579" y="35535"/>
                  </a:cubicBezTo>
                  <a:cubicBezTo>
                    <a:pt x="23899" y="35535"/>
                    <a:pt x="24254" y="35587"/>
                    <a:pt x="24661" y="35655"/>
                  </a:cubicBezTo>
                  <a:cubicBezTo>
                    <a:pt x="24682" y="35658"/>
                    <a:pt x="24703" y="35660"/>
                    <a:pt x="24725" y="35660"/>
                  </a:cubicBezTo>
                  <a:cubicBezTo>
                    <a:pt x="25065" y="35660"/>
                    <a:pt x="25513" y="35293"/>
                    <a:pt x="25854" y="35033"/>
                  </a:cubicBezTo>
                  <a:cubicBezTo>
                    <a:pt x="26267" y="34730"/>
                    <a:pt x="26584" y="34570"/>
                    <a:pt x="26849" y="34570"/>
                  </a:cubicBezTo>
                  <a:cubicBezTo>
                    <a:pt x="27249" y="34570"/>
                    <a:pt x="27529" y="34935"/>
                    <a:pt x="27841" y="35724"/>
                  </a:cubicBezTo>
                  <a:cubicBezTo>
                    <a:pt x="28325" y="36969"/>
                    <a:pt x="29742" y="37574"/>
                    <a:pt x="30952" y="38161"/>
                  </a:cubicBezTo>
                  <a:cubicBezTo>
                    <a:pt x="31712" y="38524"/>
                    <a:pt x="32732" y="38852"/>
                    <a:pt x="32680" y="39716"/>
                  </a:cubicBezTo>
                  <a:cubicBezTo>
                    <a:pt x="32594" y="40753"/>
                    <a:pt x="31488" y="40546"/>
                    <a:pt x="30710" y="40615"/>
                  </a:cubicBezTo>
                  <a:cubicBezTo>
                    <a:pt x="30312" y="40650"/>
                    <a:pt x="29794" y="40598"/>
                    <a:pt x="29673" y="41134"/>
                  </a:cubicBezTo>
                  <a:cubicBezTo>
                    <a:pt x="29552" y="41669"/>
                    <a:pt x="30036" y="41825"/>
                    <a:pt x="30382" y="42032"/>
                  </a:cubicBezTo>
                  <a:cubicBezTo>
                    <a:pt x="30898" y="42336"/>
                    <a:pt x="31474" y="42934"/>
                    <a:pt x="32011" y="42934"/>
                  </a:cubicBezTo>
                  <a:cubicBezTo>
                    <a:pt x="32175" y="42934"/>
                    <a:pt x="32336" y="42878"/>
                    <a:pt x="32490" y="42741"/>
                  </a:cubicBezTo>
                  <a:cubicBezTo>
                    <a:pt x="33354" y="41963"/>
                    <a:pt x="33890" y="40788"/>
                    <a:pt x="34512" y="39751"/>
                  </a:cubicBezTo>
                  <a:cubicBezTo>
                    <a:pt x="34586" y="39617"/>
                    <a:pt x="34289" y="39329"/>
                    <a:pt x="34602" y="39329"/>
                  </a:cubicBezTo>
                  <a:cubicBezTo>
                    <a:pt x="34653" y="39329"/>
                    <a:pt x="34719" y="39337"/>
                    <a:pt x="34806" y="39354"/>
                  </a:cubicBezTo>
                  <a:cubicBezTo>
                    <a:pt x="34890" y="39373"/>
                    <a:pt x="34965" y="39381"/>
                    <a:pt x="35031" y="39381"/>
                  </a:cubicBezTo>
                  <a:cubicBezTo>
                    <a:pt x="35567" y="39381"/>
                    <a:pt x="35557" y="38814"/>
                    <a:pt x="35341" y="38507"/>
                  </a:cubicBezTo>
                  <a:cubicBezTo>
                    <a:pt x="34806" y="37781"/>
                    <a:pt x="34546" y="36658"/>
                    <a:pt x="33561" y="36468"/>
                  </a:cubicBezTo>
                  <a:cubicBezTo>
                    <a:pt x="32248" y="36208"/>
                    <a:pt x="31591" y="35206"/>
                    <a:pt x="30727" y="34411"/>
                  </a:cubicBezTo>
                  <a:cubicBezTo>
                    <a:pt x="30468" y="34169"/>
                    <a:pt x="30278" y="33910"/>
                    <a:pt x="30485" y="33599"/>
                  </a:cubicBezTo>
                  <a:cubicBezTo>
                    <a:pt x="30551" y="33501"/>
                    <a:pt x="30628" y="33465"/>
                    <a:pt x="30705" y="33465"/>
                  </a:cubicBezTo>
                  <a:close/>
                  <a:moveTo>
                    <a:pt x="65829" y="50622"/>
                  </a:moveTo>
                  <a:cubicBezTo>
                    <a:pt x="66138" y="50622"/>
                    <a:pt x="66376" y="50877"/>
                    <a:pt x="66569" y="51209"/>
                  </a:cubicBezTo>
                  <a:cubicBezTo>
                    <a:pt x="67601" y="52923"/>
                    <a:pt x="68767" y="54401"/>
                    <a:pt x="70703" y="54401"/>
                  </a:cubicBezTo>
                  <a:cubicBezTo>
                    <a:pt x="71167" y="54401"/>
                    <a:pt x="71676" y="54316"/>
                    <a:pt x="72237" y="54129"/>
                  </a:cubicBezTo>
                  <a:cubicBezTo>
                    <a:pt x="72263" y="54119"/>
                    <a:pt x="72291" y="54114"/>
                    <a:pt x="72320" y="54114"/>
                  </a:cubicBezTo>
                  <a:cubicBezTo>
                    <a:pt x="72487" y="54114"/>
                    <a:pt x="72701" y="54260"/>
                    <a:pt x="72877" y="54319"/>
                  </a:cubicBezTo>
                  <a:cubicBezTo>
                    <a:pt x="72687" y="54406"/>
                    <a:pt x="72514" y="54527"/>
                    <a:pt x="72358" y="54665"/>
                  </a:cubicBezTo>
                  <a:lnTo>
                    <a:pt x="72358" y="54682"/>
                  </a:lnTo>
                  <a:cubicBezTo>
                    <a:pt x="71675" y="55659"/>
                    <a:pt x="71022" y="56681"/>
                    <a:pt x="69648" y="56681"/>
                  </a:cubicBezTo>
                  <a:cubicBezTo>
                    <a:pt x="69564" y="56681"/>
                    <a:pt x="69476" y="56678"/>
                    <a:pt x="69386" y="56669"/>
                  </a:cubicBezTo>
                  <a:cubicBezTo>
                    <a:pt x="69196" y="56600"/>
                    <a:pt x="68850" y="56549"/>
                    <a:pt x="68850" y="56445"/>
                  </a:cubicBezTo>
                  <a:cubicBezTo>
                    <a:pt x="68660" y="54216"/>
                    <a:pt x="66258" y="53559"/>
                    <a:pt x="65532" y="51727"/>
                  </a:cubicBezTo>
                  <a:cubicBezTo>
                    <a:pt x="65394" y="51381"/>
                    <a:pt x="64945" y="50932"/>
                    <a:pt x="65584" y="50673"/>
                  </a:cubicBezTo>
                  <a:cubicBezTo>
                    <a:pt x="65670" y="50638"/>
                    <a:pt x="65752" y="50622"/>
                    <a:pt x="65829" y="50622"/>
                  </a:cubicBezTo>
                  <a:close/>
                  <a:moveTo>
                    <a:pt x="50497" y="52695"/>
                  </a:moveTo>
                  <a:lnTo>
                    <a:pt x="50497" y="52695"/>
                  </a:lnTo>
                  <a:cubicBezTo>
                    <a:pt x="51016" y="52885"/>
                    <a:pt x="51863" y="52937"/>
                    <a:pt x="52001" y="53265"/>
                  </a:cubicBezTo>
                  <a:cubicBezTo>
                    <a:pt x="53055" y="55840"/>
                    <a:pt x="55734" y="57464"/>
                    <a:pt x="56114" y="60420"/>
                  </a:cubicBezTo>
                  <a:cubicBezTo>
                    <a:pt x="56252" y="61439"/>
                    <a:pt x="57323" y="61802"/>
                    <a:pt x="57859" y="62580"/>
                  </a:cubicBezTo>
                  <a:cubicBezTo>
                    <a:pt x="59294" y="64654"/>
                    <a:pt x="60106" y="66952"/>
                    <a:pt x="60763" y="69337"/>
                  </a:cubicBezTo>
                  <a:cubicBezTo>
                    <a:pt x="58533" y="67643"/>
                    <a:pt x="56615" y="65656"/>
                    <a:pt x="55336" y="63133"/>
                  </a:cubicBezTo>
                  <a:cubicBezTo>
                    <a:pt x="55198" y="62874"/>
                    <a:pt x="55008" y="62614"/>
                    <a:pt x="55008" y="62355"/>
                  </a:cubicBezTo>
                  <a:cubicBezTo>
                    <a:pt x="54990" y="58916"/>
                    <a:pt x="52139" y="56739"/>
                    <a:pt x="51189" y="53697"/>
                  </a:cubicBezTo>
                  <a:cubicBezTo>
                    <a:pt x="51085" y="53334"/>
                    <a:pt x="50739" y="53040"/>
                    <a:pt x="50497" y="52695"/>
                  </a:cubicBezTo>
                  <a:close/>
                  <a:moveTo>
                    <a:pt x="87976" y="1"/>
                  </a:moveTo>
                  <a:cubicBezTo>
                    <a:pt x="87018" y="1"/>
                    <a:pt x="85745" y="1010"/>
                    <a:pt x="84455" y="1127"/>
                  </a:cubicBezTo>
                  <a:cubicBezTo>
                    <a:pt x="83776" y="1176"/>
                    <a:pt x="83111" y="1512"/>
                    <a:pt x="82448" y="1512"/>
                  </a:cubicBezTo>
                  <a:cubicBezTo>
                    <a:pt x="82403" y="1512"/>
                    <a:pt x="82358" y="1511"/>
                    <a:pt x="82313" y="1507"/>
                  </a:cubicBezTo>
                  <a:cubicBezTo>
                    <a:pt x="82281" y="1506"/>
                    <a:pt x="82250" y="1506"/>
                    <a:pt x="82218" y="1506"/>
                  </a:cubicBezTo>
                  <a:cubicBezTo>
                    <a:pt x="80376" y="1506"/>
                    <a:pt x="79245" y="3375"/>
                    <a:pt x="77443" y="3375"/>
                  </a:cubicBezTo>
                  <a:cubicBezTo>
                    <a:pt x="77340" y="3375"/>
                    <a:pt x="77235" y="3369"/>
                    <a:pt x="77128" y="3356"/>
                  </a:cubicBezTo>
                  <a:cubicBezTo>
                    <a:pt x="77026" y="3344"/>
                    <a:pt x="76928" y="3335"/>
                    <a:pt x="76837" y="3335"/>
                  </a:cubicBezTo>
                  <a:cubicBezTo>
                    <a:pt x="76434" y="3335"/>
                    <a:pt x="76136" y="3491"/>
                    <a:pt x="75953" y="4082"/>
                  </a:cubicBezTo>
                  <a:cubicBezTo>
                    <a:pt x="75843" y="4459"/>
                    <a:pt x="75132" y="4980"/>
                    <a:pt x="74758" y="4980"/>
                  </a:cubicBezTo>
                  <a:cubicBezTo>
                    <a:pt x="74720" y="4980"/>
                    <a:pt x="74687" y="4974"/>
                    <a:pt x="74657" y="4964"/>
                  </a:cubicBezTo>
                  <a:cubicBezTo>
                    <a:pt x="73910" y="4715"/>
                    <a:pt x="73366" y="4590"/>
                    <a:pt x="73013" y="4590"/>
                  </a:cubicBezTo>
                  <a:cubicBezTo>
                    <a:pt x="72190" y="4590"/>
                    <a:pt x="72409" y="5268"/>
                    <a:pt x="73534" y="6623"/>
                  </a:cubicBezTo>
                  <a:cubicBezTo>
                    <a:pt x="73585" y="6692"/>
                    <a:pt x="73499" y="6882"/>
                    <a:pt x="73482" y="7003"/>
                  </a:cubicBezTo>
                  <a:cubicBezTo>
                    <a:pt x="73413" y="6968"/>
                    <a:pt x="73292" y="6951"/>
                    <a:pt x="73240" y="6882"/>
                  </a:cubicBezTo>
                  <a:cubicBezTo>
                    <a:pt x="72877" y="6381"/>
                    <a:pt x="72324" y="5914"/>
                    <a:pt x="72220" y="5344"/>
                  </a:cubicBezTo>
                  <a:cubicBezTo>
                    <a:pt x="72065" y="4531"/>
                    <a:pt x="71961" y="3840"/>
                    <a:pt x="71010" y="3650"/>
                  </a:cubicBezTo>
                  <a:cubicBezTo>
                    <a:pt x="70839" y="3615"/>
                    <a:pt x="70680" y="3599"/>
                    <a:pt x="70533" y="3599"/>
                  </a:cubicBezTo>
                  <a:cubicBezTo>
                    <a:pt x="69359" y="3599"/>
                    <a:pt x="68898" y="4626"/>
                    <a:pt x="68315" y="5517"/>
                  </a:cubicBezTo>
                  <a:cubicBezTo>
                    <a:pt x="67865" y="6208"/>
                    <a:pt x="68349" y="6536"/>
                    <a:pt x="68729" y="6934"/>
                  </a:cubicBezTo>
                  <a:cubicBezTo>
                    <a:pt x="68798" y="7003"/>
                    <a:pt x="68850" y="7089"/>
                    <a:pt x="68902" y="7176"/>
                  </a:cubicBezTo>
                  <a:cubicBezTo>
                    <a:pt x="68817" y="7188"/>
                    <a:pt x="68731" y="7200"/>
                    <a:pt x="68645" y="7200"/>
                  </a:cubicBezTo>
                  <a:cubicBezTo>
                    <a:pt x="68610" y="7200"/>
                    <a:pt x="68575" y="7198"/>
                    <a:pt x="68539" y="7193"/>
                  </a:cubicBezTo>
                  <a:cubicBezTo>
                    <a:pt x="67376" y="7024"/>
                    <a:pt x="66212" y="6691"/>
                    <a:pt x="65033" y="6691"/>
                  </a:cubicBezTo>
                  <a:cubicBezTo>
                    <a:pt x="65003" y="6691"/>
                    <a:pt x="64974" y="6691"/>
                    <a:pt x="64945" y="6692"/>
                  </a:cubicBezTo>
                  <a:cubicBezTo>
                    <a:pt x="64584" y="6692"/>
                    <a:pt x="63909" y="6196"/>
                    <a:pt x="63437" y="6196"/>
                  </a:cubicBezTo>
                  <a:cubicBezTo>
                    <a:pt x="63072" y="6196"/>
                    <a:pt x="62827" y="6492"/>
                    <a:pt x="62940" y="7538"/>
                  </a:cubicBezTo>
                  <a:cubicBezTo>
                    <a:pt x="62940" y="7608"/>
                    <a:pt x="62525" y="7711"/>
                    <a:pt x="62283" y="7798"/>
                  </a:cubicBezTo>
                  <a:cubicBezTo>
                    <a:pt x="61879" y="7955"/>
                    <a:pt x="61464" y="8005"/>
                    <a:pt x="61043" y="8005"/>
                  </a:cubicBezTo>
                  <a:cubicBezTo>
                    <a:pt x="60325" y="8005"/>
                    <a:pt x="59591" y="7860"/>
                    <a:pt x="58870" y="7860"/>
                  </a:cubicBezTo>
                  <a:cubicBezTo>
                    <a:pt x="58295" y="7860"/>
                    <a:pt x="57729" y="7952"/>
                    <a:pt x="57185" y="8282"/>
                  </a:cubicBezTo>
                  <a:cubicBezTo>
                    <a:pt x="56736" y="8610"/>
                    <a:pt x="56304" y="8938"/>
                    <a:pt x="55837" y="9267"/>
                  </a:cubicBezTo>
                  <a:cubicBezTo>
                    <a:pt x="55671" y="9381"/>
                    <a:pt x="55417" y="9527"/>
                    <a:pt x="55226" y="9527"/>
                  </a:cubicBezTo>
                  <a:cubicBezTo>
                    <a:pt x="55100" y="9527"/>
                    <a:pt x="55001" y="9463"/>
                    <a:pt x="54973" y="9284"/>
                  </a:cubicBezTo>
                  <a:cubicBezTo>
                    <a:pt x="54819" y="8258"/>
                    <a:pt x="54209" y="8003"/>
                    <a:pt x="53545" y="8003"/>
                  </a:cubicBezTo>
                  <a:cubicBezTo>
                    <a:pt x="53313" y="8003"/>
                    <a:pt x="53075" y="8034"/>
                    <a:pt x="52848" y="8074"/>
                  </a:cubicBezTo>
                  <a:cubicBezTo>
                    <a:pt x="51897" y="8264"/>
                    <a:pt x="52416" y="9232"/>
                    <a:pt x="52295" y="9854"/>
                  </a:cubicBezTo>
                  <a:cubicBezTo>
                    <a:pt x="52156" y="10615"/>
                    <a:pt x="51344" y="10096"/>
                    <a:pt x="50998" y="10545"/>
                  </a:cubicBezTo>
                  <a:cubicBezTo>
                    <a:pt x="50949" y="10609"/>
                    <a:pt x="50910" y="10635"/>
                    <a:pt x="50880" y="10635"/>
                  </a:cubicBezTo>
                  <a:cubicBezTo>
                    <a:pt x="50805" y="10635"/>
                    <a:pt x="50789" y="10469"/>
                    <a:pt x="50826" y="10321"/>
                  </a:cubicBezTo>
                  <a:cubicBezTo>
                    <a:pt x="51033" y="8990"/>
                    <a:pt x="50221" y="8541"/>
                    <a:pt x="49115" y="8161"/>
                  </a:cubicBezTo>
                  <a:cubicBezTo>
                    <a:pt x="46903" y="7400"/>
                    <a:pt x="44535" y="7176"/>
                    <a:pt x="42392" y="6070"/>
                  </a:cubicBezTo>
                  <a:cubicBezTo>
                    <a:pt x="41667" y="5697"/>
                    <a:pt x="40852" y="5536"/>
                    <a:pt x="40032" y="5536"/>
                  </a:cubicBezTo>
                  <a:cubicBezTo>
                    <a:pt x="39367" y="5536"/>
                    <a:pt x="38699" y="5642"/>
                    <a:pt x="38072" y="5828"/>
                  </a:cubicBezTo>
                  <a:cubicBezTo>
                    <a:pt x="36033" y="6432"/>
                    <a:pt x="33838" y="6502"/>
                    <a:pt x="31989" y="7642"/>
                  </a:cubicBezTo>
                  <a:cubicBezTo>
                    <a:pt x="31263" y="8074"/>
                    <a:pt x="29206" y="7296"/>
                    <a:pt x="30226" y="9457"/>
                  </a:cubicBezTo>
                  <a:cubicBezTo>
                    <a:pt x="30278" y="9578"/>
                    <a:pt x="29984" y="9854"/>
                    <a:pt x="29863" y="10079"/>
                  </a:cubicBezTo>
                  <a:cubicBezTo>
                    <a:pt x="28653" y="12412"/>
                    <a:pt x="26234" y="13224"/>
                    <a:pt x="24229" y="14555"/>
                  </a:cubicBezTo>
                  <a:cubicBezTo>
                    <a:pt x="22536" y="15661"/>
                    <a:pt x="23486" y="17112"/>
                    <a:pt x="24022" y="18236"/>
                  </a:cubicBezTo>
                  <a:cubicBezTo>
                    <a:pt x="24328" y="18880"/>
                    <a:pt x="24972" y="19241"/>
                    <a:pt x="25627" y="19241"/>
                  </a:cubicBezTo>
                  <a:cubicBezTo>
                    <a:pt x="26008" y="19241"/>
                    <a:pt x="26393" y="19119"/>
                    <a:pt x="26718" y="18858"/>
                  </a:cubicBezTo>
                  <a:cubicBezTo>
                    <a:pt x="27228" y="18470"/>
                    <a:pt x="27609" y="18306"/>
                    <a:pt x="27903" y="18306"/>
                  </a:cubicBezTo>
                  <a:cubicBezTo>
                    <a:pt x="28524" y="18306"/>
                    <a:pt x="28748" y="19042"/>
                    <a:pt x="28947" y="19946"/>
                  </a:cubicBezTo>
                  <a:cubicBezTo>
                    <a:pt x="28982" y="20223"/>
                    <a:pt x="28999" y="20499"/>
                    <a:pt x="28982" y="20776"/>
                  </a:cubicBezTo>
                  <a:cubicBezTo>
                    <a:pt x="28774" y="20551"/>
                    <a:pt x="28446" y="20396"/>
                    <a:pt x="28342" y="20119"/>
                  </a:cubicBezTo>
                  <a:cubicBezTo>
                    <a:pt x="28124" y="19474"/>
                    <a:pt x="27849" y="19234"/>
                    <a:pt x="27528" y="19234"/>
                  </a:cubicBezTo>
                  <a:cubicBezTo>
                    <a:pt x="27212" y="19234"/>
                    <a:pt x="26853" y="19465"/>
                    <a:pt x="26459" y="19774"/>
                  </a:cubicBezTo>
                  <a:cubicBezTo>
                    <a:pt x="25646" y="20379"/>
                    <a:pt x="25958" y="21260"/>
                    <a:pt x="26130" y="21899"/>
                  </a:cubicBezTo>
                  <a:cubicBezTo>
                    <a:pt x="26459" y="23092"/>
                    <a:pt x="25802" y="23420"/>
                    <a:pt x="24938" y="23627"/>
                  </a:cubicBezTo>
                  <a:cubicBezTo>
                    <a:pt x="23901" y="23852"/>
                    <a:pt x="23072" y="24267"/>
                    <a:pt x="22553" y="25269"/>
                  </a:cubicBezTo>
                  <a:cubicBezTo>
                    <a:pt x="22273" y="25790"/>
                    <a:pt x="21682" y="26043"/>
                    <a:pt x="21157" y="26043"/>
                  </a:cubicBezTo>
                  <a:cubicBezTo>
                    <a:pt x="21003" y="26043"/>
                    <a:pt x="20855" y="26021"/>
                    <a:pt x="20721" y="25978"/>
                  </a:cubicBezTo>
                  <a:cubicBezTo>
                    <a:pt x="20116" y="25788"/>
                    <a:pt x="20963" y="25390"/>
                    <a:pt x="20946" y="24993"/>
                  </a:cubicBezTo>
                  <a:cubicBezTo>
                    <a:pt x="20929" y="24543"/>
                    <a:pt x="20738" y="24129"/>
                    <a:pt x="20410" y="23835"/>
                  </a:cubicBezTo>
                  <a:cubicBezTo>
                    <a:pt x="19477" y="22798"/>
                    <a:pt x="18354" y="21709"/>
                    <a:pt x="18215" y="20327"/>
                  </a:cubicBezTo>
                  <a:cubicBezTo>
                    <a:pt x="18098" y="19205"/>
                    <a:pt x="17332" y="17921"/>
                    <a:pt x="16200" y="17921"/>
                  </a:cubicBezTo>
                  <a:cubicBezTo>
                    <a:pt x="16163" y="17921"/>
                    <a:pt x="16127" y="17922"/>
                    <a:pt x="16090" y="17925"/>
                  </a:cubicBezTo>
                  <a:cubicBezTo>
                    <a:pt x="15105" y="17976"/>
                    <a:pt x="14068" y="18391"/>
                    <a:pt x="13930" y="19221"/>
                  </a:cubicBezTo>
                  <a:cubicBezTo>
                    <a:pt x="13670" y="20430"/>
                    <a:pt x="14137" y="21709"/>
                    <a:pt x="15122" y="22470"/>
                  </a:cubicBezTo>
                  <a:cubicBezTo>
                    <a:pt x="15952" y="23109"/>
                    <a:pt x="15952" y="23161"/>
                    <a:pt x="15589" y="23489"/>
                  </a:cubicBezTo>
                  <a:cubicBezTo>
                    <a:pt x="14448" y="24526"/>
                    <a:pt x="14915" y="26116"/>
                    <a:pt x="14292" y="27377"/>
                  </a:cubicBezTo>
                  <a:cubicBezTo>
                    <a:pt x="14143" y="27687"/>
                    <a:pt x="14420" y="27822"/>
                    <a:pt x="14760" y="27822"/>
                  </a:cubicBezTo>
                  <a:cubicBezTo>
                    <a:pt x="14932" y="27822"/>
                    <a:pt x="15121" y="27787"/>
                    <a:pt x="15278" y="27723"/>
                  </a:cubicBezTo>
                  <a:cubicBezTo>
                    <a:pt x="16510" y="27249"/>
                    <a:pt x="17772" y="26919"/>
                    <a:pt x="19089" y="26919"/>
                  </a:cubicBezTo>
                  <a:cubicBezTo>
                    <a:pt x="19212" y="26919"/>
                    <a:pt x="19336" y="26922"/>
                    <a:pt x="19460" y="26928"/>
                  </a:cubicBezTo>
                  <a:lnTo>
                    <a:pt x="19874" y="26928"/>
                  </a:lnTo>
                  <a:cubicBezTo>
                    <a:pt x="19840" y="26997"/>
                    <a:pt x="19823" y="27136"/>
                    <a:pt x="19753" y="27153"/>
                  </a:cubicBezTo>
                  <a:cubicBezTo>
                    <a:pt x="18630" y="27585"/>
                    <a:pt x="17507" y="28138"/>
                    <a:pt x="16349" y="28414"/>
                  </a:cubicBezTo>
                  <a:cubicBezTo>
                    <a:pt x="15692" y="28570"/>
                    <a:pt x="14915" y="28432"/>
                    <a:pt x="14707" y="29209"/>
                  </a:cubicBezTo>
                  <a:cubicBezTo>
                    <a:pt x="14500" y="30004"/>
                    <a:pt x="15260" y="30194"/>
                    <a:pt x="15813" y="30505"/>
                  </a:cubicBezTo>
                  <a:cubicBezTo>
                    <a:pt x="17161" y="31318"/>
                    <a:pt x="17369" y="32493"/>
                    <a:pt x="16867" y="33910"/>
                  </a:cubicBezTo>
                  <a:cubicBezTo>
                    <a:pt x="16664" y="34503"/>
                    <a:pt x="16349" y="34660"/>
                    <a:pt x="15995" y="34660"/>
                  </a:cubicBezTo>
                  <a:cubicBezTo>
                    <a:pt x="15626" y="34660"/>
                    <a:pt x="15216" y="34489"/>
                    <a:pt x="14846" y="34463"/>
                  </a:cubicBezTo>
                  <a:cubicBezTo>
                    <a:pt x="13916" y="34396"/>
                    <a:pt x="12987" y="34203"/>
                    <a:pt x="12042" y="34203"/>
                  </a:cubicBezTo>
                  <a:cubicBezTo>
                    <a:pt x="12003" y="34203"/>
                    <a:pt x="11964" y="34203"/>
                    <a:pt x="11925" y="34204"/>
                  </a:cubicBezTo>
                  <a:cubicBezTo>
                    <a:pt x="10957" y="34221"/>
                    <a:pt x="9834" y="34446"/>
                    <a:pt x="9989" y="35759"/>
                  </a:cubicBezTo>
                  <a:cubicBezTo>
                    <a:pt x="10128" y="37072"/>
                    <a:pt x="9834" y="38196"/>
                    <a:pt x="9592" y="39440"/>
                  </a:cubicBezTo>
                  <a:cubicBezTo>
                    <a:pt x="9385" y="40425"/>
                    <a:pt x="8693" y="42136"/>
                    <a:pt x="10542" y="42464"/>
                  </a:cubicBezTo>
                  <a:cubicBezTo>
                    <a:pt x="12305" y="42758"/>
                    <a:pt x="12668" y="43173"/>
                    <a:pt x="11735" y="44693"/>
                  </a:cubicBezTo>
                  <a:cubicBezTo>
                    <a:pt x="11389" y="45298"/>
                    <a:pt x="10888" y="45817"/>
                    <a:pt x="10300" y="46180"/>
                  </a:cubicBezTo>
                  <a:cubicBezTo>
                    <a:pt x="9108" y="46871"/>
                    <a:pt x="8175" y="47752"/>
                    <a:pt x="8313" y="49342"/>
                  </a:cubicBezTo>
                  <a:cubicBezTo>
                    <a:pt x="8365" y="49964"/>
                    <a:pt x="8140" y="50707"/>
                    <a:pt x="7535" y="50967"/>
                  </a:cubicBezTo>
                  <a:cubicBezTo>
                    <a:pt x="5168" y="52021"/>
                    <a:pt x="3768" y="53991"/>
                    <a:pt x="2662" y="56168"/>
                  </a:cubicBezTo>
                  <a:cubicBezTo>
                    <a:pt x="1781" y="57931"/>
                    <a:pt x="122" y="59469"/>
                    <a:pt x="1279" y="61888"/>
                  </a:cubicBezTo>
                  <a:cubicBezTo>
                    <a:pt x="1936" y="63236"/>
                    <a:pt x="1573" y="64792"/>
                    <a:pt x="830" y="66209"/>
                  </a:cubicBezTo>
                  <a:cubicBezTo>
                    <a:pt x="1" y="67781"/>
                    <a:pt x="744" y="70477"/>
                    <a:pt x="2126" y="71687"/>
                  </a:cubicBezTo>
                  <a:cubicBezTo>
                    <a:pt x="2420" y="71946"/>
                    <a:pt x="2662" y="72240"/>
                    <a:pt x="2818" y="72586"/>
                  </a:cubicBezTo>
                  <a:cubicBezTo>
                    <a:pt x="4027" y="75040"/>
                    <a:pt x="5462" y="77303"/>
                    <a:pt x="7881" y="78755"/>
                  </a:cubicBezTo>
                  <a:cubicBezTo>
                    <a:pt x="8455" y="79100"/>
                    <a:pt x="9053" y="79742"/>
                    <a:pt x="9645" y="79742"/>
                  </a:cubicBezTo>
                  <a:cubicBezTo>
                    <a:pt x="9766" y="79742"/>
                    <a:pt x="9887" y="79715"/>
                    <a:pt x="10007" y="79654"/>
                  </a:cubicBezTo>
                  <a:cubicBezTo>
                    <a:pt x="12824" y="78254"/>
                    <a:pt x="16142" y="79844"/>
                    <a:pt x="18889" y="77874"/>
                  </a:cubicBezTo>
                  <a:cubicBezTo>
                    <a:pt x="19326" y="77562"/>
                    <a:pt x="19938" y="77352"/>
                    <a:pt x="20558" y="77352"/>
                  </a:cubicBezTo>
                  <a:cubicBezTo>
                    <a:pt x="21313" y="77352"/>
                    <a:pt x="22079" y="77663"/>
                    <a:pt x="22553" y="78479"/>
                  </a:cubicBezTo>
                  <a:cubicBezTo>
                    <a:pt x="23034" y="79313"/>
                    <a:pt x="23538" y="79650"/>
                    <a:pt x="24283" y="79650"/>
                  </a:cubicBezTo>
                  <a:cubicBezTo>
                    <a:pt x="24448" y="79650"/>
                    <a:pt x="24626" y="79633"/>
                    <a:pt x="24817" y="79602"/>
                  </a:cubicBezTo>
                  <a:cubicBezTo>
                    <a:pt x="24994" y="79574"/>
                    <a:pt x="25161" y="79561"/>
                    <a:pt x="25317" y="79561"/>
                  </a:cubicBezTo>
                  <a:cubicBezTo>
                    <a:pt x="26715" y="79561"/>
                    <a:pt x="27271" y="80640"/>
                    <a:pt x="26960" y="82194"/>
                  </a:cubicBezTo>
                  <a:cubicBezTo>
                    <a:pt x="26683" y="83611"/>
                    <a:pt x="25750" y="85218"/>
                    <a:pt x="26545" y="86480"/>
                  </a:cubicBezTo>
                  <a:cubicBezTo>
                    <a:pt x="27461" y="87966"/>
                    <a:pt x="28515" y="89400"/>
                    <a:pt x="29206" y="90973"/>
                  </a:cubicBezTo>
                  <a:cubicBezTo>
                    <a:pt x="30416" y="93721"/>
                    <a:pt x="31298" y="96641"/>
                    <a:pt x="29777" y="99631"/>
                  </a:cubicBezTo>
                  <a:cubicBezTo>
                    <a:pt x="28809" y="101515"/>
                    <a:pt x="28619" y="103502"/>
                    <a:pt x="29535" y="105369"/>
                  </a:cubicBezTo>
                  <a:cubicBezTo>
                    <a:pt x="30503" y="107321"/>
                    <a:pt x="31228" y="109274"/>
                    <a:pt x="31488" y="111469"/>
                  </a:cubicBezTo>
                  <a:cubicBezTo>
                    <a:pt x="31712" y="113456"/>
                    <a:pt x="31695" y="115599"/>
                    <a:pt x="33371" y="117172"/>
                  </a:cubicBezTo>
                  <a:cubicBezTo>
                    <a:pt x="34322" y="118088"/>
                    <a:pt x="34581" y="119436"/>
                    <a:pt x="35013" y="120645"/>
                  </a:cubicBezTo>
                  <a:cubicBezTo>
                    <a:pt x="35393" y="121717"/>
                    <a:pt x="34546" y="123065"/>
                    <a:pt x="35843" y="123998"/>
                  </a:cubicBezTo>
                  <a:cubicBezTo>
                    <a:pt x="36206" y="124270"/>
                    <a:pt x="36549" y="124368"/>
                    <a:pt x="36881" y="124368"/>
                  </a:cubicBezTo>
                  <a:cubicBezTo>
                    <a:pt x="37735" y="124368"/>
                    <a:pt x="38515" y="123721"/>
                    <a:pt x="39372" y="123721"/>
                  </a:cubicBezTo>
                  <a:cubicBezTo>
                    <a:pt x="39388" y="123721"/>
                    <a:pt x="39404" y="123721"/>
                    <a:pt x="39420" y="123721"/>
                  </a:cubicBezTo>
                  <a:cubicBezTo>
                    <a:pt x="39526" y="123724"/>
                    <a:pt x="39630" y="123725"/>
                    <a:pt x="39734" y="123725"/>
                  </a:cubicBezTo>
                  <a:cubicBezTo>
                    <a:pt x="44937" y="123725"/>
                    <a:pt x="47636" y="120353"/>
                    <a:pt x="49754" y="116100"/>
                  </a:cubicBezTo>
                  <a:cubicBezTo>
                    <a:pt x="50186" y="115236"/>
                    <a:pt x="49720" y="113957"/>
                    <a:pt x="50826" y="113508"/>
                  </a:cubicBezTo>
                  <a:cubicBezTo>
                    <a:pt x="52761" y="112713"/>
                    <a:pt x="53193" y="111175"/>
                    <a:pt x="52692" y="109499"/>
                  </a:cubicBezTo>
                  <a:cubicBezTo>
                    <a:pt x="51949" y="107028"/>
                    <a:pt x="53297" y="106112"/>
                    <a:pt x="55181" y="105282"/>
                  </a:cubicBezTo>
                  <a:cubicBezTo>
                    <a:pt x="57773" y="104107"/>
                    <a:pt x="59449" y="98370"/>
                    <a:pt x="57963" y="96071"/>
                  </a:cubicBezTo>
                  <a:cubicBezTo>
                    <a:pt x="56770" y="94239"/>
                    <a:pt x="57099" y="92217"/>
                    <a:pt x="57444" y="90316"/>
                  </a:cubicBezTo>
                  <a:cubicBezTo>
                    <a:pt x="57911" y="87621"/>
                    <a:pt x="59933" y="85823"/>
                    <a:pt x="61851" y="84164"/>
                  </a:cubicBezTo>
                  <a:cubicBezTo>
                    <a:pt x="65601" y="80915"/>
                    <a:pt x="68055" y="76992"/>
                    <a:pt x="69109" y="72171"/>
                  </a:cubicBezTo>
                  <a:cubicBezTo>
                    <a:pt x="69271" y="71459"/>
                    <a:pt x="69266" y="70656"/>
                    <a:pt x="68371" y="70656"/>
                  </a:cubicBezTo>
                  <a:cubicBezTo>
                    <a:pt x="68311" y="70656"/>
                    <a:pt x="68246" y="70660"/>
                    <a:pt x="68176" y="70667"/>
                  </a:cubicBezTo>
                  <a:cubicBezTo>
                    <a:pt x="67157" y="70788"/>
                    <a:pt x="66154" y="71151"/>
                    <a:pt x="65152" y="71462"/>
                  </a:cubicBezTo>
                  <a:cubicBezTo>
                    <a:pt x="63960" y="71826"/>
                    <a:pt x="63201" y="72060"/>
                    <a:pt x="62664" y="72060"/>
                  </a:cubicBezTo>
                  <a:cubicBezTo>
                    <a:pt x="61727" y="72060"/>
                    <a:pt x="61469" y="71346"/>
                    <a:pt x="60772" y="69363"/>
                  </a:cubicBezTo>
                  <a:lnTo>
                    <a:pt x="60772" y="69363"/>
                  </a:lnTo>
                  <a:cubicBezTo>
                    <a:pt x="61180" y="69747"/>
                    <a:pt x="61467" y="70422"/>
                    <a:pt x="62074" y="70422"/>
                  </a:cubicBezTo>
                  <a:cubicBezTo>
                    <a:pt x="62180" y="70422"/>
                    <a:pt x="62295" y="70402"/>
                    <a:pt x="62422" y="70356"/>
                  </a:cubicBezTo>
                  <a:cubicBezTo>
                    <a:pt x="63925" y="69769"/>
                    <a:pt x="65359" y="68957"/>
                    <a:pt x="66897" y="68455"/>
                  </a:cubicBezTo>
                  <a:cubicBezTo>
                    <a:pt x="68660" y="67868"/>
                    <a:pt x="69732" y="66209"/>
                    <a:pt x="71391" y="65639"/>
                  </a:cubicBezTo>
                  <a:cubicBezTo>
                    <a:pt x="73706" y="64844"/>
                    <a:pt x="76713" y="61716"/>
                    <a:pt x="76852" y="59383"/>
                  </a:cubicBezTo>
                  <a:cubicBezTo>
                    <a:pt x="76834" y="59072"/>
                    <a:pt x="76713" y="58778"/>
                    <a:pt x="76506" y="58553"/>
                  </a:cubicBezTo>
                  <a:cubicBezTo>
                    <a:pt x="75918" y="57810"/>
                    <a:pt x="75279" y="57153"/>
                    <a:pt x="74294" y="56894"/>
                  </a:cubicBezTo>
                  <a:cubicBezTo>
                    <a:pt x="73724" y="56739"/>
                    <a:pt x="73378" y="56151"/>
                    <a:pt x="73516" y="55581"/>
                  </a:cubicBezTo>
                  <a:cubicBezTo>
                    <a:pt x="73547" y="55481"/>
                    <a:pt x="73596" y="55443"/>
                    <a:pt x="73658" y="55443"/>
                  </a:cubicBezTo>
                  <a:cubicBezTo>
                    <a:pt x="73842" y="55443"/>
                    <a:pt x="74139" y="55775"/>
                    <a:pt x="74398" y="55788"/>
                  </a:cubicBezTo>
                  <a:cubicBezTo>
                    <a:pt x="75366" y="55855"/>
                    <a:pt x="76333" y="56083"/>
                    <a:pt x="77301" y="56083"/>
                  </a:cubicBezTo>
                  <a:cubicBezTo>
                    <a:pt x="77336" y="56083"/>
                    <a:pt x="77370" y="56083"/>
                    <a:pt x="77405" y="56082"/>
                  </a:cubicBezTo>
                  <a:cubicBezTo>
                    <a:pt x="77727" y="56077"/>
                    <a:pt x="78047" y="56073"/>
                    <a:pt x="78365" y="56073"/>
                  </a:cubicBezTo>
                  <a:cubicBezTo>
                    <a:pt x="81373" y="56073"/>
                    <a:pt x="84145" y="56432"/>
                    <a:pt x="85786" y="59746"/>
                  </a:cubicBezTo>
                  <a:cubicBezTo>
                    <a:pt x="86136" y="60461"/>
                    <a:pt x="86996" y="61297"/>
                    <a:pt x="88011" y="61297"/>
                  </a:cubicBezTo>
                  <a:cubicBezTo>
                    <a:pt x="88148" y="61297"/>
                    <a:pt x="88288" y="61282"/>
                    <a:pt x="88430" y="61249"/>
                  </a:cubicBezTo>
                  <a:cubicBezTo>
                    <a:pt x="88585" y="61214"/>
                    <a:pt x="88707" y="61197"/>
                    <a:pt x="88805" y="61197"/>
                  </a:cubicBezTo>
                  <a:cubicBezTo>
                    <a:pt x="89186" y="61197"/>
                    <a:pt x="89184" y="61451"/>
                    <a:pt x="89225" y="61837"/>
                  </a:cubicBezTo>
                  <a:cubicBezTo>
                    <a:pt x="89830" y="66554"/>
                    <a:pt x="91990" y="70685"/>
                    <a:pt x="94133" y="74832"/>
                  </a:cubicBezTo>
                  <a:cubicBezTo>
                    <a:pt x="94475" y="75487"/>
                    <a:pt x="94875" y="75911"/>
                    <a:pt x="95290" y="75911"/>
                  </a:cubicBezTo>
                  <a:cubicBezTo>
                    <a:pt x="95652" y="75911"/>
                    <a:pt x="96025" y="75588"/>
                    <a:pt x="96380" y="74815"/>
                  </a:cubicBezTo>
                  <a:cubicBezTo>
                    <a:pt x="96622" y="74297"/>
                    <a:pt x="97036" y="73847"/>
                    <a:pt x="97382" y="73381"/>
                  </a:cubicBezTo>
                  <a:lnTo>
                    <a:pt x="97538" y="73225"/>
                  </a:lnTo>
                  <a:cubicBezTo>
                    <a:pt x="98212" y="71618"/>
                    <a:pt x="98056" y="69993"/>
                    <a:pt x="97831" y="68317"/>
                  </a:cubicBezTo>
                  <a:cubicBezTo>
                    <a:pt x="97762" y="67833"/>
                    <a:pt x="97589" y="67211"/>
                    <a:pt x="98194" y="67073"/>
                  </a:cubicBezTo>
                  <a:cubicBezTo>
                    <a:pt x="99784" y="66693"/>
                    <a:pt x="100268" y="65258"/>
                    <a:pt x="101149" y="64187"/>
                  </a:cubicBezTo>
                  <a:cubicBezTo>
                    <a:pt x="102117" y="63029"/>
                    <a:pt x="103137" y="61629"/>
                    <a:pt x="104243" y="60903"/>
                  </a:cubicBezTo>
                  <a:cubicBezTo>
                    <a:pt x="104825" y="60515"/>
                    <a:pt x="105739" y="59942"/>
                    <a:pt x="106690" y="59942"/>
                  </a:cubicBezTo>
                  <a:cubicBezTo>
                    <a:pt x="107432" y="59942"/>
                    <a:pt x="108196" y="60292"/>
                    <a:pt x="108840" y="61353"/>
                  </a:cubicBezTo>
                  <a:cubicBezTo>
                    <a:pt x="109600" y="62632"/>
                    <a:pt x="110965" y="63565"/>
                    <a:pt x="111017" y="65258"/>
                  </a:cubicBezTo>
                  <a:cubicBezTo>
                    <a:pt x="111034" y="65777"/>
                    <a:pt x="110793" y="66433"/>
                    <a:pt x="111536" y="66693"/>
                  </a:cubicBezTo>
                  <a:cubicBezTo>
                    <a:pt x="111822" y="66788"/>
                    <a:pt x="112112" y="66862"/>
                    <a:pt x="112391" y="66862"/>
                  </a:cubicBezTo>
                  <a:cubicBezTo>
                    <a:pt x="112769" y="66862"/>
                    <a:pt x="113129" y="66727"/>
                    <a:pt x="113437" y="66330"/>
                  </a:cubicBezTo>
                  <a:cubicBezTo>
                    <a:pt x="113540" y="66205"/>
                    <a:pt x="113700" y="66031"/>
                    <a:pt x="113856" y="66031"/>
                  </a:cubicBezTo>
                  <a:cubicBezTo>
                    <a:pt x="113960" y="66031"/>
                    <a:pt x="114062" y="66109"/>
                    <a:pt x="114145" y="66330"/>
                  </a:cubicBezTo>
                  <a:cubicBezTo>
                    <a:pt x="114543" y="67470"/>
                    <a:pt x="114802" y="68663"/>
                    <a:pt x="115286" y="69769"/>
                  </a:cubicBezTo>
                  <a:cubicBezTo>
                    <a:pt x="116271" y="72033"/>
                    <a:pt x="114940" y="74677"/>
                    <a:pt x="116858" y="76871"/>
                  </a:cubicBezTo>
                  <a:cubicBezTo>
                    <a:pt x="118241" y="78461"/>
                    <a:pt x="118362" y="80915"/>
                    <a:pt x="119900" y="82540"/>
                  </a:cubicBezTo>
                  <a:cubicBezTo>
                    <a:pt x="120401" y="82799"/>
                    <a:pt x="120885" y="83058"/>
                    <a:pt x="121386" y="83300"/>
                  </a:cubicBezTo>
                  <a:cubicBezTo>
                    <a:pt x="121538" y="83368"/>
                    <a:pt x="121699" y="83403"/>
                    <a:pt x="121846" y="83403"/>
                  </a:cubicBezTo>
                  <a:cubicBezTo>
                    <a:pt x="122184" y="83403"/>
                    <a:pt x="122445" y="83219"/>
                    <a:pt x="122337" y="82834"/>
                  </a:cubicBezTo>
                  <a:cubicBezTo>
                    <a:pt x="121818" y="80915"/>
                    <a:pt x="121991" y="78790"/>
                    <a:pt x="119969" y="77355"/>
                  </a:cubicBezTo>
                  <a:cubicBezTo>
                    <a:pt x="118414" y="76249"/>
                    <a:pt x="117239" y="74521"/>
                    <a:pt x="117463" y="72378"/>
                  </a:cubicBezTo>
                  <a:cubicBezTo>
                    <a:pt x="117528" y="71821"/>
                    <a:pt x="116912" y="70437"/>
                    <a:pt x="117695" y="70437"/>
                  </a:cubicBezTo>
                  <a:cubicBezTo>
                    <a:pt x="117955" y="70437"/>
                    <a:pt x="118371" y="70590"/>
                    <a:pt x="119019" y="70979"/>
                  </a:cubicBezTo>
                  <a:cubicBezTo>
                    <a:pt x="120194" y="71704"/>
                    <a:pt x="121386" y="72655"/>
                    <a:pt x="121749" y="73605"/>
                  </a:cubicBezTo>
                  <a:cubicBezTo>
                    <a:pt x="122096" y="74553"/>
                    <a:pt x="122434" y="74868"/>
                    <a:pt x="122776" y="74868"/>
                  </a:cubicBezTo>
                  <a:cubicBezTo>
                    <a:pt x="123251" y="74868"/>
                    <a:pt x="123732" y="74261"/>
                    <a:pt x="124255" y="73899"/>
                  </a:cubicBezTo>
                  <a:cubicBezTo>
                    <a:pt x="124531" y="73709"/>
                    <a:pt x="124721" y="73363"/>
                    <a:pt x="125015" y="73208"/>
                  </a:cubicBezTo>
                  <a:cubicBezTo>
                    <a:pt x="126743" y="72292"/>
                    <a:pt x="127210" y="70961"/>
                    <a:pt x="126743" y="69043"/>
                  </a:cubicBezTo>
                  <a:cubicBezTo>
                    <a:pt x="126294" y="67159"/>
                    <a:pt x="125292" y="65725"/>
                    <a:pt x="123892" y="64533"/>
                  </a:cubicBezTo>
                  <a:cubicBezTo>
                    <a:pt x="122596" y="63409"/>
                    <a:pt x="122285" y="62459"/>
                    <a:pt x="123546" y="61059"/>
                  </a:cubicBezTo>
                  <a:cubicBezTo>
                    <a:pt x="123952" y="60621"/>
                    <a:pt x="124332" y="60388"/>
                    <a:pt x="124705" y="60388"/>
                  </a:cubicBezTo>
                  <a:cubicBezTo>
                    <a:pt x="124936" y="60388"/>
                    <a:pt x="125164" y="60477"/>
                    <a:pt x="125395" y="60661"/>
                  </a:cubicBezTo>
                  <a:cubicBezTo>
                    <a:pt x="126000" y="61145"/>
                    <a:pt x="125810" y="61750"/>
                    <a:pt x="125119" y="62234"/>
                  </a:cubicBezTo>
                  <a:cubicBezTo>
                    <a:pt x="124618" y="62580"/>
                    <a:pt x="124445" y="63219"/>
                    <a:pt x="125050" y="63651"/>
                  </a:cubicBezTo>
                  <a:cubicBezTo>
                    <a:pt x="125442" y="63952"/>
                    <a:pt x="125858" y="64171"/>
                    <a:pt x="126268" y="64171"/>
                  </a:cubicBezTo>
                  <a:cubicBezTo>
                    <a:pt x="126635" y="64171"/>
                    <a:pt x="126996" y="63996"/>
                    <a:pt x="127331" y="63547"/>
                  </a:cubicBezTo>
                  <a:cubicBezTo>
                    <a:pt x="127694" y="63046"/>
                    <a:pt x="128247" y="62407"/>
                    <a:pt x="127469" y="61940"/>
                  </a:cubicBezTo>
                  <a:cubicBezTo>
                    <a:pt x="126398" y="61318"/>
                    <a:pt x="127037" y="61042"/>
                    <a:pt x="127590" y="60696"/>
                  </a:cubicBezTo>
                  <a:cubicBezTo>
                    <a:pt x="130061" y="59210"/>
                    <a:pt x="133449" y="59106"/>
                    <a:pt x="134693" y="55788"/>
                  </a:cubicBezTo>
                  <a:cubicBezTo>
                    <a:pt x="135298" y="54146"/>
                    <a:pt x="136093" y="52591"/>
                    <a:pt x="135851" y="50725"/>
                  </a:cubicBezTo>
                  <a:cubicBezTo>
                    <a:pt x="135522" y="48288"/>
                    <a:pt x="133932" y="46629"/>
                    <a:pt x="132498" y="44918"/>
                  </a:cubicBezTo>
                  <a:cubicBezTo>
                    <a:pt x="131772" y="44054"/>
                    <a:pt x="131859" y="43622"/>
                    <a:pt x="132775" y="43173"/>
                  </a:cubicBezTo>
                  <a:cubicBezTo>
                    <a:pt x="133120" y="43017"/>
                    <a:pt x="133397" y="42793"/>
                    <a:pt x="133362" y="42378"/>
                  </a:cubicBezTo>
                  <a:cubicBezTo>
                    <a:pt x="133345" y="41980"/>
                    <a:pt x="133051" y="41635"/>
                    <a:pt x="132671" y="41548"/>
                  </a:cubicBezTo>
                  <a:cubicBezTo>
                    <a:pt x="132227" y="41462"/>
                    <a:pt x="131713" y="41297"/>
                    <a:pt x="131292" y="41297"/>
                  </a:cubicBezTo>
                  <a:cubicBezTo>
                    <a:pt x="131122" y="41297"/>
                    <a:pt x="130968" y="41323"/>
                    <a:pt x="130839" y="41393"/>
                  </a:cubicBezTo>
                  <a:cubicBezTo>
                    <a:pt x="130667" y="41486"/>
                    <a:pt x="130517" y="41524"/>
                    <a:pt x="130385" y="41524"/>
                  </a:cubicBezTo>
                  <a:cubicBezTo>
                    <a:pt x="129751" y="41524"/>
                    <a:pt x="129496" y="40648"/>
                    <a:pt x="128935" y="40648"/>
                  </a:cubicBezTo>
                  <a:cubicBezTo>
                    <a:pt x="128871" y="40648"/>
                    <a:pt x="128804" y="40659"/>
                    <a:pt x="128731" y="40684"/>
                  </a:cubicBezTo>
                  <a:cubicBezTo>
                    <a:pt x="129025" y="40425"/>
                    <a:pt x="129336" y="40166"/>
                    <a:pt x="129612" y="39889"/>
                  </a:cubicBezTo>
                  <a:cubicBezTo>
                    <a:pt x="129699" y="39786"/>
                    <a:pt x="129768" y="39647"/>
                    <a:pt x="129802" y="39509"/>
                  </a:cubicBezTo>
                  <a:cubicBezTo>
                    <a:pt x="129896" y="39229"/>
                    <a:pt x="130059" y="38963"/>
                    <a:pt x="130355" y="38963"/>
                  </a:cubicBezTo>
                  <a:cubicBezTo>
                    <a:pt x="130388" y="38963"/>
                    <a:pt x="130423" y="38966"/>
                    <a:pt x="130459" y="38973"/>
                  </a:cubicBezTo>
                  <a:cubicBezTo>
                    <a:pt x="130822" y="39025"/>
                    <a:pt x="130718" y="39405"/>
                    <a:pt x="130753" y="39665"/>
                  </a:cubicBezTo>
                  <a:cubicBezTo>
                    <a:pt x="130885" y="40368"/>
                    <a:pt x="131150" y="40680"/>
                    <a:pt x="131522" y="40680"/>
                  </a:cubicBezTo>
                  <a:cubicBezTo>
                    <a:pt x="131781" y="40680"/>
                    <a:pt x="132092" y="40529"/>
                    <a:pt x="132446" y="40252"/>
                  </a:cubicBezTo>
                  <a:cubicBezTo>
                    <a:pt x="132816" y="39963"/>
                    <a:pt x="133198" y="39825"/>
                    <a:pt x="133552" y="39825"/>
                  </a:cubicBezTo>
                  <a:cubicBezTo>
                    <a:pt x="134190" y="39825"/>
                    <a:pt x="134735" y="40276"/>
                    <a:pt x="134935" y="41099"/>
                  </a:cubicBezTo>
                  <a:cubicBezTo>
                    <a:pt x="135004" y="41410"/>
                    <a:pt x="135246" y="41911"/>
                    <a:pt x="135436" y="41928"/>
                  </a:cubicBezTo>
                  <a:cubicBezTo>
                    <a:pt x="136836" y="42067"/>
                    <a:pt x="137130" y="43259"/>
                    <a:pt x="137441" y="44192"/>
                  </a:cubicBezTo>
                  <a:cubicBezTo>
                    <a:pt x="137757" y="45176"/>
                    <a:pt x="138205" y="45491"/>
                    <a:pt x="138710" y="45491"/>
                  </a:cubicBezTo>
                  <a:cubicBezTo>
                    <a:pt x="139226" y="45491"/>
                    <a:pt x="139803" y="45163"/>
                    <a:pt x="140361" y="44884"/>
                  </a:cubicBezTo>
                  <a:cubicBezTo>
                    <a:pt x="141813" y="44175"/>
                    <a:pt x="140586" y="43363"/>
                    <a:pt x="140327" y="42654"/>
                  </a:cubicBezTo>
                  <a:cubicBezTo>
                    <a:pt x="140188" y="42188"/>
                    <a:pt x="139739" y="41773"/>
                    <a:pt x="139324" y="41479"/>
                  </a:cubicBezTo>
                  <a:cubicBezTo>
                    <a:pt x="137717" y="40356"/>
                    <a:pt x="137648" y="38921"/>
                    <a:pt x="138305" y="37245"/>
                  </a:cubicBezTo>
                  <a:cubicBezTo>
                    <a:pt x="138533" y="36644"/>
                    <a:pt x="138753" y="36160"/>
                    <a:pt x="139216" y="36160"/>
                  </a:cubicBezTo>
                  <a:cubicBezTo>
                    <a:pt x="139418" y="36160"/>
                    <a:pt x="139666" y="36252"/>
                    <a:pt x="139981" y="36468"/>
                  </a:cubicBezTo>
                  <a:cubicBezTo>
                    <a:pt x="140121" y="36569"/>
                    <a:pt x="140268" y="36617"/>
                    <a:pt x="140413" y="36617"/>
                  </a:cubicBezTo>
                  <a:cubicBezTo>
                    <a:pt x="140661" y="36617"/>
                    <a:pt x="140902" y="36477"/>
                    <a:pt x="141087" y="36226"/>
                  </a:cubicBezTo>
                  <a:cubicBezTo>
                    <a:pt x="142573" y="34255"/>
                    <a:pt x="142850" y="29797"/>
                    <a:pt x="141640" y="27706"/>
                  </a:cubicBezTo>
                  <a:cubicBezTo>
                    <a:pt x="141485" y="27447"/>
                    <a:pt x="141104" y="27187"/>
                    <a:pt x="141398" y="26807"/>
                  </a:cubicBezTo>
                  <a:lnTo>
                    <a:pt x="141398" y="26807"/>
                  </a:lnTo>
                  <a:cubicBezTo>
                    <a:pt x="141623" y="26997"/>
                    <a:pt x="141917" y="27153"/>
                    <a:pt x="142072" y="27395"/>
                  </a:cubicBezTo>
                  <a:cubicBezTo>
                    <a:pt x="142988" y="28812"/>
                    <a:pt x="143869" y="30229"/>
                    <a:pt x="144733" y="31663"/>
                  </a:cubicBezTo>
                  <a:cubicBezTo>
                    <a:pt x="144984" y="32062"/>
                    <a:pt x="145261" y="32460"/>
                    <a:pt x="145713" y="32460"/>
                  </a:cubicBezTo>
                  <a:cubicBezTo>
                    <a:pt x="145790" y="32460"/>
                    <a:pt x="145872" y="32449"/>
                    <a:pt x="145960" y="32424"/>
                  </a:cubicBezTo>
                  <a:cubicBezTo>
                    <a:pt x="146323" y="32320"/>
                    <a:pt x="146825" y="32043"/>
                    <a:pt x="146928" y="31750"/>
                  </a:cubicBezTo>
                  <a:cubicBezTo>
                    <a:pt x="147118" y="31197"/>
                    <a:pt x="146496" y="30972"/>
                    <a:pt x="146151" y="30644"/>
                  </a:cubicBezTo>
                  <a:cubicBezTo>
                    <a:pt x="145805" y="30298"/>
                    <a:pt x="144889" y="29935"/>
                    <a:pt x="145511" y="29348"/>
                  </a:cubicBezTo>
                  <a:cubicBezTo>
                    <a:pt x="146220" y="28674"/>
                    <a:pt x="145701" y="28363"/>
                    <a:pt x="145373" y="27982"/>
                  </a:cubicBezTo>
                  <a:cubicBezTo>
                    <a:pt x="144924" y="27464"/>
                    <a:pt x="144353" y="27049"/>
                    <a:pt x="143904" y="26513"/>
                  </a:cubicBezTo>
                  <a:cubicBezTo>
                    <a:pt x="142452" y="24803"/>
                    <a:pt x="140309" y="24008"/>
                    <a:pt x="138927" y="23455"/>
                  </a:cubicBezTo>
                  <a:cubicBezTo>
                    <a:pt x="137233" y="22781"/>
                    <a:pt x="135350" y="23368"/>
                    <a:pt x="133794" y="22349"/>
                  </a:cubicBezTo>
                  <a:cubicBezTo>
                    <a:pt x="133621" y="22228"/>
                    <a:pt x="133120" y="22141"/>
                    <a:pt x="133379" y="21934"/>
                  </a:cubicBezTo>
                  <a:cubicBezTo>
                    <a:pt x="134416" y="21156"/>
                    <a:pt x="134192" y="19843"/>
                    <a:pt x="134814" y="18910"/>
                  </a:cubicBezTo>
                  <a:cubicBezTo>
                    <a:pt x="135183" y="18357"/>
                    <a:pt x="137525" y="17996"/>
                    <a:pt x="139389" y="17996"/>
                  </a:cubicBezTo>
                  <a:cubicBezTo>
                    <a:pt x="140321" y="17996"/>
                    <a:pt x="141133" y="18086"/>
                    <a:pt x="141519" y="18287"/>
                  </a:cubicBezTo>
                  <a:cubicBezTo>
                    <a:pt x="141913" y="18491"/>
                    <a:pt x="142318" y="18567"/>
                    <a:pt x="142722" y="18567"/>
                  </a:cubicBezTo>
                  <a:cubicBezTo>
                    <a:pt x="143310" y="18567"/>
                    <a:pt x="143896" y="18407"/>
                    <a:pt x="144440" y="18253"/>
                  </a:cubicBezTo>
                  <a:cubicBezTo>
                    <a:pt x="145183" y="18028"/>
                    <a:pt x="144301" y="17320"/>
                    <a:pt x="144440" y="16905"/>
                  </a:cubicBezTo>
                  <a:cubicBezTo>
                    <a:pt x="144595" y="16473"/>
                    <a:pt x="144232" y="15764"/>
                    <a:pt x="144803" y="15626"/>
                  </a:cubicBezTo>
                  <a:cubicBezTo>
                    <a:pt x="144894" y="15602"/>
                    <a:pt x="144986" y="15590"/>
                    <a:pt x="145078" y="15590"/>
                  </a:cubicBezTo>
                  <a:cubicBezTo>
                    <a:pt x="145503" y="15590"/>
                    <a:pt x="145922" y="15838"/>
                    <a:pt x="146306" y="16179"/>
                  </a:cubicBezTo>
                  <a:cubicBezTo>
                    <a:pt x="146709" y="16532"/>
                    <a:pt x="147171" y="16997"/>
                    <a:pt x="147617" y="16997"/>
                  </a:cubicBezTo>
                  <a:cubicBezTo>
                    <a:pt x="147935" y="16997"/>
                    <a:pt x="148244" y="16760"/>
                    <a:pt x="148518" y="16075"/>
                  </a:cubicBezTo>
                  <a:cubicBezTo>
                    <a:pt x="148584" y="15900"/>
                    <a:pt x="148692" y="15801"/>
                    <a:pt x="148828" y="15801"/>
                  </a:cubicBezTo>
                  <a:cubicBezTo>
                    <a:pt x="148906" y="15801"/>
                    <a:pt x="148994" y="15833"/>
                    <a:pt x="149088" y="15903"/>
                  </a:cubicBezTo>
                  <a:cubicBezTo>
                    <a:pt x="149348" y="16110"/>
                    <a:pt x="149348" y="16335"/>
                    <a:pt x="149192" y="16646"/>
                  </a:cubicBezTo>
                  <a:cubicBezTo>
                    <a:pt x="148743" y="17596"/>
                    <a:pt x="147965" y="18547"/>
                    <a:pt x="147965" y="19497"/>
                  </a:cubicBezTo>
                  <a:cubicBezTo>
                    <a:pt x="147931" y="21122"/>
                    <a:pt x="148708" y="22677"/>
                    <a:pt x="150022" y="23627"/>
                  </a:cubicBezTo>
                  <a:cubicBezTo>
                    <a:pt x="151231" y="24561"/>
                    <a:pt x="152631" y="25269"/>
                    <a:pt x="153582" y="26513"/>
                  </a:cubicBezTo>
                  <a:cubicBezTo>
                    <a:pt x="153835" y="26852"/>
                    <a:pt x="154112" y="27339"/>
                    <a:pt x="154580" y="27339"/>
                  </a:cubicBezTo>
                  <a:cubicBezTo>
                    <a:pt x="154686" y="27339"/>
                    <a:pt x="154802" y="27314"/>
                    <a:pt x="154930" y="27257"/>
                  </a:cubicBezTo>
                  <a:cubicBezTo>
                    <a:pt x="155621" y="26928"/>
                    <a:pt x="155673" y="26271"/>
                    <a:pt x="155604" y="25615"/>
                  </a:cubicBezTo>
                  <a:cubicBezTo>
                    <a:pt x="155448" y="24025"/>
                    <a:pt x="155863" y="22435"/>
                    <a:pt x="154739" y="20845"/>
                  </a:cubicBezTo>
                  <a:cubicBezTo>
                    <a:pt x="154065" y="19877"/>
                    <a:pt x="153772" y="18823"/>
                    <a:pt x="152406" y="18737"/>
                  </a:cubicBezTo>
                  <a:cubicBezTo>
                    <a:pt x="152044" y="18720"/>
                    <a:pt x="151940" y="18478"/>
                    <a:pt x="151888" y="18201"/>
                  </a:cubicBezTo>
                  <a:cubicBezTo>
                    <a:pt x="151820" y="17931"/>
                    <a:pt x="151918" y="17578"/>
                    <a:pt x="152229" y="17578"/>
                  </a:cubicBezTo>
                  <a:cubicBezTo>
                    <a:pt x="152236" y="17578"/>
                    <a:pt x="152243" y="17579"/>
                    <a:pt x="152251" y="17579"/>
                  </a:cubicBezTo>
                  <a:cubicBezTo>
                    <a:pt x="152284" y="17581"/>
                    <a:pt x="152317" y="17582"/>
                    <a:pt x="152350" y="17582"/>
                  </a:cubicBezTo>
                  <a:cubicBezTo>
                    <a:pt x="153000" y="17582"/>
                    <a:pt x="153628" y="17254"/>
                    <a:pt x="154277" y="17254"/>
                  </a:cubicBezTo>
                  <a:cubicBezTo>
                    <a:pt x="154558" y="17254"/>
                    <a:pt x="154844" y="17316"/>
                    <a:pt x="155137" y="17493"/>
                  </a:cubicBezTo>
                  <a:cubicBezTo>
                    <a:pt x="155393" y="17649"/>
                    <a:pt x="155627" y="17726"/>
                    <a:pt x="155836" y="17726"/>
                  </a:cubicBezTo>
                  <a:cubicBezTo>
                    <a:pt x="156249" y="17726"/>
                    <a:pt x="156566" y="17427"/>
                    <a:pt x="156761" y="16853"/>
                  </a:cubicBezTo>
                  <a:cubicBezTo>
                    <a:pt x="157072" y="15920"/>
                    <a:pt x="157954" y="15505"/>
                    <a:pt x="158662" y="15039"/>
                  </a:cubicBezTo>
                  <a:cubicBezTo>
                    <a:pt x="158771" y="14969"/>
                    <a:pt x="158912" y="14953"/>
                    <a:pt x="159064" y="14953"/>
                  </a:cubicBezTo>
                  <a:cubicBezTo>
                    <a:pt x="159192" y="14953"/>
                    <a:pt x="159327" y="14964"/>
                    <a:pt x="159458" y="14964"/>
                  </a:cubicBezTo>
                  <a:cubicBezTo>
                    <a:pt x="159792" y="14964"/>
                    <a:pt x="160100" y="14892"/>
                    <a:pt x="160183" y="14382"/>
                  </a:cubicBezTo>
                  <a:cubicBezTo>
                    <a:pt x="160304" y="13501"/>
                    <a:pt x="159475" y="13310"/>
                    <a:pt x="158887" y="12965"/>
                  </a:cubicBezTo>
                  <a:cubicBezTo>
                    <a:pt x="158662" y="12827"/>
                    <a:pt x="158334" y="12550"/>
                    <a:pt x="158351" y="12395"/>
                  </a:cubicBezTo>
                  <a:cubicBezTo>
                    <a:pt x="158404" y="12154"/>
                    <a:pt x="158582" y="12097"/>
                    <a:pt x="158776" y="12097"/>
                  </a:cubicBezTo>
                  <a:cubicBezTo>
                    <a:pt x="158903" y="12097"/>
                    <a:pt x="159037" y="12122"/>
                    <a:pt x="159146" y="12135"/>
                  </a:cubicBezTo>
                  <a:cubicBezTo>
                    <a:pt x="160460" y="12308"/>
                    <a:pt x="161652" y="12999"/>
                    <a:pt x="163017" y="12999"/>
                  </a:cubicBezTo>
                  <a:cubicBezTo>
                    <a:pt x="163570" y="12999"/>
                    <a:pt x="163795" y="12913"/>
                    <a:pt x="164002" y="12274"/>
                  </a:cubicBezTo>
                  <a:cubicBezTo>
                    <a:pt x="164745" y="10182"/>
                    <a:pt x="163311" y="10010"/>
                    <a:pt x="161998" y="9923"/>
                  </a:cubicBezTo>
                  <a:cubicBezTo>
                    <a:pt x="160218" y="9820"/>
                    <a:pt x="158438" y="9543"/>
                    <a:pt x="156710" y="9076"/>
                  </a:cubicBezTo>
                  <a:cubicBezTo>
                    <a:pt x="153313" y="8169"/>
                    <a:pt x="149984" y="6872"/>
                    <a:pt x="146431" y="6872"/>
                  </a:cubicBezTo>
                  <a:cubicBezTo>
                    <a:pt x="145249" y="6872"/>
                    <a:pt x="144041" y="7016"/>
                    <a:pt x="142798" y="7366"/>
                  </a:cubicBezTo>
                  <a:cubicBezTo>
                    <a:pt x="142441" y="7468"/>
                    <a:pt x="142044" y="7507"/>
                    <a:pt x="141624" y="7507"/>
                  </a:cubicBezTo>
                  <a:cubicBezTo>
                    <a:pt x="140475" y="7507"/>
                    <a:pt x="139148" y="7211"/>
                    <a:pt x="137959" y="7072"/>
                  </a:cubicBezTo>
                  <a:cubicBezTo>
                    <a:pt x="135760" y="6810"/>
                    <a:pt x="133765" y="5577"/>
                    <a:pt x="131513" y="5577"/>
                  </a:cubicBezTo>
                  <a:cubicBezTo>
                    <a:pt x="131235" y="5577"/>
                    <a:pt x="130953" y="5596"/>
                    <a:pt x="130666" y="5637"/>
                  </a:cubicBezTo>
                  <a:cubicBezTo>
                    <a:pt x="130197" y="5701"/>
                    <a:pt x="129713" y="5752"/>
                    <a:pt x="129231" y="5752"/>
                  </a:cubicBezTo>
                  <a:cubicBezTo>
                    <a:pt x="128525" y="5752"/>
                    <a:pt x="127823" y="5641"/>
                    <a:pt x="127175" y="5292"/>
                  </a:cubicBezTo>
                  <a:cubicBezTo>
                    <a:pt x="124583" y="3857"/>
                    <a:pt x="121352" y="4808"/>
                    <a:pt x="118811" y="3097"/>
                  </a:cubicBezTo>
                  <a:cubicBezTo>
                    <a:pt x="118623" y="2965"/>
                    <a:pt x="118385" y="2894"/>
                    <a:pt x="118144" y="2894"/>
                  </a:cubicBezTo>
                  <a:cubicBezTo>
                    <a:pt x="117786" y="2894"/>
                    <a:pt x="117421" y="3050"/>
                    <a:pt x="117204" y="3391"/>
                  </a:cubicBezTo>
                  <a:cubicBezTo>
                    <a:pt x="116737" y="4117"/>
                    <a:pt x="117601" y="4134"/>
                    <a:pt x="117930" y="4462"/>
                  </a:cubicBezTo>
                  <a:cubicBezTo>
                    <a:pt x="118103" y="4670"/>
                    <a:pt x="118154" y="4946"/>
                    <a:pt x="118068" y="5188"/>
                  </a:cubicBezTo>
                  <a:cubicBezTo>
                    <a:pt x="117958" y="5398"/>
                    <a:pt x="116241" y="5510"/>
                    <a:pt x="114740" y="5510"/>
                  </a:cubicBezTo>
                  <a:cubicBezTo>
                    <a:pt x="113645" y="5510"/>
                    <a:pt x="112664" y="5450"/>
                    <a:pt x="112503" y="5326"/>
                  </a:cubicBezTo>
                  <a:cubicBezTo>
                    <a:pt x="111242" y="4410"/>
                    <a:pt x="109825" y="3719"/>
                    <a:pt x="108321" y="3287"/>
                  </a:cubicBezTo>
                  <a:cubicBezTo>
                    <a:pt x="108108" y="3224"/>
                    <a:pt x="107902" y="3198"/>
                    <a:pt x="107703" y="3198"/>
                  </a:cubicBezTo>
                  <a:cubicBezTo>
                    <a:pt x="106742" y="3198"/>
                    <a:pt x="105934" y="3807"/>
                    <a:pt x="105084" y="3807"/>
                  </a:cubicBezTo>
                  <a:cubicBezTo>
                    <a:pt x="105000" y="3807"/>
                    <a:pt x="104915" y="3801"/>
                    <a:pt x="104830" y="3788"/>
                  </a:cubicBezTo>
                  <a:cubicBezTo>
                    <a:pt x="102083" y="3391"/>
                    <a:pt x="99266" y="3909"/>
                    <a:pt x="96760" y="1559"/>
                  </a:cubicBezTo>
                  <a:cubicBezTo>
                    <a:pt x="95295" y="185"/>
                    <a:pt x="93272" y="50"/>
                    <a:pt x="91223" y="50"/>
                  </a:cubicBezTo>
                  <a:cubicBezTo>
                    <a:pt x="90718" y="50"/>
                    <a:pt x="90212" y="58"/>
                    <a:pt x="89713" y="58"/>
                  </a:cubicBezTo>
                  <a:cubicBezTo>
                    <a:pt x="89152" y="58"/>
                    <a:pt x="88600" y="48"/>
                    <a:pt x="88067" y="4"/>
                  </a:cubicBezTo>
                  <a:cubicBezTo>
                    <a:pt x="88037" y="2"/>
                    <a:pt x="88007" y="1"/>
                    <a:pt x="8797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2" name="Google Shape;1232;p51"/>
            <p:cNvSpPr/>
            <p:nvPr/>
          </p:nvSpPr>
          <p:spPr>
            <a:xfrm>
              <a:off x="5913800" y="3523050"/>
              <a:ext cx="1109075" cy="813875"/>
            </a:xfrm>
            <a:custGeom>
              <a:avLst/>
              <a:gdLst/>
              <a:ahLst/>
              <a:cxnLst/>
              <a:rect l="l" t="t" r="r" b="b"/>
              <a:pathLst>
                <a:path w="44363" h="32555" extrusionOk="0">
                  <a:moveTo>
                    <a:pt x="28245" y="1"/>
                  </a:moveTo>
                  <a:cubicBezTo>
                    <a:pt x="27747" y="1"/>
                    <a:pt x="27602" y="373"/>
                    <a:pt x="27634" y="804"/>
                  </a:cubicBezTo>
                  <a:cubicBezTo>
                    <a:pt x="27737" y="2117"/>
                    <a:pt x="27979" y="3482"/>
                    <a:pt x="27996" y="4778"/>
                  </a:cubicBezTo>
                  <a:cubicBezTo>
                    <a:pt x="28014" y="5660"/>
                    <a:pt x="28567" y="7094"/>
                    <a:pt x="27634" y="7267"/>
                  </a:cubicBezTo>
                  <a:cubicBezTo>
                    <a:pt x="27521" y="7286"/>
                    <a:pt x="27406" y="7295"/>
                    <a:pt x="27290" y="7295"/>
                  </a:cubicBezTo>
                  <a:cubicBezTo>
                    <a:pt x="25431" y="7295"/>
                    <a:pt x="23230" y="4918"/>
                    <a:pt x="23555" y="3275"/>
                  </a:cubicBezTo>
                  <a:cubicBezTo>
                    <a:pt x="23754" y="2264"/>
                    <a:pt x="23333" y="1317"/>
                    <a:pt x="22034" y="1317"/>
                  </a:cubicBezTo>
                  <a:cubicBezTo>
                    <a:pt x="21978" y="1317"/>
                    <a:pt x="21920" y="1318"/>
                    <a:pt x="21862" y="1322"/>
                  </a:cubicBezTo>
                  <a:cubicBezTo>
                    <a:pt x="21814" y="1325"/>
                    <a:pt x="21765" y="1327"/>
                    <a:pt x="21716" y="1327"/>
                  </a:cubicBezTo>
                  <a:cubicBezTo>
                    <a:pt x="20777" y="1327"/>
                    <a:pt x="19668" y="752"/>
                    <a:pt x="18692" y="752"/>
                  </a:cubicBezTo>
                  <a:cubicBezTo>
                    <a:pt x="18107" y="752"/>
                    <a:pt x="17570" y="958"/>
                    <a:pt x="17144" y="1616"/>
                  </a:cubicBezTo>
                  <a:cubicBezTo>
                    <a:pt x="16642" y="2376"/>
                    <a:pt x="15295" y="2826"/>
                    <a:pt x="15191" y="4035"/>
                  </a:cubicBezTo>
                  <a:cubicBezTo>
                    <a:pt x="15162" y="4430"/>
                    <a:pt x="15144" y="4616"/>
                    <a:pt x="15002" y="4616"/>
                  </a:cubicBezTo>
                  <a:cubicBezTo>
                    <a:pt x="14889" y="4616"/>
                    <a:pt x="14698" y="4499"/>
                    <a:pt x="14361" y="4277"/>
                  </a:cubicBezTo>
                  <a:cubicBezTo>
                    <a:pt x="13724" y="3844"/>
                    <a:pt x="13113" y="3612"/>
                    <a:pt x="12606" y="3612"/>
                  </a:cubicBezTo>
                  <a:cubicBezTo>
                    <a:pt x="12042" y="3612"/>
                    <a:pt x="11607" y="3900"/>
                    <a:pt x="11406" y="4519"/>
                  </a:cubicBezTo>
                  <a:cubicBezTo>
                    <a:pt x="10784" y="6334"/>
                    <a:pt x="8710" y="7215"/>
                    <a:pt x="8624" y="9392"/>
                  </a:cubicBezTo>
                  <a:cubicBezTo>
                    <a:pt x="8607" y="10153"/>
                    <a:pt x="7933" y="10619"/>
                    <a:pt x="7086" y="10879"/>
                  </a:cubicBezTo>
                  <a:cubicBezTo>
                    <a:pt x="5669" y="11311"/>
                    <a:pt x="4355" y="11864"/>
                    <a:pt x="3007" y="12382"/>
                  </a:cubicBezTo>
                  <a:cubicBezTo>
                    <a:pt x="1003" y="13160"/>
                    <a:pt x="0" y="16910"/>
                    <a:pt x="1538" y="19018"/>
                  </a:cubicBezTo>
                  <a:cubicBezTo>
                    <a:pt x="2835" y="20798"/>
                    <a:pt x="3128" y="22595"/>
                    <a:pt x="3992" y="24375"/>
                  </a:cubicBezTo>
                  <a:cubicBezTo>
                    <a:pt x="4494" y="25360"/>
                    <a:pt x="4424" y="26276"/>
                    <a:pt x="3750" y="26950"/>
                  </a:cubicBezTo>
                  <a:cubicBezTo>
                    <a:pt x="3353" y="27348"/>
                    <a:pt x="3509" y="27797"/>
                    <a:pt x="4148" y="28298"/>
                  </a:cubicBezTo>
                  <a:cubicBezTo>
                    <a:pt x="5020" y="28962"/>
                    <a:pt x="5824" y="29302"/>
                    <a:pt x="6549" y="29302"/>
                  </a:cubicBezTo>
                  <a:cubicBezTo>
                    <a:pt x="7089" y="29302"/>
                    <a:pt x="7586" y="29114"/>
                    <a:pt x="8036" y="28730"/>
                  </a:cubicBezTo>
                  <a:cubicBezTo>
                    <a:pt x="8740" y="28095"/>
                    <a:pt x="9643" y="27747"/>
                    <a:pt x="10576" y="27747"/>
                  </a:cubicBezTo>
                  <a:cubicBezTo>
                    <a:pt x="10811" y="27747"/>
                    <a:pt x="11049" y="27769"/>
                    <a:pt x="11285" y="27814"/>
                  </a:cubicBezTo>
                  <a:cubicBezTo>
                    <a:pt x="11420" y="27836"/>
                    <a:pt x="11551" y="27846"/>
                    <a:pt x="11676" y="27846"/>
                  </a:cubicBezTo>
                  <a:cubicBezTo>
                    <a:pt x="12065" y="27846"/>
                    <a:pt x="12402" y="27743"/>
                    <a:pt x="12650" y="27521"/>
                  </a:cubicBezTo>
                  <a:cubicBezTo>
                    <a:pt x="14551" y="25793"/>
                    <a:pt x="17368" y="25343"/>
                    <a:pt x="20047" y="24790"/>
                  </a:cubicBezTo>
                  <a:cubicBezTo>
                    <a:pt x="20247" y="24746"/>
                    <a:pt x="20464" y="24721"/>
                    <a:pt x="20691" y="24721"/>
                  </a:cubicBezTo>
                  <a:cubicBezTo>
                    <a:pt x="21623" y="24721"/>
                    <a:pt x="22712" y="25150"/>
                    <a:pt x="23365" y="26484"/>
                  </a:cubicBezTo>
                  <a:cubicBezTo>
                    <a:pt x="23667" y="27105"/>
                    <a:pt x="23855" y="28198"/>
                    <a:pt x="25083" y="28198"/>
                  </a:cubicBezTo>
                  <a:cubicBezTo>
                    <a:pt x="25120" y="28198"/>
                    <a:pt x="25158" y="28197"/>
                    <a:pt x="25197" y="28195"/>
                  </a:cubicBezTo>
                  <a:cubicBezTo>
                    <a:pt x="25345" y="28183"/>
                    <a:pt x="25455" y="28022"/>
                    <a:pt x="25593" y="28022"/>
                  </a:cubicBezTo>
                  <a:cubicBezTo>
                    <a:pt x="25664" y="28022"/>
                    <a:pt x="25742" y="28065"/>
                    <a:pt x="25836" y="28195"/>
                  </a:cubicBezTo>
                  <a:cubicBezTo>
                    <a:pt x="25923" y="28298"/>
                    <a:pt x="25767" y="28592"/>
                    <a:pt x="25612" y="28713"/>
                  </a:cubicBezTo>
                  <a:cubicBezTo>
                    <a:pt x="25318" y="28938"/>
                    <a:pt x="24903" y="29128"/>
                    <a:pt x="25283" y="29646"/>
                  </a:cubicBezTo>
                  <a:cubicBezTo>
                    <a:pt x="25508" y="29871"/>
                    <a:pt x="25802" y="30026"/>
                    <a:pt x="26113" y="30078"/>
                  </a:cubicBezTo>
                  <a:cubicBezTo>
                    <a:pt x="26172" y="30086"/>
                    <a:pt x="26229" y="30090"/>
                    <a:pt x="26283" y="30090"/>
                  </a:cubicBezTo>
                  <a:cubicBezTo>
                    <a:pt x="26710" y="30090"/>
                    <a:pt x="27006" y="29856"/>
                    <a:pt x="27098" y="29473"/>
                  </a:cubicBezTo>
                  <a:cubicBezTo>
                    <a:pt x="27115" y="29335"/>
                    <a:pt x="27098" y="29197"/>
                    <a:pt x="27029" y="29076"/>
                  </a:cubicBezTo>
                  <a:cubicBezTo>
                    <a:pt x="26976" y="28903"/>
                    <a:pt x="26992" y="28848"/>
                    <a:pt x="27041" y="28848"/>
                  </a:cubicBezTo>
                  <a:cubicBezTo>
                    <a:pt x="27105" y="28848"/>
                    <a:pt x="27225" y="28941"/>
                    <a:pt x="27322" y="28990"/>
                  </a:cubicBezTo>
                  <a:cubicBezTo>
                    <a:pt x="27824" y="29266"/>
                    <a:pt x="28463" y="29473"/>
                    <a:pt x="28169" y="30113"/>
                  </a:cubicBezTo>
                  <a:cubicBezTo>
                    <a:pt x="27945" y="30597"/>
                    <a:pt x="28117" y="31029"/>
                    <a:pt x="28809" y="31461"/>
                  </a:cubicBezTo>
                  <a:cubicBezTo>
                    <a:pt x="30199" y="32318"/>
                    <a:pt x="31628" y="32554"/>
                    <a:pt x="32898" y="32554"/>
                  </a:cubicBezTo>
                  <a:cubicBezTo>
                    <a:pt x="33522" y="32554"/>
                    <a:pt x="34108" y="32497"/>
                    <a:pt x="34633" y="32429"/>
                  </a:cubicBezTo>
                  <a:cubicBezTo>
                    <a:pt x="36672" y="32135"/>
                    <a:pt x="39299" y="31824"/>
                    <a:pt x="39299" y="29145"/>
                  </a:cubicBezTo>
                  <a:cubicBezTo>
                    <a:pt x="39299" y="28938"/>
                    <a:pt x="39541" y="28799"/>
                    <a:pt x="39592" y="28575"/>
                  </a:cubicBezTo>
                  <a:cubicBezTo>
                    <a:pt x="40024" y="26968"/>
                    <a:pt x="41804" y="26363"/>
                    <a:pt x="42496" y="24998"/>
                  </a:cubicBezTo>
                  <a:cubicBezTo>
                    <a:pt x="44224" y="21559"/>
                    <a:pt x="44362" y="17722"/>
                    <a:pt x="40232" y="13661"/>
                  </a:cubicBezTo>
                  <a:cubicBezTo>
                    <a:pt x="38953" y="12399"/>
                    <a:pt x="38037" y="10671"/>
                    <a:pt x="36309" y="9859"/>
                  </a:cubicBezTo>
                  <a:cubicBezTo>
                    <a:pt x="34494" y="9012"/>
                    <a:pt x="34080" y="7716"/>
                    <a:pt x="33509" y="6472"/>
                  </a:cubicBezTo>
                  <a:cubicBezTo>
                    <a:pt x="33388" y="5608"/>
                    <a:pt x="33008" y="4761"/>
                    <a:pt x="32213" y="4346"/>
                  </a:cubicBezTo>
                  <a:cubicBezTo>
                    <a:pt x="30658" y="3465"/>
                    <a:pt x="30278" y="2100"/>
                    <a:pt x="29414" y="942"/>
                  </a:cubicBezTo>
                  <a:cubicBezTo>
                    <a:pt x="29120" y="544"/>
                    <a:pt x="28947" y="78"/>
                    <a:pt x="28377" y="9"/>
                  </a:cubicBezTo>
                  <a:cubicBezTo>
                    <a:pt x="28330" y="3"/>
                    <a:pt x="28287" y="1"/>
                    <a:pt x="2824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3" name="Google Shape;1233;p51"/>
            <p:cNvSpPr/>
            <p:nvPr/>
          </p:nvSpPr>
          <p:spPr>
            <a:xfrm>
              <a:off x="6442175" y="3238700"/>
              <a:ext cx="571625" cy="311800"/>
            </a:xfrm>
            <a:custGeom>
              <a:avLst/>
              <a:gdLst/>
              <a:ahLst/>
              <a:cxnLst/>
              <a:rect l="l" t="t" r="r" b="b"/>
              <a:pathLst>
                <a:path w="22865" h="12472" extrusionOk="0">
                  <a:moveTo>
                    <a:pt x="3070" y="1"/>
                  </a:moveTo>
                  <a:cubicBezTo>
                    <a:pt x="2939" y="1"/>
                    <a:pt x="2792" y="15"/>
                    <a:pt x="2627" y="46"/>
                  </a:cubicBezTo>
                  <a:cubicBezTo>
                    <a:pt x="1833" y="202"/>
                    <a:pt x="830" y="29"/>
                    <a:pt x="415" y="927"/>
                  </a:cubicBezTo>
                  <a:cubicBezTo>
                    <a:pt x="1" y="1826"/>
                    <a:pt x="934" y="1861"/>
                    <a:pt x="1400" y="2189"/>
                  </a:cubicBezTo>
                  <a:cubicBezTo>
                    <a:pt x="1504" y="2258"/>
                    <a:pt x="1366" y="2569"/>
                    <a:pt x="1435" y="2742"/>
                  </a:cubicBezTo>
                  <a:cubicBezTo>
                    <a:pt x="1757" y="3623"/>
                    <a:pt x="1963" y="4886"/>
                    <a:pt x="3062" y="4886"/>
                  </a:cubicBezTo>
                  <a:cubicBezTo>
                    <a:pt x="3084" y="4886"/>
                    <a:pt x="3106" y="4886"/>
                    <a:pt x="3129" y="4885"/>
                  </a:cubicBezTo>
                  <a:cubicBezTo>
                    <a:pt x="3207" y="4880"/>
                    <a:pt x="3284" y="4878"/>
                    <a:pt x="3360" y="4878"/>
                  </a:cubicBezTo>
                  <a:cubicBezTo>
                    <a:pt x="4698" y="4878"/>
                    <a:pt x="5731" y="5570"/>
                    <a:pt x="6810" y="6077"/>
                  </a:cubicBezTo>
                  <a:cubicBezTo>
                    <a:pt x="7328" y="6319"/>
                    <a:pt x="8019" y="7322"/>
                    <a:pt x="7207" y="8203"/>
                  </a:cubicBezTo>
                  <a:cubicBezTo>
                    <a:pt x="6913" y="8531"/>
                    <a:pt x="6948" y="8911"/>
                    <a:pt x="7121" y="9292"/>
                  </a:cubicBezTo>
                  <a:cubicBezTo>
                    <a:pt x="7274" y="9613"/>
                    <a:pt x="7597" y="9810"/>
                    <a:pt x="7934" y="9810"/>
                  </a:cubicBezTo>
                  <a:cubicBezTo>
                    <a:pt x="8014" y="9810"/>
                    <a:pt x="8095" y="9799"/>
                    <a:pt x="8175" y="9775"/>
                  </a:cubicBezTo>
                  <a:cubicBezTo>
                    <a:pt x="8275" y="9755"/>
                    <a:pt x="8368" y="9745"/>
                    <a:pt x="8457" y="9745"/>
                  </a:cubicBezTo>
                  <a:cubicBezTo>
                    <a:pt x="8811" y="9745"/>
                    <a:pt x="9087" y="9900"/>
                    <a:pt x="9419" y="10121"/>
                  </a:cubicBezTo>
                  <a:cubicBezTo>
                    <a:pt x="10079" y="10569"/>
                    <a:pt x="10930" y="10787"/>
                    <a:pt x="11688" y="10787"/>
                  </a:cubicBezTo>
                  <a:cubicBezTo>
                    <a:pt x="12538" y="10787"/>
                    <a:pt x="13270" y="10513"/>
                    <a:pt x="13480" y="9983"/>
                  </a:cubicBezTo>
                  <a:cubicBezTo>
                    <a:pt x="13648" y="9563"/>
                    <a:pt x="13555" y="9014"/>
                    <a:pt x="14230" y="9014"/>
                  </a:cubicBezTo>
                  <a:cubicBezTo>
                    <a:pt x="14250" y="9014"/>
                    <a:pt x="14271" y="9014"/>
                    <a:pt x="14293" y="9015"/>
                  </a:cubicBezTo>
                  <a:cubicBezTo>
                    <a:pt x="15036" y="9050"/>
                    <a:pt x="15381" y="9516"/>
                    <a:pt x="15450" y="10138"/>
                  </a:cubicBezTo>
                  <a:cubicBezTo>
                    <a:pt x="15640" y="11486"/>
                    <a:pt x="16522" y="11953"/>
                    <a:pt x="17697" y="11988"/>
                  </a:cubicBezTo>
                  <a:cubicBezTo>
                    <a:pt x="18224" y="11988"/>
                    <a:pt x="18870" y="12472"/>
                    <a:pt x="19366" y="12472"/>
                  </a:cubicBezTo>
                  <a:cubicBezTo>
                    <a:pt x="19602" y="12472"/>
                    <a:pt x="19804" y="12362"/>
                    <a:pt x="19944" y="12039"/>
                  </a:cubicBezTo>
                  <a:cubicBezTo>
                    <a:pt x="20289" y="11210"/>
                    <a:pt x="19287" y="10398"/>
                    <a:pt x="18596" y="9758"/>
                  </a:cubicBezTo>
                  <a:cubicBezTo>
                    <a:pt x="18164" y="9361"/>
                    <a:pt x="17420" y="8825"/>
                    <a:pt x="17749" y="8272"/>
                  </a:cubicBezTo>
                  <a:cubicBezTo>
                    <a:pt x="17984" y="7884"/>
                    <a:pt x="18253" y="7197"/>
                    <a:pt x="18937" y="7197"/>
                  </a:cubicBezTo>
                  <a:cubicBezTo>
                    <a:pt x="19107" y="7197"/>
                    <a:pt x="19302" y="7239"/>
                    <a:pt x="19529" y="7339"/>
                  </a:cubicBezTo>
                  <a:cubicBezTo>
                    <a:pt x="19732" y="7429"/>
                    <a:pt x="19935" y="7468"/>
                    <a:pt x="20135" y="7468"/>
                  </a:cubicBezTo>
                  <a:cubicBezTo>
                    <a:pt x="20854" y="7468"/>
                    <a:pt x="21544" y="6970"/>
                    <a:pt x="22138" y="6578"/>
                  </a:cubicBezTo>
                  <a:cubicBezTo>
                    <a:pt x="22795" y="6146"/>
                    <a:pt x="22864" y="5248"/>
                    <a:pt x="22311" y="4643"/>
                  </a:cubicBezTo>
                  <a:cubicBezTo>
                    <a:pt x="22115" y="4425"/>
                    <a:pt x="21948" y="4340"/>
                    <a:pt x="21799" y="4340"/>
                  </a:cubicBezTo>
                  <a:cubicBezTo>
                    <a:pt x="21465" y="4340"/>
                    <a:pt x="21227" y="4774"/>
                    <a:pt x="20963" y="5110"/>
                  </a:cubicBezTo>
                  <a:cubicBezTo>
                    <a:pt x="20756" y="5334"/>
                    <a:pt x="20479" y="5472"/>
                    <a:pt x="20168" y="5507"/>
                  </a:cubicBezTo>
                  <a:cubicBezTo>
                    <a:pt x="20112" y="5512"/>
                    <a:pt x="20051" y="5514"/>
                    <a:pt x="19986" y="5514"/>
                  </a:cubicBezTo>
                  <a:cubicBezTo>
                    <a:pt x="18639" y="5514"/>
                    <a:pt x="15548" y="4518"/>
                    <a:pt x="14344" y="3727"/>
                  </a:cubicBezTo>
                  <a:cubicBezTo>
                    <a:pt x="13999" y="3485"/>
                    <a:pt x="13636" y="3295"/>
                    <a:pt x="13238" y="3139"/>
                  </a:cubicBezTo>
                  <a:cubicBezTo>
                    <a:pt x="11925" y="2690"/>
                    <a:pt x="10473" y="2465"/>
                    <a:pt x="9298" y="1774"/>
                  </a:cubicBezTo>
                  <a:cubicBezTo>
                    <a:pt x="8770" y="1458"/>
                    <a:pt x="8301" y="1322"/>
                    <a:pt x="7877" y="1322"/>
                  </a:cubicBezTo>
                  <a:cubicBezTo>
                    <a:pt x="7093" y="1322"/>
                    <a:pt x="6459" y="1787"/>
                    <a:pt x="5876" y="2448"/>
                  </a:cubicBezTo>
                  <a:cubicBezTo>
                    <a:pt x="5497" y="2886"/>
                    <a:pt x="5240" y="3062"/>
                    <a:pt x="5050" y="3062"/>
                  </a:cubicBezTo>
                  <a:cubicBezTo>
                    <a:pt x="4739" y="3062"/>
                    <a:pt x="4614" y="2586"/>
                    <a:pt x="4442" y="2016"/>
                  </a:cubicBezTo>
                  <a:cubicBezTo>
                    <a:pt x="4193" y="1191"/>
                    <a:pt x="4266" y="1"/>
                    <a:pt x="307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4" name="Google Shape;1234;p51"/>
            <p:cNvSpPr/>
            <p:nvPr/>
          </p:nvSpPr>
          <p:spPr>
            <a:xfrm>
              <a:off x="5898675" y="3029225"/>
              <a:ext cx="282150" cy="318450"/>
            </a:xfrm>
            <a:custGeom>
              <a:avLst/>
              <a:gdLst/>
              <a:ahLst/>
              <a:cxnLst/>
              <a:rect l="l" t="t" r="r" b="b"/>
              <a:pathLst>
                <a:path w="11286" h="12738" extrusionOk="0">
                  <a:moveTo>
                    <a:pt x="8163" y="0"/>
                  </a:moveTo>
                  <a:cubicBezTo>
                    <a:pt x="7646" y="0"/>
                    <a:pt x="7307" y="634"/>
                    <a:pt x="7121" y="1115"/>
                  </a:cubicBezTo>
                  <a:cubicBezTo>
                    <a:pt x="6498" y="2618"/>
                    <a:pt x="5081" y="3362"/>
                    <a:pt x="4027" y="4450"/>
                  </a:cubicBezTo>
                  <a:cubicBezTo>
                    <a:pt x="3562" y="4916"/>
                    <a:pt x="2753" y="5709"/>
                    <a:pt x="2170" y="5709"/>
                  </a:cubicBezTo>
                  <a:cubicBezTo>
                    <a:pt x="2125" y="5709"/>
                    <a:pt x="2082" y="5704"/>
                    <a:pt x="2040" y="5695"/>
                  </a:cubicBezTo>
                  <a:cubicBezTo>
                    <a:pt x="1767" y="5631"/>
                    <a:pt x="1536" y="5602"/>
                    <a:pt x="1339" y="5602"/>
                  </a:cubicBezTo>
                  <a:cubicBezTo>
                    <a:pt x="150" y="5602"/>
                    <a:pt x="215" y="6659"/>
                    <a:pt x="52" y="7475"/>
                  </a:cubicBezTo>
                  <a:cubicBezTo>
                    <a:pt x="1" y="9410"/>
                    <a:pt x="1625" y="11518"/>
                    <a:pt x="3267" y="12123"/>
                  </a:cubicBezTo>
                  <a:cubicBezTo>
                    <a:pt x="3638" y="12262"/>
                    <a:pt x="4019" y="12277"/>
                    <a:pt x="4389" y="12277"/>
                  </a:cubicBezTo>
                  <a:cubicBezTo>
                    <a:pt x="4488" y="12277"/>
                    <a:pt x="4586" y="12276"/>
                    <a:pt x="4683" y="12276"/>
                  </a:cubicBezTo>
                  <a:cubicBezTo>
                    <a:pt x="5034" y="12276"/>
                    <a:pt x="5369" y="12290"/>
                    <a:pt x="5669" y="12417"/>
                  </a:cubicBezTo>
                  <a:cubicBezTo>
                    <a:pt x="6156" y="12630"/>
                    <a:pt x="6559" y="12738"/>
                    <a:pt x="6895" y="12738"/>
                  </a:cubicBezTo>
                  <a:cubicBezTo>
                    <a:pt x="7678" y="12738"/>
                    <a:pt x="8093" y="12148"/>
                    <a:pt x="8348" y="10914"/>
                  </a:cubicBezTo>
                  <a:cubicBezTo>
                    <a:pt x="8572" y="9773"/>
                    <a:pt x="9073" y="8235"/>
                    <a:pt x="9937" y="7786"/>
                  </a:cubicBezTo>
                  <a:cubicBezTo>
                    <a:pt x="11268" y="7094"/>
                    <a:pt x="10577" y="6697"/>
                    <a:pt x="10231" y="6023"/>
                  </a:cubicBezTo>
                  <a:cubicBezTo>
                    <a:pt x="9782" y="5124"/>
                    <a:pt x="8797" y="4278"/>
                    <a:pt x="10058" y="3189"/>
                  </a:cubicBezTo>
                  <a:cubicBezTo>
                    <a:pt x="10404" y="2895"/>
                    <a:pt x="11285" y="2618"/>
                    <a:pt x="10853" y="1945"/>
                  </a:cubicBezTo>
                  <a:cubicBezTo>
                    <a:pt x="10266" y="1063"/>
                    <a:pt x="9402" y="286"/>
                    <a:pt x="8348" y="26"/>
                  </a:cubicBezTo>
                  <a:cubicBezTo>
                    <a:pt x="8284" y="9"/>
                    <a:pt x="8222" y="0"/>
                    <a:pt x="816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5" name="Google Shape;1235;p51"/>
            <p:cNvSpPr/>
            <p:nvPr/>
          </p:nvSpPr>
          <p:spPr>
            <a:xfrm>
              <a:off x="5544400" y="3065225"/>
              <a:ext cx="541800" cy="430700"/>
            </a:xfrm>
            <a:custGeom>
              <a:avLst/>
              <a:gdLst/>
              <a:ahLst/>
              <a:cxnLst/>
              <a:rect l="l" t="t" r="r" b="b"/>
              <a:pathLst>
                <a:path w="21672" h="17228" extrusionOk="0">
                  <a:moveTo>
                    <a:pt x="7484" y="4583"/>
                  </a:moveTo>
                  <a:lnTo>
                    <a:pt x="7484" y="4583"/>
                  </a:lnTo>
                  <a:cubicBezTo>
                    <a:pt x="7486" y="4586"/>
                    <a:pt x="7488" y="4589"/>
                    <a:pt x="7491" y="4592"/>
                  </a:cubicBezTo>
                  <a:lnTo>
                    <a:pt x="7491" y="4592"/>
                  </a:lnTo>
                  <a:cubicBezTo>
                    <a:pt x="7494" y="4595"/>
                    <a:pt x="7498" y="4597"/>
                    <a:pt x="7501" y="4600"/>
                  </a:cubicBezTo>
                  <a:lnTo>
                    <a:pt x="7484" y="4583"/>
                  </a:lnTo>
                  <a:close/>
                  <a:moveTo>
                    <a:pt x="1210" y="0"/>
                  </a:moveTo>
                  <a:cubicBezTo>
                    <a:pt x="910" y="0"/>
                    <a:pt x="646" y="84"/>
                    <a:pt x="415" y="314"/>
                  </a:cubicBezTo>
                  <a:cubicBezTo>
                    <a:pt x="1" y="712"/>
                    <a:pt x="260" y="1127"/>
                    <a:pt x="571" y="1403"/>
                  </a:cubicBezTo>
                  <a:cubicBezTo>
                    <a:pt x="1833" y="2561"/>
                    <a:pt x="2939" y="3874"/>
                    <a:pt x="3872" y="5309"/>
                  </a:cubicBezTo>
                  <a:cubicBezTo>
                    <a:pt x="5894" y="8264"/>
                    <a:pt x="6948" y="12014"/>
                    <a:pt x="10663" y="13552"/>
                  </a:cubicBezTo>
                  <a:cubicBezTo>
                    <a:pt x="10715" y="13587"/>
                    <a:pt x="10733" y="13656"/>
                    <a:pt x="10733" y="13725"/>
                  </a:cubicBezTo>
                  <a:cubicBezTo>
                    <a:pt x="10007" y="15522"/>
                    <a:pt x="11579" y="15401"/>
                    <a:pt x="12478" y="15660"/>
                  </a:cubicBezTo>
                  <a:cubicBezTo>
                    <a:pt x="14932" y="16334"/>
                    <a:pt x="17420" y="16801"/>
                    <a:pt x="19961" y="17043"/>
                  </a:cubicBezTo>
                  <a:cubicBezTo>
                    <a:pt x="20276" y="17079"/>
                    <a:pt x="20618" y="17227"/>
                    <a:pt x="20904" y="17227"/>
                  </a:cubicBezTo>
                  <a:cubicBezTo>
                    <a:pt x="21167" y="17227"/>
                    <a:pt x="21382" y="17101"/>
                    <a:pt x="21482" y="16645"/>
                  </a:cubicBezTo>
                  <a:cubicBezTo>
                    <a:pt x="21672" y="15816"/>
                    <a:pt x="20842" y="15626"/>
                    <a:pt x="20306" y="15280"/>
                  </a:cubicBezTo>
                  <a:cubicBezTo>
                    <a:pt x="18129" y="13932"/>
                    <a:pt x="15502" y="14347"/>
                    <a:pt x="13204" y="13448"/>
                  </a:cubicBezTo>
                  <a:cubicBezTo>
                    <a:pt x="13103" y="13410"/>
                    <a:pt x="12986" y="13400"/>
                    <a:pt x="12863" y="13400"/>
                  </a:cubicBezTo>
                  <a:cubicBezTo>
                    <a:pt x="12726" y="13400"/>
                    <a:pt x="12582" y="13412"/>
                    <a:pt x="12448" y="13412"/>
                  </a:cubicBezTo>
                  <a:cubicBezTo>
                    <a:pt x="12162" y="13412"/>
                    <a:pt x="11919" y="13355"/>
                    <a:pt x="11873" y="12999"/>
                  </a:cubicBezTo>
                  <a:cubicBezTo>
                    <a:pt x="11769" y="12221"/>
                    <a:pt x="11614" y="11288"/>
                    <a:pt x="12409" y="10666"/>
                  </a:cubicBezTo>
                  <a:cubicBezTo>
                    <a:pt x="12979" y="10199"/>
                    <a:pt x="12806" y="9836"/>
                    <a:pt x="12478" y="9249"/>
                  </a:cubicBezTo>
                  <a:cubicBezTo>
                    <a:pt x="11908" y="8195"/>
                    <a:pt x="10352" y="8558"/>
                    <a:pt x="10076" y="7849"/>
                  </a:cubicBezTo>
                  <a:cubicBezTo>
                    <a:pt x="9542" y="6419"/>
                    <a:pt x="8354" y="5659"/>
                    <a:pt x="7491" y="4592"/>
                  </a:cubicBezTo>
                  <a:lnTo>
                    <a:pt x="7491" y="4592"/>
                  </a:lnTo>
                  <a:cubicBezTo>
                    <a:pt x="6993" y="4179"/>
                    <a:pt x="6512" y="3733"/>
                    <a:pt x="5980" y="3339"/>
                  </a:cubicBezTo>
                  <a:cubicBezTo>
                    <a:pt x="4563" y="2285"/>
                    <a:pt x="3682" y="522"/>
                    <a:pt x="1763" y="72"/>
                  </a:cubicBezTo>
                  <a:cubicBezTo>
                    <a:pt x="1567" y="28"/>
                    <a:pt x="1383" y="0"/>
                    <a:pt x="121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6" name="Google Shape;1236;p51"/>
            <p:cNvSpPr/>
            <p:nvPr/>
          </p:nvSpPr>
          <p:spPr>
            <a:xfrm>
              <a:off x="4388700" y="3530600"/>
              <a:ext cx="227275" cy="395425"/>
            </a:xfrm>
            <a:custGeom>
              <a:avLst/>
              <a:gdLst/>
              <a:ahLst/>
              <a:cxnLst/>
              <a:rect l="l" t="t" r="r" b="b"/>
              <a:pathLst>
                <a:path w="9091" h="15817" extrusionOk="0">
                  <a:moveTo>
                    <a:pt x="7622" y="0"/>
                  </a:moveTo>
                  <a:cubicBezTo>
                    <a:pt x="7155" y="0"/>
                    <a:pt x="6965" y="363"/>
                    <a:pt x="6740" y="761"/>
                  </a:cubicBezTo>
                  <a:cubicBezTo>
                    <a:pt x="5963" y="2212"/>
                    <a:pt x="5323" y="3802"/>
                    <a:pt x="3405" y="4200"/>
                  </a:cubicBezTo>
                  <a:cubicBezTo>
                    <a:pt x="2645" y="4338"/>
                    <a:pt x="2247" y="4891"/>
                    <a:pt x="2109" y="5738"/>
                  </a:cubicBezTo>
                  <a:cubicBezTo>
                    <a:pt x="1781" y="7587"/>
                    <a:pt x="1971" y="9471"/>
                    <a:pt x="917" y="11285"/>
                  </a:cubicBezTo>
                  <a:cubicBezTo>
                    <a:pt x="1" y="12910"/>
                    <a:pt x="1660" y="15813"/>
                    <a:pt x="3077" y="15813"/>
                  </a:cubicBezTo>
                  <a:cubicBezTo>
                    <a:pt x="3125" y="15815"/>
                    <a:pt x="3172" y="15816"/>
                    <a:pt x="3219" y="15816"/>
                  </a:cubicBezTo>
                  <a:cubicBezTo>
                    <a:pt x="4640" y="15816"/>
                    <a:pt x="5279" y="14808"/>
                    <a:pt x="5496" y="13670"/>
                  </a:cubicBezTo>
                  <a:cubicBezTo>
                    <a:pt x="6049" y="11095"/>
                    <a:pt x="7034" y="8676"/>
                    <a:pt x="8002" y="6256"/>
                  </a:cubicBezTo>
                  <a:cubicBezTo>
                    <a:pt x="8745" y="4373"/>
                    <a:pt x="9091" y="2645"/>
                    <a:pt x="8192" y="778"/>
                  </a:cubicBezTo>
                  <a:cubicBezTo>
                    <a:pt x="8054" y="467"/>
                    <a:pt x="8106" y="18"/>
                    <a:pt x="762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7" name="Google Shape;1237;p51"/>
            <p:cNvSpPr/>
            <p:nvPr/>
          </p:nvSpPr>
          <p:spPr>
            <a:xfrm>
              <a:off x="6438300" y="1893850"/>
              <a:ext cx="267450" cy="418275"/>
            </a:xfrm>
            <a:custGeom>
              <a:avLst/>
              <a:gdLst/>
              <a:ahLst/>
              <a:cxnLst/>
              <a:rect l="l" t="t" r="r" b="b"/>
              <a:pathLst>
                <a:path w="10698" h="16731" extrusionOk="0">
                  <a:moveTo>
                    <a:pt x="4909" y="1"/>
                  </a:moveTo>
                  <a:cubicBezTo>
                    <a:pt x="4667" y="1"/>
                    <a:pt x="4504" y="61"/>
                    <a:pt x="4562" y="216"/>
                  </a:cubicBezTo>
                  <a:cubicBezTo>
                    <a:pt x="5064" y="1633"/>
                    <a:pt x="3992" y="3465"/>
                    <a:pt x="5444" y="4502"/>
                  </a:cubicBezTo>
                  <a:cubicBezTo>
                    <a:pt x="6654" y="5366"/>
                    <a:pt x="6515" y="6627"/>
                    <a:pt x="6913" y="7647"/>
                  </a:cubicBezTo>
                  <a:cubicBezTo>
                    <a:pt x="6804" y="8207"/>
                    <a:pt x="6835" y="9062"/>
                    <a:pt x="6426" y="9062"/>
                  </a:cubicBezTo>
                  <a:cubicBezTo>
                    <a:pt x="6380" y="9062"/>
                    <a:pt x="6330" y="9052"/>
                    <a:pt x="6273" y="9029"/>
                  </a:cubicBezTo>
                  <a:cubicBezTo>
                    <a:pt x="6019" y="8928"/>
                    <a:pt x="5817" y="8884"/>
                    <a:pt x="5657" y="8884"/>
                  </a:cubicBezTo>
                  <a:cubicBezTo>
                    <a:pt x="5131" y="8884"/>
                    <a:pt x="5047" y="9360"/>
                    <a:pt x="4995" y="9876"/>
                  </a:cubicBezTo>
                  <a:cubicBezTo>
                    <a:pt x="4925" y="10533"/>
                    <a:pt x="4614" y="10757"/>
                    <a:pt x="4044" y="10896"/>
                  </a:cubicBezTo>
                  <a:cubicBezTo>
                    <a:pt x="726" y="11673"/>
                    <a:pt x="0" y="13229"/>
                    <a:pt x="1659" y="16028"/>
                  </a:cubicBezTo>
                  <a:cubicBezTo>
                    <a:pt x="1834" y="16314"/>
                    <a:pt x="1935" y="16730"/>
                    <a:pt x="2351" y="16730"/>
                  </a:cubicBezTo>
                  <a:cubicBezTo>
                    <a:pt x="2389" y="16730"/>
                    <a:pt x="2429" y="16727"/>
                    <a:pt x="2471" y="16720"/>
                  </a:cubicBezTo>
                  <a:cubicBezTo>
                    <a:pt x="3007" y="16633"/>
                    <a:pt x="3197" y="16236"/>
                    <a:pt x="3301" y="15752"/>
                  </a:cubicBezTo>
                  <a:cubicBezTo>
                    <a:pt x="3405" y="15251"/>
                    <a:pt x="3301" y="14784"/>
                    <a:pt x="4009" y="14542"/>
                  </a:cubicBezTo>
                  <a:cubicBezTo>
                    <a:pt x="5651" y="13955"/>
                    <a:pt x="7241" y="13194"/>
                    <a:pt x="8866" y="12555"/>
                  </a:cubicBezTo>
                  <a:cubicBezTo>
                    <a:pt x="9298" y="12399"/>
                    <a:pt x="9643" y="12261"/>
                    <a:pt x="9799" y="11829"/>
                  </a:cubicBezTo>
                  <a:cubicBezTo>
                    <a:pt x="10300" y="10308"/>
                    <a:pt x="8866" y="5746"/>
                    <a:pt x="7604" y="4709"/>
                  </a:cubicBezTo>
                  <a:cubicBezTo>
                    <a:pt x="7397" y="4536"/>
                    <a:pt x="6809" y="4571"/>
                    <a:pt x="7016" y="4139"/>
                  </a:cubicBezTo>
                  <a:cubicBezTo>
                    <a:pt x="7082" y="4008"/>
                    <a:pt x="7166" y="3963"/>
                    <a:pt x="7262" y="3963"/>
                  </a:cubicBezTo>
                  <a:cubicBezTo>
                    <a:pt x="7468" y="3963"/>
                    <a:pt x="7725" y="4173"/>
                    <a:pt x="7950" y="4173"/>
                  </a:cubicBezTo>
                  <a:cubicBezTo>
                    <a:pt x="7979" y="4174"/>
                    <a:pt x="8009" y="4175"/>
                    <a:pt x="8039" y="4175"/>
                  </a:cubicBezTo>
                  <a:cubicBezTo>
                    <a:pt x="9008" y="4175"/>
                    <a:pt x="9913" y="3634"/>
                    <a:pt x="10265" y="2946"/>
                  </a:cubicBezTo>
                  <a:cubicBezTo>
                    <a:pt x="10697" y="2117"/>
                    <a:pt x="9695" y="1667"/>
                    <a:pt x="8987" y="1581"/>
                  </a:cubicBezTo>
                  <a:cubicBezTo>
                    <a:pt x="7811" y="1443"/>
                    <a:pt x="6930" y="786"/>
                    <a:pt x="5962" y="250"/>
                  </a:cubicBezTo>
                  <a:cubicBezTo>
                    <a:pt x="5704" y="111"/>
                    <a:pt x="5235" y="1"/>
                    <a:pt x="490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8" name="Google Shape;1238;p51"/>
            <p:cNvSpPr/>
            <p:nvPr/>
          </p:nvSpPr>
          <p:spPr>
            <a:xfrm>
              <a:off x="6901875" y="4220725"/>
              <a:ext cx="468775" cy="354550"/>
            </a:xfrm>
            <a:custGeom>
              <a:avLst/>
              <a:gdLst/>
              <a:ahLst/>
              <a:cxnLst/>
              <a:rect l="l" t="t" r="r" b="b"/>
              <a:pathLst>
                <a:path w="18751" h="14182" extrusionOk="0">
                  <a:moveTo>
                    <a:pt x="15666" y="0"/>
                  </a:moveTo>
                  <a:cubicBezTo>
                    <a:pt x="15588" y="0"/>
                    <a:pt x="15504" y="9"/>
                    <a:pt x="15415" y="28"/>
                  </a:cubicBezTo>
                  <a:cubicBezTo>
                    <a:pt x="14690" y="184"/>
                    <a:pt x="14759" y="772"/>
                    <a:pt x="14897" y="1290"/>
                  </a:cubicBezTo>
                  <a:cubicBezTo>
                    <a:pt x="15294" y="2845"/>
                    <a:pt x="14880" y="4038"/>
                    <a:pt x="13463" y="4850"/>
                  </a:cubicBezTo>
                  <a:cubicBezTo>
                    <a:pt x="13013" y="5109"/>
                    <a:pt x="12823" y="5472"/>
                    <a:pt x="13065" y="5991"/>
                  </a:cubicBezTo>
                  <a:cubicBezTo>
                    <a:pt x="13324" y="6578"/>
                    <a:pt x="12823" y="6803"/>
                    <a:pt x="12512" y="7097"/>
                  </a:cubicBezTo>
                  <a:cubicBezTo>
                    <a:pt x="12410" y="7191"/>
                    <a:pt x="12303" y="7233"/>
                    <a:pt x="12200" y="7233"/>
                  </a:cubicBezTo>
                  <a:cubicBezTo>
                    <a:pt x="12041" y="7233"/>
                    <a:pt x="11891" y="7133"/>
                    <a:pt x="11786" y="6976"/>
                  </a:cubicBezTo>
                  <a:cubicBezTo>
                    <a:pt x="11531" y="6610"/>
                    <a:pt x="11284" y="6477"/>
                    <a:pt x="11039" y="6477"/>
                  </a:cubicBezTo>
                  <a:cubicBezTo>
                    <a:pt x="10705" y="6477"/>
                    <a:pt x="10373" y="6726"/>
                    <a:pt x="10024" y="6976"/>
                  </a:cubicBezTo>
                  <a:cubicBezTo>
                    <a:pt x="8797" y="7891"/>
                    <a:pt x="7811" y="9188"/>
                    <a:pt x="6308" y="9637"/>
                  </a:cubicBezTo>
                  <a:cubicBezTo>
                    <a:pt x="4303" y="10242"/>
                    <a:pt x="2696" y="11572"/>
                    <a:pt x="812" y="12385"/>
                  </a:cubicBezTo>
                  <a:cubicBezTo>
                    <a:pt x="242" y="12627"/>
                    <a:pt x="0" y="13214"/>
                    <a:pt x="692" y="13577"/>
                  </a:cubicBezTo>
                  <a:cubicBezTo>
                    <a:pt x="1262" y="13888"/>
                    <a:pt x="1936" y="13992"/>
                    <a:pt x="2610" y="14182"/>
                  </a:cubicBezTo>
                  <a:cubicBezTo>
                    <a:pt x="3819" y="13854"/>
                    <a:pt x="4943" y="13249"/>
                    <a:pt x="5893" y="12436"/>
                  </a:cubicBezTo>
                  <a:cubicBezTo>
                    <a:pt x="7829" y="10743"/>
                    <a:pt x="10144" y="9447"/>
                    <a:pt x="12357" y="8496"/>
                  </a:cubicBezTo>
                  <a:cubicBezTo>
                    <a:pt x="14396" y="7615"/>
                    <a:pt x="15847" y="6042"/>
                    <a:pt x="17817" y="5213"/>
                  </a:cubicBezTo>
                  <a:cubicBezTo>
                    <a:pt x="18301" y="4988"/>
                    <a:pt x="18751" y="4452"/>
                    <a:pt x="18612" y="3848"/>
                  </a:cubicBezTo>
                  <a:cubicBezTo>
                    <a:pt x="18539" y="3538"/>
                    <a:pt x="18402" y="3442"/>
                    <a:pt x="18239" y="3442"/>
                  </a:cubicBezTo>
                  <a:cubicBezTo>
                    <a:pt x="18019" y="3442"/>
                    <a:pt x="17752" y="3615"/>
                    <a:pt x="17524" y="3675"/>
                  </a:cubicBezTo>
                  <a:cubicBezTo>
                    <a:pt x="17487" y="3682"/>
                    <a:pt x="17451" y="3686"/>
                    <a:pt x="17417" y="3686"/>
                  </a:cubicBezTo>
                  <a:cubicBezTo>
                    <a:pt x="17207" y="3686"/>
                    <a:pt x="17050" y="3554"/>
                    <a:pt x="17109" y="3346"/>
                  </a:cubicBezTo>
                  <a:cubicBezTo>
                    <a:pt x="17385" y="2431"/>
                    <a:pt x="16625" y="1791"/>
                    <a:pt x="16556" y="962"/>
                  </a:cubicBezTo>
                  <a:cubicBezTo>
                    <a:pt x="16526" y="461"/>
                    <a:pt x="16229" y="0"/>
                    <a:pt x="1566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9" name="Google Shape;1239;p51"/>
            <p:cNvSpPr/>
            <p:nvPr/>
          </p:nvSpPr>
          <p:spPr>
            <a:xfrm>
              <a:off x="6306100" y="2654825"/>
              <a:ext cx="232875" cy="385425"/>
            </a:xfrm>
            <a:custGeom>
              <a:avLst/>
              <a:gdLst/>
              <a:ahLst/>
              <a:cxnLst/>
              <a:rect l="l" t="t" r="r" b="b"/>
              <a:pathLst>
                <a:path w="9315" h="15417" extrusionOk="0">
                  <a:moveTo>
                    <a:pt x="6907" y="9941"/>
                  </a:moveTo>
                  <a:cubicBezTo>
                    <a:pt x="6738" y="10523"/>
                    <a:pt x="6645" y="11167"/>
                    <a:pt x="5910" y="11304"/>
                  </a:cubicBezTo>
                  <a:cubicBezTo>
                    <a:pt x="5905" y="11305"/>
                    <a:pt x="5899" y="11305"/>
                    <a:pt x="5892" y="11305"/>
                  </a:cubicBezTo>
                  <a:cubicBezTo>
                    <a:pt x="5767" y="11305"/>
                    <a:pt x="5547" y="11146"/>
                    <a:pt x="5547" y="11097"/>
                  </a:cubicBezTo>
                  <a:cubicBezTo>
                    <a:pt x="5616" y="10270"/>
                    <a:pt x="6304" y="10147"/>
                    <a:pt x="6907" y="9941"/>
                  </a:cubicBezTo>
                  <a:close/>
                  <a:moveTo>
                    <a:pt x="2345" y="1"/>
                  </a:moveTo>
                  <a:cubicBezTo>
                    <a:pt x="2049" y="1"/>
                    <a:pt x="1708" y="93"/>
                    <a:pt x="1419" y="93"/>
                  </a:cubicBezTo>
                  <a:cubicBezTo>
                    <a:pt x="1383" y="93"/>
                    <a:pt x="1348" y="92"/>
                    <a:pt x="1313" y="88"/>
                  </a:cubicBezTo>
                  <a:cubicBezTo>
                    <a:pt x="1306" y="88"/>
                    <a:pt x="1299" y="88"/>
                    <a:pt x="1292" y="88"/>
                  </a:cubicBezTo>
                  <a:cubicBezTo>
                    <a:pt x="885" y="88"/>
                    <a:pt x="504" y="561"/>
                    <a:pt x="639" y="883"/>
                  </a:cubicBezTo>
                  <a:cubicBezTo>
                    <a:pt x="1244" y="2283"/>
                    <a:pt x="0" y="3977"/>
                    <a:pt x="1348" y="5273"/>
                  </a:cubicBezTo>
                  <a:cubicBezTo>
                    <a:pt x="1538" y="5446"/>
                    <a:pt x="1383" y="5964"/>
                    <a:pt x="1538" y="6241"/>
                  </a:cubicBezTo>
                  <a:cubicBezTo>
                    <a:pt x="1851" y="6738"/>
                    <a:pt x="1941" y="7889"/>
                    <a:pt x="2501" y="7889"/>
                  </a:cubicBezTo>
                  <a:cubicBezTo>
                    <a:pt x="2623" y="7889"/>
                    <a:pt x="2766" y="7836"/>
                    <a:pt x="2938" y="7710"/>
                  </a:cubicBezTo>
                  <a:cubicBezTo>
                    <a:pt x="3345" y="7411"/>
                    <a:pt x="3664" y="7306"/>
                    <a:pt x="3951" y="7306"/>
                  </a:cubicBezTo>
                  <a:cubicBezTo>
                    <a:pt x="4345" y="7306"/>
                    <a:pt x="4678" y="7505"/>
                    <a:pt x="5098" y="7675"/>
                  </a:cubicBezTo>
                  <a:cubicBezTo>
                    <a:pt x="5375" y="7796"/>
                    <a:pt x="5651" y="7848"/>
                    <a:pt x="5668" y="8176"/>
                  </a:cubicBezTo>
                  <a:cubicBezTo>
                    <a:pt x="5668" y="8297"/>
                    <a:pt x="5547" y="8401"/>
                    <a:pt x="5478" y="8504"/>
                  </a:cubicBezTo>
                  <a:cubicBezTo>
                    <a:pt x="5288" y="8384"/>
                    <a:pt x="5098" y="8263"/>
                    <a:pt x="4908" y="8107"/>
                  </a:cubicBezTo>
                  <a:cubicBezTo>
                    <a:pt x="4670" y="7869"/>
                    <a:pt x="4349" y="7740"/>
                    <a:pt x="4020" y="7740"/>
                  </a:cubicBezTo>
                  <a:cubicBezTo>
                    <a:pt x="3895" y="7740"/>
                    <a:pt x="3770" y="7758"/>
                    <a:pt x="3646" y="7796"/>
                  </a:cubicBezTo>
                  <a:cubicBezTo>
                    <a:pt x="3059" y="7951"/>
                    <a:pt x="3284" y="8470"/>
                    <a:pt x="3249" y="8850"/>
                  </a:cubicBezTo>
                  <a:cubicBezTo>
                    <a:pt x="3180" y="10008"/>
                    <a:pt x="4701" y="11270"/>
                    <a:pt x="4580" y="11408"/>
                  </a:cubicBezTo>
                  <a:cubicBezTo>
                    <a:pt x="3042" y="13170"/>
                    <a:pt x="4251" y="13205"/>
                    <a:pt x="5599" y="13758"/>
                  </a:cubicBezTo>
                  <a:cubicBezTo>
                    <a:pt x="6014" y="13948"/>
                    <a:pt x="6429" y="15244"/>
                    <a:pt x="7379" y="15400"/>
                  </a:cubicBezTo>
                  <a:cubicBezTo>
                    <a:pt x="7454" y="15411"/>
                    <a:pt x="7523" y="15417"/>
                    <a:pt x="7586" y="15417"/>
                  </a:cubicBezTo>
                  <a:cubicBezTo>
                    <a:pt x="8462" y="15417"/>
                    <a:pt x="8316" y="14362"/>
                    <a:pt x="8606" y="13879"/>
                  </a:cubicBezTo>
                  <a:cubicBezTo>
                    <a:pt x="9315" y="12687"/>
                    <a:pt x="8554" y="11529"/>
                    <a:pt x="8105" y="10423"/>
                  </a:cubicBezTo>
                  <a:cubicBezTo>
                    <a:pt x="7967" y="10058"/>
                    <a:pt x="7709" y="9812"/>
                    <a:pt x="7353" y="9812"/>
                  </a:cubicBezTo>
                  <a:cubicBezTo>
                    <a:pt x="7222" y="9812"/>
                    <a:pt x="7078" y="9845"/>
                    <a:pt x="6922" y="9917"/>
                  </a:cubicBezTo>
                  <a:lnTo>
                    <a:pt x="6922" y="9917"/>
                  </a:lnTo>
                  <a:cubicBezTo>
                    <a:pt x="7290" y="9072"/>
                    <a:pt x="8114" y="7913"/>
                    <a:pt x="7103" y="7433"/>
                  </a:cubicBezTo>
                  <a:cubicBezTo>
                    <a:pt x="5789" y="6828"/>
                    <a:pt x="5530" y="5048"/>
                    <a:pt x="3854" y="4927"/>
                  </a:cubicBezTo>
                  <a:cubicBezTo>
                    <a:pt x="3335" y="4893"/>
                    <a:pt x="2886" y="4167"/>
                    <a:pt x="3318" y="3424"/>
                  </a:cubicBezTo>
                  <a:cubicBezTo>
                    <a:pt x="3975" y="2318"/>
                    <a:pt x="3353" y="1298"/>
                    <a:pt x="2955" y="348"/>
                  </a:cubicBezTo>
                  <a:cubicBezTo>
                    <a:pt x="2833" y="73"/>
                    <a:pt x="2607" y="1"/>
                    <a:pt x="234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0" name="Google Shape;1240;p51"/>
            <p:cNvSpPr/>
            <p:nvPr/>
          </p:nvSpPr>
          <p:spPr>
            <a:xfrm>
              <a:off x="6139750" y="3178550"/>
              <a:ext cx="185375" cy="227425"/>
            </a:xfrm>
            <a:custGeom>
              <a:avLst/>
              <a:gdLst/>
              <a:ahLst/>
              <a:cxnLst/>
              <a:rect l="l" t="t" r="r" b="b"/>
              <a:pathLst>
                <a:path w="7415" h="9097" extrusionOk="0">
                  <a:moveTo>
                    <a:pt x="6576" y="0"/>
                  </a:moveTo>
                  <a:cubicBezTo>
                    <a:pt x="6440" y="0"/>
                    <a:pt x="6314" y="46"/>
                    <a:pt x="6222" y="154"/>
                  </a:cubicBezTo>
                  <a:cubicBezTo>
                    <a:pt x="5928" y="483"/>
                    <a:pt x="5611" y="592"/>
                    <a:pt x="5290" y="592"/>
                  </a:cubicBezTo>
                  <a:cubicBezTo>
                    <a:pt x="4988" y="592"/>
                    <a:pt x="4683" y="496"/>
                    <a:pt x="4390" y="396"/>
                  </a:cubicBezTo>
                  <a:cubicBezTo>
                    <a:pt x="3964" y="242"/>
                    <a:pt x="3597" y="173"/>
                    <a:pt x="3279" y="173"/>
                  </a:cubicBezTo>
                  <a:cubicBezTo>
                    <a:pt x="1986" y="173"/>
                    <a:pt x="1492" y="1318"/>
                    <a:pt x="1020" y="2608"/>
                  </a:cubicBezTo>
                  <a:cubicBezTo>
                    <a:pt x="364" y="4353"/>
                    <a:pt x="1" y="6064"/>
                    <a:pt x="796" y="7360"/>
                  </a:cubicBezTo>
                  <a:cubicBezTo>
                    <a:pt x="847" y="8362"/>
                    <a:pt x="761" y="8984"/>
                    <a:pt x="1470" y="9088"/>
                  </a:cubicBezTo>
                  <a:cubicBezTo>
                    <a:pt x="1519" y="9094"/>
                    <a:pt x="1568" y="9097"/>
                    <a:pt x="1614" y="9097"/>
                  </a:cubicBezTo>
                  <a:cubicBezTo>
                    <a:pt x="2117" y="9097"/>
                    <a:pt x="2435" y="8762"/>
                    <a:pt x="2593" y="8224"/>
                  </a:cubicBezTo>
                  <a:cubicBezTo>
                    <a:pt x="2634" y="8075"/>
                    <a:pt x="2578" y="7743"/>
                    <a:pt x="2746" y="7743"/>
                  </a:cubicBezTo>
                  <a:cubicBezTo>
                    <a:pt x="2792" y="7743"/>
                    <a:pt x="2854" y="7768"/>
                    <a:pt x="2938" y="7827"/>
                  </a:cubicBezTo>
                  <a:cubicBezTo>
                    <a:pt x="3173" y="7995"/>
                    <a:pt x="3380" y="8062"/>
                    <a:pt x="3567" y="8062"/>
                  </a:cubicBezTo>
                  <a:cubicBezTo>
                    <a:pt x="4013" y="8062"/>
                    <a:pt x="4340" y="7677"/>
                    <a:pt x="4632" y="7360"/>
                  </a:cubicBezTo>
                  <a:cubicBezTo>
                    <a:pt x="5116" y="6842"/>
                    <a:pt x="4563" y="6358"/>
                    <a:pt x="4373" y="5839"/>
                  </a:cubicBezTo>
                  <a:cubicBezTo>
                    <a:pt x="4183" y="5321"/>
                    <a:pt x="3491" y="4750"/>
                    <a:pt x="4442" y="4249"/>
                  </a:cubicBezTo>
                  <a:cubicBezTo>
                    <a:pt x="4943" y="3990"/>
                    <a:pt x="5790" y="3852"/>
                    <a:pt x="5427" y="3057"/>
                  </a:cubicBezTo>
                  <a:cubicBezTo>
                    <a:pt x="5274" y="2713"/>
                    <a:pt x="5030" y="2616"/>
                    <a:pt x="4752" y="2616"/>
                  </a:cubicBezTo>
                  <a:cubicBezTo>
                    <a:pt x="4400" y="2616"/>
                    <a:pt x="3994" y="2771"/>
                    <a:pt x="3647" y="2780"/>
                  </a:cubicBezTo>
                  <a:cubicBezTo>
                    <a:pt x="3388" y="2815"/>
                    <a:pt x="3129" y="2850"/>
                    <a:pt x="2887" y="2919"/>
                  </a:cubicBezTo>
                  <a:cubicBezTo>
                    <a:pt x="2887" y="2746"/>
                    <a:pt x="2800" y="2487"/>
                    <a:pt x="2887" y="2435"/>
                  </a:cubicBezTo>
                  <a:cubicBezTo>
                    <a:pt x="3111" y="2262"/>
                    <a:pt x="3405" y="2037"/>
                    <a:pt x="3664" y="2037"/>
                  </a:cubicBezTo>
                  <a:cubicBezTo>
                    <a:pt x="4321" y="2055"/>
                    <a:pt x="4995" y="2262"/>
                    <a:pt x="5634" y="2262"/>
                  </a:cubicBezTo>
                  <a:cubicBezTo>
                    <a:pt x="6481" y="2262"/>
                    <a:pt x="6861" y="1553"/>
                    <a:pt x="7242" y="931"/>
                  </a:cubicBezTo>
                  <a:cubicBezTo>
                    <a:pt x="7414" y="689"/>
                    <a:pt x="7328" y="344"/>
                    <a:pt x="7086" y="188"/>
                  </a:cubicBezTo>
                  <a:cubicBezTo>
                    <a:pt x="6932" y="73"/>
                    <a:pt x="6746" y="0"/>
                    <a:pt x="657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1" name="Google Shape;1241;p51"/>
            <p:cNvSpPr/>
            <p:nvPr/>
          </p:nvSpPr>
          <p:spPr>
            <a:xfrm>
              <a:off x="4320000" y="1079225"/>
              <a:ext cx="260125" cy="163000"/>
            </a:xfrm>
            <a:custGeom>
              <a:avLst/>
              <a:gdLst/>
              <a:ahLst/>
              <a:cxnLst/>
              <a:rect l="l" t="t" r="r" b="b"/>
              <a:pathLst>
                <a:path w="10405" h="6520" extrusionOk="0">
                  <a:moveTo>
                    <a:pt x="8970" y="1"/>
                  </a:moveTo>
                  <a:cubicBezTo>
                    <a:pt x="6620" y="778"/>
                    <a:pt x="3786" y="294"/>
                    <a:pt x="1764" y="2576"/>
                  </a:cubicBezTo>
                  <a:cubicBezTo>
                    <a:pt x="502" y="3993"/>
                    <a:pt x="1" y="5410"/>
                    <a:pt x="1038" y="5876"/>
                  </a:cubicBezTo>
                  <a:cubicBezTo>
                    <a:pt x="2057" y="6274"/>
                    <a:pt x="3146" y="6499"/>
                    <a:pt x="4252" y="6516"/>
                  </a:cubicBezTo>
                  <a:cubicBezTo>
                    <a:pt x="4303" y="6518"/>
                    <a:pt x="4355" y="6520"/>
                    <a:pt x="4406" y="6520"/>
                  </a:cubicBezTo>
                  <a:cubicBezTo>
                    <a:pt x="4717" y="6520"/>
                    <a:pt x="5012" y="6455"/>
                    <a:pt x="5116" y="6084"/>
                  </a:cubicBezTo>
                  <a:cubicBezTo>
                    <a:pt x="5237" y="5652"/>
                    <a:pt x="4892" y="5479"/>
                    <a:pt x="4563" y="5323"/>
                  </a:cubicBezTo>
                  <a:cubicBezTo>
                    <a:pt x="3094" y="4598"/>
                    <a:pt x="3630" y="3924"/>
                    <a:pt x="4598" y="3198"/>
                  </a:cubicBezTo>
                  <a:cubicBezTo>
                    <a:pt x="5980" y="2144"/>
                    <a:pt x="7726" y="2126"/>
                    <a:pt x="9264" y="1487"/>
                  </a:cubicBezTo>
                  <a:cubicBezTo>
                    <a:pt x="9696" y="1331"/>
                    <a:pt x="10404" y="1556"/>
                    <a:pt x="10352" y="796"/>
                  </a:cubicBezTo>
                  <a:cubicBezTo>
                    <a:pt x="10301" y="35"/>
                    <a:pt x="9627" y="70"/>
                    <a:pt x="897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2" name="Google Shape;1242;p51"/>
            <p:cNvSpPr/>
            <p:nvPr/>
          </p:nvSpPr>
          <p:spPr>
            <a:xfrm>
              <a:off x="3605850" y="1017225"/>
              <a:ext cx="246275" cy="88775"/>
            </a:xfrm>
            <a:custGeom>
              <a:avLst/>
              <a:gdLst/>
              <a:ahLst/>
              <a:cxnLst/>
              <a:rect l="l" t="t" r="r" b="b"/>
              <a:pathLst>
                <a:path w="9851" h="3551" extrusionOk="0">
                  <a:moveTo>
                    <a:pt x="3896" y="1"/>
                  </a:moveTo>
                  <a:cubicBezTo>
                    <a:pt x="2951" y="1"/>
                    <a:pt x="1998" y="113"/>
                    <a:pt x="1055" y="130"/>
                  </a:cubicBezTo>
                  <a:cubicBezTo>
                    <a:pt x="674" y="130"/>
                    <a:pt x="260" y="217"/>
                    <a:pt x="121" y="649"/>
                  </a:cubicBezTo>
                  <a:cubicBezTo>
                    <a:pt x="0" y="1046"/>
                    <a:pt x="173" y="1461"/>
                    <a:pt x="536" y="1651"/>
                  </a:cubicBezTo>
                  <a:cubicBezTo>
                    <a:pt x="1487" y="2256"/>
                    <a:pt x="2489" y="2792"/>
                    <a:pt x="3474" y="3345"/>
                  </a:cubicBezTo>
                  <a:cubicBezTo>
                    <a:pt x="3715" y="3472"/>
                    <a:pt x="3939" y="3551"/>
                    <a:pt x="4149" y="3551"/>
                  </a:cubicBezTo>
                  <a:cubicBezTo>
                    <a:pt x="4450" y="3551"/>
                    <a:pt x="4723" y="3389"/>
                    <a:pt x="4978" y="2982"/>
                  </a:cubicBezTo>
                  <a:cubicBezTo>
                    <a:pt x="5203" y="2650"/>
                    <a:pt x="5511" y="2104"/>
                    <a:pt x="5931" y="2104"/>
                  </a:cubicBezTo>
                  <a:cubicBezTo>
                    <a:pt x="6058" y="2104"/>
                    <a:pt x="6195" y="2153"/>
                    <a:pt x="6343" y="2273"/>
                  </a:cubicBezTo>
                  <a:cubicBezTo>
                    <a:pt x="6982" y="2809"/>
                    <a:pt x="7673" y="2826"/>
                    <a:pt x="8365" y="2895"/>
                  </a:cubicBezTo>
                  <a:cubicBezTo>
                    <a:pt x="8588" y="2920"/>
                    <a:pt x="8869" y="3004"/>
                    <a:pt x="9118" y="3004"/>
                  </a:cubicBezTo>
                  <a:cubicBezTo>
                    <a:pt x="9390" y="3004"/>
                    <a:pt x="9623" y="2904"/>
                    <a:pt x="9695" y="2515"/>
                  </a:cubicBezTo>
                  <a:cubicBezTo>
                    <a:pt x="9851" y="1789"/>
                    <a:pt x="9142" y="1668"/>
                    <a:pt x="8641" y="1478"/>
                  </a:cubicBezTo>
                  <a:lnTo>
                    <a:pt x="6585" y="493"/>
                  </a:lnTo>
                  <a:cubicBezTo>
                    <a:pt x="5704" y="104"/>
                    <a:pt x="4803" y="1"/>
                    <a:pt x="389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51"/>
            <p:cNvSpPr/>
            <p:nvPr/>
          </p:nvSpPr>
          <p:spPr>
            <a:xfrm>
              <a:off x="3161275" y="1612775"/>
              <a:ext cx="115825" cy="115825"/>
            </a:xfrm>
            <a:custGeom>
              <a:avLst/>
              <a:gdLst/>
              <a:ahLst/>
              <a:cxnLst/>
              <a:rect l="l" t="t" r="r" b="b"/>
              <a:pathLst>
                <a:path w="4633" h="4633" extrusionOk="0">
                  <a:moveTo>
                    <a:pt x="2966" y="1"/>
                  </a:moveTo>
                  <a:cubicBezTo>
                    <a:pt x="2951" y="1"/>
                    <a:pt x="2936" y="1"/>
                    <a:pt x="2921" y="1"/>
                  </a:cubicBezTo>
                  <a:cubicBezTo>
                    <a:pt x="1729" y="36"/>
                    <a:pt x="1" y="2421"/>
                    <a:pt x="139" y="3803"/>
                  </a:cubicBezTo>
                  <a:cubicBezTo>
                    <a:pt x="139" y="4252"/>
                    <a:pt x="502" y="4615"/>
                    <a:pt x="951" y="4633"/>
                  </a:cubicBezTo>
                  <a:cubicBezTo>
                    <a:pt x="2956" y="4581"/>
                    <a:pt x="4632" y="3026"/>
                    <a:pt x="4529" y="1297"/>
                  </a:cubicBezTo>
                  <a:cubicBezTo>
                    <a:pt x="4478" y="482"/>
                    <a:pt x="3809" y="1"/>
                    <a:pt x="296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4" name="Google Shape;1244;p51"/>
            <p:cNvSpPr/>
            <p:nvPr/>
          </p:nvSpPr>
          <p:spPr>
            <a:xfrm>
              <a:off x="6082850" y="3458350"/>
              <a:ext cx="215350" cy="82375"/>
            </a:xfrm>
            <a:custGeom>
              <a:avLst/>
              <a:gdLst/>
              <a:ahLst/>
              <a:cxnLst/>
              <a:rect l="l" t="t" r="r" b="b"/>
              <a:pathLst>
                <a:path w="8614" h="3295" extrusionOk="0">
                  <a:moveTo>
                    <a:pt x="8412" y="834"/>
                  </a:moveTo>
                  <a:lnTo>
                    <a:pt x="8412" y="834"/>
                  </a:lnTo>
                  <a:cubicBezTo>
                    <a:pt x="8408" y="835"/>
                    <a:pt x="8404" y="836"/>
                    <a:pt x="8401" y="837"/>
                  </a:cubicBezTo>
                  <a:lnTo>
                    <a:pt x="8401" y="837"/>
                  </a:lnTo>
                  <a:cubicBezTo>
                    <a:pt x="8399" y="842"/>
                    <a:pt x="8396" y="846"/>
                    <a:pt x="8394" y="851"/>
                  </a:cubicBezTo>
                  <a:lnTo>
                    <a:pt x="8412" y="834"/>
                  </a:lnTo>
                  <a:close/>
                  <a:moveTo>
                    <a:pt x="6441" y="1"/>
                  </a:moveTo>
                  <a:cubicBezTo>
                    <a:pt x="5426" y="1"/>
                    <a:pt x="4424" y="103"/>
                    <a:pt x="3504" y="557"/>
                  </a:cubicBezTo>
                  <a:cubicBezTo>
                    <a:pt x="3268" y="683"/>
                    <a:pt x="3156" y="756"/>
                    <a:pt x="3064" y="756"/>
                  </a:cubicBezTo>
                  <a:cubicBezTo>
                    <a:pt x="2968" y="756"/>
                    <a:pt x="2895" y="675"/>
                    <a:pt x="2726" y="488"/>
                  </a:cubicBezTo>
                  <a:cubicBezTo>
                    <a:pt x="2440" y="160"/>
                    <a:pt x="2158" y="41"/>
                    <a:pt x="1882" y="41"/>
                  </a:cubicBezTo>
                  <a:cubicBezTo>
                    <a:pt x="1373" y="41"/>
                    <a:pt x="881" y="443"/>
                    <a:pt x="410" y="678"/>
                  </a:cubicBezTo>
                  <a:cubicBezTo>
                    <a:pt x="0" y="866"/>
                    <a:pt x="164" y="1612"/>
                    <a:pt x="452" y="1612"/>
                  </a:cubicBezTo>
                  <a:cubicBezTo>
                    <a:pt x="455" y="1612"/>
                    <a:pt x="459" y="1612"/>
                    <a:pt x="462" y="1612"/>
                  </a:cubicBezTo>
                  <a:cubicBezTo>
                    <a:pt x="518" y="1607"/>
                    <a:pt x="572" y="1605"/>
                    <a:pt x="625" y="1605"/>
                  </a:cubicBezTo>
                  <a:cubicBezTo>
                    <a:pt x="1895" y="1605"/>
                    <a:pt x="2508" y="2753"/>
                    <a:pt x="3504" y="3184"/>
                  </a:cubicBezTo>
                  <a:cubicBezTo>
                    <a:pt x="3665" y="3259"/>
                    <a:pt x="3818" y="3295"/>
                    <a:pt x="3955" y="3295"/>
                  </a:cubicBezTo>
                  <a:cubicBezTo>
                    <a:pt x="4389" y="3295"/>
                    <a:pt x="4667" y="2934"/>
                    <a:pt x="4575" y="2303"/>
                  </a:cubicBezTo>
                  <a:cubicBezTo>
                    <a:pt x="4523" y="1905"/>
                    <a:pt x="4541" y="1784"/>
                    <a:pt x="4973" y="1698"/>
                  </a:cubicBezTo>
                  <a:cubicBezTo>
                    <a:pt x="6127" y="1457"/>
                    <a:pt x="7264" y="1130"/>
                    <a:pt x="8401" y="837"/>
                  </a:cubicBezTo>
                  <a:lnTo>
                    <a:pt x="8401" y="837"/>
                  </a:lnTo>
                  <a:cubicBezTo>
                    <a:pt x="8535" y="525"/>
                    <a:pt x="8613" y="56"/>
                    <a:pt x="8256" y="56"/>
                  </a:cubicBezTo>
                  <a:cubicBezTo>
                    <a:pt x="7656" y="37"/>
                    <a:pt x="7046" y="1"/>
                    <a:pt x="644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5" name="Google Shape;1245;p51"/>
            <p:cNvSpPr/>
            <p:nvPr/>
          </p:nvSpPr>
          <p:spPr>
            <a:xfrm>
              <a:off x="5726825" y="1103850"/>
              <a:ext cx="262175" cy="54825"/>
            </a:xfrm>
            <a:custGeom>
              <a:avLst/>
              <a:gdLst/>
              <a:ahLst/>
              <a:cxnLst/>
              <a:rect l="l" t="t" r="r" b="b"/>
              <a:pathLst>
                <a:path w="10487" h="2193" extrusionOk="0">
                  <a:moveTo>
                    <a:pt x="2675" y="1"/>
                  </a:moveTo>
                  <a:cubicBezTo>
                    <a:pt x="2260" y="122"/>
                    <a:pt x="1984" y="208"/>
                    <a:pt x="1707" y="260"/>
                  </a:cubicBezTo>
                  <a:cubicBezTo>
                    <a:pt x="1625" y="276"/>
                    <a:pt x="1533" y="281"/>
                    <a:pt x="1436" y="281"/>
                  </a:cubicBezTo>
                  <a:cubicBezTo>
                    <a:pt x="1238" y="281"/>
                    <a:pt x="1018" y="259"/>
                    <a:pt x="814" y="259"/>
                  </a:cubicBezTo>
                  <a:cubicBezTo>
                    <a:pt x="370" y="259"/>
                    <a:pt x="1" y="367"/>
                    <a:pt x="83" y="1055"/>
                  </a:cubicBezTo>
                  <a:cubicBezTo>
                    <a:pt x="160" y="1671"/>
                    <a:pt x="629" y="1783"/>
                    <a:pt x="1147" y="1783"/>
                  </a:cubicBezTo>
                  <a:cubicBezTo>
                    <a:pt x="1443" y="1783"/>
                    <a:pt x="1754" y="1746"/>
                    <a:pt x="2018" y="1746"/>
                  </a:cubicBezTo>
                  <a:cubicBezTo>
                    <a:pt x="3176" y="1729"/>
                    <a:pt x="4334" y="1625"/>
                    <a:pt x="5488" y="1625"/>
                  </a:cubicBezTo>
                  <a:cubicBezTo>
                    <a:pt x="6641" y="1625"/>
                    <a:pt x="7790" y="1729"/>
                    <a:pt x="8931" y="2126"/>
                  </a:cubicBezTo>
                  <a:cubicBezTo>
                    <a:pt x="9064" y="2171"/>
                    <a:pt x="9201" y="2192"/>
                    <a:pt x="9336" y="2192"/>
                  </a:cubicBezTo>
                  <a:cubicBezTo>
                    <a:pt x="9780" y="2192"/>
                    <a:pt x="10194" y="1955"/>
                    <a:pt x="10314" y="1504"/>
                  </a:cubicBezTo>
                  <a:cubicBezTo>
                    <a:pt x="10486" y="813"/>
                    <a:pt x="9761" y="744"/>
                    <a:pt x="9294" y="606"/>
                  </a:cubicBezTo>
                  <a:cubicBezTo>
                    <a:pt x="8746" y="426"/>
                    <a:pt x="8189" y="370"/>
                    <a:pt x="7630" y="370"/>
                  </a:cubicBezTo>
                  <a:cubicBezTo>
                    <a:pt x="6715" y="370"/>
                    <a:pt x="5795" y="519"/>
                    <a:pt x="4900" y="519"/>
                  </a:cubicBezTo>
                  <a:cubicBezTo>
                    <a:pt x="4133" y="519"/>
                    <a:pt x="3384" y="409"/>
                    <a:pt x="267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6" name="Google Shape;1246;p51"/>
            <p:cNvSpPr/>
            <p:nvPr/>
          </p:nvSpPr>
          <p:spPr>
            <a:xfrm>
              <a:off x="6497925" y="4391525"/>
              <a:ext cx="125725" cy="97375"/>
            </a:xfrm>
            <a:custGeom>
              <a:avLst/>
              <a:gdLst/>
              <a:ahLst/>
              <a:cxnLst/>
              <a:rect l="l" t="t" r="r" b="b"/>
              <a:pathLst>
                <a:path w="5029" h="3895" extrusionOk="0">
                  <a:moveTo>
                    <a:pt x="4062" y="0"/>
                  </a:moveTo>
                  <a:cubicBezTo>
                    <a:pt x="3557" y="0"/>
                    <a:pt x="2937" y="491"/>
                    <a:pt x="2445" y="491"/>
                  </a:cubicBezTo>
                  <a:cubicBezTo>
                    <a:pt x="2234" y="491"/>
                    <a:pt x="2046" y="401"/>
                    <a:pt x="1901" y="144"/>
                  </a:cubicBezTo>
                  <a:cubicBezTo>
                    <a:pt x="0" y="403"/>
                    <a:pt x="570" y="1975"/>
                    <a:pt x="225" y="2960"/>
                  </a:cubicBezTo>
                  <a:cubicBezTo>
                    <a:pt x="38" y="3485"/>
                    <a:pt x="566" y="3894"/>
                    <a:pt x="1172" y="3894"/>
                  </a:cubicBezTo>
                  <a:cubicBezTo>
                    <a:pt x="1185" y="3894"/>
                    <a:pt x="1197" y="3894"/>
                    <a:pt x="1210" y="3894"/>
                  </a:cubicBezTo>
                  <a:cubicBezTo>
                    <a:pt x="2298" y="3876"/>
                    <a:pt x="5029" y="1630"/>
                    <a:pt x="4804" y="783"/>
                  </a:cubicBezTo>
                  <a:cubicBezTo>
                    <a:pt x="4638" y="185"/>
                    <a:pt x="4372" y="0"/>
                    <a:pt x="406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7" name="Google Shape;1247;p51"/>
            <p:cNvSpPr/>
            <p:nvPr/>
          </p:nvSpPr>
          <p:spPr>
            <a:xfrm>
              <a:off x="5334875" y="2906300"/>
              <a:ext cx="82100" cy="128050"/>
            </a:xfrm>
            <a:custGeom>
              <a:avLst/>
              <a:gdLst/>
              <a:ahLst/>
              <a:cxnLst/>
              <a:rect l="l" t="t" r="r" b="b"/>
              <a:pathLst>
                <a:path w="3284" h="5122" extrusionOk="0">
                  <a:moveTo>
                    <a:pt x="519" y="1"/>
                  </a:moveTo>
                  <a:lnTo>
                    <a:pt x="380" y="139"/>
                  </a:lnTo>
                  <a:cubicBezTo>
                    <a:pt x="104" y="1452"/>
                    <a:pt x="0" y="2766"/>
                    <a:pt x="380" y="4062"/>
                  </a:cubicBezTo>
                  <a:cubicBezTo>
                    <a:pt x="534" y="4660"/>
                    <a:pt x="796" y="5122"/>
                    <a:pt x="1420" y="5122"/>
                  </a:cubicBezTo>
                  <a:cubicBezTo>
                    <a:pt x="1500" y="5122"/>
                    <a:pt x="1585" y="5114"/>
                    <a:pt x="1676" y="5099"/>
                  </a:cubicBezTo>
                  <a:cubicBezTo>
                    <a:pt x="2471" y="4978"/>
                    <a:pt x="3284" y="4408"/>
                    <a:pt x="3111" y="3734"/>
                  </a:cubicBezTo>
                  <a:cubicBezTo>
                    <a:pt x="2748" y="2213"/>
                    <a:pt x="2108" y="744"/>
                    <a:pt x="519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8" name="Google Shape;1248;p51"/>
            <p:cNvSpPr/>
            <p:nvPr/>
          </p:nvSpPr>
          <p:spPr>
            <a:xfrm>
              <a:off x="4869125" y="997550"/>
              <a:ext cx="160750" cy="66150"/>
            </a:xfrm>
            <a:custGeom>
              <a:avLst/>
              <a:gdLst/>
              <a:ahLst/>
              <a:cxnLst/>
              <a:rect l="l" t="t" r="r" b="b"/>
              <a:pathLst>
                <a:path w="6430" h="2646" extrusionOk="0">
                  <a:moveTo>
                    <a:pt x="1040" y="1"/>
                  </a:moveTo>
                  <a:cubicBezTo>
                    <a:pt x="589" y="1"/>
                    <a:pt x="239" y="358"/>
                    <a:pt x="104" y="814"/>
                  </a:cubicBezTo>
                  <a:cubicBezTo>
                    <a:pt x="1" y="1108"/>
                    <a:pt x="191" y="1419"/>
                    <a:pt x="502" y="1470"/>
                  </a:cubicBezTo>
                  <a:cubicBezTo>
                    <a:pt x="1971" y="1885"/>
                    <a:pt x="3440" y="2283"/>
                    <a:pt x="4736" y="2646"/>
                  </a:cubicBezTo>
                  <a:cubicBezTo>
                    <a:pt x="5427" y="2611"/>
                    <a:pt x="5928" y="2611"/>
                    <a:pt x="6239" y="2127"/>
                  </a:cubicBezTo>
                  <a:cubicBezTo>
                    <a:pt x="6429" y="1851"/>
                    <a:pt x="6308" y="1470"/>
                    <a:pt x="6066" y="1419"/>
                  </a:cubicBezTo>
                  <a:cubicBezTo>
                    <a:pt x="4373" y="1021"/>
                    <a:pt x="2852" y="36"/>
                    <a:pt x="1072" y="2"/>
                  </a:cubicBezTo>
                  <a:cubicBezTo>
                    <a:pt x="1061" y="1"/>
                    <a:pt x="1051" y="1"/>
                    <a:pt x="104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9" name="Google Shape;1249;p51"/>
            <p:cNvSpPr/>
            <p:nvPr/>
          </p:nvSpPr>
          <p:spPr>
            <a:xfrm>
              <a:off x="3763550" y="998475"/>
              <a:ext cx="117975" cy="55725"/>
            </a:xfrm>
            <a:custGeom>
              <a:avLst/>
              <a:gdLst/>
              <a:ahLst/>
              <a:cxnLst/>
              <a:rect l="l" t="t" r="r" b="b"/>
              <a:pathLst>
                <a:path w="4719" h="2229" extrusionOk="0">
                  <a:moveTo>
                    <a:pt x="747" y="0"/>
                  </a:moveTo>
                  <a:cubicBezTo>
                    <a:pt x="407" y="0"/>
                    <a:pt x="65" y="161"/>
                    <a:pt x="18" y="690"/>
                  </a:cubicBezTo>
                  <a:cubicBezTo>
                    <a:pt x="0" y="863"/>
                    <a:pt x="190" y="1053"/>
                    <a:pt x="277" y="1243"/>
                  </a:cubicBezTo>
                  <a:lnTo>
                    <a:pt x="2333" y="2228"/>
                  </a:lnTo>
                  <a:cubicBezTo>
                    <a:pt x="2437" y="2220"/>
                    <a:pt x="2541" y="2220"/>
                    <a:pt x="2644" y="2220"/>
                  </a:cubicBezTo>
                  <a:cubicBezTo>
                    <a:pt x="2748" y="2220"/>
                    <a:pt x="2852" y="2220"/>
                    <a:pt x="2955" y="2211"/>
                  </a:cubicBezTo>
                  <a:cubicBezTo>
                    <a:pt x="3647" y="2142"/>
                    <a:pt x="4718" y="2090"/>
                    <a:pt x="4511" y="1261"/>
                  </a:cubicBezTo>
                  <a:cubicBezTo>
                    <a:pt x="4255" y="308"/>
                    <a:pt x="3582" y="187"/>
                    <a:pt x="2842" y="187"/>
                  </a:cubicBezTo>
                  <a:cubicBezTo>
                    <a:pt x="2589" y="187"/>
                    <a:pt x="2328" y="201"/>
                    <a:pt x="2074" y="201"/>
                  </a:cubicBezTo>
                  <a:cubicBezTo>
                    <a:pt x="1762" y="201"/>
                    <a:pt x="1460" y="180"/>
                    <a:pt x="1193" y="85"/>
                  </a:cubicBezTo>
                  <a:cubicBezTo>
                    <a:pt x="1066" y="36"/>
                    <a:pt x="907" y="0"/>
                    <a:pt x="74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0" name="Google Shape;1250;p51"/>
            <p:cNvSpPr/>
            <p:nvPr/>
          </p:nvSpPr>
          <p:spPr>
            <a:xfrm>
              <a:off x="6244750" y="3463175"/>
              <a:ext cx="127900" cy="76650"/>
            </a:xfrm>
            <a:custGeom>
              <a:avLst/>
              <a:gdLst/>
              <a:ahLst/>
              <a:cxnLst/>
              <a:rect l="l" t="t" r="r" b="b"/>
              <a:pathLst>
                <a:path w="5116" h="3066" extrusionOk="0">
                  <a:moveTo>
                    <a:pt x="4184" y="1"/>
                  </a:moveTo>
                  <a:cubicBezTo>
                    <a:pt x="4093" y="1"/>
                    <a:pt x="4000" y="13"/>
                    <a:pt x="3906" y="36"/>
                  </a:cubicBezTo>
                  <a:cubicBezTo>
                    <a:pt x="3232" y="209"/>
                    <a:pt x="2575" y="416"/>
                    <a:pt x="1918" y="641"/>
                  </a:cubicBezTo>
                  <a:lnTo>
                    <a:pt x="1936" y="641"/>
                  </a:lnTo>
                  <a:cubicBezTo>
                    <a:pt x="1659" y="848"/>
                    <a:pt x="1383" y="1038"/>
                    <a:pt x="1089" y="1194"/>
                  </a:cubicBezTo>
                  <a:cubicBezTo>
                    <a:pt x="432" y="1505"/>
                    <a:pt x="0" y="2093"/>
                    <a:pt x="311" y="2680"/>
                  </a:cubicBezTo>
                  <a:cubicBezTo>
                    <a:pt x="460" y="2964"/>
                    <a:pt x="650" y="3065"/>
                    <a:pt x="856" y="3065"/>
                  </a:cubicBezTo>
                  <a:cubicBezTo>
                    <a:pt x="1178" y="3065"/>
                    <a:pt x="1537" y="2818"/>
                    <a:pt x="1832" y="2628"/>
                  </a:cubicBezTo>
                  <a:cubicBezTo>
                    <a:pt x="2558" y="2093"/>
                    <a:pt x="3370" y="1695"/>
                    <a:pt x="4234" y="1436"/>
                  </a:cubicBezTo>
                  <a:cubicBezTo>
                    <a:pt x="4631" y="1332"/>
                    <a:pt x="5115" y="1108"/>
                    <a:pt x="4994" y="606"/>
                  </a:cubicBezTo>
                  <a:cubicBezTo>
                    <a:pt x="4883" y="203"/>
                    <a:pt x="4559" y="1"/>
                    <a:pt x="418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1" name="Google Shape;1251;p51"/>
            <p:cNvSpPr/>
            <p:nvPr/>
          </p:nvSpPr>
          <p:spPr>
            <a:xfrm>
              <a:off x="6286725" y="2464325"/>
              <a:ext cx="67775" cy="93850"/>
            </a:xfrm>
            <a:custGeom>
              <a:avLst/>
              <a:gdLst/>
              <a:ahLst/>
              <a:cxnLst/>
              <a:rect l="l" t="t" r="r" b="b"/>
              <a:pathLst>
                <a:path w="2711" h="3754" extrusionOk="0">
                  <a:moveTo>
                    <a:pt x="1532" y="0"/>
                  </a:moveTo>
                  <a:cubicBezTo>
                    <a:pt x="1516" y="0"/>
                    <a:pt x="1500" y="0"/>
                    <a:pt x="1484" y="1"/>
                  </a:cubicBezTo>
                  <a:cubicBezTo>
                    <a:pt x="187" y="53"/>
                    <a:pt x="239" y="1332"/>
                    <a:pt x="101" y="2265"/>
                  </a:cubicBezTo>
                  <a:cubicBezTo>
                    <a:pt x="1" y="3066"/>
                    <a:pt x="465" y="3754"/>
                    <a:pt x="1243" y="3754"/>
                  </a:cubicBezTo>
                  <a:cubicBezTo>
                    <a:pt x="1271" y="3754"/>
                    <a:pt x="1299" y="3753"/>
                    <a:pt x="1328" y="3751"/>
                  </a:cubicBezTo>
                  <a:cubicBezTo>
                    <a:pt x="2711" y="3682"/>
                    <a:pt x="1967" y="2403"/>
                    <a:pt x="2313" y="1815"/>
                  </a:cubicBezTo>
                  <a:cubicBezTo>
                    <a:pt x="2228" y="1050"/>
                    <a:pt x="2528" y="0"/>
                    <a:pt x="153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2" name="Google Shape;1252;p51"/>
            <p:cNvSpPr/>
            <p:nvPr/>
          </p:nvSpPr>
          <p:spPr>
            <a:xfrm>
              <a:off x="6279300" y="2861375"/>
              <a:ext cx="75625" cy="97275"/>
            </a:xfrm>
            <a:custGeom>
              <a:avLst/>
              <a:gdLst/>
              <a:ahLst/>
              <a:cxnLst/>
              <a:rect l="l" t="t" r="r" b="b"/>
              <a:pathLst>
                <a:path w="3025" h="3891" extrusionOk="0">
                  <a:moveTo>
                    <a:pt x="2403" y="1"/>
                  </a:moveTo>
                  <a:cubicBezTo>
                    <a:pt x="2178" y="1"/>
                    <a:pt x="1971" y="104"/>
                    <a:pt x="1850" y="277"/>
                  </a:cubicBezTo>
                  <a:cubicBezTo>
                    <a:pt x="1504" y="1193"/>
                    <a:pt x="882" y="1884"/>
                    <a:pt x="277" y="2610"/>
                  </a:cubicBezTo>
                  <a:cubicBezTo>
                    <a:pt x="35" y="2869"/>
                    <a:pt x="1" y="3284"/>
                    <a:pt x="208" y="3578"/>
                  </a:cubicBezTo>
                  <a:cubicBezTo>
                    <a:pt x="326" y="3766"/>
                    <a:pt x="507" y="3890"/>
                    <a:pt x="682" y="3890"/>
                  </a:cubicBezTo>
                  <a:cubicBezTo>
                    <a:pt x="764" y="3890"/>
                    <a:pt x="845" y="3863"/>
                    <a:pt x="916" y="3802"/>
                  </a:cubicBezTo>
                  <a:cubicBezTo>
                    <a:pt x="1815" y="3128"/>
                    <a:pt x="2731" y="2420"/>
                    <a:pt x="3025" y="1452"/>
                  </a:cubicBezTo>
                  <a:cubicBezTo>
                    <a:pt x="2973" y="744"/>
                    <a:pt x="2921" y="225"/>
                    <a:pt x="240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3" name="Google Shape;1253;p51"/>
            <p:cNvSpPr/>
            <p:nvPr/>
          </p:nvSpPr>
          <p:spPr>
            <a:xfrm>
              <a:off x="4145025" y="994975"/>
              <a:ext cx="111500" cy="47325"/>
            </a:xfrm>
            <a:custGeom>
              <a:avLst/>
              <a:gdLst/>
              <a:ahLst/>
              <a:cxnLst/>
              <a:rect l="l" t="t" r="r" b="b"/>
              <a:pathLst>
                <a:path w="4460" h="1893" extrusionOk="0">
                  <a:moveTo>
                    <a:pt x="1539" y="105"/>
                  </a:moveTo>
                  <a:cubicBezTo>
                    <a:pt x="969" y="243"/>
                    <a:pt x="139" y="1"/>
                    <a:pt x="70" y="744"/>
                  </a:cubicBezTo>
                  <a:cubicBezTo>
                    <a:pt x="1" y="1418"/>
                    <a:pt x="813" y="1418"/>
                    <a:pt x="1332" y="1556"/>
                  </a:cubicBezTo>
                  <a:cubicBezTo>
                    <a:pt x="1764" y="1677"/>
                    <a:pt x="2213" y="1764"/>
                    <a:pt x="2645" y="1815"/>
                  </a:cubicBezTo>
                  <a:cubicBezTo>
                    <a:pt x="2898" y="1847"/>
                    <a:pt x="3179" y="1893"/>
                    <a:pt x="3440" y="1893"/>
                  </a:cubicBezTo>
                  <a:cubicBezTo>
                    <a:pt x="3890" y="1893"/>
                    <a:pt x="4279" y="1756"/>
                    <a:pt x="4356" y="1176"/>
                  </a:cubicBezTo>
                  <a:cubicBezTo>
                    <a:pt x="4459" y="346"/>
                    <a:pt x="3561" y="416"/>
                    <a:pt x="2956" y="329"/>
                  </a:cubicBezTo>
                  <a:lnTo>
                    <a:pt x="1539" y="105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4" name="Google Shape;1254;p51"/>
            <p:cNvSpPr/>
            <p:nvPr/>
          </p:nvSpPr>
          <p:spPr>
            <a:xfrm>
              <a:off x="7213625" y="3803350"/>
              <a:ext cx="74075" cy="80050"/>
            </a:xfrm>
            <a:custGeom>
              <a:avLst/>
              <a:gdLst/>
              <a:ahLst/>
              <a:cxnLst/>
              <a:rect l="l" t="t" r="r" b="b"/>
              <a:pathLst>
                <a:path w="2963" h="3202" extrusionOk="0">
                  <a:moveTo>
                    <a:pt x="573" y="1"/>
                  </a:moveTo>
                  <a:cubicBezTo>
                    <a:pt x="233" y="1"/>
                    <a:pt x="0" y="333"/>
                    <a:pt x="59" y="704"/>
                  </a:cubicBezTo>
                  <a:cubicBezTo>
                    <a:pt x="284" y="1965"/>
                    <a:pt x="1096" y="2777"/>
                    <a:pt x="2289" y="3175"/>
                  </a:cubicBezTo>
                  <a:cubicBezTo>
                    <a:pt x="2343" y="3193"/>
                    <a:pt x="2395" y="3202"/>
                    <a:pt x="2445" y="3202"/>
                  </a:cubicBezTo>
                  <a:cubicBezTo>
                    <a:pt x="2729" y="3202"/>
                    <a:pt x="2933" y="2914"/>
                    <a:pt x="2963" y="2414"/>
                  </a:cubicBezTo>
                  <a:cubicBezTo>
                    <a:pt x="2341" y="1619"/>
                    <a:pt x="1960" y="427"/>
                    <a:pt x="751" y="30"/>
                  </a:cubicBezTo>
                  <a:cubicBezTo>
                    <a:pt x="689" y="10"/>
                    <a:pt x="630" y="1"/>
                    <a:pt x="57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5" name="Google Shape;1255;p51"/>
            <p:cNvSpPr/>
            <p:nvPr/>
          </p:nvSpPr>
          <p:spPr>
            <a:xfrm>
              <a:off x="6542025" y="3118350"/>
              <a:ext cx="66075" cy="79800"/>
            </a:xfrm>
            <a:custGeom>
              <a:avLst/>
              <a:gdLst/>
              <a:ahLst/>
              <a:cxnLst/>
              <a:rect l="l" t="t" r="r" b="b"/>
              <a:pathLst>
                <a:path w="2643" h="3192" extrusionOk="0">
                  <a:moveTo>
                    <a:pt x="1295" y="1"/>
                  </a:moveTo>
                  <a:cubicBezTo>
                    <a:pt x="1273" y="1"/>
                    <a:pt x="1250" y="2"/>
                    <a:pt x="1226" y="4"/>
                  </a:cubicBezTo>
                  <a:cubicBezTo>
                    <a:pt x="275" y="108"/>
                    <a:pt x="51" y="954"/>
                    <a:pt x="33" y="1732"/>
                  </a:cubicBezTo>
                  <a:cubicBezTo>
                    <a:pt x="1" y="2354"/>
                    <a:pt x="200" y="3192"/>
                    <a:pt x="910" y="3192"/>
                  </a:cubicBezTo>
                  <a:cubicBezTo>
                    <a:pt x="950" y="3192"/>
                    <a:pt x="992" y="3189"/>
                    <a:pt x="1036" y="3184"/>
                  </a:cubicBezTo>
                  <a:cubicBezTo>
                    <a:pt x="2643" y="2959"/>
                    <a:pt x="1640" y="1767"/>
                    <a:pt x="1640" y="1110"/>
                  </a:cubicBezTo>
                  <a:cubicBezTo>
                    <a:pt x="1740" y="547"/>
                    <a:pt x="1792" y="1"/>
                    <a:pt x="129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6" name="Google Shape;1256;p51"/>
            <p:cNvSpPr/>
            <p:nvPr/>
          </p:nvSpPr>
          <p:spPr>
            <a:xfrm>
              <a:off x="4278100" y="987200"/>
              <a:ext cx="87225" cy="50150"/>
            </a:xfrm>
            <a:custGeom>
              <a:avLst/>
              <a:gdLst/>
              <a:ahLst/>
              <a:cxnLst/>
              <a:rect l="l" t="t" r="r" b="b"/>
              <a:pathLst>
                <a:path w="3489" h="2006" extrusionOk="0">
                  <a:moveTo>
                    <a:pt x="2519" y="46"/>
                  </a:moveTo>
                  <a:cubicBezTo>
                    <a:pt x="2407" y="46"/>
                    <a:pt x="2296" y="60"/>
                    <a:pt x="2195" y="87"/>
                  </a:cubicBezTo>
                  <a:cubicBezTo>
                    <a:pt x="1435" y="312"/>
                    <a:pt x="191" y="1"/>
                    <a:pt x="87" y="1107"/>
                  </a:cubicBezTo>
                  <a:cubicBezTo>
                    <a:pt x="1" y="1798"/>
                    <a:pt x="986" y="1746"/>
                    <a:pt x="1642" y="1781"/>
                  </a:cubicBezTo>
                  <a:cubicBezTo>
                    <a:pt x="2299" y="1556"/>
                    <a:pt x="3422" y="2005"/>
                    <a:pt x="3474" y="813"/>
                  </a:cubicBezTo>
                  <a:cubicBezTo>
                    <a:pt x="3488" y="284"/>
                    <a:pt x="2986" y="46"/>
                    <a:pt x="2519" y="46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7" name="Google Shape;1257;p51"/>
            <p:cNvSpPr/>
            <p:nvPr/>
          </p:nvSpPr>
          <p:spPr>
            <a:xfrm>
              <a:off x="6595650" y="1204100"/>
              <a:ext cx="81075" cy="41800"/>
            </a:xfrm>
            <a:custGeom>
              <a:avLst/>
              <a:gdLst/>
              <a:ahLst/>
              <a:cxnLst/>
              <a:rect l="l" t="t" r="r" b="b"/>
              <a:pathLst>
                <a:path w="3243" h="1672" extrusionOk="0">
                  <a:moveTo>
                    <a:pt x="1466" y="121"/>
                  </a:moveTo>
                  <a:cubicBezTo>
                    <a:pt x="1366" y="163"/>
                    <a:pt x="1241" y="173"/>
                    <a:pt x="1106" y="173"/>
                  </a:cubicBezTo>
                  <a:cubicBezTo>
                    <a:pt x="987" y="173"/>
                    <a:pt x="861" y="165"/>
                    <a:pt x="738" y="165"/>
                  </a:cubicBezTo>
                  <a:cubicBezTo>
                    <a:pt x="371" y="165"/>
                    <a:pt x="34" y="234"/>
                    <a:pt x="14" y="778"/>
                  </a:cubicBezTo>
                  <a:cubicBezTo>
                    <a:pt x="0" y="1593"/>
                    <a:pt x="628" y="1660"/>
                    <a:pt x="1232" y="1660"/>
                  </a:cubicBezTo>
                  <a:cubicBezTo>
                    <a:pt x="1352" y="1660"/>
                    <a:pt x="1472" y="1658"/>
                    <a:pt x="1585" y="1658"/>
                  </a:cubicBezTo>
                  <a:cubicBezTo>
                    <a:pt x="1627" y="1658"/>
                    <a:pt x="1668" y="1658"/>
                    <a:pt x="1708" y="1659"/>
                  </a:cubicBezTo>
                  <a:cubicBezTo>
                    <a:pt x="1826" y="1666"/>
                    <a:pt x="1954" y="1672"/>
                    <a:pt x="2085" y="1672"/>
                  </a:cubicBezTo>
                  <a:cubicBezTo>
                    <a:pt x="2644" y="1672"/>
                    <a:pt x="3242" y="1563"/>
                    <a:pt x="3228" y="933"/>
                  </a:cubicBezTo>
                  <a:cubicBezTo>
                    <a:pt x="3194" y="0"/>
                    <a:pt x="2209" y="207"/>
                    <a:pt x="1466" y="12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8" name="Google Shape;1258;p51"/>
            <p:cNvSpPr/>
            <p:nvPr/>
          </p:nvSpPr>
          <p:spPr>
            <a:xfrm>
              <a:off x="5040350" y="1034625"/>
              <a:ext cx="81550" cy="46975"/>
            </a:xfrm>
            <a:custGeom>
              <a:avLst/>
              <a:gdLst/>
              <a:ahLst/>
              <a:cxnLst/>
              <a:rect l="l" t="t" r="r" b="b"/>
              <a:pathLst>
                <a:path w="3262" h="1879" extrusionOk="0">
                  <a:moveTo>
                    <a:pt x="1625" y="1"/>
                  </a:moveTo>
                  <a:cubicBezTo>
                    <a:pt x="803" y="1"/>
                    <a:pt x="279" y="461"/>
                    <a:pt x="99" y="1249"/>
                  </a:cubicBezTo>
                  <a:cubicBezTo>
                    <a:pt x="0" y="1616"/>
                    <a:pt x="339" y="1879"/>
                    <a:pt x="645" y="1879"/>
                  </a:cubicBezTo>
                  <a:cubicBezTo>
                    <a:pt x="714" y="1879"/>
                    <a:pt x="781" y="1865"/>
                    <a:pt x="842" y="1837"/>
                  </a:cubicBezTo>
                  <a:cubicBezTo>
                    <a:pt x="1620" y="1474"/>
                    <a:pt x="2829" y="1750"/>
                    <a:pt x="3106" y="800"/>
                  </a:cubicBezTo>
                  <a:cubicBezTo>
                    <a:pt x="3261" y="229"/>
                    <a:pt x="2363" y="22"/>
                    <a:pt x="1758" y="5"/>
                  </a:cubicBezTo>
                  <a:cubicBezTo>
                    <a:pt x="1713" y="2"/>
                    <a:pt x="1668" y="1"/>
                    <a:pt x="162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9" name="Google Shape;1259;p51"/>
            <p:cNvSpPr/>
            <p:nvPr/>
          </p:nvSpPr>
          <p:spPr>
            <a:xfrm>
              <a:off x="6380950" y="3302475"/>
              <a:ext cx="77800" cy="40225"/>
            </a:xfrm>
            <a:custGeom>
              <a:avLst/>
              <a:gdLst/>
              <a:ahLst/>
              <a:cxnLst/>
              <a:rect l="l" t="t" r="r" b="b"/>
              <a:pathLst>
                <a:path w="3112" h="1609" extrusionOk="0">
                  <a:moveTo>
                    <a:pt x="843" y="80"/>
                  </a:moveTo>
                  <a:cubicBezTo>
                    <a:pt x="352" y="80"/>
                    <a:pt x="1" y="466"/>
                    <a:pt x="65" y="882"/>
                  </a:cubicBezTo>
                  <a:cubicBezTo>
                    <a:pt x="161" y="1545"/>
                    <a:pt x="602" y="1578"/>
                    <a:pt x="1054" y="1578"/>
                  </a:cubicBezTo>
                  <a:cubicBezTo>
                    <a:pt x="1103" y="1578"/>
                    <a:pt x="1152" y="1577"/>
                    <a:pt x="1201" y="1577"/>
                  </a:cubicBezTo>
                  <a:cubicBezTo>
                    <a:pt x="1347" y="1577"/>
                    <a:pt x="1491" y="1581"/>
                    <a:pt x="1620" y="1608"/>
                  </a:cubicBezTo>
                  <a:cubicBezTo>
                    <a:pt x="1746" y="1549"/>
                    <a:pt x="1903" y="1535"/>
                    <a:pt x="2065" y="1535"/>
                  </a:cubicBezTo>
                  <a:cubicBezTo>
                    <a:pt x="2212" y="1535"/>
                    <a:pt x="2363" y="1547"/>
                    <a:pt x="2502" y="1547"/>
                  </a:cubicBezTo>
                  <a:cubicBezTo>
                    <a:pt x="2845" y="1547"/>
                    <a:pt x="3112" y="1478"/>
                    <a:pt x="3037" y="1003"/>
                  </a:cubicBezTo>
                  <a:cubicBezTo>
                    <a:pt x="2882" y="1"/>
                    <a:pt x="1741" y="191"/>
                    <a:pt x="963" y="87"/>
                  </a:cubicBezTo>
                  <a:cubicBezTo>
                    <a:pt x="923" y="82"/>
                    <a:pt x="882" y="80"/>
                    <a:pt x="843" y="8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0" name="Google Shape;1260;p51"/>
            <p:cNvSpPr/>
            <p:nvPr/>
          </p:nvSpPr>
          <p:spPr>
            <a:xfrm>
              <a:off x="4384825" y="996700"/>
              <a:ext cx="62025" cy="39775"/>
            </a:xfrm>
            <a:custGeom>
              <a:avLst/>
              <a:gdLst/>
              <a:ahLst/>
              <a:cxnLst/>
              <a:rect l="l" t="t" r="r" b="b"/>
              <a:pathLst>
                <a:path w="2481" h="1591" extrusionOk="0">
                  <a:moveTo>
                    <a:pt x="1811" y="155"/>
                  </a:moveTo>
                  <a:cubicBezTo>
                    <a:pt x="1713" y="155"/>
                    <a:pt x="1613" y="168"/>
                    <a:pt x="1521" y="191"/>
                  </a:cubicBezTo>
                  <a:cubicBezTo>
                    <a:pt x="985" y="312"/>
                    <a:pt x="121" y="1"/>
                    <a:pt x="52" y="917"/>
                  </a:cubicBezTo>
                  <a:cubicBezTo>
                    <a:pt x="0" y="1487"/>
                    <a:pt x="536" y="1574"/>
                    <a:pt x="1054" y="1591"/>
                  </a:cubicBezTo>
                  <a:cubicBezTo>
                    <a:pt x="1573" y="1418"/>
                    <a:pt x="2385" y="1556"/>
                    <a:pt x="2454" y="727"/>
                  </a:cubicBezTo>
                  <a:cubicBezTo>
                    <a:pt x="2481" y="311"/>
                    <a:pt x="2153" y="155"/>
                    <a:pt x="1811" y="155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1" name="Google Shape;1261;p51"/>
            <p:cNvSpPr/>
            <p:nvPr/>
          </p:nvSpPr>
          <p:spPr>
            <a:xfrm>
              <a:off x="2100625" y="1004500"/>
              <a:ext cx="520200" cy="95050"/>
            </a:xfrm>
            <a:custGeom>
              <a:avLst/>
              <a:gdLst/>
              <a:ahLst/>
              <a:cxnLst/>
              <a:rect l="l" t="t" r="r" b="b"/>
              <a:pathLst>
                <a:path w="20808" h="3802" extrusionOk="0">
                  <a:moveTo>
                    <a:pt x="20756" y="0"/>
                  </a:moveTo>
                  <a:lnTo>
                    <a:pt x="20738" y="17"/>
                  </a:lnTo>
                  <a:lnTo>
                    <a:pt x="20773" y="17"/>
                  </a:lnTo>
                  <a:lnTo>
                    <a:pt x="20808" y="0"/>
                  </a:lnTo>
                  <a:close/>
                  <a:moveTo>
                    <a:pt x="1" y="3785"/>
                  </a:moveTo>
                  <a:lnTo>
                    <a:pt x="1" y="3802"/>
                  </a:lnTo>
                  <a:lnTo>
                    <a:pt x="18" y="3802"/>
                  </a:lnTo>
                  <a:lnTo>
                    <a:pt x="18" y="3785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2" name="Google Shape;1262;p51"/>
            <p:cNvSpPr/>
            <p:nvPr/>
          </p:nvSpPr>
          <p:spPr>
            <a:xfrm>
              <a:off x="233350" y="949250"/>
              <a:ext cx="3232550" cy="3802300"/>
            </a:xfrm>
            <a:custGeom>
              <a:avLst/>
              <a:gdLst/>
              <a:ahLst/>
              <a:cxnLst/>
              <a:rect l="l" t="t" r="r" b="b"/>
              <a:pathLst>
                <a:path w="129302" h="152092" extrusionOk="0">
                  <a:moveTo>
                    <a:pt x="97270" y="1644"/>
                  </a:moveTo>
                  <a:cubicBezTo>
                    <a:pt x="97347" y="1644"/>
                    <a:pt x="97424" y="1648"/>
                    <a:pt x="97503" y="1657"/>
                  </a:cubicBezTo>
                  <a:cubicBezTo>
                    <a:pt x="97555" y="1674"/>
                    <a:pt x="97607" y="1692"/>
                    <a:pt x="97642" y="1709"/>
                  </a:cubicBezTo>
                  <a:lnTo>
                    <a:pt x="95601" y="2170"/>
                  </a:lnTo>
                  <a:lnTo>
                    <a:pt x="95601" y="2170"/>
                  </a:lnTo>
                  <a:cubicBezTo>
                    <a:pt x="96129" y="1917"/>
                    <a:pt x="96661" y="1644"/>
                    <a:pt x="97270" y="1644"/>
                  </a:cubicBezTo>
                  <a:close/>
                  <a:moveTo>
                    <a:pt x="95473" y="2210"/>
                  </a:moveTo>
                  <a:lnTo>
                    <a:pt x="95447" y="2227"/>
                  </a:lnTo>
                  <a:lnTo>
                    <a:pt x="95429" y="2227"/>
                  </a:lnTo>
                  <a:lnTo>
                    <a:pt x="95464" y="2210"/>
                  </a:lnTo>
                  <a:close/>
                  <a:moveTo>
                    <a:pt x="68358" y="8951"/>
                  </a:moveTo>
                  <a:cubicBezTo>
                    <a:pt x="68553" y="8951"/>
                    <a:pt x="68761" y="9049"/>
                    <a:pt x="68989" y="9313"/>
                  </a:cubicBezTo>
                  <a:cubicBezTo>
                    <a:pt x="69208" y="9280"/>
                    <a:pt x="69420" y="9268"/>
                    <a:pt x="69634" y="9268"/>
                  </a:cubicBezTo>
                  <a:cubicBezTo>
                    <a:pt x="69758" y="9268"/>
                    <a:pt x="69882" y="9272"/>
                    <a:pt x="70008" y="9278"/>
                  </a:cubicBezTo>
                  <a:cubicBezTo>
                    <a:pt x="70061" y="9286"/>
                    <a:pt x="70117" y="9289"/>
                    <a:pt x="70177" y="9289"/>
                  </a:cubicBezTo>
                  <a:cubicBezTo>
                    <a:pt x="70522" y="9289"/>
                    <a:pt x="70965" y="9176"/>
                    <a:pt x="71318" y="9176"/>
                  </a:cubicBezTo>
                  <a:cubicBezTo>
                    <a:pt x="71841" y="9176"/>
                    <a:pt x="72167" y="9425"/>
                    <a:pt x="71685" y="10661"/>
                  </a:cubicBezTo>
                  <a:cubicBezTo>
                    <a:pt x="71581" y="10937"/>
                    <a:pt x="71823" y="11265"/>
                    <a:pt x="72151" y="11386"/>
                  </a:cubicBezTo>
                  <a:cubicBezTo>
                    <a:pt x="72428" y="11438"/>
                    <a:pt x="72722" y="11490"/>
                    <a:pt x="72998" y="11507"/>
                  </a:cubicBezTo>
                  <a:cubicBezTo>
                    <a:pt x="72652" y="11922"/>
                    <a:pt x="72359" y="12406"/>
                    <a:pt x="71927" y="12717"/>
                  </a:cubicBezTo>
                  <a:cubicBezTo>
                    <a:pt x="71831" y="12786"/>
                    <a:pt x="71741" y="12813"/>
                    <a:pt x="71654" y="12813"/>
                  </a:cubicBezTo>
                  <a:cubicBezTo>
                    <a:pt x="71349" y="12813"/>
                    <a:pt x="71090" y="12473"/>
                    <a:pt x="70821" y="12406"/>
                  </a:cubicBezTo>
                  <a:cubicBezTo>
                    <a:pt x="69127" y="11939"/>
                    <a:pt x="69334" y="10488"/>
                    <a:pt x="68989" y="9313"/>
                  </a:cubicBezTo>
                  <a:lnTo>
                    <a:pt x="67330" y="9520"/>
                  </a:lnTo>
                  <a:cubicBezTo>
                    <a:pt x="67668" y="9295"/>
                    <a:pt x="67992" y="8951"/>
                    <a:pt x="68358" y="8951"/>
                  </a:cubicBezTo>
                  <a:close/>
                  <a:moveTo>
                    <a:pt x="51546" y="12467"/>
                  </a:moveTo>
                  <a:cubicBezTo>
                    <a:pt x="51593" y="12467"/>
                    <a:pt x="51647" y="12470"/>
                    <a:pt x="51707" y="12475"/>
                  </a:cubicBezTo>
                  <a:cubicBezTo>
                    <a:pt x="51897" y="12648"/>
                    <a:pt x="52157" y="12890"/>
                    <a:pt x="52433" y="13115"/>
                  </a:cubicBezTo>
                  <a:cubicBezTo>
                    <a:pt x="52260" y="13270"/>
                    <a:pt x="52053" y="13374"/>
                    <a:pt x="51845" y="13460"/>
                  </a:cubicBezTo>
                  <a:cubicBezTo>
                    <a:pt x="51802" y="13467"/>
                    <a:pt x="51764" y="13470"/>
                    <a:pt x="51729" y="13470"/>
                  </a:cubicBezTo>
                  <a:cubicBezTo>
                    <a:pt x="51300" y="13470"/>
                    <a:pt x="51439" y="13007"/>
                    <a:pt x="51327" y="12752"/>
                  </a:cubicBezTo>
                  <a:cubicBezTo>
                    <a:pt x="51225" y="12548"/>
                    <a:pt x="51295" y="12467"/>
                    <a:pt x="51546" y="12467"/>
                  </a:cubicBezTo>
                  <a:close/>
                  <a:moveTo>
                    <a:pt x="55481" y="12549"/>
                  </a:moveTo>
                  <a:cubicBezTo>
                    <a:pt x="55526" y="12549"/>
                    <a:pt x="55570" y="12553"/>
                    <a:pt x="55613" y="12562"/>
                  </a:cubicBezTo>
                  <a:lnTo>
                    <a:pt x="54576" y="13789"/>
                  </a:lnTo>
                  <a:lnTo>
                    <a:pt x="53954" y="13184"/>
                  </a:lnTo>
                  <a:cubicBezTo>
                    <a:pt x="54420" y="12976"/>
                    <a:pt x="54870" y="12752"/>
                    <a:pt x="55336" y="12562"/>
                  </a:cubicBezTo>
                  <a:cubicBezTo>
                    <a:pt x="55388" y="12553"/>
                    <a:pt x="55436" y="12549"/>
                    <a:pt x="55481" y="12549"/>
                  </a:cubicBezTo>
                  <a:close/>
                  <a:moveTo>
                    <a:pt x="116966" y="0"/>
                  </a:moveTo>
                  <a:cubicBezTo>
                    <a:pt x="112339" y="0"/>
                    <a:pt x="107712" y="747"/>
                    <a:pt x="103085" y="1035"/>
                  </a:cubicBezTo>
                  <a:cubicBezTo>
                    <a:pt x="101910" y="1104"/>
                    <a:pt x="100735" y="983"/>
                    <a:pt x="99542" y="1260"/>
                  </a:cubicBezTo>
                  <a:cubicBezTo>
                    <a:pt x="99533" y="1262"/>
                    <a:pt x="99523" y="1263"/>
                    <a:pt x="99512" y="1263"/>
                  </a:cubicBezTo>
                  <a:cubicBezTo>
                    <a:pt x="99194" y="1263"/>
                    <a:pt x="98389" y="307"/>
                    <a:pt x="97503" y="240"/>
                  </a:cubicBezTo>
                  <a:cubicBezTo>
                    <a:pt x="96554" y="172"/>
                    <a:pt x="95607" y="143"/>
                    <a:pt x="94661" y="143"/>
                  </a:cubicBezTo>
                  <a:cubicBezTo>
                    <a:pt x="91541" y="143"/>
                    <a:pt x="88432" y="459"/>
                    <a:pt x="85303" y="724"/>
                  </a:cubicBezTo>
                  <a:cubicBezTo>
                    <a:pt x="83379" y="875"/>
                    <a:pt x="81549" y="1637"/>
                    <a:pt x="79578" y="1637"/>
                  </a:cubicBezTo>
                  <a:cubicBezTo>
                    <a:pt x="79300" y="1637"/>
                    <a:pt x="79020" y="1622"/>
                    <a:pt x="78736" y="1588"/>
                  </a:cubicBezTo>
                  <a:cubicBezTo>
                    <a:pt x="78573" y="1568"/>
                    <a:pt x="78403" y="1557"/>
                    <a:pt x="78229" y="1557"/>
                  </a:cubicBezTo>
                  <a:cubicBezTo>
                    <a:pt x="77349" y="1557"/>
                    <a:pt x="76386" y="1840"/>
                    <a:pt x="75953" y="2677"/>
                  </a:cubicBezTo>
                  <a:cubicBezTo>
                    <a:pt x="75538" y="3489"/>
                    <a:pt x="76333" y="4163"/>
                    <a:pt x="76956" y="4750"/>
                  </a:cubicBezTo>
                  <a:cubicBezTo>
                    <a:pt x="77215" y="4992"/>
                    <a:pt x="77232" y="5511"/>
                    <a:pt x="77370" y="5891"/>
                  </a:cubicBezTo>
                  <a:cubicBezTo>
                    <a:pt x="77348" y="5890"/>
                    <a:pt x="77325" y="5889"/>
                    <a:pt x="77301" y="5889"/>
                  </a:cubicBezTo>
                  <a:cubicBezTo>
                    <a:pt x="77154" y="5889"/>
                    <a:pt x="76988" y="5912"/>
                    <a:pt x="76844" y="5912"/>
                  </a:cubicBezTo>
                  <a:cubicBezTo>
                    <a:pt x="76726" y="5912"/>
                    <a:pt x="76623" y="5896"/>
                    <a:pt x="76558" y="5839"/>
                  </a:cubicBezTo>
                  <a:cubicBezTo>
                    <a:pt x="76285" y="5586"/>
                    <a:pt x="76034" y="5489"/>
                    <a:pt x="75796" y="5489"/>
                  </a:cubicBezTo>
                  <a:cubicBezTo>
                    <a:pt x="75417" y="5489"/>
                    <a:pt x="75070" y="5733"/>
                    <a:pt x="74709" y="5977"/>
                  </a:cubicBezTo>
                  <a:lnTo>
                    <a:pt x="74709" y="5995"/>
                  </a:lnTo>
                  <a:lnTo>
                    <a:pt x="74692" y="5995"/>
                  </a:lnTo>
                  <a:cubicBezTo>
                    <a:pt x="74415" y="6358"/>
                    <a:pt x="73707" y="6479"/>
                    <a:pt x="73897" y="7066"/>
                  </a:cubicBezTo>
                  <a:cubicBezTo>
                    <a:pt x="74104" y="7654"/>
                    <a:pt x="74761" y="7671"/>
                    <a:pt x="75331" y="7723"/>
                  </a:cubicBezTo>
                  <a:lnTo>
                    <a:pt x="75625" y="7723"/>
                  </a:lnTo>
                  <a:lnTo>
                    <a:pt x="77146" y="7982"/>
                  </a:lnTo>
                  <a:cubicBezTo>
                    <a:pt x="76904" y="8068"/>
                    <a:pt x="76662" y="8120"/>
                    <a:pt x="76403" y="8120"/>
                  </a:cubicBezTo>
                  <a:cubicBezTo>
                    <a:pt x="76178" y="8103"/>
                    <a:pt x="75970" y="7930"/>
                    <a:pt x="75729" y="7861"/>
                  </a:cubicBezTo>
                  <a:cubicBezTo>
                    <a:pt x="75594" y="7823"/>
                    <a:pt x="75464" y="7807"/>
                    <a:pt x="75337" y="7807"/>
                  </a:cubicBezTo>
                  <a:cubicBezTo>
                    <a:pt x="74777" y="7807"/>
                    <a:pt x="74273" y="8116"/>
                    <a:pt x="73724" y="8172"/>
                  </a:cubicBezTo>
                  <a:cubicBezTo>
                    <a:pt x="73717" y="8173"/>
                    <a:pt x="73710" y="8174"/>
                    <a:pt x="73702" y="8174"/>
                  </a:cubicBezTo>
                  <a:cubicBezTo>
                    <a:pt x="73450" y="8174"/>
                    <a:pt x="72913" y="7613"/>
                    <a:pt x="72946" y="7394"/>
                  </a:cubicBezTo>
                  <a:cubicBezTo>
                    <a:pt x="73102" y="6479"/>
                    <a:pt x="73810" y="6098"/>
                    <a:pt x="74674" y="5995"/>
                  </a:cubicBezTo>
                  <a:lnTo>
                    <a:pt x="74674" y="5977"/>
                  </a:lnTo>
                  <a:cubicBezTo>
                    <a:pt x="74726" y="5545"/>
                    <a:pt x="74830" y="5113"/>
                    <a:pt x="74951" y="4681"/>
                  </a:cubicBezTo>
                  <a:cubicBezTo>
                    <a:pt x="75072" y="4370"/>
                    <a:pt x="75435" y="4076"/>
                    <a:pt x="75124" y="3748"/>
                  </a:cubicBezTo>
                  <a:cubicBezTo>
                    <a:pt x="74832" y="3467"/>
                    <a:pt x="74483" y="3396"/>
                    <a:pt x="74119" y="3396"/>
                  </a:cubicBezTo>
                  <a:cubicBezTo>
                    <a:pt x="73856" y="3396"/>
                    <a:pt x="73587" y="3433"/>
                    <a:pt x="73326" y="3454"/>
                  </a:cubicBezTo>
                  <a:cubicBezTo>
                    <a:pt x="72946" y="3506"/>
                    <a:pt x="72756" y="3748"/>
                    <a:pt x="72704" y="4180"/>
                  </a:cubicBezTo>
                  <a:cubicBezTo>
                    <a:pt x="72601" y="5252"/>
                    <a:pt x="72134" y="6098"/>
                    <a:pt x="70959" y="6340"/>
                  </a:cubicBezTo>
                  <a:cubicBezTo>
                    <a:pt x="70855" y="6427"/>
                    <a:pt x="70769" y="6513"/>
                    <a:pt x="70665" y="6617"/>
                  </a:cubicBezTo>
                  <a:cubicBezTo>
                    <a:pt x="70786" y="6859"/>
                    <a:pt x="70924" y="7083"/>
                    <a:pt x="71097" y="7291"/>
                  </a:cubicBezTo>
                  <a:cubicBezTo>
                    <a:pt x="71304" y="7412"/>
                    <a:pt x="71546" y="7515"/>
                    <a:pt x="71788" y="7567"/>
                  </a:cubicBezTo>
                  <a:cubicBezTo>
                    <a:pt x="71650" y="7550"/>
                    <a:pt x="71512" y="7541"/>
                    <a:pt x="71374" y="7541"/>
                  </a:cubicBezTo>
                  <a:cubicBezTo>
                    <a:pt x="71235" y="7541"/>
                    <a:pt x="71097" y="7550"/>
                    <a:pt x="70959" y="7567"/>
                  </a:cubicBezTo>
                  <a:cubicBezTo>
                    <a:pt x="70569" y="7671"/>
                    <a:pt x="70173" y="7708"/>
                    <a:pt x="69775" y="7708"/>
                  </a:cubicBezTo>
                  <a:cubicBezTo>
                    <a:pt x="68812" y="7708"/>
                    <a:pt x="67832" y="7494"/>
                    <a:pt x="66868" y="7494"/>
                  </a:cubicBezTo>
                  <a:cubicBezTo>
                    <a:pt x="66108" y="7494"/>
                    <a:pt x="65357" y="7627"/>
                    <a:pt x="64634" y="8103"/>
                  </a:cubicBezTo>
                  <a:cubicBezTo>
                    <a:pt x="64271" y="8345"/>
                    <a:pt x="63580" y="8379"/>
                    <a:pt x="63666" y="8863"/>
                  </a:cubicBezTo>
                  <a:cubicBezTo>
                    <a:pt x="63752" y="9382"/>
                    <a:pt x="64167" y="9900"/>
                    <a:pt x="64547" y="10315"/>
                  </a:cubicBezTo>
                  <a:cubicBezTo>
                    <a:pt x="64666" y="10447"/>
                    <a:pt x="64798" y="10498"/>
                    <a:pt x="64939" y="10498"/>
                  </a:cubicBezTo>
                  <a:cubicBezTo>
                    <a:pt x="65148" y="10498"/>
                    <a:pt x="65375" y="10387"/>
                    <a:pt x="65602" y="10263"/>
                  </a:cubicBezTo>
                  <a:cubicBezTo>
                    <a:pt x="66124" y="9977"/>
                    <a:pt x="66711" y="9789"/>
                    <a:pt x="67269" y="9556"/>
                  </a:cubicBezTo>
                  <a:lnTo>
                    <a:pt x="67269" y="9556"/>
                  </a:lnTo>
                  <a:cubicBezTo>
                    <a:pt x="66173" y="11022"/>
                    <a:pt x="64072" y="10911"/>
                    <a:pt x="62975" y="11974"/>
                  </a:cubicBezTo>
                  <a:cubicBezTo>
                    <a:pt x="62086" y="12850"/>
                    <a:pt x="61268" y="13162"/>
                    <a:pt x="60357" y="13162"/>
                  </a:cubicBezTo>
                  <a:cubicBezTo>
                    <a:pt x="59993" y="13162"/>
                    <a:pt x="59613" y="13112"/>
                    <a:pt x="59207" y="13028"/>
                  </a:cubicBezTo>
                  <a:cubicBezTo>
                    <a:pt x="58430" y="12873"/>
                    <a:pt x="57687" y="12510"/>
                    <a:pt x="56926" y="12233"/>
                  </a:cubicBezTo>
                  <a:cubicBezTo>
                    <a:pt x="57173" y="12050"/>
                    <a:pt x="57402" y="11981"/>
                    <a:pt x="57619" y="11981"/>
                  </a:cubicBezTo>
                  <a:cubicBezTo>
                    <a:pt x="58162" y="11981"/>
                    <a:pt x="58632" y="12416"/>
                    <a:pt x="59138" y="12613"/>
                  </a:cubicBezTo>
                  <a:cubicBezTo>
                    <a:pt x="59332" y="12687"/>
                    <a:pt x="59512" y="12718"/>
                    <a:pt x="59680" y="12718"/>
                  </a:cubicBezTo>
                  <a:cubicBezTo>
                    <a:pt x="60502" y="12718"/>
                    <a:pt x="61062" y="11967"/>
                    <a:pt x="61765" y="11680"/>
                  </a:cubicBezTo>
                  <a:cubicBezTo>
                    <a:pt x="62404" y="11421"/>
                    <a:pt x="61903" y="10851"/>
                    <a:pt x="61661" y="10384"/>
                  </a:cubicBezTo>
                  <a:cubicBezTo>
                    <a:pt x="61454" y="9987"/>
                    <a:pt x="61921" y="9745"/>
                    <a:pt x="62249" y="9537"/>
                  </a:cubicBezTo>
                  <a:cubicBezTo>
                    <a:pt x="62664" y="9295"/>
                    <a:pt x="63441" y="9226"/>
                    <a:pt x="63182" y="8518"/>
                  </a:cubicBezTo>
                  <a:cubicBezTo>
                    <a:pt x="63018" y="8098"/>
                    <a:pt x="62703" y="8030"/>
                    <a:pt x="62354" y="8030"/>
                  </a:cubicBezTo>
                  <a:cubicBezTo>
                    <a:pt x="62187" y="8030"/>
                    <a:pt x="62013" y="8045"/>
                    <a:pt x="61845" y="8045"/>
                  </a:cubicBezTo>
                  <a:cubicBezTo>
                    <a:pt x="61771" y="8045"/>
                    <a:pt x="61698" y="8042"/>
                    <a:pt x="61627" y="8034"/>
                  </a:cubicBezTo>
                  <a:cubicBezTo>
                    <a:pt x="61564" y="8027"/>
                    <a:pt x="61502" y="8024"/>
                    <a:pt x="61440" y="8024"/>
                  </a:cubicBezTo>
                  <a:cubicBezTo>
                    <a:pt x="60620" y="8024"/>
                    <a:pt x="59973" y="8583"/>
                    <a:pt x="59080" y="8583"/>
                  </a:cubicBezTo>
                  <a:cubicBezTo>
                    <a:pt x="59004" y="8583"/>
                    <a:pt x="58925" y="8579"/>
                    <a:pt x="58844" y="8570"/>
                  </a:cubicBezTo>
                  <a:cubicBezTo>
                    <a:pt x="57410" y="8414"/>
                    <a:pt x="56391" y="7671"/>
                    <a:pt x="55181" y="7187"/>
                  </a:cubicBezTo>
                  <a:cubicBezTo>
                    <a:pt x="54440" y="6892"/>
                    <a:pt x="53723" y="6767"/>
                    <a:pt x="53025" y="6767"/>
                  </a:cubicBezTo>
                  <a:cubicBezTo>
                    <a:pt x="51022" y="6767"/>
                    <a:pt x="49177" y="7799"/>
                    <a:pt x="47370" y="8812"/>
                  </a:cubicBezTo>
                  <a:cubicBezTo>
                    <a:pt x="46903" y="9071"/>
                    <a:pt x="46765" y="9434"/>
                    <a:pt x="46972" y="9969"/>
                  </a:cubicBezTo>
                  <a:cubicBezTo>
                    <a:pt x="47155" y="10426"/>
                    <a:pt x="47351" y="10748"/>
                    <a:pt x="47819" y="10748"/>
                  </a:cubicBezTo>
                  <a:cubicBezTo>
                    <a:pt x="47883" y="10748"/>
                    <a:pt x="47952" y="10742"/>
                    <a:pt x="48026" y="10730"/>
                  </a:cubicBezTo>
                  <a:lnTo>
                    <a:pt x="50498" y="10280"/>
                  </a:lnTo>
                  <a:cubicBezTo>
                    <a:pt x="50618" y="10263"/>
                    <a:pt x="50739" y="10229"/>
                    <a:pt x="50878" y="10194"/>
                  </a:cubicBezTo>
                  <a:lnTo>
                    <a:pt x="50878" y="10194"/>
                  </a:lnTo>
                  <a:cubicBezTo>
                    <a:pt x="50878" y="10298"/>
                    <a:pt x="50860" y="10401"/>
                    <a:pt x="50860" y="10505"/>
                  </a:cubicBezTo>
                  <a:cubicBezTo>
                    <a:pt x="50614" y="11663"/>
                    <a:pt x="50148" y="12321"/>
                    <a:pt x="49280" y="12321"/>
                  </a:cubicBezTo>
                  <a:cubicBezTo>
                    <a:pt x="48931" y="12321"/>
                    <a:pt x="48517" y="12214"/>
                    <a:pt x="48026" y="11991"/>
                  </a:cubicBezTo>
                  <a:cubicBezTo>
                    <a:pt x="46374" y="11254"/>
                    <a:pt x="44693" y="10979"/>
                    <a:pt x="42955" y="10979"/>
                  </a:cubicBezTo>
                  <a:cubicBezTo>
                    <a:pt x="42002" y="10979"/>
                    <a:pt x="41033" y="11062"/>
                    <a:pt x="40042" y="11196"/>
                  </a:cubicBezTo>
                  <a:cubicBezTo>
                    <a:pt x="38536" y="11404"/>
                    <a:pt x="37062" y="12285"/>
                    <a:pt x="35569" y="12285"/>
                  </a:cubicBezTo>
                  <a:cubicBezTo>
                    <a:pt x="35195" y="12285"/>
                    <a:pt x="34820" y="12230"/>
                    <a:pt x="34443" y="12095"/>
                  </a:cubicBezTo>
                  <a:cubicBezTo>
                    <a:pt x="32698" y="11490"/>
                    <a:pt x="30900" y="11110"/>
                    <a:pt x="29068" y="10920"/>
                  </a:cubicBezTo>
                  <a:cubicBezTo>
                    <a:pt x="27080" y="10698"/>
                    <a:pt x="25171" y="10202"/>
                    <a:pt x="23146" y="10202"/>
                  </a:cubicBezTo>
                  <a:cubicBezTo>
                    <a:pt x="22337" y="10202"/>
                    <a:pt x="21510" y="10281"/>
                    <a:pt x="20652" y="10488"/>
                  </a:cubicBezTo>
                  <a:cubicBezTo>
                    <a:pt x="18383" y="11055"/>
                    <a:pt x="16215" y="12269"/>
                    <a:pt x="13793" y="12269"/>
                  </a:cubicBezTo>
                  <a:cubicBezTo>
                    <a:pt x="13559" y="12269"/>
                    <a:pt x="13322" y="12258"/>
                    <a:pt x="13083" y="12233"/>
                  </a:cubicBezTo>
                  <a:cubicBezTo>
                    <a:pt x="13049" y="12230"/>
                    <a:pt x="13015" y="12229"/>
                    <a:pt x="12982" y="12229"/>
                  </a:cubicBezTo>
                  <a:cubicBezTo>
                    <a:pt x="12473" y="12229"/>
                    <a:pt x="12176" y="12605"/>
                    <a:pt x="12323" y="13287"/>
                  </a:cubicBezTo>
                  <a:cubicBezTo>
                    <a:pt x="12498" y="14071"/>
                    <a:pt x="12325" y="14707"/>
                    <a:pt x="11687" y="14707"/>
                  </a:cubicBezTo>
                  <a:cubicBezTo>
                    <a:pt x="11510" y="14707"/>
                    <a:pt x="11296" y="14658"/>
                    <a:pt x="11044" y="14549"/>
                  </a:cubicBezTo>
                  <a:cubicBezTo>
                    <a:pt x="10655" y="14378"/>
                    <a:pt x="10292" y="14308"/>
                    <a:pt x="9947" y="14308"/>
                  </a:cubicBezTo>
                  <a:cubicBezTo>
                    <a:pt x="9034" y="14308"/>
                    <a:pt x="8242" y="14801"/>
                    <a:pt x="7415" y="15240"/>
                  </a:cubicBezTo>
                  <a:cubicBezTo>
                    <a:pt x="6965" y="15482"/>
                    <a:pt x="6672" y="15914"/>
                    <a:pt x="6879" y="16467"/>
                  </a:cubicBezTo>
                  <a:cubicBezTo>
                    <a:pt x="7027" y="16886"/>
                    <a:pt x="7334" y="16988"/>
                    <a:pt x="7700" y="16988"/>
                  </a:cubicBezTo>
                  <a:cubicBezTo>
                    <a:pt x="7802" y="16988"/>
                    <a:pt x="7910" y="16980"/>
                    <a:pt x="8020" y="16968"/>
                  </a:cubicBezTo>
                  <a:cubicBezTo>
                    <a:pt x="8305" y="16929"/>
                    <a:pt x="8590" y="16910"/>
                    <a:pt x="8875" y="16910"/>
                  </a:cubicBezTo>
                  <a:cubicBezTo>
                    <a:pt x="8970" y="16910"/>
                    <a:pt x="9065" y="16912"/>
                    <a:pt x="9160" y="16917"/>
                  </a:cubicBezTo>
                  <a:cubicBezTo>
                    <a:pt x="9186" y="16919"/>
                    <a:pt x="9214" y="16920"/>
                    <a:pt x="9242" y="16920"/>
                  </a:cubicBezTo>
                  <a:cubicBezTo>
                    <a:pt x="9458" y="16920"/>
                    <a:pt x="9735" y="16862"/>
                    <a:pt x="9947" y="16862"/>
                  </a:cubicBezTo>
                  <a:cubicBezTo>
                    <a:pt x="10131" y="16862"/>
                    <a:pt x="10266" y="16906"/>
                    <a:pt x="10266" y="17072"/>
                  </a:cubicBezTo>
                  <a:cubicBezTo>
                    <a:pt x="10266" y="17498"/>
                    <a:pt x="9728" y="17637"/>
                    <a:pt x="9291" y="17637"/>
                  </a:cubicBezTo>
                  <a:cubicBezTo>
                    <a:pt x="9214" y="17637"/>
                    <a:pt x="9141" y="17633"/>
                    <a:pt x="9074" y="17625"/>
                  </a:cubicBezTo>
                  <a:cubicBezTo>
                    <a:pt x="8873" y="17604"/>
                    <a:pt x="8677" y="17594"/>
                    <a:pt x="8484" y="17594"/>
                  </a:cubicBezTo>
                  <a:cubicBezTo>
                    <a:pt x="6314" y="17594"/>
                    <a:pt x="4587" y="18859"/>
                    <a:pt x="2714" y="19716"/>
                  </a:cubicBezTo>
                  <a:cubicBezTo>
                    <a:pt x="1193" y="20407"/>
                    <a:pt x="2351" y="21548"/>
                    <a:pt x="2282" y="22429"/>
                  </a:cubicBezTo>
                  <a:cubicBezTo>
                    <a:pt x="2264" y="22814"/>
                    <a:pt x="2455" y="22907"/>
                    <a:pt x="2706" y="22907"/>
                  </a:cubicBezTo>
                  <a:cubicBezTo>
                    <a:pt x="2939" y="22907"/>
                    <a:pt x="3223" y="22827"/>
                    <a:pt x="3440" y="22827"/>
                  </a:cubicBezTo>
                  <a:cubicBezTo>
                    <a:pt x="3665" y="22827"/>
                    <a:pt x="3872" y="22982"/>
                    <a:pt x="4079" y="23069"/>
                  </a:cubicBezTo>
                  <a:cubicBezTo>
                    <a:pt x="3924" y="23242"/>
                    <a:pt x="3751" y="23380"/>
                    <a:pt x="3544" y="23501"/>
                  </a:cubicBezTo>
                  <a:cubicBezTo>
                    <a:pt x="2610" y="23881"/>
                    <a:pt x="1643" y="24192"/>
                    <a:pt x="709" y="24589"/>
                  </a:cubicBezTo>
                  <a:cubicBezTo>
                    <a:pt x="329" y="24745"/>
                    <a:pt x="1" y="25142"/>
                    <a:pt x="226" y="25609"/>
                  </a:cubicBezTo>
                  <a:cubicBezTo>
                    <a:pt x="325" y="25816"/>
                    <a:pt x="462" y="25880"/>
                    <a:pt x="615" y="25880"/>
                  </a:cubicBezTo>
                  <a:cubicBezTo>
                    <a:pt x="807" y="25880"/>
                    <a:pt x="1026" y="25778"/>
                    <a:pt x="1228" y="25730"/>
                  </a:cubicBezTo>
                  <a:cubicBezTo>
                    <a:pt x="2248" y="25454"/>
                    <a:pt x="3354" y="25350"/>
                    <a:pt x="4252" y="24866"/>
                  </a:cubicBezTo>
                  <a:cubicBezTo>
                    <a:pt x="4601" y="24679"/>
                    <a:pt x="4965" y="24620"/>
                    <a:pt x="5336" y="24620"/>
                  </a:cubicBezTo>
                  <a:cubicBezTo>
                    <a:pt x="5952" y="24620"/>
                    <a:pt x="6585" y="24782"/>
                    <a:pt x="7191" y="24782"/>
                  </a:cubicBezTo>
                  <a:cubicBezTo>
                    <a:pt x="7702" y="24782"/>
                    <a:pt x="8195" y="24667"/>
                    <a:pt x="8642" y="24244"/>
                  </a:cubicBezTo>
                  <a:cubicBezTo>
                    <a:pt x="9143" y="23760"/>
                    <a:pt x="9627" y="23276"/>
                    <a:pt x="10128" y="22809"/>
                  </a:cubicBezTo>
                  <a:cubicBezTo>
                    <a:pt x="10518" y="22438"/>
                    <a:pt x="10935" y="22335"/>
                    <a:pt x="11366" y="22335"/>
                  </a:cubicBezTo>
                  <a:cubicBezTo>
                    <a:pt x="11904" y="22335"/>
                    <a:pt x="12465" y="22495"/>
                    <a:pt x="13026" y="22495"/>
                  </a:cubicBezTo>
                  <a:cubicBezTo>
                    <a:pt x="13270" y="22495"/>
                    <a:pt x="13515" y="22465"/>
                    <a:pt x="13757" y="22377"/>
                  </a:cubicBezTo>
                  <a:cubicBezTo>
                    <a:pt x="14876" y="21972"/>
                    <a:pt x="15968" y="21278"/>
                    <a:pt x="17215" y="21278"/>
                  </a:cubicBezTo>
                  <a:cubicBezTo>
                    <a:pt x="17721" y="21278"/>
                    <a:pt x="18252" y="21392"/>
                    <a:pt x="18820" y="21686"/>
                  </a:cubicBezTo>
                  <a:cubicBezTo>
                    <a:pt x="20272" y="22429"/>
                    <a:pt x="22242" y="22343"/>
                    <a:pt x="21966" y="24780"/>
                  </a:cubicBezTo>
                  <a:cubicBezTo>
                    <a:pt x="21914" y="25212"/>
                    <a:pt x="22104" y="25868"/>
                    <a:pt x="22415" y="26127"/>
                  </a:cubicBezTo>
                  <a:cubicBezTo>
                    <a:pt x="23746" y="27251"/>
                    <a:pt x="23659" y="29411"/>
                    <a:pt x="23210" y="29981"/>
                  </a:cubicBezTo>
                  <a:cubicBezTo>
                    <a:pt x="22052" y="31485"/>
                    <a:pt x="22484" y="32573"/>
                    <a:pt x="22985" y="33973"/>
                  </a:cubicBezTo>
                  <a:cubicBezTo>
                    <a:pt x="23124" y="34405"/>
                    <a:pt x="22795" y="35045"/>
                    <a:pt x="22553" y="35529"/>
                  </a:cubicBezTo>
                  <a:cubicBezTo>
                    <a:pt x="21447" y="37844"/>
                    <a:pt x="19356" y="39469"/>
                    <a:pt x="18233" y="41802"/>
                  </a:cubicBezTo>
                  <a:cubicBezTo>
                    <a:pt x="17455" y="43409"/>
                    <a:pt x="17058" y="48783"/>
                    <a:pt x="18354" y="49734"/>
                  </a:cubicBezTo>
                  <a:cubicBezTo>
                    <a:pt x="20220" y="51116"/>
                    <a:pt x="19927" y="52862"/>
                    <a:pt x="20238" y="54659"/>
                  </a:cubicBezTo>
                  <a:cubicBezTo>
                    <a:pt x="20428" y="55748"/>
                    <a:pt x="20410" y="57528"/>
                    <a:pt x="20687" y="57752"/>
                  </a:cubicBezTo>
                  <a:cubicBezTo>
                    <a:pt x="22380" y="59083"/>
                    <a:pt x="22242" y="61364"/>
                    <a:pt x="23625" y="62764"/>
                  </a:cubicBezTo>
                  <a:cubicBezTo>
                    <a:pt x="23915" y="63066"/>
                    <a:pt x="24197" y="63258"/>
                    <a:pt x="24508" y="63258"/>
                  </a:cubicBezTo>
                  <a:cubicBezTo>
                    <a:pt x="24660" y="63258"/>
                    <a:pt x="24820" y="63212"/>
                    <a:pt x="24990" y="63110"/>
                  </a:cubicBezTo>
                  <a:cubicBezTo>
                    <a:pt x="25508" y="62816"/>
                    <a:pt x="25526" y="62246"/>
                    <a:pt x="25197" y="61831"/>
                  </a:cubicBezTo>
                  <a:cubicBezTo>
                    <a:pt x="23607" y="59671"/>
                    <a:pt x="23746" y="56888"/>
                    <a:pt x="22536" y="54590"/>
                  </a:cubicBezTo>
                  <a:cubicBezTo>
                    <a:pt x="22415" y="54348"/>
                    <a:pt x="22605" y="53933"/>
                    <a:pt x="22692" y="53605"/>
                  </a:cubicBezTo>
                  <a:cubicBezTo>
                    <a:pt x="22704" y="53568"/>
                    <a:pt x="22878" y="53539"/>
                    <a:pt x="22981" y="53539"/>
                  </a:cubicBezTo>
                  <a:cubicBezTo>
                    <a:pt x="23021" y="53539"/>
                    <a:pt x="23050" y="53543"/>
                    <a:pt x="23054" y="53553"/>
                  </a:cubicBezTo>
                  <a:cubicBezTo>
                    <a:pt x="23175" y="53812"/>
                    <a:pt x="23366" y="54106"/>
                    <a:pt x="23366" y="54400"/>
                  </a:cubicBezTo>
                  <a:cubicBezTo>
                    <a:pt x="23383" y="56819"/>
                    <a:pt x="24973" y="58617"/>
                    <a:pt x="26027" y="60569"/>
                  </a:cubicBezTo>
                  <a:cubicBezTo>
                    <a:pt x="26977" y="62297"/>
                    <a:pt x="28654" y="63663"/>
                    <a:pt x="27720" y="65978"/>
                  </a:cubicBezTo>
                  <a:cubicBezTo>
                    <a:pt x="27530" y="66445"/>
                    <a:pt x="27928" y="66791"/>
                    <a:pt x="28273" y="67136"/>
                  </a:cubicBezTo>
                  <a:cubicBezTo>
                    <a:pt x="29138" y="68000"/>
                    <a:pt x="30226" y="68536"/>
                    <a:pt x="31246" y="69193"/>
                  </a:cubicBezTo>
                  <a:cubicBezTo>
                    <a:pt x="32910" y="70222"/>
                    <a:pt x="34447" y="71516"/>
                    <a:pt x="36422" y="71516"/>
                  </a:cubicBezTo>
                  <a:cubicBezTo>
                    <a:pt x="36867" y="71516"/>
                    <a:pt x="37334" y="71451"/>
                    <a:pt x="37830" y="71301"/>
                  </a:cubicBezTo>
                  <a:cubicBezTo>
                    <a:pt x="37930" y="71272"/>
                    <a:pt x="38022" y="71258"/>
                    <a:pt x="38107" y="71258"/>
                  </a:cubicBezTo>
                  <a:cubicBezTo>
                    <a:pt x="38527" y="71258"/>
                    <a:pt x="38793" y="71582"/>
                    <a:pt x="39023" y="71941"/>
                  </a:cubicBezTo>
                  <a:cubicBezTo>
                    <a:pt x="39748" y="73098"/>
                    <a:pt x="40768" y="73721"/>
                    <a:pt x="42116" y="74032"/>
                  </a:cubicBezTo>
                  <a:cubicBezTo>
                    <a:pt x="43585" y="74360"/>
                    <a:pt x="45296" y="74775"/>
                    <a:pt x="45745" y="76399"/>
                  </a:cubicBezTo>
                  <a:cubicBezTo>
                    <a:pt x="46194" y="78110"/>
                    <a:pt x="47439" y="79112"/>
                    <a:pt x="48648" y="79907"/>
                  </a:cubicBezTo>
                  <a:cubicBezTo>
                    <a:pt x="49237" y="80296"/>
                    <a:pt x="50039" y="81326"/>
                    <a:pt x="50895" y="81326"/>
                  </a:cubicBezTo>
                  <a:cubicBezTo>
                    <a:pt x="51372" y="81326"/>
                    <a:pt x="51865" y="81007"/>
                    <a:pt x="52347" y="80080"/>
                  </a:cubicBezTo>
                  <a:cubicBezTo>
                    <a:pt x="52462" y="79850"/>
                    <a:pt x="52631" y="79714"/>
                    <a:pt x="52813" y="79714"/>
                  </a:cubicBezTo>
                  <a:cubicBezTo>
                    <a:pt x="53013" y="79714"/>
                    <a:pt x="53228" y="79880"/>
                    <a:pt x="53401" y="80270"/>
                  </a:cubicBezTo>
                  <a:cubicBezTo>
                    <a:pt x="54593" y="83156"/>
                    <a:pt x="53919" y="85697"/>
                    <a:pt x="51621" y="87943"/>
                  </a:cubicBezTo>
                  <a:cubicBezTo>
                    <a:pt x="50498" y="89049"/>
                    <a:pt x="49806" y="90604"/>
                    <a:pt x="50774" y="92194"/>
                  </a:cubicBezTo>
                  <a:cubicBezTo>
                    <a:pt x="51085" y="92730"/>
                    <a:pt x="51068" y="92886"/>
                    <a:pt x="50688" y="93283"/>
                  </a:cubicBezTo>
                  <a:cubicBezTo>
                    <a:pt x="49685" y="94337"/>
                    <a:pt x="49703" y="95875"/>
                    <a:pt x="50567" y="96636"/>
                  </a:cubicBezTo>
                  <a:cubicBezTo>
                    <a:pt x="52208" y="98087"/>
                    <a:pt x="52986" y="99971"/>
                    <a:pt x="53971" y="101803"/>
                  </a:cubicBezTo>
                  <a:cubicBezTo>
                    <a:pt x="55440" y="104516"/>
                    <a:pt x="56771" y="107281"/>
                    <a:pt x="59933" y="108629"/>
                  </a:cubicBezTo>
                  <a:cubicBezTo>
                    <a:pt x="61661" y="109372"/>
                    <a:pt x="62629" y="111014"/>
                    <a:pt x="62664" y="113122"/>
                  </a:cubicBezTo>
                  <a:cubicBezTo>
                    <a:pt x="62716" y="116319"/>
                    <a:pt x="62871" y="119516"/>
                    <a:pt x="63096" y="122713"/>
                  </a:cubicBezTo>
                  <a:cubicBezTo>
                    <a:pt x="63251" y="125115"/>
                    <a:pt x="64426" y="127431"/>
                    <a:pt x="63631" y="129920"/>
                  </a:cubicBezTo>
                  <a:cubicBezTo>
                    <a:pt x="63303" y="130922"/>
                    <a:pt x="63459" y="131907"/>
                    <a:pt x="63839" y="132875"/>
                  </a:cubicBezTo>
                  <a:cubicBezTo>
                    <a:pt x="64323" y="134067"/>
                    <a:pt x="64461" y="135363"/>
                    <a:pt x="64288" y="136642"/>
                  </a:cubicBezTo>
                  <a:cubicBezTo>
                    <a:pt x="64184" y="137593"/>
                    <a:pt x="64582" y="138664"/>
                    <a:pt x="65653" y="139148"/>
                  </a:cubicBezTo>
                  <a:cubicBezTo>
                    <a:pt x="65680" y="139159"/>
                    <a:pt x="65711" y="139163"/>
                    <a:pt x="65743" y="139163"/>
                  </a:cubicBezTo>
                  <a:cubicBezTo>
                    <a:pt x="65886" y="139163"/>
                    <a:pt x="66069" y="139076"/>
                    <a:pt x="66205" y="139076"/>
                  </a:cubicBezTo>
                  <a:cubicBezTo>
                    <a:pt x="66332" y="139076"/>
                    <a:pt x="66419" y="139151"/>
                    <a:pt x="66397" y="139442"/>
                  </a:cubicBezTo>
                  <a:cubicBezTo>
                    <a:pt x="66362" y="139995"/>
                    <a:pt x="67071" y="140565"/>
                    <a:pt x="66293" y="141135"/>
                  </a:cubicBezTo>
                  <a:cubicBezTo>
                    <a:pt x="65895" y="141412"/>
                    <a:pt x="65360" y="142259"/>
                    <a:pt x="65774" y="142414"/>
                  </a:cubicBezTo>
                  <a:cubicBezTo>
                    <a:pt x="66898" y="142846"/>
                    <a:pt x="66500" y="143797"/>
                    <a:pt x="66777" y="144488"/>
                  </a:cubicBezTo>
                  <a:cubicBezTo>
                    <a:pt x="67468" y="146164"/>
                    <a:pt x="68505" y="147668"/>
                    <a:pt x="69801" y="148929"/>
                  </a:cubicBezTo>
                  <a:cubicBezTo>
                    <a:pt x="71823" y="150906"/>
                    <a:pt x="74091" y="152091"/>
                    <a:pt x="76808" y="152091"/>
                  </a:cubicBezTo>
                  <a:cubicBezTo>
                    <a:pt x="77226" y="152091"/>
                    <a:pt x="77656" y="152063"/>
                    <a:pt x="78096" y="152005"/>
                  </a:cubicBezTo>
                  <a:cubicBezTo>
                    <a:pt x="78355" y="151953"/>
                    <a:pt x="78580" y="151781"/>
                    <a:pt x="78718" y="151556"/>
                  </a:cubicBezTo>
                  <a:cubicBezTo>
                    <a:pt x="78874" y="151262"/>
                    <a:pt x="78615" y="151038"/>
                    <a:pt x="78355" y="150882"/>
                  </a:cubicBezTo>
                  <a:cubicBezTo>
                    <a:pt x="77595" y="150415"/>
                    <a:pt x="76835" y="149914"/>
                    <a:pt x="76040" y="149482"/>
                  </a:cubicBezTo>
                  <a:cubicBezTo>
                    <a:pt x="73914" y="148342"/>
                    <a:pt x="73551" y="146648"/>
                    <a:pt x="74899" y="144695"/>
                  </a:cubicBezTo>
                  <a:cubicBezTo>
                    <a:pt x="75608" y="143658"/>
                    <a:pt x="75694" y="142570"/>
                    <a:pt x="74173" y="142017"/>
                  </a:cubicBezTo>
                  <a:cubicBezTo>
                    <a:pt x="73707" y="141861"/>
                    <a:pt x="72929" y="141550"/>
                    <a:pt x="73551" y="140997"/>
                  </a:cubicBezTo>
                  <a:cubicBezTo>
                    <a:pt x="74260" y="140340"/>
                    <a:pt x="74260" y="139597"/>
                    <a:pt x="74415" y="138837"/>
                  </a:cubicBezTo>
                  <a:cubicBezTo>
                    <a:pt x="74605" y="137783"/>
                    <a:pt x="73534" y="136193"/>
                    <a:pt x="75677" y="135985"/>
                  </a:cubicBezTo>
                  <a:cubicBezTo>
                    <a:pt x="75746" y="135985"/>
                    <a:pt x="75850" y="135588"/>
                    <a:pt x="75798" y="135432"/>
                  </a:cubicBezTo>
                  <a:cubicBezTo>
                    <a:pt x="75444" y="134260"/>
                    <a:pt x="75867" y="133923"/>
                    <a:pt x="76900" y="133923"/>
                  </a:cubicBezTo>
                  <a:cubicBezTo>
                    <a:pt x="76978" y="133923"/>
                    <a:pt x="77060" y="133925"/>
                    <a:pt x="77146" y="133929"/>
                  </a:cubicBezTo>
                  <a:cubicBezTo>
                    <a:pt x="77188" y="133931"/>
                    <a:pt x="77231" y="133932"/>
                    <a:pt x="77272" y="133932"/>
                  </a:cubicBezTo>
                  <a:cubicBezTo>
                    <a:pt x="78202" y="133932"/>
                    <a:pt x="78980" y="133388"/>
                    <a:pt x="79427" y="132512"/>
                  </a:cubicBezTo>
                  <a:cubicBezTo>
                    <a:pt x="79859" y="131648"/>
                    <a:pt x="79738" y="130836"/>
                    <a:pt x="79047" y="130110"/>
                  </a:cubicBezTo>
                  <a:cubicBezTo>
                    <a:pt x="78857" y="129902"/>
                    <a:pt x="78822" y="129557"/>
                    <a:pt x="78701" y="129280"/>
                  </a:cubicBezTo>
                  <a:lnTo>
                    <a:pt x="78701" y="129280"/>
                  </a:lnTo>
                  <a:cubicBezTo>
                    <a:pt x="78977" y="129298"/>
                    <a:pt x="79237" y="129332"/>
                    <a:pt x="79513" y="129384"/>
                  </a:cubicBezTo>
                  <a:cubicBezTo>
                    <a:pt x="79669" y="129427"/>
                    <a:pt x="79830" y="129448"/>
                    <a:pt x="79991" y="129448"/>
                  </a:cubicBezTo>
                  <a:cubicBezTo>
                    <a:pt x="80347" y="129448"/>
                    <a:pt x="80702" y="129344"/>
                    <a:pt x="80999" y="129142"/>
                  </a:cubicBezTo>
                  <a:cubicBezTo>
                    <a:pt x="82900" y="128001"/>
                    <a:pt x="83350" y="125841"/>
                    <a:pt x="84473" y="124148"/>
                  </a:cubicBezTo>
                  <a:cubicBezTo>
                    <a:pt x="85216" y="123024"/>
                    <a:pt x="86149" y="121815"/>
                    <a:pt x="85544" y="120225"/>
                  </a:cubicBezTo>
                  <a:cubicBezTo>
                    <a:pt x="85026" y="118808"/>
                    <a:pt x="85959" y="118186"/>
                    <a:pt x="86927" y="117356"/>
                  </a:cubicBezTo>
                  <a:cubicBezTo>
                    <a:pt x="88258" y="116233"/>
                    <a:pt x="90314" y="116371"/>
                    <a:pt x="91230" y="115213"/>
                  </a:cubicBezTo>
                  <a:cubicBezTo>
                    <a:pt x="93096" y="112846"/>
                    <a:pt x="93788" y="109908"/>
                    <a:pt x="93874" y="106866"/>
                  </a:cubicBezTo>
                  <a:cubicBezTo>
                    <a:pt x="93909" y="105743"/>
                    <a:pt x="93563" y="104637"/>
                    <a:pt x="94635" y="103635"/>
                  </a:cubicBezTo>
                  <a:cubicBezTo>
                    <a:pt x="95637" y="102650"/>
                    <a:pt x="96432" y="101492"/>
                    <a:pt x="97002" y="100213"/>
                  </a:cubicBezTo>
                  <a:cubicBezTo>
                    <a:pt x="98350" y="97189"/>
                    <a:pt x="97555" y="95668"/>
                    <a:pt x="93770" y="93404"/>
                  </a:cubicBezTo>
                  <a:cubicBezTo>
                    <a:pt x="92864" y="92866"/>
                    <a:pt x="92012" y="92178"/>
                    <a:pt x="90923" y="92178"/>
                  </a:cubicBezTo>
                  <a:cubicBezTo>
                    <a:pt x="90787" y="92178"/>
                    <a:pt x="90648" y="92189"/>
                    <a:pt x="90504" y="92212"/>
                  </a:cubicBezTo>
                  <a:cubicBezTo>
                    <a:pt x="90375" y="92232"/>
                    <a:pt x="90250" y="92241"/>
                    <a:pt x="90128" y="92241"/>
                  </a:cubicBezTo>
                  <a:cubicBezTo>
                    <a:pt x="89316" y="92241"/>
                    <a:pt x="88640" y="91827"/>
                    <a:pt x="87964" y="91451"/>
                  </a:cubicBezTo>
                  <a:cubicBezTo>
                    <a:pt x="86720" y="90760"/>
                    <a:pt x="85423" y="90190"/>
                    <a:pt x="84076" y="89740"/>
                  </a:cubicBezTo>
                  <a:cubicBezTo>
                    <a:pt x="83419" y="89533"/>
                    <a:pt x="82365" y="89412"/>
                    <a:pt x="82226" y="88306"/>
                  </a:cubicBezTo>
                  <a:cubicBezTo>
                    <a:pt x="81898" y="85511"/>
                    <a:pt x="80349" y="82231"/>
                    <a:pt x="77208" y="82231"/>
                  </a:cubicBezTo>
                  <a:cubicBezTo>
                    <a:pt x="77047" y="82231"/>
                    <a:pt x="76883" y="82240"/>
                    <a:pt x="76714" y="82258"/>
                  </a:cubicBezTo>
                  <a:cubicBezTo>
                    <a:pt x="76610" y="82274"/>
                    <a:pt x="76507" y="82282"/>
                    <a:pt x="76405" y="82282"/>
                  </a:cubicBezTo>
                  <a:cubicBezTo>
                    <a:pt x="75873" y="82282"/>
                    <a:pt x="75365" y="82061"/>
                    <a:pt x="75003" y="81670"/>
                  </a:cubicBezTo>
                  <a:cubicBezTo>
                    <a:pt x="73810" y="80478"/>
                    <a:pt x="72722" y="79147"/>
                    <a:pt x="71356" y="78179"/>
                  </a:cubicBezTo>
                  <a:cubicBezTo>
                    <a:pt x="70652" y="77672"/>
                    <a:pt x="69937" y="76844"/>
                    <a:pt x="68958" y="76844"/>
                  </a:cubicBezTo>
                  <a:cubicBezTo>
                    <a:pt x="68735" y="76844"/>
                    <a:pt x="68499" y="76887"/>
                    <a:pt x="68246" y="76987"/>
                  </a:cubicBezTo>
                  <a:cubicBezTo>
                    <a:pt x="68013" y="77081"/>
                    <a:pt x="67785" y="77113"/>
                    <a:pt x="67562" y="77113"/>
                  </a:cubicBezTo>
                  <a:cubicBezTo>
                    <a:pt x="67089" y="77113"/>
                    <a:pt x="66635" y="76969"/>
                    <a:pt x="66189" y="76969"/>
                  </a:cubicBezTo>
                  <a:cubicBezTo>
                    <a:pt x="64783" y="76969"/>
                    <a:pt x="63941" y="75706"/>
                    <a:pt x="62605" y="75706"/>
                  </a:cubicBezTo>
                  <a:cubicBezTo>
                    <a:pt x="62579" y="75706"/>
                    <a:pt x="62552" y="75707"/>
                    <a:pt x="62525" y="75708"/>
                  </a:cubicBezTo>
                  <a:cubicBezTo>
                    <a:pt x="62280" y="75708"/>
                    <a:pt x="61828" y="76012"/>
                    <a:pt x="61511" y="76012"/>
                  </a:cubicBezTo>
                  <a:cubicBezTo>
                    <a:pt x="61248" y="76012"/>
                    <a:pt x="61077" y="75802"/>
                    <a:pt x="61195" y="75034"/>
                  </a:cubicBezTo>
                  <a:cubicBezTo>
                    <a:pt x="61232" y="74788"/>
                    <a:pt x="60883" y="74612"/>
                    <a:pt x="60617" y="74612"/>
                  </a:cubicBezTo>
                  <a:cubicBezTo>
                    <a:pt x="60509" y="74612"/>
                    <a:pt x="60415" y="74641"/>
                    <a:pt x="60365" y="74706"/>
                  </a:cubicBezTo>
                  <a:cubicBezTo>
                    <a:pt x="59225" y="76088"/>
                    <a:pt x="57099" y="76071"/>
                    <a:pt x="56166" y="77747"/>
                  </a:cubicBezTo>
                  <a:cubicBezTo>
                    <a:pt x="55842" y="78325"/>
                    <a:pt x="55457" y="78771"/>
                    <a:pt x="54917" y="78771"/>
                  </a:cubicBezTo>
                  <a:cubicBezTo>
                    <a:pt x="54649" y="78771"/>
                    <a:pt x="54343" y="78661"/>
                    <a:pt x="53988" y="78404"/>
                  </a:cubicBezTo>
                  <a:cubicBezTo>
                    <a:pt x="53637" y="78125"/>
                    <a:pt x="53206" y="77982"/>
                    <a:pt x="52772" y="77982"/>
                  </a:cubicBezTo>
                  <a:cubicBezTo>
                    <a:pt x="52480" y="77982"/>
                    <a:pt x="52186" y="78047"/>
                    <a:pt x="51915" y="78179"/>
                  </a:cubicBezTo>
                  <a:cubicBezTo>
                    <a:pt x="51373" y="78410"/>
                    <a:pt x="50918" y="78527"/>
                    <a:pt x="50541" y="78527"/>
                  </a:cubicBezTo>
                  <a:cubicBezTo>
                    <a:pt x="49618" y="78527"/>
                    <a:pt x="49166" y="77825"/>
                    <a:pt x="49080" y="76365"/>
                  </a:cubicBezTo>
                  <a:cubicBezTo>
                    <a:pt x="49046" y="75397"/>
                    <a:pt x="49184" y="74446"/>
                    <a:pt x="49478" y="73530"/>
                  </a:cubicBezTo>
                  <a:cubicBezTo>
                    <a:pt x="50012" y="71861"/>
                    <a:pt x="49095" y="70692"/>
                    <a:pt x="47366" y="70692"/>
                  </a:cubicBezTo>
                  <a:cubicBezTo>
                    <a:pt x="47305" y="70692"/>
                    <a:pt x="47243" y="70693"/>
                    <a:pt x="47179" y="70696"/>
                  </a:cubicBezTo>
                  <a:cubicBezTo>
                    <a:pt x="46730" y="70714"/>
                    <a:pt x="46281" y="70765"/>
                    <a:pt x="45814" y="70783"/>
                  </a:cubicBezTo>
                  <a:cubicBezTo>
                    <a:pt x="45755" y="70784"/>
                    <a:pt x="45699" y="70786"/>
                    <a:pt x="45645" y="70786"/>
                  </a:cubicBezTo>
                  <a:cubicBezTo>
                    <a:pt x="45148" y="70786"/>
                    <a:pt x="44886" y="70683"/>
                    <a:pt x="45088" y="69919"/>
                  </a:cubicBezTo>
                  <a:cubicBezTo>
                    <a:pt x="45469" y="68484"/>
                    <a:pt x="46143" y="67240"/>
                    <a:pt x="46886" y="65996"/>
                  </a:cubicBezTo>
                  <a:cubicBezTo>
                    <a:pt x="47214" y="65443"/>
                    <a:pt x="47231" y="64993"/>
                    <a:pt x="46747" y="64613"/>
                  </a:cubicBezTo>
                  <a:cubicBezTo>
                    <a:pt x="46406" y="64334"/>
                    <a:pt x="45929" y="64209"/>
                    <a:pt x="45417" y="64209"/>
                  </a:cubicBezTo>
                  <a:cubicBezTo>
                    <a:pt x="44221" y="64209"/>
                    <a:pt x="42833" y="64889"/>
                    <a:pt x="42531" y="65857"/>
                  </a:cubicBezTo>
                  <a:cubicBezTo>
                    <a:pt x="42161" y="67044"/>
                    <a:pt x="40793" y="67929"/>
                    <a:pt x="39553" y="67929"/>
                  </a:cubicBezTo>
                  <a:cubicBezTo>
                    <a:pt x="39113" y="67929"/>
                    <a:pt x="38689" y="67817"/>
                    <a:pt x="38331" y="67568"/>
                  </a:cubicBezTo>
                  <a:cubicBezTo>
                    <a:pt x="36966" y="66601"/>
                    <a:pt x="35998" y="64872"/>
                    <a:pt x="36517" y="63455"/>
                  </a:cubicBezTo>
                  <a:cubicBezTo>
                    <a:pt x="37571" y="60569"/>
                    <a:pt x="37986" y="56802"/>
                    <a:pt x="41822" y="56093"/>
                  </a:cubicBezTo>
                  <a:cubicBezTo>
                    <a:pt x="44259" y="55627"/>
                    <a:pt x="46696" y="55299"/>
                    <a:pt x="49167" y="55126"/>
                  </a:cubicBezTo>
                  <a:cubicBezTo>
                    <a:pt x="49252" y="55120"/>
                    <a:pt x="49338" y="55117"/>
                    <a:pt x="49425" y="55117"/>
                  </a:cubicBezTo>
                  <a:cubicBezTo>
                    <a:pt x="50819" y="55117"/>
                    <a:pt x="52364" y="55920"/>
                    <a:pt x="51811" y="58133"/>
                  </a:cubicBezTo>
                  <a:cubicBezTo>
                    <a:pt x="51707" y="58582"/>
                    <a:pt x="52087" y="59204"/>
                    <a:pt x="52329" y="59688"/>
                  </a:cubicBezTo>
                  <a:cubicBezTo>
                    <a:pt x="52602" y="60250"/>
                    <a:pt x="52992" y="60846"/>
                    <a:pt x="53666" y="60846"/>
                  </a:cubicBezTo>
                  <a:cubicBezTo>
                    <a:pt x="53675" y="60846"/>
                    <a:pt x="53685" y="60846"/>
                    <a:pt x="53695" y="60846"/>
                  </a:cubicBezTo>
                  <a:cubicBezTo>
                    <a:pt x="54455" y="60811"/>
                    <a:pt x="54628" y="60085"/>
                    <a:pt x="54852" y="59498"/>
                  </a:cubicBezTo>
                  <a:cubicBezTo>
                    <a:pt x="55146" y="58703"/>
                    <a:pt x="55146" y="57822"/>
                    <a:pt x="54887" y="57027"/>
                  </a:cubicBezTo>
                  <a:cubicBezTo>
                    <a:pt x="54127" y="54642"/>
                    <a:pt x="54922" y="53017"/>
                    <a:pt x="57116" y="51894"/>
                  </a:cubicBezTo>
                  <a:cubicBezTo>
                    <a:pt x="58291" y="51307"/>
                    <a:pt x="59328" y="50442"/>
                    <a:pt x="60469" y="49786"/>
                  </a:cubicBezTo>
                  <a:cubicBezTo>
                    <a:pt x="62128" y="48818"/>
                    <a:pt x="61575" y="46641"/>
                    <a:pt x="63096" y="45448"/>
                  </a:cubicBezTo>
                  <a:cubicBezTo>
                    <a:pt x="64720" y="44169"/>
                    <a:pt x="65757" y="42113"/>
                    <a:pt x="68194" y="42061"/>
                  </a:cubicBezTo>
                  <a:cubicBezTo>
                    <a:pt x="68574" y="42044"/>
                    <a:pt x="69006" y="41888"/>
                    <a:pt x="69075" y="41456"/>
                  </a:cubicBezTo>
                  <a:cubicBezTo>
                    <a:pt x="69369" y="39711"/>
                    <a:pt x="70924" y="39417"/>
                    <a:pt x="72151" y="38760"/>
                  </a:cubicBezTo>
                  <a:cubicBezTo>
                    <a:pt x="72321" y="38667"/>
                    <a:pt x="72565" y="38512"/>
                    <a:pt x="72753" y="38512"/>
                  </a:cubicBezTo>
                  <a:cubicBezTo>
                    <a:pt x="72950" y="38512"/>
                    <a:pt x="73086" y="38680"/>
                    <a:pt x="73015" y="39261"/>
                  </a:cubicBezTo>
                  <a:cubicBezTo>
                    <a:pt x="72956" y="39796"/>
                    <a:pt x="73330" y="40078"/>
                    <a:pt x="73743" y="40078"/>
                  </a:cubicBezTo>
                  <a:cubicBezTo>
                    <a:pt x="73931" y="40078"/>
                    <a:pt x="74127" y="40020"/>
                    <a:pt x="74294" y="39901"/>
                  </a:cubicBezTo>
                  <a:cubicBezTo>
                    <a:pt x="75746" y="38898"/>
                    <a:pt x="77457" y="38501"/>
                    <a:pt x="78995" y="37723"/>
                  </a:cubicBezTo>
                  <a:cubicBezTo>
                    <a:pt x="79738" y="37326"/>
                    <a:pt x="80291" y="36773"/>
                    <a:pt x="79790" y="35995"/>
                  </a:cubicBezTo>
                  <a:cubicBezTo>
                    <a:pt x="79597" y="35708"/>
                    <a:pt x="79414" y="35603"/>
                    <a:pt x="79239" y="35603"/>
                  </a:cubicBezTo>
                  <a:cubicBezTo>
                    <a:pt x="78865" y="35603"/>
                    <a:pt x="78524" y="36083"/>
                    <a:pt x="78183" y="36306"/>
                  </a:cubicBezTo>
                  <a:cubicBezTo>
                    <a:pt x="77820" y="36545"/>
                    <a:pt x="77447" y="36741"/>
                    <a:pt x="77083" y="36741"/>
                  </a:cubicBezTo>
                  <a:cubicBezTo>
                    <a:pt x="76789" y="36741"/>
                    <a:pt x="76501" y="36612"/>
                    <a:pt x="76230" y="36272"/>
                  </a:cubicBezTo>
                  <a:cubicBezTo>
                    <a:pt x="75677" y="35563"/>
                    <a:pt x="76126" y="35148"/>
                    <a:pt x="76731" y="34751"/>
                  </a:cubicBezTo>
                  <a:cubicBezTo>
                    <a:pt x="77318" y="34371"/>
                    <a:pt x="77284" y="33818"/>
                    <a:pt x="77025" y="33196"/>
                  </a:cubicBezTo>
                  <a:cubicBezTo>
                    <a:pt x="76921" y="32919"/>
                    <a:pt x="76161" y="33023"/>
                    <a:pt x="76593" y="32643"/>
                  </a:cubicBezTo>
                  <a:cubicBezTo>
                    <a:pt x="76708" y="32536"/>
                    <a:pt x="76805" y="32492"/>
                    <a:pt x="76888" y="32492"/>
                  </a:cubicBezTo>
                  <a:cubicBezTo>
                    <a:pt x="77143" y="32492"/>
                    <a:pt x="77279" y="32892"/>
                    <a:pt x="77474" y="33126"/>
                  </a:cubicBezTo>
                  <a:cubicBezTo>
                    <a:pt x="77830" y="33563"/>
                    <a:pt x="78559" y="33892"/>
                    <a:pt x="79019" y="33892"/>
                  </a:cubicBezTo>
                  <a:cubicBezTo>
                    <a:pt x="79251" y="33892"/>
                    <a:pt x="79415" y="33808"/>
                    <a:pt x="79427" y="33610"/>
                  </a:cubicBezTo>
                  <a:cubicBezTo>
                    <a:pt x="79485" y="32639"/>
                    <a:pt x="79866" y="32465"/>
                    <a:pt x="80317" y="32465"/>
                  </a:cubicBezTo>
                  <a:cubicBezTo>
                    <a:pt x="80569" y="32465"/>
                    <a:pt x="80843" y="32519"/>
                    <a:pt x="81095" y="32519"/>
                  </a:cubicBezTo>
                  <a:cubicBezTo>
                    <a:pt x="81194" y="32519"/>
                    <a:pt x="81290" y="32511"/>
                    <a:pt x="81380" y="32487"/>
                  </a:cubicBezTo>
                  <a:cubicBezTo>
                    <a:pt x="81894" y="32340"/>
                    <a:pt x="82271" y="31830"/>
                    <a:pt x="82830" y="31830"/>
                  </a:cubicBezTo>
                  <a:cubicBezTo>
                    <a:pt x="82928" y="31830"/>
                    <a:pt x="83031" y="31846"/>
                    <a:pt x="83142" y="31882"/>
                  </a:cubicBezTo>
                  <a:cubicBezTo>
                    <a:pt x="82658" y="32470"/>
                    <a:pt x="82192" y="33075"/>
                    <a:pt x="81708" y="33679"/>
                  </a:cubicBezTo>
                  <a:cubicBezTo>
                    <a:pt x="81604" y="33766"/>
                    <a:pt x="81483" y="33835"/>
                    <a:pt x="81362" y="33904"/>
                  </a:cubicBezTo>
                  <a:cubicBezTo>
                    <a:pt x="81034" y="34129"/>
                    <a:pt x="80775" y="34423"/>
                    <a:pt x="80878" y="34872"/>
                  </a:cubicBezTo>
                  <a:cubicBezTo>
                    <a:pt x="80999" y="35304"/>
                    <a:pt x="81380" y="35252"/>
                    <a:pt x="81673" y="35425"/>
                  </a:cubicBezTo>
                  <a:cubicBezTo>
                    <a:pt x="81973" y="35596"/>
                    <a:pt x="82292" y="35648"/>
                    <a:pt x="82615" y="35648"/>
                  </a:cubicBezTo>
                  <a:cubicBezTo>
                    <a:pt x="83130" y="35648"/>
                    <a:pt x="83658" y="35514"/>
                    <a:pt x="84141" y="35514"/>
                  </a:cubicBezTo>
                  <a:cubicBezTo>
                    <a:pt x="84489" y="35514"/>
                    <a:pt x="84814" y="35584"/>
                    <a:pt x="85095" y="35822"/>
                  </a:cubicBezTo>
                  <a:cubicBezTo>
                    <a:pt x="85535" y="36187"/>
                    <a:pt x="85875" y="36332"/>
                    <a:pt x="86134" y="36332"/>
                  </a:cubicBezTo>
                  <a:cubicBezTo>
                    <a:pt x="86710" y="36332"/>
                    <a:pt x="86887" y="35618"/>
                    <a:pt x="86875" y="35010"/>
                  </a:cubicBezTo>
                  <a:cubicBezTo>
                    <a:pt x="86858" y="34215"/>
                    <a:pt x="87601" y="32729"/>
                    <a:pt x="85665" y="32625"/>
                  </a:cubicBezTo>
                  <a:cubicBezTo>
                    <a:pt x="84991" y="32591"/>
                    <a:pt x="85130" y="31986"/>
                    <a:pt x="85596" y="31485"/>
                  </a:cubicBezTo>
                  <a:cubicBezTo>
                    <a:pt x="87186" y="29791"/>
                    <a:pt x="86650" y="27527"/>
                    <a:pt x="84508" y="26767"/>
                  </a:cubicBezTo>
                  <a:cubicBezTo>
                    <a:pt x="84006" y="26594"/>
                    <a:pt x="83557" y="26214"/>
                    <a:pt x="83661" y="25834"/>
                  </a:cubicBezTo>
                  <a:cubicBezTo>
                    <a:pt x="83972" y="24503"/>
                    <a:pt x="83039" y="23432"/>
                    <a:pt x="83090" y="22170"/>
                  </a:cubicBezTo>
                  <a:cubicBezTo>
                    <a:pt x="83108" y="21773"/>
                    <a:pt x="83073" y="21375"/>
                    <a:pt x="82624" y="21220"/>
                  </a:cubicBezTo>
                  <a:cubicBezTo>
                    <a:pt x="82529" y="21188"/>
                    <a:pt x="82437" y="21174"/>
                    <a:pt x="82348" y="21174"/>
                  </a:cubicBezTo>
                  <a:cubicBezTo>
                    <a:pt x="82049" y="21174"/>
                    <a:pt x="81787" y="21339"/>
                    <a:pt x="81587" y="21565"/>
                  </a:cubicBezTo>
                  <a:cubicBezTo>
                    <a:pt x="81086" y="22135"/>
                    <a:pt x="80464" y="22602"/>
                    <a:pt x="79755" y="22913"/>
                  </a:cubicBezTo>
                  <a:cubicBezTo>
                    <a:pt x="79583" y="22995"/>
                    <a:pt x="79411" y="23071"/>
                    <a:pt x="79247" y="23071"/>
                  </a:cubicBezTo>
                  <a:cubicBezTo>
                    <a:pt x="79097" y="23071"/>
                    <a:pt x="78954" y="23008"/>
                    <a:pt x="78822" y="22827"/>
                  </a:cubicBezTo>
                  <a:cubicBezTo>
                    <a:pt x="78563" y="22498"/>
                    <a:pt x="78753" y="22274"/>
                    <a:pt x="78960" y="22015"/>
                  </a:cubicBezTo>
                  <a:cubicBezTo>
                    <a:pt x="79496" y="21254"/>
                    <a:pt x="79254" y="20736"/>
                    <a:pt x="78459" y="20338"/>
                  </a:cubicBezTo>
                  <a:cubicBezTo>
                    <a:pt x="78131" y="20165"/>
                    <a:pt x="77837" y="19941"/>
                    <a:pt x="77578" y="19664"/>
                  </a:cubicBezTo>
                  <a:cubicBezTo>
                    <a:pt x="77168" y="19146"/>
                    <a:pt x="76356" y="18913"/>
                    <a:pt x="75491" y="18913"/>
                  </a:cubicBezTo>
                  <a:cubicBezTo>
                    <a:pt x="74278" y="18913"/>
                    <a:pt x="72961" y="19371"/>
                    <a:pt x="72497" y="20148"/>
                  </a:cubicBezTo>
                  <a:cubicBezTo>
                    <a:pt x="72065" y="20874"/>
                    <a:pt x="71788" y="21824"/>
                    <a:pt x="70803" y="22170"/>
                  </a:cubicBezTo>
                  <a:cubicBezTo>
                    <a:pt x="70354" y="22326"/>
                    <a:pt x="70043" y="22792"/>
                    <a:pt x="70337" y="23276"/>
                  </a:cubicBezTo>
                  <a:cubicBezTo>
                    <a:pt x="71356" y="25004"/>
                    <a:pt x="70043" y="25488"/>
                    <a:pt x="68902" y="26024"/>
                  </a:cubicBezTo>
                  <a:cubicBezTo>
                    <a:pt x="67693" y="26577"/>
                    <a:pt x="66241" y="26801"/>
                    <a:pt x="66345" y="28685"/>
                  </a:cubicBezTo>
                  <a:cubicBezTo>
                    <a:pt x="66379" y="29117"/>
                    <a:pt x="65895" y="29601"/>
                    <a:pt x="65584" y="30016"/>
                  </a:cubicBezTo>
                  <a:cubicBezTo>
                    <a:pt x="65442" y="30197"/>
                    <a:pt x="65232" y="30465"/>
                    <a:pt x="64983" y="30465"/>
                  </a:cubicBezTo>
                  <a:cubicBezTo>
                    <a:pt x="64899" y="30465"/>
                    <a:pt x="64811" y="30435"/>
                    <a:pt x="64720" y="30361"/>
                  </a:cubicBezTo>
                  <a:cubicBezTo>
                    <a:pt x="64409" y="30120"/>
                    <a:pt x="64288" y="29705"/>
                    <a:pt x="64409" y="29342"/>
                  </a:cubicBezTo>
                  <a:cubicBezTo>
                    <a:pt x="64893" y="27596"/>
                    <a:pt x="65083" y="25989"/>
                    <a:pt x="62508" y="25903"/>
                  </a:cubicBezTo>
                  <a:cubicBezTo>
                    <a:pt x="62249" y="25903"/>
                    <a:pt x="61938" y="25644"/>
                    <a:pt x="61748" y="25436"/>
                  </a:cubicBezTo>
                  <a:cubicBezTo>
                    <a:pt x="61084" y="24759"/>
                    <a:pt x="60400" y="24243"/>
                    <a:pt x="59552" y="24243"/>
                  </a:cubicBezTo>
                  <a:cubicBezTo>
                    <a:pt x="59252" y="24243"/>
                    <a:pt x="58932" y="24307"/>
                    <a:pt x="58585" y="24451"/>
                  </a:cubicBezTo>
                  <a:cubicBezTo>
                    <a:pt x="58566" y="24457"/>
                    <a:pt x="58545" y="24459"/>
                    <a:pt x="58523" y="24459"/>
                  </a:cubicBezTo>
                  <a:cubicBezTo>
                    <a:pt x="58409" y="24459"/>
                    <a:pt x="58269" y="24394"/>
                    <a:pt x="58153" y="24365"/>
                  </a:cubicBezTo>
                  <a:cubicBezTo>
                    <a:pt x="58758" y="23501"/>
                    <a:pt x="57687" y="22429"/>
                    <a:pt x="58827" y="21462"/>
                  </a:cubicBezTo>
                  <a:cubicBezTo>
                    <a:pt x="61800" y="18990"/>
                    <a:pt x="65757" y="18558"/>
                    <a:pt x="68781" y="16294"/>
                  </a:cubicBezTo>
                  <a:lnTo>
                    <a:pt x="69455" y="15828"/>
                  </a:lnTo>
                  <a:cubicBezTo>
                    <a:pt x="70337" y="15586"/>
                    <a:pt x="71218" y="15206"/>
                    <a:pt x="72117" y="15119"/>
                  </a:cubicBezTo>
                  <a:cubicBezTo>
                    <a:pt x="74346" y="14912"/>
                    <a:pt x="75331" y="13910"/>
                    <a:pt x="75262" y="11767"/>
                  </a:cubicBezTo>
                  <a:cubicBezTo>
                    <a:pt x="75262" y="11596"/>
                    <a:pt x="75299" y="11543"/>
                    <a:pt x="75353" y="11543"/>
                  </a:cubicBezTo>
                  <a:cubicBezTo>
                    <a:pt x="75441" y="11543"/>
                    <a:pt x="75574" y="11687"/>
                    <a:pt x="75659" y="11698"/>
                  </a:cubicBezTo>
                  <a:cubicBezTo>
                    <a:pt x="76835" y="11749"/>
                    <a:pt x="77733" y="12683"/>
                    <a:pt x="78943" y="12752"/>
                  </a:cubicBezTo>
                  <a:cubicBezTo>
                    <a:pt x="79461" y="12769"/>
                    <a:pt x="79945" y="13391"/>
                    <a:pt x="80412" y="13789"/>
                  </a:cubicBezTo>
                  <a:cubicBezTo>
                    <a:pt x="80395" y="13944"/>
                    <a:pt x="80325" y="14082"/>
                    <a:pt x="80204" y="14203"/>
                  </a:cubicBezTo>
                  <a:cubicBezTo>
                    <a:pt x="79099" y="14649"/>
                    <a:pt x="78211" y="15599"/>
                    <a:pt x="76924" y="15599"/>
                  </a:cubicBezTo>
                  <a:cubicBezTo>
                    <a:pt x="76763" y="15599"/>
                    <a:pt x="76595" y="15584"/>
                    <a:pt x="76420" y="15551"/>
                  </a:cubicBezTo>
                  <a:cubicBezTo>
                    <a:pt x="76325" y="15534"/>
                    <a:pt x="76229" y="15525"/>
                    <a:pt x="76135" y="15525"/>
                  </a:cubicBezTo>
                  <a:cubicBezTo>
                    <a:pt x="75478" y="15525"/>
                    <a:pt x="74895" y="15947"/>
                    <a:pt x="74985" y="16778"/>
                  </a:cubicBezTo>
                  <a:cubicBezTo>
                    <a:pt x="75041" y="17437"/>
                    <a:pt x="75422" y="17620"/>
                    <a:pt x="75866" y="17620"/>
                  </a:cubicBezTo>
                  <a:cubicBezTo>
                    <a:pt x="76109" y="17620"/>
                    <a:pt x="76372" y="17565"/>
                    <a:pt x="76610" y="17504"/>
                  </a:cubicBezTo>
                  <a:cubicBezTo>
                    <a:pt x="76822" y="17451"/>
                    <a:pt x="77015" y="17425"/>
                    <a:pt x="77193" y="17425"/>
                  </a:cubicBezTo>
                  <a:cubicBezTo>
                    <a:pt x="77828" y="17425"/>
                    <a:pt x="78286" y="17750"/>
                    <a:pt x="78839" y="18316"/>
                  </a:cubicBezTo>
                  <a:cubicBezTo>
                    <a:pt x="79617" y="19094"/>
                    <a:pt x="80723" y="19612"/>
                    <a:pt x="81794" y="19993"/>
                  </a:cubicBezTo>
                  <a:cubicBezTo>
                    <a:pt x="81906" y="20034"/>
                    <a:pt x="82005" y="20053"/>
                    <a:pt x="82094" y="20053"/>
                  </a:cubicBezTo>
                  <a:cubicBezTo>
                    <a:pt x="82595" y="20053"/>
                    <a:pt x="82747" y="19445"/>
                    <a:pt x="82762" y="18887"/>
                  </a:cubicBezTo>
                  <a:cubicBezTo>
                    <a:pt x="82805" y="18878"/>
                    <a:pt x="82849" y="18874"/>
                    <a:pt x="82892" y="18874"/>
                  </a:cubicBezTo>
                  <a:cubicBezTo>
                    <a:pt x="82935" y="18874"/>
                    <a:pt x="82978" y="18878"/>
                    <a:pt x="83021" y="18887"/>
                  </a:cubicBezTo>
                  <a:cubicBezTo>
                    <a:pt x="83375" y="18985"/>
                    <a:pt x="83662" y="19030"/>
                    <a:pt x="83892" y="19030"/>
                  </a:cubicBezTo>
                  <a:cubicBezTo>
                    <a:pt x="85038" y="19030"/>
                    <a:pt x="84816" y="17932"/>
                    <a:pt x="84629" y="16882"/>
                  </a:cubicBezTo>
                  <a:cubicBezTo>
                    <a:pt x="84577" y="16588"/>
                    <a:pt x="84404" y="16122"/>
                    <a:pt x="84525" y="16018"/>
                  </a:cubicBezTo>
                  <a:cubicBezTo>
                    <a:pt x="84606" y="15948"/>
                    <a:pt x="84680" y="15920"/>
                    <a:pt x="84749" y="15920"/>
                  </a:cubicBezTo>
                  <a:cubicBezTo>
                    <a:pt x="84985" y="15920"/>
                    <a:pt x="85161" y="16252"/>
                    <a:pt x="85389" y="16346"/>
                  </a:cubicBezTo>
                  <a:cubicBezTo>
                    <a:pt x="85637" y="16436"/>
                    <a:pt x="85876" y="16474"/>
                    <a:pt x="86110" y="16474"/>
                  </a:cubicBezTo>
                  <a:cubicBezTo>
                    <a:pt x="86771" y="16474"/>
                    <a:pt x="87381" y="16174"/>
                    <a:pt x="87981" y="15931"/>
                  </a:cubicBezTo>
                  <a:cubicBezTo>
                    <a:pt x="88344" y="15793"/>
                    <a:pt x="88500" y="15275"/>
                    <a:pt x="88258" y="15033"/>
                  </a:cubicBezTo>
                  <a:cubicBezTo>
                    <a:pt x="87065" y="13754"/>
                    <a:pt x="85976" y="12406"/>
                    <a:pt x="84819" y="11110"/>
                  </a:cubicBezTo>
                  <a:cubicBezTo>
                    <a:pt x="84162" y="10350"/>
                    <a:pt x="83160" y="9779"/>
                    <a:pt x="82537" y="8915"/>
                  </a:cubicBezTo>
                  <a:cubicBezTo>
                    <a:pt x="82209" y="8379"/>
                    <a:pt x="81639" y="8034"/>
                    <a:pt x="81017" y="7999"/>
                  </a:cubicBezTo>
                  <a:cubicBezTo>
                    <a:pt x="80983" y="7995"/>
                    <a:pt x="80950" y="7994"/>
                    <a:pt x="80916" y="7994"/>
                  </a:cubicBezTo>
                  <a:cubicBezTo>
                    <a:pt x="80688" y="7994"/>
                    <a:pt x="80453" y="8074"/>
                    <a:pt x="80228" y="8074"/>
                  </a:cubicBezTo>
                  <a:cubicBezTo>
                    <a:pt x="80056" y="8074"/>
                    <a:pt x="79890" y="8027"/>
                    <a:pt x="79738" y="7861"/>
                  </a:cubicBezTo>
                  <a:cubicBezTo>
                    <a:pt x="80170" y="7757"/>
                    <a:pt x="80602" y="7654"/>
                    <a:pt x="81017" y="7585"/>
                  </a:cubicBezTo>
                  <a:cubicBezTo>
                    <a:pt x="81518" y="7481"/>
                    <a:pt x="82192" y="7567"/>
                    <a:pt x="82226" y="6859"/>
                  </a:cubicBezTo>
                  <a:cubicBezTo>
                    <a:pt x="82278" y="6202"/>
                    <a:pt x="81673" y="6167"/>
                    <a:pt x="81207" y="6046"/>
                  </a:cubicBezTo>
                  <a:cubicBezTo>
                    <a:pt x="81086" y="6012"/>
                    <a:pt x="80948" y="5960"/>
                    <a:pt x="80844" y="5891"/>
                  </a:cubicBezTo>
                  <a:cubicBezTo>
                    <a:pt x="80958" y="5878"/>
                    <a:pt x="81101" y="5837"/>
                    <a:pt x="81223" y="5837"/>
                  </a:cubicBezTo>
                  <a:cubicBezTo>
                    <a:pt x="81267" y="5837"/>
                    <a:pt x="81309" y="5843"/>
                    <a:pt x="81345" y="5856"/>
                  </a:cubicBezTo>
                  <a:cubicBezTo>
                    <a:pt x="81816" y="6065"/>
                    <a:pt x="82272" y="6151"/>
                    <a:pt x="82714" y="6151"/>
                  </a:cubicBezTo>
                  <a:cubicBezTo>
                    <a:pt x="83993" y="6151"/>
                    <a:pt x="85157" y="5437"/>
                    <a:pt x="86236" y="4923"/>
                  </a:cubicBezTo>
                  <a:cubicBezTo>
                    <a:pt x="89182" y="3528"/>
                    <a:pt x="92334" y="3094"/>
                    <a:pt x="95401" y="2235"/>
                  </a:cubicBezTo>
                  <a:lnTo>
                    <a:pt x="95401" y="2235"/>
                  </a:lnTo>
                  <a:cubicBezTo>
                    <a:pt x="93986" y="3267"/>
                    <a:pt x="92263" y="3834"/>
                    <a:pt x="90504" y="3834"/>
                  </a:cubicBezTo>
                  <a:cubicBezTo>
                    <a:pt x="90401" y="3834"/>
                    <a:pt x="90295" y="3831"/>
                    <a:pt x="90191" y="3831"/>
                  </a:cubicBezTo>
                  <a:cubicBezTo>
                    <a:pt x="89827" y="3831"/>
                    <a:pt x="89479" y="3873"/>
                    <a:pt x="89277" y="4249"/>
                  </a:cubicBezTo>
                  <a:cubicBezTo>
                    <a:pt x="89018" y="4802"/>
                    <a:pt x="89467" y="5113"/>
                    <a:pt x="89744" y="5528"/>
                  </a:cubicBezTo>
                  <a:cubicBezTo>
                    <a:pt x="90251" y="6307"/>
                    <a:pt x="90887" y="6586"/>
                    <a:pt x="91608" y="6586"/>
                  </a:cubicBezTo>
                  <a:cubicBezTo>
                    <a:pt x="91943" y="6586"/>
                    <a:pt x="92297" y="6525"/>
                    <a:pt x="92664" y="6427"/>
                  </a:cubicBezTo>
                  <a:cubicBezTo>
                    <a:pt x="93037" y="6322"/>
                    <a:pt x="93404" y="6272"/>
                    <a:pt x="93755" y="6272"/>
                  </a:cubicBezTo>
                  <a:cubicBezTo>
                    <a:pt x="95314" y="6272"/>
                    <a:pt x="96561" y="7243"/>
                    <a:pt x="96518" y="8639"/>
                  </a:cubicBezTo>
                  <a:cubicBezTo>
                    <a:pt x="96501" y="9123"/>
                    <a:pt x="96000" y="9710"/>
                    <a:pt x="96155" y="10073"/>
                  </a:cubicBezTo>
                  <a:cubicBezTo>
                    <a:pt x="96656" y="11300"/>
                    <a:pt x="95758" y="12302"/>
                    <a:pt x="95378" y="13045"/>
                  </a:cubicBezTo>
                  <a:cubicBezTo>
                    <a:pt x="94393" y="15016"/>
                    <a:pt x="93649" y="16709"/>
                    <a:pt x="95412" y="18541"/>
                  </a:cubicBezTo>
                  <a:cubicBezTo>
                    <a:pt x="95602" y="18714"/>
                    <a:pt x="95723" y="18938"/>
                    <a:pt x="95758" y="19180"/>
                  </a:cubicBezTo>
                  <a:cubicBezTo>
                    <a:pt x="95810" y="21358"/>
                    <a:pt x="97901" y="20788"/>
                    <a:pt x="99007" y="21479"/>
                  </a:cubicBezTo>
                  <a:cubicBezTo>
                    <a:pt x="99192" y="21597"/>
                    <a:pt x="99367" y="21648"/>
                    <a:pt x="99531" y="21648"/>
                  </a:cubicBezTo>
                  <a:cubicBezTo>
                    <a:pt x="100207" y="21648"/>
                    <a:pt x="100708" y="20784"/>
                    <a:pt x="101098" y="20200"/>
                  </a:cubicBezTo>
                  <a:cubicBezTo>
                    <a:pt x="102256" y="18472"/>
                    <a:pt x="104088" y="17055"/>
                    <a:pt x="105729" y="16536"/>
                  </a:cubicBezTo>
                  <a:cubicBezTo>
                    <a:pt x="109220" y="15396"/>
                    <a:pt x="112486" y="13547"/>
                    <a:pt x="116254" y="13115"/>
                  </a:cubicBezTo>
                  <a:cubicBezTo>
                    <a:pt x="117965" y="12907"/>
                    <a:pt x="119935" y="12320"/>
                    <a:pt x="120021" y="9883"/>
                  </a:cubicBezTo>
                  <a:cubicBezTo>
                    <a:pt x="120021" y="9693"/>
                    <a:pt x="120349" y="9485"/>
                    <a:pt x="120557" y="9330"/>
                  </a:cubicBezTo>
                  <a:cubicBezTo>
                    <a:pt x="121663" y="8552"/>
                    <a:pt x="123132" y="8034"/>
                    <a:pt x="122631" y="6202"/>
                  </a:cubicBezTo>
                  <a:cubicBezTo>
                    <a:pt x="122594" y="6055"/>
                    <a:pt x="122626" y="6020"/>
                    <a:pt x="122682" y="6020"/>
                  </a:cubicBezTo>
                  <a:cubicBezTo>
                    <a:pt x="122731" y="6020"/>
                    <a:pt x="122799" y="6046"/>
                    <a:pt x="122855" y="6046"/>
                  </a:cubicBezTo>
                  <a:cubicBezTo>
                    <a:pt x="122928" y="6051"/>
                    <a:pt x="122998" y="6053"/>
                    <a:pt x="123064" y="6053"/>
                  </a:cubicBezTo>
                  <a:cubicBezTo>
                    <a:pt x="124269" y="6053"/>
                    <a:pt x="124381" y="5321"/>
                    <a:pt x="123840" y="4387"/>
                  </a:cubicBezTo>
                  <a:cubicBezTo>
                    <a:pt x="123581" y="3921"/>
                    <a:pt x="123875" y="3955"/>
                    <a:pt x="124048" y="3817"/>
                  </a:cubicBezTo>
                  <a:cubicBezTo>
                    <a:pt x="125240" y="2867"/>
                    <a:pt x="126640" y="2728"/>
                    <a:pt x="128092" y="2659"/>
                  </a:cubicBezTo>
                  <a:cubicBezTo>
                    <a:pt x="128575" y="2625"/>
                    <a:pt x="129180" y="2521"/>
                    <a:pt x="129249" y="1934"/>
                  </a:cubicBezTo>
                  <a:cubicBezTo>
                    <a:pt x="129301" y="1363"/>
                    <a:pt x="128714" y="1242"/>
                    <a:pt x="128299" y="1190"/>
                  </a:cubicBezTo>
                  <a:cubicBezTo>
                    <a:pt x="125707" y="948"/>
                    <a:pt x="123132" y="430"/>
                    <a:pt x="120557" y="171"/>
                  </a:cubicBezTo>
                  <a:cubicBezTo>
                    <a:pt x="119360" y="50"/>
                    <a:pt x="118163" y="0"/>
                    <a:pt x="116966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3" name="Google Shape;1263;p51"/>
            <p:cNvSpPr/>
            <p:nvPr/>
          </p:nvSpPr>
          <p:spPr>
            <a:xfrm>
              <a:off x="1581325" y="1051125"/>
              <a:ext cx="283000" cy="91675"/>
            </a:xfrm>
            <a:custGeom>
              <a:avLst/>
              <a:gdLst/>
              <a:ahLst/>
              <a:cxnLst/>
              <a:rect l="l" t="t" r="r" b="b"/>
              <a:pathLst>
                <a:path w="11320" h="3667" extrusionOk="0">
                  <a:moveTo>
                    <a:pt x="6214" y="0"/>
                  </a:moveTo>
                  <a:cubicBezTo>
                    <a:pt x="5926" y="0"/>
                    <a:pt x="5584" y="48"/>
                    <a:pt x="5219" y="71"/>
                  </a:cubicBezTo>
                  <a:cubicBezTo>
                    <a:pt x="5082" y="56"/>
                    <a:pt x="4943" y="49"/>
                    <a:pt x="4804" y="49"/>
                  </a:cubicBezTo>
                  <a:cubicBezTo>
                    <a:pt x="3493" y="49"/>
                    <a:pt x="2115" y="667"/>
                    <a:pt x="709" y="1073"/>
                  </a:cubicBezTo>
                  <a:cubicBezTo>
                    <a:pt x="432" y="1177"/>
                    <a:pt x="208" y="1401"/>
                    <a:pt x="69" y="1678"/>
                  </a:cubicBezTo>
                  <a:cubicBezTo>
                    <a:pt x="0" y="1781"/>
                    <a:pt x="242" y="2213"/>
                    <a:pt x="363" y="2231"/>
                  </a:cubicBezTo>
                  <a:cubicBezTo>
                    <a:pt x="2163" y="2438"/>
                    <a:pt x="3786" y="3667"/>
                    <a:pt x="5640" y="3667"/>
                  </a:cubicBezTo>
                  <a:cubicBezTo>
                    <a:pt x="6100" y="3667"/>
                    <a:pt x="6574" y="3591"/>
                    <a:pt x="7068" y="3406"/>
                  </a:cubicBezTo>
                  <a:cubicBezTo>
                    <a:pt x="7396" y="3281"/>
                    <a:pt x="7767" y="3236"/>
                    <a:pt x="8142" y="3236"/>
                  </a:cubicBezTo>
                  <a:cubicBezTo>
                    <a:pt x="8439" y="3236"/>
                    <a:pt x="8738" y="3264"/>
                    <a:pt x="9021" y="3302"/>
                  </a:cubicBezTo>
                  <a:cubicBezTo>
                    <a:pt x="9277" y="3340"/>
                    <a:pt x="9523" y="3370"/>
                    <a:pt x="9759" y="3370"/>
                  </a:cubicBezTo>
                  <a:cubicBezTo>
                    <a:pt x="10271" y="3370"/>
                    <a:pt x="10728" y="3229"/>
                    <a:pt x="11095" y="2732"/>
                  </a:cubicBezTo>
                  <a:cubicBezTo>
                    <a:pt x="11320" y="2473"/>
                    <a:pt x="11268" y="2075"/>
                    <a:pt x="10991" y="1885"/>
                  </a:cubicBezTo>
                  <a:cubicBezTo>
                    <a:pt x="10479" y="1524"/>
                    <a:pt x="10006" y="1077"/>
                    <a:pt x="9430" y="1077"/>
                  </a:cubicBezTo>
                  <a:cubicBezTo>
                    <a:pt x="9151" y="1077"/>
                    <a:pt x="8847" y="1182"/>
                    <a:pt x="8503" y="1453"/>
                  </a:cubicBezTo>
                  <a:cubicBezTo>
                    <a:pt x="8280" y="1626"/>
                    <a:pt x="7919" y="1737"/>
                    <a:pt x="7612" y="1737"/>
                  </a:cubicBezTo>
                  <a:cubicBezTo>
                    <a:pt x="7277" y="1737"/>
                    <a:pt x="7006" y="1605"/>
                    <a:pt x="7051" y="1280"/>
                  </a:cubicBezTo>
                  <a:cubicBezTo>
                    <a:pt x="7179" y="207"/>
                    <a:pt x="6812" y="0"/>
                    <a:pt x="6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4" name="Google Shape;1264;p51"/>
            <p:cNvSpPr/>
            <p:nvPr/>
          </p:nvSpPr>
          <p:spPr>
            <a:xfrm>
              <a:off x="3144425" y="1319375"/>
              <a:ext cx="213450" cy="95575"/>
            </a:xfrm>
            <a:custGeom>
              <a:avLst/>
              <a:gdLst/>
              <a:ahLst/>
              <a:cxnLst/>
              <a:rect l="l" t="t" r="r" b="b"/>
              <a:pathLst>
                <a:path w="8538" h="3823" extrusionOk="0">
                  <a:moveTo>
                    <a:pt x="6155" y="1"/>
                  </a:moveTo>
                  <a:cubicBezTo>
                    <a:pt x="6054" y="1"/>
                    <a:pt x="5950" y="7"/>
                    <a:pt x="5842" y="20"/>
                  </a:cubicBezTo>
                  <a:cubicBezTo>
                    <a:pt x="4846" y="139"/>
                    <a:pt x="3874" y="469"/>
                    <a:pt x="2859" y="469"/>
                  </a:cubicBezTo>
                  <a:cubicBezTo>
                    <a:pt x="2396" y="469"/>
                    <a:pt x="1923" y="400"/>
                    <a:pt x="1435" y="211"/>
                  </a:cubicBezTo>
                  <a:cubicBezTo>
                    <a:pt x="1292" y="150"/>
                    <a:pt x="1133" y="113"/>
                    <a:pt x="974" y="113"/>
                  </a:cubicBezTo>
                  <a:cubicBezTo>
                    <a:pt x="501" y="113"/>
                    <a:pt x="35" y="441"/>
                    <a:pt x="35" y="1438"/>
                  </a:cubicBezTo>
                  <a:cubicBezTo>
                    <a:pt x="1" y="3771"/>
                    <a:pt x="1573" y="3580"/>
                    <a:pt x="3025" y="3822"/>
                  </a:cubicBezTo>
                  <a:cubicBezTo>
                    <a:pt x="4338" y="3753"/>
                    <a:pt x="5617" y="3408"/>
                    <a:pt x="6792" y="2837"/>
                  </a:cubicBezTo>
                  <a:cubicBezTo>
                    <a:pt x="7415" y="2526"/>
                    <a:pt x="8538" y="2474"/>
                    <a:pt x="8192" y="1541"/>
                  </a:cubicBezTo>
                  <a:cubicBezTo>
                    <a:pt x="7892" y="720"/>
                    <a:pt x="7218" y="1"/>
                    <a:pt x="615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5" name="Google Shape;1265;p51"/>
            <p:cNvSpPr/>
            <p:nvPr/>
          </p:nvSpPr>
          <p:spPr>
            <a:xfrm>
              <a:off x="1453000" y="2509000"/>
              <a:ext cx="263575" cy="113100"/>
            </a:xfrm>
            <a:custGeom>
              <a:avLst/>
              <a:gdLst/>
              <a:ahLst/>
              <a:cxnLst/>
              <a:rect l="l" t="t" r="r" b="b"/>
              <a:pathLst>
                <a:path w="10543" h="4524" extrusionOk="0">
                  <a:moveTo>
                    <a:pt x="3451" y="1"/>
                  </a:moveTo>
                  <a:cubicBezTo>
                    <a:pt x="2445" y="1"/>
                    <a:pt x="1486" y="228"/>
                    <a:pt x="761" y="702"/>
                  </a:cubicBezTo>
                  <a:cubicBezTo>
                    <a:pt x="398" y="927"/>
                    <a:pt x="1" y="1186"/>
                    <a:pt x="243" y="1687"/>
                  </a:cubicBezTo>
                  <a:cubicBezTo>
                    <a:pt x="390" y="1972"/>
                    <a:pt x="609" y="2083"/>
                    <a:pt x="855" y="2083"/>
                  </a:cubicBezTo>
                  <a:cubicBezTo>
                    <a:pt x="1012" y="2083"/>
                    <a:pt x="1180" y="2038"/>
                    <a:pt x="1349" y="1964"/>
                  </a:cubicBezTo>
                  <a:cubicBezTo>
                    <a:pt x="1677" y="1828"/>
                    <a:pt x="1990" y="1776"/>
                    <a:pt x="2298" y="1776"/>
                  </a:cubicBezTo>
                  <a:cubicBezTo>
                    <a:pt x="2932" y="1776"/>
                    <a:pt x="3543" y="1997"/>
                    <a:pt x="4217" y="2171"/>
                  </a:cubicBezTo>
                  <a:cubicBezTo>
                    <a:pt x="5708" y="2540"/>
                    <a:pt x="6405" y="4523"/>
                    <a:pt x="7868" y="4523"/>
                  </a:cubicBezTo>
                  <a:cubicBezTo>
                    <a:pt x="8118" y="4523"/>
                    <a:pt x="8391" y="4465"/>
                    <a:pt x="8693" y="4332"/>
                  </a:cubicBezTo>
                  <a:cubicBezTo>
                    <a:pt x="8824" y="4337"/>
                    <a:pt x="8947" y="4340"/>
                    <a:pt x="9062" y="4340"/>
                  </a:cubicBezTo>
                  <a:cubicBezTo>
                    <a:pt x="10032" y="4340"/>
                    <a:pt x="10475" y="4144"/>
                    <a:pt x="10491" y="3727"/>
                  </a:cubicBezTo>
                  <a:cubicBezTo>
                    <a:pt x="10542" y="2897"/>
                    <a:pt x="9817" y="2724"/>
                    <a:pt x="9264" y="2517"/>
                  </a:cubicBezTo>
                  <a:cubicBezTo>
                    <a:pt x="8711" y="2292"/>
                    <a:pt x="8209" y="1964"/>
                    <a:pt x="7777" y="1567"/>
                  </a:cubicBezTo>
                  <a:cubicBezTo>
                    <a:pt x="6685" y="547"/>
                    <a:pt x="5011" y="1"/>
                    <a:pt x="345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6" name="Google Shape;1266;p51"/>
            <p:cNvSpPr/>
            <p:nvPr/>
          </p:nvSpPr>
          <p:spPr>
            <a:xfrm>
              <a:off x="1880725" y="1020350"/>
              <a:ext cx="162025" cy="112025"/>
            </a:xfrm>
            <a:custGeom>
              <a:avLst/>
              <a:gdLst/>
              <a:ahLst/>
              <a:cxnLst/>
              <a:rect l="l" t="t" r="r" b="b"/>
              <a:pathLst>
                <a:path w="6481" h="4481" extrusionOk="0">
                  <a:moveTo>
                    <a:pt x="4294" y="0"/>
                  </a:moveTo>
                  <a:cubicBezTo>
                    <a:pt x="4062" y="0"/>
                    <a:pt x="3818" y="44"/>
                    <a:pt x="3560" y="144"/>
                  </a:cubicBezTo>
                  <a:cubicBezTo>
                    <a:pt x="3094" y="317"/>
                    <a:pt x="2593" y="541"/>
                    <a:pt x="2886" y="1198"/>
                  </a:cubicBezTo>
                  <a:cubicBezTo>
                    <a:pt x="3042" y="1509"/>
                    <a:pt x="3232" y="1820"/>
                    <a:pt x="3457" y="2114"/>
                  </a:cubicBezTo>
                  <a:cubicBezTo>
                    <a:pt x="3147" y="2260"/>
                    <a:pt x="2851" y="2348"/>
                    <a:pt x="2545" y="2348"/>
                  </a:cubicBezTo>
                  <a:cubicBezTo>
                    <a:pt x="2270" y="2348"/>
                    <a:pt x="1987" y="2277"/>
                    <a:pt x="1677" y="2114"/>
                  </a:cubicBezTo>
                  <a:cubicBezTo>
                    <a:pt x="1531" y="2037"/>
                    <a:pt x="1393" y="2002"/>
                    <a:pt x="1262" y="2002"/>
                  </a:cubicBezTo>
                  <a:cubicBezTo>
                    <a:pt x="867" y="2002"/>
                    <a:pt x="545" y="2320"/>
                    <a:pt x="311" y="2736"/>
                  </a:cubicBezTo>
                  <a:cubicBezTo>
                    <a:pt x="0" y="3289"/>
                    <a:pt x="467" y="3479"/>
                    <a:pt x="813" y="3807"/>
                  </a:cubicBezTo>
                  <a:cubicBezTo>
                    <a:pt x="1327" y="4309"/>
                    <a:pt x="1837" y="4480"/>
                    <a:pt x="2344" y="4480"/>
                  </a:cubicBezTo>
                  <a:cubicBezTo>
                    <a:pt x="3164" y="4480"/>
                    <a:pt x="3976" y="4032"/>
                    <a:pt x="4787" y="3807"/>
                  </a:cubicBezTo>
                  <a:lnTo>
                    <a:pt x="5081" y="3514"/>
                  </a:lnTo>
                  <a:cubicBezTo>
                    <a:pt x="5237" y="2788"/>
                    <a:pt x="5098" y="1924"/>
                    <a:pt x="6204" y="1734"/>
                  </a:cubicBezTo>
                  <a:cubicBezTo>
                    <a:pt x="6464" y="1699"/>
                    <a:pt x="6481" y="1129"/>
                    <a:pt x="6222" y="921"/>
                  </a:cubicBezTo>
                  <a:cubicBezTo>
                    <a:pt x="5644" y="436"/>
                    <a:pt x="5027" y="0"/>
                    <a:pt x="429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7" name="Google Shape;1267;p51"/>
            <p:cNvSpPr/>
            <p:nvPr/>
          </p:nvSpPr>
          <p:spPr>
            <a:xfrm>
              <a:off x="1688900" y="2603450"/>
              <a:ext cx="165050" cy="73950"/>
            </a:xfrm>
            <a:custGeom>
              <a:avLst/>
              <a:gdLst/>
              <a:ahLst/>
              <a:cxnLst/>
              <a:rect l="l" t="t" r="r" b="b"/>
              <a:pathLst>
                <a:path w="6602" h="2958" extrusionOk="0">
                  <a:moveTo>
                    <a:pt x="2842" y="0"/>
                  </a:moveTo>
                  <a:cubicBezTo>
                    <a:pt x="2588" y="0"/>
                    <a:pt x="2332" y="28"/>
                    <a:pt x="2074" y="87"/>
                  </a:cubicBezTo>
                  <a:cubicBezTo>
                    <a:pt x="1452" y="225"/>
                    <a:pt x="1055" y="1331"/>
                    <a:pt x="225" y="1694"/>
                  </a:cubicBezTo>
                  <a:cubicBezTo>
                    <a:pt x="0" y="1798"/>
                    <a:pt x="277" y="2247"/>
                    <a:pt x="536" y="2454"/>
                  </a:cubicBezTo>
                  <a:cubicBezTo>
                    <a:pt x="957" y="2789"/>
                    <a:pt x="2162" y="2958"/>
                    <a:pt x="3373" y="2958"/>
                  </a:cubicBezTo>
                  <a:cubicBezTo>
                    <a:pt x="4599" y="2958"/>
                    <a:pt x="5830" y="2785"/>
                    <a:pt x="6256" y="2437"/>
                  </a:cubicBezTo>
                  <a:cubicBezTo>
                    <a:pt x="6395" y="2282"/>
                    <a:pt x="6515" y="2109"/>
                    <a:pt x="6602" y="1919"/>
                  </a:cubicBezTo>
                  <a:cubicBezTo>
                    <a:pt x="6481" y="1711"/>
                    <a:pt x="6429" y="1469"/>
                    <a:pt x="6291" y="1366"/>
                  </a:cubicBezTo>
                  <a:cubicBezTo>
                    <a:pt x="5231" y="636"/>
                    <a:pt x="4065" y="0"/>
                    <a:pt x="284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8" name="Google Shape;1268;p51"/>
            <p:cNvSpPr/>
            <p:nvPr/>
          </p:nvSpPr>
          <p:spPr>
            <a:xfrm>
              <a:off x="1922200" y="1344925"/>
              <a:ext cx="129625" cy="64525"/>
            </a:xfrm>
            <a:custGeom>
              <a:avLst/>
              <a:gdLst/>
              <a:ahLst/>
              <a:cxnLst/>
              <a:rect l="l" t="t" r="r" b="b"/>
              <a:pathLst>
                <a:path w="5185" h="2581" extrusionOk="0">
                  <a:moveTo>
                    <a:pt x="1901" y="1"/>
                  </a:moveTo>
                  <a:lnTo>
                    <a:pt x="1227" y="467"/>
                  </a:lnTo>
                  <a:cubicBezTo>
                    <a:pt x="934" y="1020"/>
                    <a:pt x="0" y="1383"/>
                    <a:pt x="415" y="2144"/>
                  </a:cubicBezTo>
                  <a:cubicBezTo>
                    <a:pt x="602" y="2475"/>
                    <a:pt x="838" y="2581"/>
                    <a:pt x="1096" y="2581"/>
                  </a:cubicBezTo>
                  <a:cubicBezTo>
                    <a:pt x="1482" y="2581"/>
                    <a:pt x="1915" y="2344"/>
                    <a:pt x="2299" y="2282"/>
                  </a:cubicBezTo>
                  <a:cubicBezTo>
                    <a:pt x="2552" y="2236"/>
                    <a:pt x="2806" y="2213"/>
                    <a:pt x="3064" y="2213"/>
                  </a:cubicBezTo>
                  <a:cubicBezTo>
                    <a:pt x="3194" y="2213"/>
                    <a:pt x="3324" y="2219"/>
                    <a:pt x="3457" y="2230"/>
                  </a:cubicBezTo>
                  <a:cubicBezTo>
                    <a:pt x="3730" y="2245"/>
                    <a:pt x="4039" y="2324"/>
                    <a:pt x="4314" y="2324"/>
                  </a:cubicBezTo>
                  <a:cubicBezTo>
                    <a:pt x="4665" y="2324"/>
                    <a:pt x="4959" y="2195"/>
                    <a:pt x="5047" y="1643"/>
                  </a:cubicBezTo>
                  <a:cubicBezTo>
                    <a:pt x="5185" y="744"/>
                    <a:pt x="4563" y="277"/>
                    <a:pt x="3768" y="122"/>
                  </a:cubicBezTo>
                  <a:cubicBezTo>
                    <a:pt x="3146" y="35"/>
                    <a:pt x="2523" y="1"/>
                    <a:pt x="190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9" name="Google Shape;1269;p51"/>
            <p:cNvSpPr/>
            <p:nvPr/>
          </p:nvSpPr>
          <p:spPr>
            <a:xfrm>
              <a:off x="1787825" y="1030550"/>
              <a:ext cx="94250" cy="44825"/>
            </a:xfrm>
            <a:custGeom>
              <a:avLst/>
              <a:gdLst/>
              <a:ahLst/>
              <a:cxnLst/>
              <a:rect l="l" t="t" r="r" b="b"/>
              <a:pathLst>
                <a:path w="3770" h="1793" extrusionOk="0">
                  <a:moveTo>
                    <a:pt x="2929" y="0"/>
                  </a:moveTo>
                  <a:cubicBezTo>
                    <a:pt x="2800" y="0"/>
                    <a:pt x="2676" y="17"/>
                    <a:pt x="2576" y="47"/>
                  </a:cubicBezTo>
                  <a:cubicBezTo>
                    <a:pt x="2412" y="93"/>
                    <a:pt x="2229" y="105"/>
                    <a:pt x="2039" y="105"/>
                  </a:cubicBezTo>
                  <a:cubicBezTo>
                    <a:pt x="1817" y="105"/>
                    <a:pt x="1584" y="88"/>
                    <a:pt x="1360" y="88"/>
                  </a:cubicBezTo>
                  <a:cubicBezTo>
                    <a:pt x="763" y="88"/>
                    <a:pt x="227" y="208"/>
                    <a:pt x="105" y="1084"/>
                  </a:cubicBezTo>
                  <a:cubicBezTo>
                    <a:pt x="1" y="1792"/>
                    <a:pt x="865" y="1688"/>
                    <a:pt x="1504" y="1740"/>
                  </a:cubicBezTo>
                  <a:cubicBezTo>
                    <a:pt x="2265" y="1568"/>
                    <a:pt x="3405" y="1792"/>
                    <a:pt x="3665" y="652"/>
                  </a:cubicBezTo>
                  <a:cubicBezTo>
                    <a:pt x="3769" y="167"/>
                    <a:pt x="3329" y="0"/>
                    <a:pt x="292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0" name="Google Shape;1270;p51"/>
            <p:cNvSpPr/>
            <p:nvPr/>
          </p:nvSpPr>
          <p:spPr>
            <a:xfrm>
              <a:off x="1870350" y="2639275"/>
              <a:ext cx="59225" cy="44325"/>
            </a:xfrm>
            <a:custGeom>
              <a:avLst/>
              <a:gdLst/>
              <a:ahLst/>
              <a:cxnLst/>
              <a:rect l="l" t="t" r="r" b="b"/>
              <a:pathLst>
                <a:path w="2369" h="1773" extrusionOk="0">
                  <a:moveTo>
                    <a:pt x="922" y="1"/>
                  </a:moveTo>
                  <a:cubicBezTo>
                    <a:pt x="435" y="1"/>
                    <a:pt x="1" y="156"/>
                    <a:pt x="1" y="762"/>
                  </a:cubicBezTo>
                  <a:cubicBezTo>
                    <a:pt x="1" y="1414"/>
                    <a:pt x="337" y="1773"/>
                    <a:pt x="982" y="1773"/>
                  </a:cubicBezTo>
                  <a:cubicBezTo>
                    <a:pt x="1038" y="1773"/>
                    <a:pt x="1097" y="1770"/>
                    <a:pt x="1158" y="1765"/>
                  </a:cubicBezTo>
                  <a:cubicBezTo>
                    <a:pt x="1711" y="1730"/>
                    <a:pt x="2368" y="1678"/>
                    <a:pt x="2299" y="901"/>
                  </a:cubicBezTo>
                  <a:cubicBezTo>
                    <a:pt x="2264" y="175"/>
                    <a:pt x="1642" y="2"/>
                    <a:pt x="1003" y="2"/>
                  </a:cubicBezTo>
                  <a:cubicBezTo>
                    <a:pt x="976" y="1"/>
                    <a:pt x="949" y="1"/>
                    <a:pt x="92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1" name="Google Shape;1271;p51"/>
            <p:cNvSpPr/>
            <p:nvPr/>
          </p:nvSpPr>
          <p:spPr>
            <a:xfrm>
              <a:off x="2264800" y="4630125"/>
              <a:ext cx="62675" cy="39225"/>
            </a:xfrm>
            <a:custGeom>
              <a:avLst/>
              <a:gdLst/>
              <a:ahLst/>
              <a:cxnLst/>
              <a:rect l="l" t="t" r="r" b="b"/>
              <a:pathLst>
                <a:path w="2507" h="1569" extrusionOk="0">
                  <a:moveTo>
                    <a:pt x="1176" y="52"/>
                  </a:moveTo>
                  <a:cubicBezTo>
                    <a:pt x="675" y="87"/>
                    <a:pt x="1" y="1"/>
                    <a:pt x="1" y="813"/>
                  </a:cubicBezTo>
                  <a:cubicBezTo>
                    <a:pt x="1" y="1241"/>
                    <a:pt x="341" y="1568"/>
                    <a:pt x="742" y="1568"/>
                  </a:cubicBezTo>
                  <a:cubicBezTo>
                    <a:pt x="811" y="1568"/>
                    <a:pt x="881" y="1559"/>
                    <a:pt x="951" y="1539"/>
                  </a:cubicBezTo>
                  <a:cubicBezTo>
                    <a:pt x="1077" y="1515"/>
                    <a:pt x="1221" y="1513"/>
                    <a:pt x="1369" y="1513"/>
                  </a:cubicBezTo>
                  <a:cubicBezTo>
                    <a:pt x="1403" y="1513"/>
                    <a:pt x="1437" y="1513"/>
                    <a:pt x="1471" y="1513"/>
                  </a:cubicBezTo>
                  <a:cubicBezTo>
                    <a:pt x="1947" y="1513"/>
                    <a:pt x="2434" y="1491"/>
                    <a:pt x="2472" y="830"/>
                  </a:cubicBezTo>
                  <a:cubicBezTo>
                    <a:pt x="2506" y="52"/>
                    <a:pt x="1781" y="87"/>
                    <a:pt x="1176" y="52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2" name="Google Shape;1272;p51"/>
            <p:cNvSpPr/>
            <p:nvPr/>
          </p:nvSpPr>
          <p:spPr>
            <a:xfrm>
              <a:off x="1604225" y="2645350"/>
              <a:ext cx="56175" cy="38275"/>
            </a:xfrm>
            <a:custGeom>
              <a:avLst/>
              <a:gdLst/>
              <a:ahLst/>
              <a:cxnLst/>
              <a:rect l="l" t="t" r="r" b="b"/>
              <a:pathLst>
                <a:path w="2247" h="1531" extrusionOk="0">
                  <a:moveTo>
                    <a:pt x="1003" y="1"/>
                  </a:moveTo>
                  <a:cubicBezTo>
                    <a:pt x="536" y="35"/>
                    <a:pt x="0" y="1"/>
                    <a:pt x="17" y="554"/>
                  </a:cubicBezTo>
                  <a:cubicBezTo>
                    <a:pt x="17" y="1297"/>
                    <a:pt x="640" y="1452"/>
                    <a:pt x="1262" y="1522"/>
                  </a:cubicBezTo>
                  <a:cubicBezTo>
                    <a:pt x="1319" y="1528"/>
                    <a:pt x="1377" y="1531"/>
                    <a:pt x="1434" y="1531"/>
                  </a:cubicBezTo>
                  <a:cubicBezTo>
                    <a:pt x="1857" y="1531"/>
                    <a:pt x="2247" y="1352"/>
                    <a:pt x="2247" y="865"/>
                  </a:cubicBezTo>
                  <a:cubicBezTo>
                    <a:pt x="2247" y="18"/>
                    <a:pt x="1504" y="139"/>
                    <a:pt x="100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3" name="Google Shape;1273;p51"/>
            <p:cNvSpPr/>
            <p:nvPr/>
          </p:nvSpPr>
          <p:spPr>
            <a:xfrm>
              <a:off x="7045475" y="3384250"/>
              <a:ext cx="47375" cy="53550"/>
            </a:xfrm>
            <a:custGeom>
              <a:avLst/>
              <a:gdLst/>
              <a:ahLst/>
              <a:cxnLst/>
              <a:rect l="l" t="t" r="r" b="b"/>
              <a:pathLst>
                <a:path w="1895" h="2142" extrusionOk="0">
                  <a:moveTo>
                    <a:pt x="416" y="1"/>
                  </a:moveTo>
                  <a:cubicBezTo>
                    <a:pt x="93" y="1"/>
                    <a:pt x="0" y="338"/>
                    <a:pt x="63" y="618"/>
                  </a:cubicBezTo>
                  <a:cubicBezTo>
                    <a:pt x="201" y="1292"/>
                    <a:pt x="339" y="2035"/>
                    <a:pt x="1203" y="2139"/>
                  </a:cubicBezTo>
                  <a:cubicBezTo>
                    <a:pt x="1224" y="2141"/>
                    <a:pt x="1245" y="2142"/>
                    <a:pt x="1265" y="2142"/>
                  </a:cubicBezTo>
                  <a:cubicBezTo>
                    <a:pt x="1645" y="2142"/>
                    <a:pt x="1895" y="1835"/>
                    <a:pt x="1895" y="1327"/>
                  </a:cubicBezTo>
                  <a:cubicBezTo>
                    <a:pt x="1670" y="705"/>
                    <a:pt x="1273" y="169"/>
                    <a:pt x="529" y="13"/>
                  </a:cubicBezTo>
                  <a:cubicBezTo>
                    <a:pt x="489" y="5"/>
                    <a:pt x="451" y="1"/>
                    <a:pt x="41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4" name="Google Shape;1274;p51"/>
            <p:cNvSpPr/>
            <p:nvPr/>
          </p:nvSpPr>
          <p:spPr>
            <a:xfrm>
              <a:off x="4291500" y="1250400"/>
              <a:ext cx="54900" cy="37900"/>
            </a:xfrm>
            <a:custGeom>
              <a:avLst/>
              <a:gdLst/>
              <a:ahLst/>
              <a:cxnLst/>
              <a:rect l="l" t="t" r="r" b="b"/>
              <a:pathLst>
                <a:path w="2196" h="1516" extrusionOk="0">
                  <a:moveTo>
                    <a:pt x="1013" y="0"/>
                  </a:moveTo>
                  <a:cubicBezTo>
                    <a:pt x="676" y="0"/>
                    <a:pt x="369" y="181"/>
                    <a:pt x="190" y="464"/>
                  </a:cubicBezTo>
                  <a:cubicBezTo>
                    <a:pt x="0" y="706"/>
                    <a:pt x="35" y="1034"/>
                    <a:pt x="259" y="1224"/>
                  </a:cubicBezTo>
                  <a:cubicBezTo>
                    <a:pt x="466" y="1444"/>
                    <a:pt x="678" y="1515"/>
                    <a:pt x="892" y="1515"/>
                  </a:cubicBezTo>
                  <a:cubicBezTo>
                    <a:pt x="1233" y="1515"/>
                    <a:pt x="1579" y="1336"/>
                    <a:pt x="1919" y="1293"/>
                  </a:cubicBezTo>
                  <a:cubicBezTo>
                    <a:pt x="2195" y="567"/>
                    <a:pt x="1901" y="153"/>
                    <a:pt x="1175" y="14"/>
                  </a:cubicBezTo>
                  <a:cubicBezTo>
                    <a:pt x="1121" y="5"/>
                    <a:pt x="1066" y="0"/>
                    <a:pt x="101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5" name="Google Shape;1275;p51"/>
            <p:cNvSpPr/>
            <p:nvPr/>
          </p:nvSpPr>
          <p:spPr>
            <a:xfrm>
              <a:off x="6323375" y="3314875"/>
              <a:ext cx="50125" cy="37325"/>
            </a:xfrm>
            <a:custGeom>
              <a:avLst/>
              <a:gdLst/>
              <a:ahLst/>
              <a:cxnLst/>
              <a:rect l="l" t="t" r="r" b="b"/>
              <a:pathLst>
                <a:path w="2005" h="1493" extrusionOk="0">
                  <a:moveTo>
                    <a:pt x="754" y="1"/>
                  </a:moveTo>
                  <a:cubicBezTo>
                    <a:pt x="409" y="1"/>
                    <a:pt x="93" y="129"/>
                    <a:pt x="52" y="542"/>
                  </a:cubicBezTo>
                  <a:cubicBezTo>
                    <a:pt x="0" y="1198"/>
                    <a:pt x="536" y="1371"/>
                    <a:pt x="1106" y="1492"/>
                  </a:cubicBezTo>
                  <a:cubicBezTo>
                    <a:pt x="1504" y="1475"/>
                    <a:pt x="1988" y="1440"/>
                    <a:pt x="1988" y="905"/>
                  </a:cubicBezTo>
                  <a:cubicBezTo>
                    <a:pt x="2005" y="317"/>
                    <a:pt x="1504" y="110"/>
                    <a:pt x="1020" y="23"/>
                  </a:cubicBezTo>
                  <a:cubicBezTo>
                    <a:pt x="932" y="9"/>
                    <a:pt x="842" y="1"/>
                    <a:pt x="75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6" name="Google Shape;1276;p51"/>
            <p:cNvSpPr/>
            <p:nvPr/>
          </p:nvSpPr>
          <p:spPr>
            <a:xfrm>
              <a:off x="6680225" y="1890750"/>
              <a:ext cx="46075" cy="42200"/>
            </a:xfrm>
            <a:custGeom>
              <a:avLst/>
              <a:gdLst/>
              <a:ahLst/>
              <a:cxnLst/>
              <a:rect l="l" t="t" r="r" b="b"/>
              <a:pathLst>
                <a:path w="1843" h="1688" extrusionOk="0">
                  <a:moveTo>
                    <a:pt x="1376" y="1"/>
                  </a:moveTo>
                  <a:cubicBezTo>
                    <a:pt x="1345" y="1"/>
                    <a:pt x="1312" y="4"/>
                    <a:pt x="1280" y="11"/>
                  </a:cubicBezTo>
                  <a:cubicBezTo>
                    <a:pt x="675" y="29"/>
                    <a:pt x="156" y="478"/>
                    <a:pt x="70" y="1083"/>
                  </a:cubicBezTo>
                  <a:cubicBezTo>
                    <a:pt x="1" y="1446"/>
                    <a:pt x="208" y="1670"/>
                    <a:pt x="675" y="1688"/>
                  </a:cubicBezTo>
                  <a:cubicBezTo>
                    <a:pt x="1193" y="1480"/>
                    <a:pt x="1643" y="1135"/>
                    <a:pt x="1781" y="513"/>
                  </a:cubicBezTo>
                  <a:cubicBezTo>
                    <a:pt x="1843" y="250"/>
                    <a:pt x="1642" y="1"/>
                    <a:pt x="137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7" name="Google Shape;1277;p51"/>
            <p:cNvSpPr/>
            <p:nvPr/>
          </p:nvSpPr>
          <p:spPr>
            <a:xfrm>
              <a:off x="3550975" y="1955400"/>
              <a:ext cx="53600" cy="126175"/>
            </a:xfrm>
            <a:custGeom>
              <a:avLst/>
              <a:gdLst/>
              <a:ahLst/>
              <a:cxnLst/>
              <a:rect l="l" t="t" r="r" b="b"/>
              <a:pathLst>
                <a:path w="2144" h="5047" extrusionOk="0">
                  <a:moveTo>
                    <a:pt x="1297" y="0"/>
                  </a:moveTo>
                  <a:cubicBezTo>
                    <a:pt x="778" y="0"/>
                    <a:pt x="260" y="363"/>
                    <a:pt x="364" y="795"/>
                  </a:cubicBezTo>
                  <a:cubicBezTo>
                    <a:pt x="640" y="1850"/>
                    <a:pt x="122" y="2731"/>
                    <a:pt x="1" y="3491"/>
                  </a:cubicBezTo>
                  <a:cubicBezTo>
                    <a:pt x="70" y="4338"/>
                    <a:pt x="1" y="5047"/>
                    <a:pt x="951" y="5047"/>
                  </a:cubicBezTo>
                  <a:cubicBezTo>
                    <a:pt x="1781" y="5047"/>
                    <a:pt x="1971" y="4476"/>
                    <a:pt x="2040" y="3785"/>
                  </a:cubicBezTo>
                  <a:cubicBezTo>
                    <a:pt x="2144" y="2748"/>
                    <a:pt x="1642" y="1746"/>
                    <a:pt x="1936" y="692"/>
                  </a:cubicBezTo>
                  <a:cubicBezTo>
                    <a:pt x="2023" y="381"/>
                    <a:pt x="1712" y="0"/>
                    <a:pt x="129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8" name="Google Shape;1278;p51"/>
            <p:cNvSpPr/>
            <p:nvPr/>
          </p:nvSpPr>
          <p:spPr>
            <a:xfrm>
              <a:off x="3910000" y="2161475"/>
              <a:ext cx="93775" cy="45400"/>
            </a:xfrm>
            <a:custGeom>
              <a:avLst/>
              <a:gdLst/>
              <a:ahLst/>
              <a:cxnLst/>
              <a:rect l="l" t="t" r="r" b="b"/>
              <a:pathLst>
                <a:path w="3751" h="1816" extrusionOk="0">
                  <a:moveTo>
                    <a:pt x="1383" y="1"/>
                  </a:moveTo>
                  <a:cubicBezTo>
                    <a:pt x="778" y="87"/>
                    <a:pt x="1" y="18"/>
                    <a:pt x="122" y="640"/>
                  </a:cubicBezTo>
                  <a:cubicBezTo>
                    <a:pt x="329" y="1625"/>
                    <a:pt x="1297" y="1815"/>
                    <a:pt x="2195" y="1815"/>
                  </a:cubicBezTo>
                  <a:cubicBezTo>
                    <a:pt x="2835" y="1815"/>
                    <a:pt x="3751" y="1712"/>
                    <a:pt x="3613" y="951"/>
                  </a:cubicBezTo>
                  <a:cubicBezTo>
                    <a:pt x="3466" y="240"/>
                    <a:pt x="2970" y="188"/>
                    <a:pt x="2455" y="188"/>
                  </a:cubicBezTo>
                  <a:cubicBezTo>
                    <a:pt x="2366" y="188"/>
                    <a:pt x="2276" y="189"/>
                    <a:pt x="2187" y="189"/>
                  </a:cubicBezTo>
                  <a:cubicBezTo>
                    <a:pt x="1880" y="189"/>
                    <a:pt x="1588" y="170"/>
                    <a:pt x="138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9" name="Google Shape;1279;p51"/>
            <p:cNvSpPr/>
            <p:nvPr/>
          </p:nvSpPr>
          <p:spPr>
            <a:xfrm>
              <a:off x="4125600" y="2173875"/>
              <a:ext cx="50575" cy="37600"/>
            </a:xfrm>
            <a:custGeom>
              <a:avLst/>
              <a:gdLst/>
              <a:ahLst/>
              <a:cxnLst/>
              <a:rect l="l" t="t" r="r" b="b"/>
              <a:pathLst>
                <a:path w="2023" h="1504" extrusionOk="0">
                  <a:moveTo>
                    <a:pt x="1294" y="1"/>
                  </a:moveTo>
                  <a:cubicBezTo>
                    <a:pt x="1249" y="1"/>
                    <a:pt x="1204" y="3"/>
                    <a:pt x="1158" y="6"/>
                  </a:cubicBezTo>
                  <a:cubicBezTo>
                    <a:pt x="691" y="144"/>
                    <a:pt x="0" y="109"/>
                    <a:pt x="17" y="904"/>
                  </a:cubicBezTo>
                  <a:cubicBezTo>
                    <a:pt x="17" y="1352"/>
                    <a:pt x="364" y="1503"/>
                    <a:pt x="748" y="1503"/>
                  </a:cubicBezTo>
                  <a:cubicBezTo>
                    <a:pt x="809" y="1503"/>
                    <a:pt x="872" y="1499"/>
                    <a:pt x="933" y="1492"/>
                  </a:cubicBezTo>
                  <a:cubicBezTo>
                    <a:pt x="1486" y="1440"/>
                    <a:pt x="2022" y="1233"/>
                    <a:pt x="2022" y="593"/>
                  </a:cubicBezTo>
                  <a:cubicBezTo>
                    <a:pt x="2022" y="156"/>
                    <a:pt x="1711" y="1"/>
                    <a:pt x="129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0" name="Google Shape;1280;p51"/>
            <p:cNvSpPr/>
            <p:nvPr/>
          </p:nvSpPr>
          <p:spPr>
            <a:xfrm>
              <a:off x="3415775" y="2038325"/>
              <a:ext cx="44925" cy="38175"/>
            </a:xfrm>
            <a:custGeom>
              <a:avLst/>
              <a:gdLst/>
              <a:ahLst/>
              <a:cxnLst/>
              <a:rect l="l" t="t" r="r" b="b"/>
              <a:pathLst>
                <a:path w="1797" h="1527" extrusionOk="0">
                  <a:moveTo>
                    <a:pt x="812" y="0"/>
                  </a:moveTo>
                  <a:cubicBezTo>
                    <a:pt x="383" y="0"/>
                    <a:pt x="1" y="211"/>
                    <a:pt x="34" y="710"/>
                  </a:cubicBezTo>
                  <a:cubicBezTo>
                    <a:pt x="34" y="1164"/>
                    <a:pt x="400" y="1527"/>
                    <a:pt x="845" y="1527"/>
                  </a:cubicBezTo>
                  <a:cubicBezTo>
                    <a:pt x="874" y="1527"/>
                    <a:pt x="903" y="1525"/>
                    <a:pt x="933" y="1522"/>
                  </a:cubicBezTo>
                  <a:cubicBezTo>
                    <a:pt x="1382" y="1522"/>
                    <a:pt x="1745" y="1315"/>
                    <a:pt x="1797" y="796"/>
                  </a:cubicBezTo>
                  <a:cubicBezTo>
                    <a:pt x="1745" y="226"/>
                    <a:pt x="1330" y="19"/>
                    <a:pt x="864" y="1"/>
                  </a:cubicBezTo>
                  <a:cubicBezTo>
                    <a:pt x="847" y="1"/>
                    <a:pt x="829" y="0"/>
                    <a:pt x="81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1281" name="Google Shape;1281;p51"/>
          <p:cNvCxnSpPr/>
          <p:nvPr/>
        </p:nvCxnSpPr>
        <p:spPr>
          <a:xfrm>
            <a:off x="2375838" y="2346270"/>
            <a:ext cx="864900" cy="238500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chemeClr val="dk1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1283" name="Google Shape;1283;p51"/>
          <p:cNvCxnSpPr/>
          <p:nvPr/>
        </p:nvCxnSpPr>
        <p:spPr>
          <a:xfrm rot="10800000" flipH="1">
            <a:off x="5827438" y="3592103"/>
            <a:ext cx="940200" cy="33300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chemeClr val="dk1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1285" name="Google Shape;1285;p51"/>
          <p:cNvCxnSpPr/>
          <p:nvPr/>
        </p:nvCxnSpPr>
        <p:spPr>
          <a:xfrm rot="10800000" flipH="1">
            <a:off x="4385338" y="2346270"/>
            <a:ext cx="2382300" cy="223500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chemeClr val="dk1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1287" name="Google Shape;1287;p51"/>
          <p:cNvCxnSpPr/>
          <p:nvPr/>
        </p:nvCxnSpPr>
        <p:spPr>
          <a:xfrm rot="10800000" flipH="1">
            <a:off x="2375838" y="2807603"/>
            <a:ext cx="849900" cy="784500"/>
          </a:xfrm>
          <a:prstGeom prst="bentConnector3">
            <a:avLst>
              <a:gd name="adj1" fmla="val 50000"/>
            </a:avLst>
          </a:prstGeom>
          <a:noFill/>
          <a:ln w="19050" cap="flat" cmpd="sng">
            <a:solidFill>
              <a:schemeClr val="dk1"/>
            </a:solidFill>
            <a:prstDash val="solid"/>
            <a:round/>
            <a:headEnd type="oval" w="med" len="med"/>
            <a:tailEnd type="oval" w="med" len="med"/>
          </a:ln>
        </p:spPr>
      </p:cxnSp>
      <p:sp>
        <p:nvSpPr>
          <p:cNvPr id="1290" name="Google Shape;1290;p51"/>
          <p:cNvSpPr txBox="1">
            <a:spLocks noGrp="1"/>
          </p:cNvSpPr>
          <p:nvPr>
            <p:ph type="subTitle" idx="4294967295"/>
          </p:nvPr>
        </p:nvSpPr>
        <p:spPr>
          <a:xfrm>
            <a:off x="683568" y="2283285"/>
            <a:ext cx="2003400" cy="198877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en-US" sz="1100" dirty="0"/>
              <a:t>Ada </a:t>
            </a:r>
            <a:r>
              <a:rPr lang="en-US" sz="1100" dirty="0" err="1"/>
              <a:t>beberapa</a:t>
            </a:r>
            <a:r>
              <a:rPr lang="en-US" sz="1100" dirty="0"/>
              <a:t> </a:t>
            </a:r>
            <a:r>
              <a:rPr lang="en-US" sz="1100" dirty="0" err="1"/>
              <a:t>pihak</a:t>
            </a:r>
            <a:r>
              <a:rPr lang="en-US" sz="1100" dirty="0"/>
              <a:t> yang </a:t>
            </a:r>
            <a:r>
              <a:rPr lang="en-US" sz="1100" dirty="0" err="1"/>
              <a:t>tidak</a:t>
            </a:r>
            <a:r>
              <a:rPr lang="en-US" sz="1100" dirty="0"/>
              <a:t> </a:t>
            </a:r>
            <a:r>
              <a:rPr lang="en-US" sz="1100" dirty="0" err="1"/>
              <a:t>dapat</a:t>
            </a:r>
            <a:r>
              <a:rPr lang="en-US" sz="1100" dirty="0"/>
              <a:t> </a:t>
            </a:r>
            <a:r>
              <a:rPr lang="en-US" sz="1100" dirty="0" err="1"/>
              <a:t>dilepaskan</a:t>
            </a:r>
            <a:r>
              <a:rPr lang="en-US" sz="1100" dirty="0"/>
              <a:t> </a:t>
            </a:r>
            <a:r>
              <a:rPr lang="en-US" sz="1100" dirty="0" err="1"/>
              <a:t>dalam</a:t>
            </a:r>
            <a:r>
              <a:rPr lang="en-US" sz="1100" dirty="0"/>
              <a:t> </a:t>
            </a:r>
            <a:r>
              <a:rPr lang="en-US" sz="1100" dirty="0" err="1"/>
              <a:t>intervensi</a:t>
            </a:r>
            <a:r>
              <a:rPr lang="en-US" sz="1100" dirty="0"/>
              <a:t> </a:t>
            </a:r>
            <a:r>
              <a:rPr lang="en-US" sz="1100" dirty="0" err="1"/>
              <a:t>sosial</a:t>
            </a:r>
            <a:r>
              <a:rPr lang="en-US" sz="1100" dirty="0"/>
              <a:t> </a:t>
            </a:r>
            <a:r>
              <a:rPr lang="en-US" sz="1100" dirty="0" err="1"/>
              <a:t>dalam</a:t>
            </a:r>
            <a:r>
              <a:rPr lang="en-US" sz="1100" dirty="0"/>
              <a:t> </a:t>
            </a:r>
            <a:r>
              <a:rPr lang="en-US" sz="1100" dirty="0" err="1"/>
              <a:t>penanganan</a:t>
            </a:r>
            <a:r>
              <a:rPr lang="en-US" sz="1100" dirty="0"/>
              <a:t> </a:t>
            </a:r>
            <a:r>
              <a:rPr lang="en-US" sz="1100" dirty="0" err="1"/>
              <a:t>kekerasan</a:t>
            </a:r>
            <a:r>
              <a:rPr lang="en-US" sz="1100" dirty="0"/>
              <a:t> </a:t>
            </a:r>
            <a:r>
              <a:rPr lang="en-US" sz="1100" dirty="0" err="1"/>
              <a:t>anak</a:t>
            </a:r>
            <a:r>
              <a:rPr lang="en-US" sz="1100" dirty="0"/>
              <a:t>, yang </a:t>
            </a:r>
            <a:r>
              <a:rPr lang="en-US" sz="1100" dirty="0" err="1"/>
              <a:t>merupakan</a:t>
            </a:r>
            <a:r>
              <a:rPr lang="en-US" sz="1100" dirty="0"/>
              <a:t> system </a:t>
            </a:r>
            <a:r>
              <a:rPr lang="en-US" sz="1100" dirty="0" err="1"/>
              <a:t>dasar</a:t>
            </a:r>
            <a:r>
              <a:rPr lang="en-US" sz="1100" dirty="0"/>
              <a:t> </a:t>
            </a:r>
            <a:r>
              <a:rPr lang="en-US" sz="1100" dirty="0" err="1"/>
              <a:t>perubahan</a:t>
            </a:r>
            <a:r>
              <a:rPr lang="en-US" sz="1100" dirty="0"/>
              <a:t>. </a:t>
            </a:r>
            <a:r>
              <a:rPr lang="en-US" sz="1100" dirty="0" err="1"/>
              <a:t>Pihak-pihak</a:t>
            </a:r>
            <a:r>
              <a:rPr lang="en-US" sz="1100" dirty="0"/>
              <a:t> </a:t>
            </a:r>
            <a:r>
              <a:rPr lang="en-US" sz="1100" dirty="0" err="1"/>
              <a:t>tersebut</a:t>
            </a:r>
            <a:r>
              <a:rPr lang="en-US" sz="1100" dirty="0"/>
              <a:t>, </a:t>
            </a:r>
            <a:r>
              <a:rPr lang="en-US" sz="1100" dirty="0" err="1"/>
              <a:t>yaitu</a:t>
            </a:r>
            <a:r>
              <a:rPr lang="en-US" sz="1100" dirty="0"/>
              <a:t> </a:t>
            </a:r>
            <a:r>
              <a:rPr lang="en-US" sz="1100" dirty="0" err="1"/>
              <a:t>anak</a:t>
            </a:r>
            <a:r>
              <a:rPr lang="en-US" sz="1100" dirty="0"/>
              <a:t>, </a:t>
            </a:r>
            <a:r>
              <a:rPr lang="en-US" sz="1100" dirty="0" err="1"/>
              <a:t>keluarga</a:t>
            </a:r>
            <a:r>
              <a:rPr lang="en-US" sz="1100" dirty="0"/>
              <a:t>, </a:t>
            </a:r>
            <a:r>
              <a:rPr lang="en-US" sz="1100" dirty="0" err="1"/>
              <a:t>teman</a:t>
            </a:r>
            <a:r>
              <a:rPr lang="en-US" sz="1100" dirty="0"/>
              <a:t> </a:t>
            </a:r>
            <a:r>
              <a:rPr lang="en-US" sz="1100" dirty="0" err="1"/>
              <a:t>dekat</a:t>
            </a:r>
            <a:r>
              <a:rPr lang="en-US" sz="1100" dirty="0"/>
              <a:t>, </a:t>
            </a:r>
            <a:r>
              <a:rPr lang="en-US" sz="1100" dirty="0" err="1"/>
              <a:t>masyarakat</a:t>
            </a:r>
            <a:r>
              <a:rPr lang="en-US" sz="1100" dirty="0"/>
              <a:t> </a:t>
            </a:r>
            <a:r>
              <a:rPr lang="en-US" sz="1100" dirty="0" err="1"/>
              <a:t>dan</a:t>
            </a:r>
            <a:r>
              <a:rPr lang="en-US" sz="1100" dirty="0"/>
              <a:t> </a:t>
            </a:r>
            <a:r>
              <a:rPr lang="en-US" sz="1100" dirty="0" err="1"/>
              <a:t>negara</a:t>
            </a:r>
            <a:r>
              <a:rPr lang="en-US" sz="1100" dirty="0"/>
              <a:t>/</a:t>
            </a:r>
            <a:r>
              <a:rPr lang="en-US" sz="1100" dirty="0" err="1"/>
              <a:t>pemerintah</a:t>
            </a:r>
            <a:r>
              <a:rPr lang="en-US" sz="1100" dirty="0"/>
              <a:t> </a:t>
            </a:r>
            <a:r>
              <a:rPr lang="en-US" sz="1100" dirty="0" err="1"/>
              <a:t>serta</a:t>
            </a:r>
            <a:r>
              <a:rPr lang="en-US" sz="1100" dirty="0"/>
              <a:t> </a:t>
            </a:r>
            <a:r>
              <a:rPr lang="en-US" sz="1100" dirty="0" err="1"/>
              <a:t>pekerja</a:t>
            </a:r>
            <a:r>
              <a:rPr lang="en-US" sz="1100" dirty="0"/>
              <a:t> </a:t>
            </a:r>
            <a:r>
              <a:rPr lang="en-US" sz="1100" dirty="0" err="1"/>
              <a:t>sosial</a:t>
            </a:r>
            <a:r>
              <a:rPr lang="en-US" sz="1100" dirty="0"/>
              <a:t>, </a:t>
            </a:r>
            <a:r>
              <a:rPr lang="en-US" sz="1100" dirty="0" err="1"/>
              <a:t>psikolog</a:t>
            </a:r>
            <a:r>
              <a:rPr lang="en-US" sz="1100" dirty="0"/>
              <a:t> </a:t>
            </a:r>
            <a:r>
              <a:rPr lang="en-US" sz="1100" dirty="0" err="1"/>
              <a:t>dan</a:t>
            </a:r>
            <a:r>
              <a:rPr lang="en-US" sz="1100" dirty="0"/>
              <a:t> </a:t>
            </a:r>
            <a:r>
              <a:rPr lang="en-US" sz="1100" dirty="0" err="1"/>
              <a:t>lembaga</a:t>
            </a:r>
            <a:r>
              <a:rPr lang="en-US" sz="1100" dirty="0"/>
              <a:t> </a:t>
            </a:r>
            <a:r>
              <a:rPr lang="en-US" sz="1100" dirty="0" err="1"/>
              <a:t>pelayanan</a:t>
            </a:r>
            <a:r>
              <a:rPr lang="en-US" sz="1100" dirty="0"/>
              <a:t> </a:t>
            </a:r>
            <a:r>
              <a:rPr lang="en-US" sz="1100" dirty="0" err="1"/>
              <a:t>sosial</a:t>
            </a:r>
            <a:r>
              <a:rPr lang="en-US" sz="1100" dirty="0"/>
              <a:t>.</a:t>
            </a:r>
            <a:endParaRPr sz="1100" dirty="0"/>
          </a:p>
        </p:txBody>
      </p:sp>
      <p:sp>
        <p:nvSpPr>
          <p:cNvPr id="1292" name="Google Shape;1292;p51"/>
          <p:cNvSpPr txBox="1">
            <a:spLocks noGrp="1"/>
          </p:cNvSpPr>
          <p:nvPr>
            <p:ph type="subTitle" idx="4294967295"/>
          </p:nvPr>
        </p:nvSpPr>
        <p:spPr>
          <a:xfrm>
            <a:off x="5573701" y="2302136"/>
            <a:ext cx="3030747" cy="2213830"/>
          </a:xfrm>
          <a:prstGeom prst="rect">
            <a:avLst/>
          </a:prstGeom>
        </p:spPr>
        <p:txBody>
          <a:bodyPr spcFirstLastPara="1" wrap="square" lIns="2857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en-US" sz="1100" dirty="0" err="1"/>
              <a:t>Rehabilitasi</a:t>
            </a:r>
            <a:r>
              <a:rPr lang="en-US" sz="1100" dirty="0"/>
              <a:t> </a:t>
            </a:r>
            <a:r>
              <a:rPr lang="en-US" sz="1100" dirty="0" err="1"/>
              <a:t>sosial</a:t>
            </a:r>
            <a:r>
              <a:rPr lang="en-US" sz="1100" dirty="0"/>
              <a:t> </a:t>
            </a:r>
            <a:r>
              <a:rPr lang="en-US" sz="1100" dirty="0" err="1"/>
              <a:t>merupakan</a:t>
            </a:r>
            <a:r>
              <a:rPr lang="en-US" sz="1100" dirty="0"/>
              <a:t> </a:t>
            </a:r>
            <a:r>
              <a:rPr lang="en-US" sz="1100" dirty="0" err="1"/>
              <a:t>rangkaian</a:t>
            </a:r>
            <a:r>
              <a:rPr lang="en-US" sz="1100" dirty="0"/>
              <a:t> </a:t>
            </a:r>
            <a:r>
              <a:rPr lang="en-US" sz="1100" dirty="0" err="1"/>
              <a:t>kegiatan</a:t>
            </a:r>
            <a:r>
              <a:rPr lang="en-US" sz="1100" dirty="0"/>
              <a:t> yang </a:t>
            </a:r>
            <a:r>
              <a:rPr lang="en-US" sz="1100" dirty="0" err="1"/>
              <a:t>dilakukan</a:t>
            </a:r>
            <a:r>
              <a:rPr lang="en-US" sz="1100" dirty="0"/>
              <a:t> </a:t>
            </a:r>
            <a:r>
              <a:rPr lang="en-US" sz="1100" dirty="0" err="1"/>
              <a:t>untuk</a:t>
            </a:r>
            <a:r>
              <a:rPr lang="en-US" sz="1100" dirty="0"/>
              <a:t> </a:t>
            </a:r>
            <a:r>
              <a:rPr lang="en-US" sz="1100" dirty="0" err="1"/>
              <a:t>memulihkan</a:t>
            </a:r>
            <a:r>
              <a:rPr lang="en-US" sz="1100" dirty="0"/>
              <a:t> </a:t>
            </a:r>
            <a:r>
              <a:rPr lang="en-US" sz="1100" dirty="0" err="1"/>
              <a:t>atau</a:t>
            </a:r>
            <a:r>
              <a:rPr lang="en-US" sz="1100" dirty="0"/>
              <a:t> </a:t>
            </a:r>
            <a:r>
              <a:rPr lang="en-US" sz="1100" dirty="0" err="1"/>
              <a:t>refungsionalisasi</a:t>
            </a:r>
            <a:r>
              <a:rPr lang="en-US" sz="1100" dirty="0"/>
              <a:t> </a:t>
            </a:r>
            <a:r>
              <a:rPr lang="en-US" sz="1100" dirty="0" err="1"/>
              <a:t>kondisi</a:t>
            </a:r>
            <a:r>
              <a:rPr lang="en-US" sz="1100" dirty="0"/>
              <a:t> ô </a:t>
            </a:r>
            <a:r>
              <a:rPr lang="en-US" sz="1100" dirty="0" err="1"/>
              <a:t>sik</a:t>
            </a:r>
            <a:r>
              <a:rPr lang="en-US" sz="1100" dirty="0"/>
              <a:t> </a:t>
            </a:r>
            <a:r>
              <a:rPr lang="en-US" sz="1100" dirty="0" err="1"/>
              <a:t>dan</a:t>
            </a:r>
            <a:r>
              <a:rPr lang="en-US" sz="1100" dirty="0"/>
              <a:t> </a:t>
            </a:r>
            <a:r>
              <a:rPr lang="en-US" sz="1100" dirty="0" err="1"/>
              <a:t>psikis</a:t>
            </a:r>
            <a:r>
              <a:rPr lang="en-US" sz="1100" dirty="0"/>
              <a:t> </a:t>
            </a:r>
            <a:r>
              <a:rPr lang="en-US" sz="1100" dirty="0" err="1"/>
              <a:t>anak</a:t>
            </a:r>
            <a:r>
              <a:rPr lang="en-US" sz="1100" dirty="0"/>
              <a:t> </a:t>
            </a:r>
            <a:r>
              <a:rPr lang="en-US" sz="1100" dirty="0" err="1"/>
              <a:t>korban</a:t>
            </a:r>
            <a:r>
              <a:rPr lang="en-US" sz="1100" dirty="0"/>
              <a:t> </a:t>
            </a:r>
            <a:r>
              <a:rPr lang="en-US" sz="1100" dirty="0" err="1"/>
              <a:t>kekerasan</a:t>
            </a:r>
            <a:r>
              <a:rPr lang="en-US" sz="1100" dirty="0"/>
              <a:t>. </a:t>
            </a:r>
            <a:r>
              <a:rPr lang="en-US" sz="1100" dirty="0" err="1"/>
              <a:t>Sebagai</a:t>
            </a:r>
            <a:r>
              <a:rPr lang="en-US" sz="1100" dirty="0"/>
              <a:t> </a:t>
            </a:r>
            <a:r>
              <a:rPr lang="en-US" sz="1100" dirty="0" err="1"/>
              <a:t>sasaran</a:t>
            </a:r>
            <a:r>
              <a:rPr lang="en-US" sz="1100" dirty="0"/>
              <a:t> </a:t>
            </a:r>
            <a:r>
              <a:rPr lang="en-US" sz="1100" dirty="0" err="1"/>
              <a:t>rehabilitasi</a:t>
            </a:r>
            <a:r>
              <a:rPr lang="en-US" sz="1100" dirty="0"/>
              <a:t> </a:t>
            </a:r>
            <a:r>
              <a:rPr lang="en-US" sz="1100" dirty="0" err="1"/>
              <a:t>adalah</a:t>
            </a:r>
            <a:r>
              <a:rPr lang="en-US" sz="1100" dirty="0"/>
              <a:t> </a:t>
            </a:r>
            <a:r>
              <a:rPr lang="en-US" sz="1100" dirty="0" err="1"/>
              <a:t>anak</a:t>
            </a:r>
            <a:r>
              <a:rPr lang="en-US" sz="1100" dirty="0"/>
              <a:t> </a:t>
            </a:r>
            <a:r>
              <a:rPr lang="en-US" sz="1100" dirty="0" err="1"/>
              <a:t>korban</a:t>
            </a:r>
            <a:r>
              <a:rPr lang="en-US" sz="1100" dirty="0"/>
              <a:t> </a:t>
            </a:r>
            <a:r>
              <a:rPr lang="en-US" sz="1100" dirty="0" err="1"/>
              <a:t>kekerasan</a:t>
            </a:r>
            <a:r>
              <a:rPr lang="en-US" sz="1100" dirty="0"/>
              <a:t>, orang </a:t>
            </a:r>
            <a:r>
              <a:rPr lang="en-US" sz="1100" dirty="0" err="1"/>
              <a:t>tua</a:t>
            </a:r>
            <a:r>
              <a:rPr lang="en-US" sz="1100" dirty="0"/>
              <a:t> </a:t>
            </a:r>
            <a:r>
              <a:rPr lang="en-US" sz="1100" dirty="0" err="1"/>
              <a:t>dan</a:t>
            </a:r>
            <a:r>
              <a:rPr lang="en-US" sz="1100" dirty="0"/>
              <a:t> </a:t>
            </a:r>
            <a:r>
              <a:rPr lang="en-US" sz="1100" dirty="0" err="1"/>
              <a:t>keluarga</a:t>
            </a:r>
            <a:r>
              <a:rPr lang="en-US" sz="1100" dirty="0"/>
              <a:t> </a:t>
            </a:r>
            <a:r>
              <a:rPr lang="en-US" sz="1100" dirty="0" err="1"/>
              <a:t>dan</a:t>
            </a:r>
            <a:r>
              <a:rPr lang="en-US" sz="1100" dirty="0"/>
              <a:t> </a:t>
            </a:r>
            <a:r>
              <a:rPr lang="en-US" sz="1100" dirty="0" err="1"/>
              <a:t>lingkungan</a:t>
            </a:r>
            <a:r>
              <a:rPr lang="en-US" sz="1100" dirty="0"/>
              <a:t> </a:t>
            </a:r>
            <a:r>
              <a:rPr lang="en-US" sz="1100" dirty="0" err="1"/>
              <a:t>sosial</a:t>
            </a:r>
            <a:r>
              <a:rPr lang="en-US" sz="1100" dirty="0"/>
              <a:t> </a:t>
            </a:r>
            <a:r>
              <a:rPr lang="en-US" sz="1100" dirty="0" err="1"/>
              <a:t>dan</a:t>
            </a:r>
            <a:r>
              <a:rPr lang="en-US" sz="1100" dirty="0"/>
              <a:t> </a:t>
            </a:r>
            <a:r>
              <a:rPr lang="en-US" sz="1100" dirty="0" err="1"/>
              <a:t>sekolah</a:t>
            </a:r>
            <a:r>
              <a:rPr lang="en-US" sz="1100" dirty="0"/>
              <a:t>. </a:t>
            </a:r>
            <a:r>
              <a:rPr lang="en-US" sz="1100" dirty="0" err="1"/>
              <a:t>Sedangkan</a:t>
            </a:r>
            <a:r>
              <a:rPr lang="en-US" sz="1100" dirty="0"/>
              <a:t> </a:t>
            </a:r>
            <a:r>
              <a:rPr lang="en-US" sz="1100" dirty="0" err="1"/>
              <a:t>sasaran</a:t>
            </a:r>
            <a:r>
              <a:rPr lang="en-US" sz="1100" dirty="0"/>
              <a:t> </a:t>
            </a:r>
            <a:r>
              <a:rPr lang="en-US" sz="1100" dirty="0" err="1"/>
              <a:t>penindakaan</a:t>
            </a:r>
            <a:r>
              <a:rPr lang="en-US" sz="1100" dirty="0"/>
              <a:t> </a:t>
            </a:r>
            <a:r>
              <a:rPr lang="en-US" sz="1100" dirty="0" err="1"/>
              <a:t>adalah</a:t>
            </a:r>
            <a:r>
              <a:rPr lang="en-US" sz="1100" dirty="0"/>
              <a:t> orang yang </a:t>
            </a:r>
            <a:r>
              <a:rPr lang="en-US" sz="1100" dirty="0" err="1"/>
              <a:t>melakukan</a:t>
            </a:r>
            <a:r>
              <a:rPr lang="en-US" sz="1100" dirty="0"/>
              <a:t> </a:t>
            </a:r>
            <a:r>
              <a:rPr lang="en-US" sz="1100" dirty="0" err="1"/>
              <a:t>kekerasan</a:t>
            </a:r>
            <a:r>
              <a:rPr lang="en-US" sz="1100" dirty="0"/>
              <a:t> </a:t>
            </a:r>
            <a:r>
              <a:rPr lang="en-US" sz="1100" dirty="0" err="1"/>
              <a:t>anak.Penindakan</a:t>
            </a:r>
            <a:r>
              <a:rPr lang="en-US" sz="1100" dirty="0"/>
              <a:t> </a:t>
            </a:r>
            <a:r>
              <a:rPr lang="en-US" sz="1100" dirty="0" err="1"/>
              <a:t>dimaksud</a:t>
            </a:r>
            <a:r>
              <a:rPr lang="en-US" sz="1100" dirty="0"/>
              <a:t> </a:t>
            </a:r>
            <a:r>
              <a:rPr lang="en-US" sz="1100" dirty="0" err="1"/>
              <a:t>diproses</a:t>
            </a:r>
            <a:r>
              <a:rPr lang="en-US" sz="1100" dirty="0"/>
              <a:t> </a:t>
            </a:r>
            <a:r>
              <a:rPr lang="en-US" sz="1100" dirty="0" err="1"/>
              <a:t>sesuai</a:t>
            </a:r>
            <a:r>
              <a:rPr lang="en-US" sz="1100" dirty="0"/>
              <a:t> </a:t>
            </a:r>
            <a:r>
              <a:rPr lang="en-US" sz="1100" dirty="0" err="1"/>
              <a:t>hukum</a:t>
            </a:r>
            <a:r>
              <a:rPr lang="en-US" sz="1100" dirty="0"/>
              <a:t> yang </a:t>
            </a:r>
            <a:r>
              <a:rPr lang="en-US" sz="1100" dirty="0" err="1"/>
              <a:t>berlaku</a:t>
            </a:r>
            <a:r>
              <a:rPr lang="en-US" sz="1100" dirty="0"/>
              <a:t>. </a:t>
            </a:r>
            <a:r>
              <a:rPr lang="en-US" sz="1100" dirty="0" err="1"/>
              <a:t>Apabila</a:t>
            </a:r>
            <a:r>
              <a:rPr lang="en-US" sz="1100" dirty="0"/>
              <a:t> </a:t>
            </a:r>
            <a:r>
              <a:rPr lang="en-US" sz="1100" dirty="0" err="1"/>
              <a:t>dalam</a:t>
            </a:r>
            <a:r>
              <a:rPr lang="en-US" sz="1100" dirty="0"/>
              <a:t> proses </a:t>
            </a:r>
            <a:r>
              <a:rPr lang="en-US" sz="1100" dirty="0" err="1"/>
              <a:t>peradilan</a:t>
            </a:r>
            <a:r>
              <a:rPr lang="en-US" sz="1100" dirty="0"/>
              <a:t> </a:t>
            </a:r>
            <a:r>
              <a:rPr lang="en-US" sz="1100" dirty="0" err="1"/>
              <a:t>diperlukan</a:t>
            </a:r>
            <a:r>
              <a:rPr lang="en-US" sz="1100" dirty="0"/>
              <a:t> </a:t>
            </a:r>
            <a:r>
              <a:rPr lang="en-US" sz="1100" dirty="0" err="1"/>
              <a:t>kehadiran</a:t>
            </a:r>
            <a:r>
              <a:rPr lang="en-US" sz="1100" dirty="0"/>
              <a:t> </a:t>
            </a:r>
            <a:r>
              <a:rPr lang="en-US" sz="1100" dirty="0" err="1"/>
              <a:t>anak</a:t>
            </a:r>
            <a:r>
              <a:rPr lang="en-US" sz="1100" dirty="0"/>
              <a:t> </a:t>
            </a:r>
            <a:r>
              <a:rPr lang="en-US" sz="1100" dirty="0" err="1"/>
              <a:t>korban</a:t>
            </a:r>
            <a:r>
              <a:rPr lang="en-US" sz="1100" dirty="0"/>
              <a:t> </a:t>
            </a:r>
            <a:r>
              <a:rPr lang="en-US" sz="1100" dirty="0" err="1"/>
              <a:t>kekerasan</a:t>
            </a:r>
            <a:r>
              <a:rPr lang="en-US" sz="1100" dirty="0"/>
              <a:t> </a:t>
            </a:r>
            <a:r>
              <a:rPr lang="en-US" sz="1100" dirty="0" err="1"/>
              <a:t>sebagai</a:t>
            </a:r>
            <a:r>
              <a:rPr lang="en-US" sz="1100" dirty="0"/>
              <a:t> </a:t>
            </a:r>
            <a:r>
              <a:rPr lang="en-US" sz="1100" dirty="0" err="1"/>
              <a:t>saksi</a:t>
            </a:r>
            <a:r>
              <a:rPr lang="en-US" sz="1100" dirty="0"/>
              <a:t>, </a:t>
            </a:r>
            <a:r>
              <a:rPr lang="en-US" sz="1100" dirty="0" err="1"/>
              <a:t>maka</a:t>
            </a:r>
            <a:r>
              <a:rPr lang="en-US" sz="1100" dirty="0"/>
              <a:t> </a:t>
            </a:r>
            <a:r>
              <a:rPr lang="en-US" sz="1100" dirty="0" err="1"/>
              <a:t>ia</a:t>
            </a:r>
            <a:r>
              <a:rPr lang="en-US" sz="1100" dirty="0"/>
              <a:t> </a:t>
            </a:r>
            <a:r>
              <a:rPr lang="en-US" sz="1100" dirty="0" err="1"/>
              <a:t>harus</a:t>
            </a:r>
            <a:r>
              <a:rPr lang="en-US" sz="1100" dirty="0"/>
              <a:t> </a:t>
            </a:r>
            <a:r>
              <a:rPr lang="en-US" sz="1100" dirty="0" err="1"/>
              <a:t>didampingi</a:t>
            </a:r>
            <a:r>
              <a:rPr lang="en-US" sz="1100" dirty="0"/>
              <a:t> </a:t>
            </a:r>
            <a:r>
              <a:rPr lang="en-US" sz="1100" dirty="0" err="1"/>
              <a:t>oleh</a:t>
            </a:r>
            <a:r>
              <a:rPr lang="en-US" sz="1100" dirty="0"/>
              <a:t> </a:t>
            </a:r>
            <a:r>
              <a:rPr lang="en-US" sz="1100" dirty="0" err="1"/>
              <a:t>pekerja</a:t>
            </a:r>
            <a:r>
              <a:rPr lang="en-US" sz="1100" dirty="0"/>
              <a:t> </a:t>
            </a:r>
            <a:r>
              <a:rPr lang="en-US" sz="1100" dirty="0" err="1"/>
              <a:t>sosial</a:t>
            </a:r>
            <a:r>
              <a:rPr lang="en-US" sz="1100" dirty="0"/>
              <a:t>. </a:t>
            </a:r>
            <a:endParaRPr sz="1100" dirty="0"/>
          </a:p>
        </p:txBody>
      </p:sp>
      <p:sp>
        <p:nvSpPr>
          <p:cNvPr id="1293" name="Google Shape;1293;p51"/>
          <p:cNvSpPr txBox="1">
            <a:spLocks noGrp="1"/>
          </p:cNvSpPr>
          <p:nvPr>
            <p:ph type="title"/>
          </p:nvPr>
        </p:nvSpPr>
        <p:spPr>
          <a:xfrm>
            <a:off x="712938" y="1908020"/>
            <a:ext cx="2690518" cy="34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l"/>
            <a:r>
              <a:rPr lang="en-US" sz="2000" dirty="0"/>
              <a:t>a. </a:t>
            </a:r>
            <a:r>
              <a:rPr lang="en-US" sz="2000" dirty="0" err="1"/>
              <a:t>Sistem</a:t>
            </a:r>
            <a:r>
              <a:rPr lang="en-US" sz="2000" dirty="0"/>
              <a:t> </a:t>
            </a:r>
            <a:r>
              <a:rPr lang="en-US" sz="2000" dirty="0" err="1"/>
              <a:t>Dasar</a:t>
            </a:r>
            <a:r>
              <a:rPr lang="en-US" sz="2000" dirty="0"/>
              <a:t> </a:t>
            </a:r>
            <a:r>
              <a:rPr lang="en-US" sz="2000" dirty="0" err="1"/>
              <a:t>Perubahan</a:t>
            </a:r>
            <a:endParaRPr sz="1900" dirty="0">
              <a:solidFill>
                <a:schemeClr val="accent2"/>
              </a:solidFill>
            </a:endParaRPr>
          </a:p>
        </p:txBody>
      </p:sp>
      <p:sp>
        <p:nvSpPr>
          <p:cNvPr id="1294" name="Google Shape;1294;p51"/>
          <p:cNvSpPr txBox="1">
            <a:spLocks noGrp="1"/>
          </p:cNvSpPr>
          <p:nvPr>
            <p:ph type="title"/>
          </p:nvPr>
        </p:nvSpPr>
        <p:spPr>
          <a:xfrm>
            <a:off x="3225738" y="2317735"/>
            <a:ext cx="2095350" cy="34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 smtClean="0">
                <a:solidFill>
                  <a:schemeClr val="tx1"/>
                </a:solidFill>
              </a:rPr>
              <a:t>Rehabilitasi</a:t>
            </a:r>
            <a:endParaRPr sz="1600" dirty="0">
              <a:solidFill>
                <a:schemeClr val="tx1"/>
              </a:solidFill>
            </a:endParaRPr>
          </a:p>
        </p:txBody>
      </p:sp>
      <p:sp>
        <p:nvSpPr>
          <p:cNvPr id="1295" name="Google Shape;1295;p51"/>
          <p:cNvSpPr txBox="1">
            <a:spLocks noGrp="1"/>
          </p:cNvSpPr>
          <p:nvPr>
            <p:ph type="title"/>
          </p:nvPr>
        </p:nvSpPr>
        <p:spPr>
          <a:xfrm>
            <a:off x="6768112" y="1908020"/>
            <a:ext cx="2340391" cy="34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l"/>
            <a:r>
              <a:rPr lang="en-US" sz="2000" dirty="0"/>
              <a:t>b. </a:t>
            </a:r>
            <a:r>
              <a:rPr lang="en-US" sz="2000" dirty="0" err="1"/>
              <a:t>Tindakan</a:t>
            </a:r>
            <a:r>
              <a:rPr lang="en-US" sz="2000" dirty="0"/>
              <a:t> </a:t>
            </a:r>
            <a:r>
              <a:rPr lang="en-US" sz="2000" dirty="0" err="1"/>
              <a:t>Rehabilitasi</a:t>
            </a:r>
            <a:r>
              <a:rPr lang="en-US" sz="2000" dirty="0"/>
              <a:t> </a:t>
            </a:r>
            <a:endParaRPr sz="1900" dirty="0">
              <a:solidFill>
                <a:schemeClr val="accent2"/>
              </a:solidFill>
            </a:endParaRPr>
          </a:p>
        </p:txBody>
      </p:sp>
      <p:sp>
        <p:nvSpPr>
          <p:cNvPr id="74" name="Google Shape;1294;p51"/>
          <p:cNvSpPr txBox="1">
            <a:spLocks/>
          </p:cNvSpPr>
          <p:nvPr/>
        </p:nvSpPr>
        <p:spPr>
          <a:xfrm>
            <a:off x="2472285" y="699542"/>
            <a:ext cx="4571902" cy="34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 b="0" i="0" u="none" strike="noStrike" cap="none">
                <a:solidFill>
                  <a:schemeClr val="dk1"/>
                </a:solidFill>
                <a:latin typeface="Rammetto One"/>
                <a:ea typeface="Rammetto One"/>
                <a:cs typeface="Rammetto One"/>
                <a:sym typeface="Rammetto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Bebas Neue"/>
              <a:buNone/>
              <a:defRPr sz="3000" b="0" i="0" u="none" strike="noStrike" cap="non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algn="l"/>
            <a:r>
              <a:rPr lang="en-US" sz="3600" dirty="0" err="1" smtClean="0">
                <a:solidFill>
                  <a:schemeClr val="accent4">
                    <a:lumMod val="50000"/>
                  </a:schemeClr>
                </a:solidFill>
              </a:rPr>
              <a:t>Rehabilitasi</a:t>
            </a:r>
            <a:endParaRPr lang="en-US" sz="36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1" name="Google Shape;1301;p52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Penanganan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SPP</a:t>
            </a:r>
            <a:endParaRPr dirty="0"/>
          </a:p>
        </p:txBody>
      </p:sp>
      <p:sp>
        <p:nvSpPr>
          <p:cNvPr id="1305" name="Google Shape;1305;p52"/>
          <p:cNvSpPr txBox="1">
            <a:spLocks noGrp="1"/>
          </p:cNvSpPr>
          <p:nvPr>
            <p:ph type="title" idx="4294967295"/>
          </p:nvPr>
        </p:nvSpPr>
        <p:spPr>
          <a:xfrm>
            <a:off x="539552" y="1491630"/>
            <a:ext cx="3312368" cy="26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 err="1" smtClean="0">
                <a:solidFill>
                  <a:schemeClr val="accent2"/>
                </a:solidFill>
              </a:rPr>
              <a:t>Tahap</a:t>
            </a:r>
            <a:r>
              <a:rPr lang="en-US" sz="2000" dirty="0" smtClean="0">
                <a:solidFill>
                  <a:schemeClr val="accent2"/>
                </a:solidFill>
              </a:rPr>
              <a:t> </a:t>
            </a:r>
            <a:r>
              <a:rPr lang="en-US" sz="2000" dirty="0" err="1" smtClean="0">
                <a:solidFill>
                  <a:schemeClr val="accent2"/>
                </a:solidFill>
              </a:rPr>
              <a:t>sosialisasi</a:t>
            </a:r>
            <a:endParaRPr sz="2000" dirty="0">
              <a:solidFill>
                <a:schemeClr val="accent2"/>
              </a:solidFill>
            </a:endParaRPr>
          </a:p>
        </p:txBody>
      </p:sp>
      <p:sp>
        <p:nvSpPr>
          <p:cNvPr id="1306" name="Google Shape;1306;p52"/>
          <p:cNvSpPr txBox="1">
            <a:spLocks noGrp="1"/>
          </p:cNvSpPr>
          <p:nvPr>
            <p:ph type="subTitle" idx="4294967295"/>
          </p:nvPr>
        </p:nvSpPr>
        <p:spPr>
          <a:xfrm>
            <a:off x="1043608" y="1923678"/>
            <a:ext cx="7344816" cy="266429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dirty="0" err="1">
                <a:latin typeface="Arial Narrow" pitchFamily="34" charset="0"/>
              </a:rPr>
              <a:t>Tahap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sosialisasi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dibagi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menjadi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dua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yaitu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sosialisasi</a:t>
            </a:r>
            <a:r>
              <a:rPr lang="en-US" dirty="0">
                <a:latin typeface="Arial Narrow" pitchFamily="34" charset="0"/>
              </a:rPr>
              <a:t> primer </a:t>
            </a:r>
            <a:r>
              <a:rPr lang="en-US" dirty="0" err="1">
                <a:latin typeface="Arial Narrow" pitchFamily="34" charset="0"/>
              </a:rPr>
              <a:t>dan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sosialisasi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sekunder</a:t>
            </a:r>
            <a:r>
              <a:rPr lang="en-US" dirty="0">
                <a:latin typeface="Arial Narrow" pitchFamily="34" charset="0"/>
              </a:rPr>
              <a:t>, </a:t>
            </a:r>
            <a:r>
              <a:rPr lang="en-US" dirty="0" err="1">
                <a:latin typeface="Arial Narrow" pitchFamily="34" charset="0"/>
              </a:rPr>
              <a:t>kedua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alur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ini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saling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berhubungan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satu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sama</a:t>
            </a:r>
            <a:r>
              <a:rPr lang="en-US" dirty="0">
                <a:latin typeface="Arial Narrow" pitchFamily="34" charset="0"/>
              </a:rPr>
              <a:t> lain. </a:t>
            </a:r>
            <a:r>
              <a:rPr lang="en-US" dirty="0" err="1">
                <a:latin typeface="Arial Narrow" pitchFamily="34" charset="0"/>
              </a:rPr>
              <a:t>Sosialisasi</a:t>
            </a:r>
            <a:r>
              <a:rPr lang="en-US" dirty="0">
                <a:latin typeface="Arial Narrow" pitchFamily="34" charset="0"/>
              </a:rPr>
              <a:t> primer </a:t>
            </a:r>
            <a:r>
              <a:rPr lang="en-US" dirty="0" err="1">
                <a:latin typeface="Arial Narrow" pitchFamily="34" charset="0"/>
              </a:rPr>
              <a:t>menjelaskan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secara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rinci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tentang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hak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anak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sesuai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dengan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konvensi</a:t>
            </a:r>
            <a:r>
              <a:rPr lang="en-US" dirty="0">
                <a:latin typeface="Arial Narrow" pitchFamily="34" charset="0"/>
              </a:rPr>
              <a:t> yang </a:t>
            </a:r>
            <a:r>
              <a:rPr lang="en-US" dirty="0" err="1">
                <a:latin typeface="Arial Narrow" pitchFamily="34" charset="0"/>
              </a:rPr>
              <a:t>disetujui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oleh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Majelis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Umum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Perserikatan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Bangsa-Bangsa</a:t>
            </a:r>
            <a:r>
              <a:rPr lang="en-US" dirty="0">
                <a:latin typeface="Arial Narrow" pitchFamily="34" charset="0"/>
              </a:rPr>
              <a:t> (PBB) </a:t>
            </a:r>
            <a:r>
              <a:rPr lang="en-US" dirty="0" err="1">
                <a:latin typeface="Arial Narrow" pitchFamily="34" charset="0"/>
              </a:rPr>
              <a:t>pada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tanggal</a:t>
            </a:r>
            <a:r>
              <a:rPr lang="en-US" dirty="0">
                <a:latin typeface="Arial Narrow" pitchFamily="34" charset="0"/>
              </a:rPr>
              <a:t> 20 November 1989. </a:t>
            </a:r>
            <a:r>
              <a:rPr lang="en-US" dirty="0" err="1">
                <a:latin typeface="Arial Narrow" pitchFamily="34" charset="0"/>
              </a:rPr>
              <a:t>Selanjutnya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sosialisasi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sekunder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memuat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tentang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cara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menciptakan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keluarga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harmonis</a:t>
            </a:r>
            <a:r>
              <a:rPr lang="en-US" dirty="0">
                <a:latin typeface="Arial Narrow" pitchFamily="34" charset="0"/>
              </a:rPr>
              <a:t>. </a:t>
            </a:r>
            <a:r>
              <a:rPr lang="en-US" dirty="0" err="1">
                <a:latin typeface="Arial Narrow" pitchFamily="34" charset="0"/>
              </a:rPr>
              <a:t>Kedua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alur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sosialisasi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ditujukan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kepada</a:t>
            </a:r>
            <a:r>
              <a:rPr lang="en-US" dirty="0">
                <a:latin typeface="Arial Narrow" pitchFamily="34" charset="0"/>
              </a:rPr>
              <a:t> orang </a:t>
            </a:r>
            <a:r>
              <a:rPr lang="en-US" dirty="0" err="1">
                <a:latin typeface="Arial Narrow" pitchFamily="34" charset="0"/>
              </a:rPr>
              <a:t>tua</a:t>
            </a:r>
            <a:r>
              <a:rPr lang="en-US" dirty="0">
                <a:latin typeface="Arial Narrow" pitchFamily="34" charset="0"/>
              </a:rPr>
              <a:t> agar </a:t>
            </a:r>
            <a:r>
              <a:rPr lang="en-US" dirty="0" err="1">
                <a:latin typeface="Arial Narrow" pitchFamily="34" charset="0"/>
              </a:rPr>
              <a:t>dapat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mencegah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tindak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kekerasan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terhadap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anak</a:t>
            </a:r>
            <a:r>
              <a:rPr lang="en-US" dirty="0">
                <a:latin typeface="Arial Narrow" pitchFamily="34" charset="0"/>
              </a:rPr>
              <a:t>.</a:t>
            </a:r>
          </a:p>
          <a:p>
            <a:r>
              <a:rPr lang="en-US" dirty="0" err="1">
                <a:latin typeface="Arial Narrow" pitchFamily="34" charset="0"/>
              </a:rPr>
              <a:t>Sosialisasi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ini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dilaksanakan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sebagai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langkah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awal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bentuk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respon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pemerintah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terhadap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peningkatan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jumlah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kekerasan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anak</a:t>
            </a:r>
            <a:r>
              <a:rPr lang="en-US" dirty="0">
                <a:latin typeface="Arial Narrow" pitchFamily="34" charset="0"/>
              </a:rPr>
              <a:t>. </a:t>
            </a:r>
            <a:r>
              <a:rPr lang="en-US" dirty="0" err="1">
                <a:latin typeface="Arial Narrow" pitchFamily="34" charset="0"/>
              </a:rPr>
              <a:t>Sosialisasi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tentang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hak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anak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dilaksanakan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lebih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awal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karena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masih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banyak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masyarakat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khusus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nya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para</a:t>
            </a:r>
            <a:r>
              <a:rPr lang="en-US" dirty="0">
                <a:latin typeface="Arial Narrow" pitchFamily="34" charset="0"/>
              </a:rPr>
              <a:t> orang </a:t>
            </a:r>
            <a:r>
              <a:rPr lang="en-US" dirty="0" err="1">
                <a:latin typeface="Arial Narrow" pitchFamily="34" charset="0"/>
              </a:rPr>
              <a:t>tua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belum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memahami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bahkan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tidak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mengetahui</a:t>
            </a:r>
            <a:r>
              <a:rPr lang="en-US" dirty="0">
                <a:latin typeface="Arial Narrow" pitchFamily="34" charset="0"/>
              </a:rPr>
              <a:t>. </a:t>
            </a:r>
            <a:r>
              <a:rPr lang="en-US" dirty="0" err="1">
                <a:latin typeface="Arial Narrow" pitchFamily="34" charset="0"/>
              </a:rPr>
              <a:t>Dilanjutkan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dengan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memberikan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cara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untuk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menciptakan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keluarga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harmonis</a:t>
            </a:r>
            <a:r>
              <a:rPr lang="en-US" dirty="0">
                <a:latin typeface="Arial Narrow" pitchFamily="34" charset="0"/>
              </a:rPr>
              <a:t> yang </a:t>
            </a:r>
            <a:r>
              <a:rPr lang="en-US" dirty="0" err="1">
                <a:latin typeface="Arial Narrow" pitchFamily="34" charset="0"/>
              </a:rPr>
              <a:t>kondusif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sebagai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pendukung</a:t>
            </a:r>
            <a:r>
              <a:rPr lang="en-US" dirty="0">
                <a:latin typeface="Arial Narrow" pitchFamily="34" charset="0"/>
              </a:rPr>
              <a:t>. </a:t>
            </a:r>
            <a:r>
              <a:rPr lang="en-US" dirty="0" err="1">
                <a:latin typeface="Arial Narrow" pitchFamily="34" charset="0"/>
              </a:rPr>
              <a:t>Pendukung</a:t>
            </a:r>
            <a:r>
              <a:rPr lang="en-US" dirty="0">
                <a:latin typeface="Arial Narrow" pitchFamily="34" charset="0"/>
              </a:rPr>
              <a:t> yang </a:t>
            </a:r>
            <a:r>
              <a:rPr lang="en-US" dirty="0" err="1">
                <a:latin typeface="Arial Narrow" pitchFamily="34" charset="0"/>
              </a:rPr>
              <a:t>dimaksud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adalah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mendidik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anak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sesuai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dengan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materi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sosialiasasi</a:t>
            </a:r>
            <a:r>
              <a:rPr lang="en-US" dirty="0">
                <a:latin typeface="Arial Narrow" pitchFamily="34" charset="0"/>
              </a:rPr>
              <a:t>.</a:t>
            </a: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1" name="Google Shape;1301;p52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Penanganan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SPP</a:t>
            </a:r>
            <a:endParaRPr dirty="0"/>
          </a:p>
        </p:txBody>
      </p:sp>
      <p:sp>
        <p:nvSpPr>
          <p:cNvPr id="1305" name="Google Shape;1305;p52"/>
          <p:cNvSpPr txBox="1">
            <a:spLocks noGrp="1"/>
          </p:cNvSpPr>
          <p:nvPr>
            <p:ph type="title" idx="4294967295"/>
          </p:nvPr>
        </p:nvSpPr>
        <p:spPr>
          <a:xfrm>
            <a:off x="539552" y="1491630"/>
            <a:ext cx="3312368" cy="26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 err="1" smtClean="0">
                <a:solidFill>
                  <a:schemeClr val="accent2"/>
                </a:solidFill>
              </a:rPr>
              <a:t>Tahap</a:t>
            </a:r>
            <a:r>
              <a:rPr lang="en-US" sz="2000" dirty="0" smtClean="0">
                <a:solidFill>
                  <a:schemeClr val="accent2"/>
                </a:solidFill>
              </a:rPr>
              <a:t>  </a:t>
            </a:r>
            <a:r>
              <a:rPr lang="en-US" sz="2000" dirty="0" err="1" smtClean="0">
                <a:solidFill>
                  <a:schemeClr val="accent2"/>
                </a:solidFill>
              </a:rPr>
              <a:t>Penerapan</a:t>
            </a:r>
            <a:endParaRPr sz="2000" dirty="0">
              <a:solidFill>
                <a:schemeClr val="accent2"/>
              </a:solidFill>
            </a:endParaRPr>
          </a:p>
        </p:txBody>
      </p:sp>
      <p:sp>
        <p:nvSpPr>
          <p:cNvPr id="1306" name="Google Shape;1306;p52"/>
          <p:cNvSpPr txBox="1">
            <a:spLocks noGrp="1"/>
          </p:cNvSpPr>
          <p:nvPr>
            <p:ph type="subTitle" idx="4294967295"/>
          </p:nvPr>
        </p:nvSpPr>
        <p:spPr>
          <a:xfrm>
            <a:off x="1043608" y="1923678"/>
            <a:ext cx="7344816" cy="266429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dirty="0" err="1">
                <a:latin typeface="Arial Narrow" pitchFamily="34" charset="0"/>
              </a:rPr>
              <a:t>Tahap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penerapan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dilaksanakan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sebagai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bentuk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implementasi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atas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kesadaran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masyarakat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akan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pentingnya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mendidik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anak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sesuai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dengan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materi</a:t>
            </a:r>
            <a:r>
              <a:rPr lang="en-US" dirty="0">
                <a:latin typeface="Arial Narrow" pitchFamily="34" charset="0"/>
              </a:rPr>
              <a:t> yang </a:t>
            </a:r>
            <a:r>
              <a:rPr lang="en-US" dirty="0" err="1">
                <a:latin typeface="Arial Narrow" pitchFamily="34" charset="0"/>
              </a:rPr>
              <a:t>diberikan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saat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sosialisasi</a:t>
            </a:r>
            <a:r>
              <a:rPr lang="en-US" dirty="0">
                <a:latin typeface="Arial Narrow" pitchFamily="34" charset="0"/>
              </a:rPr>
              <a:t>. </a:t>
            </a:r>
            <a:r>
              <a:rPr lang="en-US" dirty="0" err="1">
                <a:latin typeface="Arial Narrow" pitchFamily="34" charset="0"/>
              </a:rPr>
              <a:t>Pengantar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pada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tahap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sosialisasi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sepenuhnya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akan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diterapkan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pada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tahap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ini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dan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dijadikan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pertimbangan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dalam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segala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tindakan</a:t>
            </a:r>
            <a:r>
              <a:rPr lang="en-US" dirty="0">
                <a:latin typeface="Arial Narrow" pitchFamily="34" charset="0"/>
              </a:rPr>
              <a:t>. </a:t>
            </a:r>
            <a:r>
              <a:rPr lang="en-US" dirty="0" err="1">
                <a:latin typeface="Arial Narrow" pitchFamily="34" charset="0"/>
              </a:rPr>
              <a:t>Apabila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seorang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anak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melakukan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kesalahan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maka</a:t>
            </a:r>
            <a:r>
              <a:rPr lang="en-US" dirty="0">
                <a:latin typeface="Arial Narrow" pitchFamily="34" charset="0"/>
              </a:rPr>
              <a:t> orang </a:t>
            </a:r>
            <a:r>
              <a:rPr lang="en-US" dirty="0" err="1">
                <a:latin typeface="Arial Narrow" pitchFamily="34" charset="0"/>
              </a:rPr>
              <a:t>tua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akan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memberikan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hukuman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tanpa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melanggar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hak</a:t>
            </a:r>
            <a:r>
              <a:rPr lang="en-US" dirty="0">
                <a:latin typeface="Arial Narrow" pitchFamily="34" charset="0"/>
              </a:rPr>
              <a:t>. </a:t>
            </a:r>
            <a:r>
              <a:rPr lang="en-US" dirty="0" err="1">
                <a:latin typeface="Arial Narrow" pitchFamily="34" charset="0"/>
              </a:rPr>
              <a:t>Hukuman</a:t>
            </a:r>
            <a:r>
              <a:rPr lang="en-US" dirty="0">
                <a:latin typeface="Arial Narrow" pitchFamily="34" charset="0"/>
              </a:rPr>
              <a:t> yang </a:t>
            </a:r>
            <a:r>
              <a:rPr lang="en-US" dirty="0" err="1">
                <a:latin typeface="Arial Narrow" pitchFamily="34" charset="0"/>
              </a:rPr>
              <a:t>diberikan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hendaknya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bersifat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positif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dan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dapat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digunakan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pelajaran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kedepan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bagi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anak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tersebut</a:t>
            </a:r>
            <a:r>
              <a:rPr lang="en-US" dirty="0">
                <a:latin typeface="Arial Narrow" pitchFamily="34" charset="0"/>
              </a:rPr>
              <a:t>, </a:t>
            </a:r>
            <a:r>
              <a:rPr lang="en-US" dirty="0" err="1">
                <a:latin typeface="Arial Narrow" pitchFamily="34" charset="0"/>
              </a:rPr>
              <a:t>sehingga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anak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tersebut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tidak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akan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mengulangi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kesalahannya</a:t>
            </a:r>
            <a:r>
              <a:rPr lang="en-US" dirty="0">
                <a:latin typeface="Arial Narrow" pitchFamily="34" charset="0"/>
              </a:rPr>
              <a:t>.</a:t>
            </a:r>
          </a:p>
          <a:p>
            <a:r>
              <a:rPr lang="en-US" dirty="0" err="1">
                <a:latin typeface="Arial Narrow" pitchFamily="34" charset="0"/>
              </a:rPr>
              <a:t>Disamping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itu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jika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keluarga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harmonis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sudah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tercipta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maka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akan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timbul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sikap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toleransi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antar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anggota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keluarga</a:t>
            </a:r>
            <a:r>
              <a:rPr lang="en-US" dirty="0">
                <a:latin typeface="Arial Narrow" pitchFamily="34" charset="0"/>
              </a:rPr>
              <a:t>, </a:t>
            </a:r>
            <a:r>
              <a:rPr lang="en-US" dirty="0" err="1">
                <a:latin typeface="Arial Narrow" pitchFamily="34" charset="0"/>
              </a:rPr>
              <a:t>tetapi</a:t>
            </a:r>
            <a:r>
              <a:rPr lang="en-US" dirty="0">
                <a:latin typeface="Arial Narrow" pitchFamily="34" charset="0"/>
              </a:rPr>
              <a:t> orang </a:t>
            </a:r>
            <a:r>
              <a:rPr lang="en-US" dirty="0" err="1">
                <a:latin typeface="Arial Narrow" pitchFamily="34" charset="0"/>
              </a:rPr>
              <a:t>tua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harus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bersikap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tegas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dan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tetap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memberikan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pembelajaran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atas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kesalahan</a:t>
            </a:r>
            <a:r>
              <a:rPr lang="en-US" dirty="0">
                <a:latin typeface="Arial Narrow" pitchFamily="34" charset="0"/>
              </a:rPr>
              <a:t> yang </a:t>
            </a:r>
            <a:r>
              <a:rPr lang="en-US" dirty="0" err="1">
                <a:latin typeface="Arial Narrow" pitchFamily="34" charset="0"/>
              </a:rPr>
              <a:t>dilakukan</a:t>
            </a:r>
            <a:r>
              <a:rPr lang="en-US" dirty="0">
                <a:latin typeface="Arial Narrow" pitchFamily="34" charset="0"/>
              </a:rPr>
              <a:t>. Hal </a:t>
            </a:r>
            <a:r>
              <a:rPr lang="en-US" dirty="0" err="1">
                <a:latin typeface="Arial Narrow" pitchFamily="34" charset="0"/>
              </a:rPr>
              <a:t>ini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bertujuan</a:t>
            </a:r>
            <a:r>
              <a:rPr lang="en-US" dirty="0">
                <a:latin typeface="Arial Narrow" pitchFamily="34" charset="0"/>
              </a:rPr>
              <a:t> agar </a:t>
            </a:r>
            <a:r>
              <a:rPr lang="en-US" dirty="0" err="1">
                <a:latin typeface="Arial Narrow" pitchFamily="34" charset="0"/>
              </a:rPr>
              <a:t>seorang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anak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tidak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menyalahgunakan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sikap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toleransi</a:t>
            </a:r>
            <a:r>
              <a:rPr lang="en-US" dirty="0">
                <a:latin typeface="Arial Narrow" pitchFamily="34" charset="0"/>
              </a:rPr>
              <a:t> yang </a:t>
            </a:r>
            <a:r>
              <a:rPr lang="en-US" dirty="0" err="1">
                <a:latin typeface="Arial Narrow" pitchFamily="34" charset="0"/>
              </a:rPr>
              <a:t>sudah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tercipta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untuk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hal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negatif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misalnya</a:t>
            </a:r>
            <a:r>
              <a:rPr lang="en-US" dirty="0">
                <a:latin typeface="Arial Narrow" pitchFamily="34" charset="0"/>
              </a:rPr>
              <a:t>, </a:t>
            </a:r>
            <a:r>
              <a:rPr lang="en-US" dirty="0" err="1">
                <a:latin typeface="Arial Narrow" pitchFamily="34" charset="0"/>
              </a:rPr>
              <a:t>beranggapan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bahwa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tidak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ada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tindakan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setelah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melakukan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kesalahan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dan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anak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tersebut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bersikap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inkonsistensi</a:t>
            </a:r>
            <a:r>
              <a:rPr lang="en-US" dirty="0">
                <a:latin typeface="Arial Narrow" pitchFamily="34" charset="0"/>
              </a:rPr>
              <a:t>. </a:t>
            </a:r>
            <a:r>
              <a:rPr lang="en-US" dirty="0" err="1">
                <a:latin typeface="Arial Narrow" pitchFamily="34" charset="0"/>
              </a:rPr>
              <a:t>Untuk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itu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sikap</a:t>
            </a:r>
            <a:r>
              <a:rPr lang="en-US" dirty="0">
                <a:latin typeface="Arial Narrow" pitchFamily="34" charset="0"/>
              </a:rPr>
              <a:t> orang </a:t>
            </a:r>
            <a:r>
              <a:rPr lang="en-US" dirty="0" err="1">
                <a:latin typeface="Arial Narrow" pitchFamily="34" charset="0"/>
              </a:rPr>
              <a:t>tua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haruslah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bijaksana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dan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tegas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pada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setiap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keputusan</a:t>
            </a:r>
            <a:r>
              <a:rPr lang="en-US" dirty="0">
                <a:latin typeface="Arial Narrow" pitchFamily="34" charset="0"/>
              </a:rPr>
              <a:t> yang </a:t>
            </a:r>
            <a:r>
              <a:rPr lang="en-US" dirty="0" err="1">
                <a:latin typeface="Arial Narrow" pitchFamily="34" charset="0"/>
              </a:rPr>
              <a:t>dibuatnya</a:t>
            </a:r>
            <a:r>
              <a:rPr lang="en-US" dirty="0">
                <a:latin typeface="Arial Narrow" pitchFamily="34" charset="0"/>
              </a:rPr>
              <a:t>.</a:t>
            </a:r>
          </a:p>
          <a:p>
            <a:endParaRPr lang="en-US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91365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1" name="Google Shape;1301;p52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Penanganan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SPP</a:t>
            </a:r>
            <a:endParaRPr dirty="0"/>
          </a:p>
        </p:txBody>
      </p:sp>
      <p:sp>
        <p:nvSpPr>
          <p:cNvPr id="1305" name="Google Shape;1305;p52"/>
          <p:cNvSpPr txBox="1">
            <a:spLocks noGrp="1"/>
          </p:cNvSpPr>
          <p:nvPr>
            <p:ph type="title" idx="4294967295"/>
          </p:nvPr>
        </p:nvSpPr>
        <p:spPr>
          <a:xfrm>
            <a:off x="539552" y="1491630"/>
            <a:ext cx="3312368" cy="26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 err="1" smtClean="0">
                <a:solidFill>
                  <a:schemeClr val="accent2"/>
                </a:solidFill>
              </a:rPr>
              <a:t>Tahap</a:t>
            </a:r>
            <a:r>
              <a:rPr lang="en-US" sz="2000" dirty="0" smtClean="0">
                <a:solidFill>
                  <a:schemeClr val="accent2"/>
                </a:solidFill>
              </a:rPr>
              <a:t> </a:t>
            </a:r>
            <a:r>
              <a:rPr lang="en-US" sz="2000" dirty="0" err="1" smtClean="0">
                <a:solidFill>
                  <a:schemeClr val="accent2"/>
                </a:solidFill>
              </a:rPr>
              <a:t>Penegakan</a:t>
            </a:r>
            <a:r>
              <a:rPr lang="en-US" sz="2000" dirty="0" smtClean="0">
                <a:solidFill>
                  <a:schemeClr val="accent2"/>
                </a:solidFill>
              </a:rPr>
              <a:t> </a:t>
            </a:r>
            <a:r>
              <a:rPr lang="en-US" sz="2000" dirty="0" err="1" smtClean="0">
                <a:solidFill>
                  <a:schemeClr val="accent2"/>
                </a:solidFill>
              </a:rPr>
              <a:t>Hukum</a:t>
            </a:r>
            <a:endParaRPr sz="2000" dirty="0">
              <a:solidFill>
                <a:schemeClr val="accent2"/>
              </a:solidFill>
            </a:endParaRPr>
          </a:p>
        </p:txBody>
      </p:sp>
      <p:sp>
        <p:nvSpPr>
          <p:cNvPr id="1306" name="Google Shape;1306;p52"/>
          <p:cNvSpPr txBox="1">
            <a:spLocks noGrp="1"/>
          </p:cNvSpPr>
          <p:nvPr>
            <p:ph type="subTitle" idx="4294967295"/>
          </p:nvPr>
        </p:nvSpPr>
        <p:spPr>
          <a:xfrm>
            <a:off x="1043608" y="1923678"/>
            <a:ext cx="7344816" cy="31683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dirty="0" err="1" smtClean="0">
                <a:latin typeface="Arial Narrow" pitchFamily="34" charset="0"/>
              </a:rPr>
              <a:t>Tahap</a:t>
            </a:r>
            <a:r>
              <a:rPr lang="en-US" dirty="0" smtClean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penegakan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hukum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adalah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wujud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pengawasan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saat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setelah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tahap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penerapan</a:t>
            </a:r>
            <a:r>
              <a:rPr lang="en-US" dirty="0">
                <a:latin typeface="Arial Narrow" pitchFamily="34" charset="0"/>
              </a:rPr>
              <a:t>, </a:t>
            </a:r>
            <a:r>
              <a:rPr lang="en-US" dirty="0" err="1">
                <a:latin typeface="Arial Narrow" pitchFamily="34" charset="0"/>
              </a:rPr>
              <a:t>hal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ini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bertujuan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untuk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menimbulkan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efek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jera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bagi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para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pelaku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tindak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kekerasan</a:t>
            </a:r>
            <a:r>
              <a:rPr lang="en-US" dirty="0">
                <a:latin typeface="Arial Narrow" pitchFamily="34" charset="0"/>
              </a:rPr>
              <a:t>. </a:t>
            </a:r>
            <a:r>
              <a:rPr lang="en-US" dirty="0" err="1">
                <a:latin typeface="Arial Narrow" pitchFamily="34" charset="0"/>
              </a:rPr>
              <a:t>Penegakan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hukum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diperlukan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karena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masih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ada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para</a:t>
            </a:r>
            <a:r>
              <a:rPr lang="en-US" dirty="0">
                <a:latin typeface="Arial Narrow" pitchFamily="34" charset="0"/>
              </a:rPr>
              <a:t> orang </a:t>
            </a:r>
            <a:r>
              <a:rPr lang="en-US" dirty="0" err="1">
                <a:latin typeface="Arial Narrow" pitchFamily="34" charset="0"/>
              </a:rPr>
              <a:t>tua</a:t>
            </a:r>
            <a:r>
              <a:rPr lang="en-US" dirty="0">
                <a:latin typeface="Arial Narrow" pitchFamily="34" charset="0"/>
              </a:rPr>
              <a:t> yang </a:t>
            </a:r>
            <a:r>
              <a:rPr lang="en-US" dirty="0" err="1">
                <a:latin typeface="Arial Narrow" pitchFamily="34" charset="0"/>
              </a:rPr>
              <a:t>tidak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menerapkan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materi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hasil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sosialisasi</a:t>
            </a:r>
            <a:r>
              <a:rPr lang="en-US" dirty="0">
                <a:latin typeface="Arial Narrow" pitchFamily="34" charset="0"/>
              </a:rPr>
              <a:t>, </a:t>
            </a:r>
            <a:r>
              <a:rPr lang="en-US" dirty="0" err="1">
                <a:latin typeface="Arial Narrow" pitchFamily="34" charset="0"/>
              </a:rPr>
              <a:t>padahal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sudah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mengetahui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tentang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batasan-batasan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dalam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bertindak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tetapi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tetap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saja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masih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melanggar</a:t>
            </a:r>
            <a:r>
              <a:rPr lang="en-US" dirty="0">
                <a:latin typeface="Arial Narrow" pitchFamily="34" charset="0"/>
              </a:rPr>
              <a:t>. </a:t>
            </a:r>
            <a:r>
              <a:rPr lang="en-US" dirty="0" err="1">
                <a:latin typeface="Arial Narrow" pitchFamily="34" charset="0"/>
              </a:rPr>
              <a:t>Penegakan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hukum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harus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dilaksanakan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dengan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tegas</a:t>
            </a:r>
            <a:r>
              <a:rPr lang="en-US" dirty="0">
                <a:latin typeface="Arial Narrow" pitchFamily="34" charset="0"/>
              </a:rPr>
              <a:t>, </a:t>
            </a:r>
            <a:r>
              <a:rPr lang="en-US" dirty="0" err="1">
                <a:latin typeface="Arial Narrow" pitchFamily="34" charset="0"/>
              </a:rPr>
              <a:t>dalam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arti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tidak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memandang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latar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belakang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pelakunya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harus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tetap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mendapatkan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hukuman</a:t>
            </a:r>
            <a:r>
              <a:rPr lang="en-US" dirty="0">
                <a:latin typeface="Arial Narrow" pitchFamily="34" charset="0"/>
              </a:rPr>
              <a:t>, </a:t>
            </a:r>
            <a:r>
              <a:rPr lang="en-US" dirty="0" err="1">
                <a:latin typeface="Arial Narrow" pitchFamily="34" charset="0"/>
              </a:rPr>
              <a:t>karena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setiap</a:t>
            </a:r>
            <a:r>
              <a:rPr lang="en-US" dirty="0">
                <a:latin typeface="Arial Narrow" pitchFamily="34" charset="0"/>
              </a:rPr>
              <a:t> orang </a:t>
            </a:r>
            <a:r>
              <a:rPr lang="en-US" dirty="0" err="1">
                <a:latin typeface="Arial Narrow" pitchFamily="34" charset="0"/>
              </a:rPr>
              <a:t>memiliki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kedudukan</a:t>
            </a:r>
            <a:r>
              <a:rPr lang="en-US" dirty="0">
                <a:latin typeface="Arial Narrow" pitchFamily="34" charset="0"/>
              </a:rPr>
              <a:t> yang </a:t>
            </a:r>
            <a:r>
              <a:rPr lang="en-US" dirty="0" err="1">
                <a:latin typeface="Arial Narrow" pitchFamily="34" charset="0"/>
              </a:rPr>
              <a:t>sama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dihadapan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hukum</a:t>
            </a:r>
            <a:r>
              <a:rPr lang="en-US" dirty="0">
                <a:latin typeface="Arial Narrow" pitchFamily="34" charset="0"/>
              </a:rPr>
              <a:t> (</a:t>
            </a:r>
            <a:r>
              <a:rPr lang="en-US" dirty="0" err="1">
                <a:latin typeface="Arial Narrow" pitchFamily="34" charset="0"/>
              </a:rPr>
              <a:t>Asshiddiqie</a:t>
            </a:r>
            <a:r>
              <a:rPr lang="en-US" dirty="0">
                <a:latin typeface="Arial Narrow" pitchFamily="34" charset="0"/>
              </a:rPr>
              <a:t>, 2014:128).</a:t>
            </a:r>
          </a:p>
          <a:p>
            <a:r>
              <a:rPr lang="en-US" dirty="0">
                <a:latin typeface="Arial Narrow" pitchFamily="34" charset="0"/>
              </a:rPr>
              <a:t>Indonesia </a:t>
            </a:r>
            <a:r>
              <a:rPr lang="en-US" dirty="0" err="1">
                <a:latin typeface="Arial Narrow" pitchFamily="34" charset="0"/>
              </a:rPr>
              <a:t>adalah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negara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hukum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dan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berlaku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supremasi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hukum</a:t>
            </a:r>
            <a:r>
              <a:rPr lang="en-US" dirty="0">
                <a:latin typeface="Arial Narrow" pitchFamily="34" charset="0"/>
              </a:rPr>
              <a:t>, </a:t>
            </a:r>
            <a:r>
              <a:rPr lang="en-US" dirty="0" err="1">
                <a:latin typeface="Arial Narrow" pitchFamily="34" charset="0"/>
              </a:rPr>
              <a:t>bahwa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semua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masalah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diselesaikan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dengan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hukum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sebagai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pedoman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tertinggi</a:t>
            </a:r>
            <a:r>
              <a:rPr lang="en-US" dirty="0">
                <a:latin typeface="Arial Narrow" pitchFamily="34" charset="0"/>
              </a:rPr>
              <a:t> (</a:t>
            </a:r>
            <a:r>
              <a:rPr lang="en-US" dirty="0" err="1">
                <a:latin typeface="Arial Narrow" pitchFamily="34" charset="0"/>
              </a:rPr>
              <a:t>Asshiddiqie</a:t>
            </a:r>
            <a:r>
              <a:rPr lang="en-US" dirty="0">
                <a:latin typeface="Arial Narrow" pitchFamily="34" charset="0"/>
              </a:rPr>
              <a:t>, 2014:127). </a:t>
            </a:r>
            <a:r>
              <a:rPr lang="en-US" dirty="0" err="1">
                <a:latin typeface="Arial Narrow" pitchFamily="34" charset="0"/>
              </a:rPr>
              <a:t>Hukum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bertujuan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untuk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mewujudkan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keadilan</a:t>
            </a:r>
            <a:r>
              <a:rPr lang="en-US" dirty="0">
                <a:latin typeface="Arial Narrow" pitchFamily="34" charset="0"/>
              </a:rPr>
              <a:t>, yang </a:t>
            </a:r>
            <a:r>
              <a:rPr lang="en-US" dirty="0" err="1">
                <a:latin typeface="Arial Narrow" pitchFamily="34" charset="0"/>
              </a:rPr>
              <a:t>dimaksudkan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adalah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ius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suum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cuique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tribuere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yaitu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memberikan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setiap</a:t>
            </a:r>
            <a:r>
              <a:rPr lang="en-US" dirty="0">
                <a:latin typeface="Arial Narrow" pitchFamily="34" charset="0"/>
              </a:rPr>
              <a:t> orang yang </a:t>
            </a:r>
            <a:r>
              <a:rPr lang="en-US" dirty="0" err="1">
                <a:latin typeface="Arial Narrow" pitchFamily="34" charset="0"/>
              </a:rPr>
              <a:t>menjadi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bagian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atau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haknya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menurut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Sjachran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Basah</a:t>
            </a:r>
            <a:r>
              <a:rPr lang="en-US" dirty="0">
                <a:latin typeface="Arial Narrow" pitchFamily="34" charset="0"/>
              </a:rPr>
              <a:t> (</a:t>
            </a:r>
            <a:r>
              <a:rPr lang="en-US" dirty="0" err="1">
                <a:latin typeface="Arial Narrow" pitchFamily="34" charset="0"/>
              </a:rPr>
              <a:t>Machmudin</a:t>
            </a:r>
            <a:r>
              <a:rPr lang="en-US" dirty="0">
                <a:latin typeface="Arial Narrow" pitchFamily="34" charset="0"/>
              </a:rPr>
              <a:t>, 2013:23). </a:t>
            </a:r>
            <a:r>
              <a:rPr lang="en-US" dirty="0" err="1">
                <a:latin typeface="Arial Narrow" pitchFamily="34" charset="0"/>
              </a:rPr>
              <a:t>Untuk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itu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pemerintah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membuat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Undang-undang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Nomor</a:t>
            </a:r>
            <a:r>
              <a:rPr lang="en-US" dirty="0">
                <a:latin typeface="Arial Narrow" pitchFamily="34" charset="0"/>
              </a:rPr>
              <a:t> 35 </a:t>
            </a:r>
            <a:r>
              <a:rPr lang="en-US" dirty="0" err="1">
                <a:latin typeface="Arial Narrow" pitchFamily="34" charset="0"/>
              </a:rPr>
              <a:t>tahun</a:t>
            </a:r>
            <a:r>
              <a:rPr lang="en-US" dirty="0">
                <a:latin typeface="Arial Narrow" pitchFamily="34" charset="0"/>
              </a:rPr>
              <a:t> 2014 </a:t>
            </a:r>
            <a:r>
              <a:rPr lang="en-US" dirty="0" err="1">
                <a:latin typeface="Arial Narrow" pitchFamily="34" charset="0"/>
              </a:rPr>
              <a:t>tentang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perlindungan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anak</a:t>
            </a:r>
            <a:r>
              <a:rPr lang="en-US" dirty="0">
                <a:latin typeface="Arial Narrow" pitchFamily="34" charset="0"/>
              </a:rPr>
              <a:t> agar </a:t>
            </a:r>
            <a:r>
              <a:rPr lang="en-US" dirty="0" err="1">
                <a:latin typeface="Arial Narrow" pitchFamily="34" charset="0"/>
              </a:rPr>
              <a:t>hak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anak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tetap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diakui</a:t>
            </a:r>
            <a:r>
              <a:rPr lang="en-US" dirty="0">
                <a:latin typeface="Arial Narrow" pitchFamily="34" charset="0"/>
              </a:rPr>
              <a:t>.</a:t>
            </a:r>
          </a:p>
          <a:p>
            <a:endParaRPr lang="en-US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85494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6" name="Google Shape;1316;p53"/>
          <p:cNvSpPr txBox="1">
            <a:spLocks noGrp="1"/>
          </p:cNvSpPr>
          <p:nvPr>
            <p:ph type="title"/>
          </p:nvPr>
        </p:nvSpPr>
        <p:spPr>
          <a:xfrm>
            <a:off x="1388100" y="1307100"/>
            <a:ext cx="6367800" cy="252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Terima</a:t>
            </a:r>
            <a:r>
              <a:rPr lang="en-US" dirty="0" smtClean="0"/>
              <a:t> </a:t>
            </a:r>
            <a:r>
              <a:rPr lang="en-US" dirty="0" err="1" smtClean="0"/>
              <a:t>Kasih</a:t>
            </a:r>
            <a:endParaRPr dirty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1347614"/>
            <a:ext cx="3672408" cy="244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Frame 2"/>
          <p:cNvSpPr/>
          <p:nvPr/>
        </p:nvSpPr>
        <p:spPr>
          <a:xfrm>
            <a:off x="3563888" y="915566"/>
            <a:ext cx="4534510" cy="3240360"/>
          </a:xfrm>
          <a:prstGeom prst="frame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3568" y="1561935"/>
            <a:ext cx="298579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latin typeface="Arial Rounded MT Bold" pitchFamily="34" charset="0"/>
              </a:rPr>
              <a:t>Degradasi</a:t>
            </a:r>
            <a:r>
              <a:rPr lang="en-US" sz="4000" dirty="0" smtClean="0">
                <a:latin typeface="Arial Rounded MT Bold" pitchFamily="34" charset="0"/>
              </a:rPr>
              <a:t> Moral </a:t>
            </a:r>
            <a:r>
              <a:rPr lang="en-US" sz="4000" dirty="0" err="1" smtClean="0">
                <a:latin typeface="Arial Rounded MT Bold" pitchFamily="34" charset="0"/>
              </a:rPr>
              <a:t>Remaja</a:t>
            </a:r>
            <a:endParaRPr lang="en-US" sz="4000" dirty="0">
              <a:latin typeface="Arial Rounded MT Bold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0" name="Google Shape;980;p37"/>
          <p:cNvSpPr txBox="1">
            <a:spLocks noGrp="1"/>
          </p:cNvSpPr>
          <p:nvPr>
            <p:ph type="subTitle" idx="1"/>
          </p:nvPr>
        </p:nvSpPr>
        <p:spPr>
          <a:xfrm>
            <a:off x="3059832" y="843558"/>
            <a:ext cx="4752528" cy="32403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Kemerosotan</a:t>
            </a:r>
            <a:r>
              <a:rPr lang="en-US" dirty="0" smtClean="0"/>
              <a:t> Moral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remaja</a:t>
            </a:r>
            <a:r>
              <a:rPr lang="en-US" dirty="0" smtClean="0"/>
              <a:t> </a:t>
            </a:r>
            <a:r>
              <a:rPr lang="en-US" dirty="0" err="1" smtClean="0"/>
              <a:t>memang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di </a:t>
            </a:r>
            <a:r>
              <a:rPr lang="en-US" dirty="0" err="1" smtClean="0"/>
              <a:t>abaikan</a:t>
            </a:r>
            <a:r>
              <a:rPr lang="en-US" dirty="0" smtClean="0"/>
              <a:t>.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zaman</a:t>
            </a:r>
            <a:r>
              <a:rPr lang="en-US" dirty="0" smtClean="0"/>
              <a:t> yang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canggih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bukanya</a:t>
            </a:r>
            <a:r>
              <a:rPr lang="en-US" dirty="0" smtClean="0"/>
              <a:t> </a:t>
            </a:r>
            <a:r>
              <a:rPr lang="en-US" dirty="0" err="1" smtClean="0"/>
              <a:t>membawa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justru</a:t>
            </a:r>
            <a:r>
              <a:rPr lang="en-US" dirty="0" smtClean="0"/>
              <a:t> </a:t>
            </a:r>
            <a:r>
              <a:rPr lang="en-US" dirty="0" err="1" smtClean="0"/>
              <a:t>membawa</a:t>
            </a:r>
            <a:r>
              <a:rPr lang="en-US" dirty="0" smtClean="0"/>
              <a:t> </a:t>
            </a:r>
            <a:r>
              <a:rPr lang="en-US" dirty="0" err="1" smtClean="0"/>
              <a:t>pengaruh</a:t>
            </a:r>
            <a:r>
              <a:rPr lang="en-US" dirty="0" smtClean="0"/>
              <a:t> </a:t>
            </a:r>
            <a:r>
              <a:rPr lang="en-US" dirty="0" err="1" smtClean="0"/>
              <a:t>buruk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</a:t>
            </a:r>
            <a:r>
              <a:rPr lang="en-US" dirty="0" err="1" smtClean="0"/>
              <a:t>remaja</a:t>
            </a:r>
            <a:r>
              <a:rPr lang="en-US" dirty="0" smtClean="0"/>
              <a:t> Indonesia. </a:t>
            </a:r>
            <a:r>
              <a:rPr lang="en-US" dirty="0" err="1" smtClean="0"/>
              <a:t>Pasalnya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sekarang</a:t>
            </a:r>
            <a:r>
              <a:rPr lang="en-US" dirty="0" smtClean="0"/>
              <a:t>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moral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indonesia</a:t>
            </a:r>
            <a:r>
              <a:rPr lang="en-US" dirty="0" smtClean="0"/>
              <a:t>. Dari </a:t>
            </a:r>
            <a:r>
              <a:rPr lang="en-US" dirty="0" err="1" smtClean="0"/>
              <a:t>gambar</a:t>
            </a:r>
            <a:r>
              <a:rPr lang="en-US" dirty="0" smtClean="0"/>
              <a:t> </a:t>
            </a:r>
            <a:r>
              <a:rPr lang="en-US" dirty="0" err="1" smtClean="0"/>
              <a:t>terlihat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</a:t>
            </a:r>
            <a:r>
              <a:rPr lang="en-US" dirty="0" err="1" smtClean="0"/>
              <a:t>muda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menghabisakn</a:t>
            </a:r>
            <a:r>
              <a:rPr lang="en-US" dirty="0" smtClean="0"/>
              <a:t> </a:t>
            </a:r>
            <a:r>
              <a:rPr lang="en-US" dirty="0" err="1" smtClean="0"/>
              <a:t>waktunya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bermanfaat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memikirkan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.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bersenang-senang</a:t>
            </a:r>
            <a:r>
              <a:rPr lang="en-US" dirty="0" smtClean="0"/>
              <a:t> </a:t>
            </a:r>
            <a:r>
              <a:rPr lang="en-US" dirty="0" err="1" smtClean="0"/>
              <a:t>menikmati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yang </a:t>
            </a:r>
            <a:r>
              <a:rPr lang="en-US" dirty="0" err="1" smtClean="0"/>
              <a:t>sementara</a:t>
            </a:r>
            <a:r>
              <a:rPr lang="en-US" dirty="0" smtClean="0"/>
              <a:t>. </a:t>
            </a:r>
            <a:r>
              <a:rPr lang="en-US" dirty="0" err="1" smtClean="0"/>
              <a:t>Padahal</a:t>
            </a:r>
            <a:r>
              <a:rPr lang="en-US" dirty="0" smtClean="0"/>
              <a:t> </a:t>
            </a:r>
            <a:r>
              <a:rPr lang="en-US" dirty="0" err="1" smtClean="0"/>
              <a:t>pemuda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pemimpin</a:t>
            </a:r>
            <a:r>
              <a:rPr lang="en-US" dirty="0" smtClean="0"/>
              <a:t> </a:t>
            </a:r>
            <a:r>
              <a:rPr lang="en-US" dirty="0" err="1" smtClean="0"/>
              <a:t>dimasa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.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indonesia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 ?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generasi</a:t>
            </a:r>
            <a:r>
              <a:rPr lang="en-US" dirty="0" smtClean="0"/>
              <a:t> </a:t>
            </a:r>
            <a:r>
              <a:rPr lang="en-US" dirty="0" err="1" smtClean="0"/>
              <a:t>bangsanya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yang </a:t>
            </a:r>
            <a:r>
              <a:rPr lang="en-US" dirty="0" err="1" smtClean="0"/>
              <a:t>terlihat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gambar</a:t>
            </a:r>
            <a:r>
              <a:rPr lang="en-US" dirty="0" smtClean="0"/>
              <a:t>. </a:t>
            </a:r>
            <a:r>
              <a:rPr lang="en-US" dirty="0" err="1" smtClean="0"/>
              <a:t>Tentunya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merugikan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indonesia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nantinya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merugikan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nya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.</a:t>
            </a:r>
            <a:endParaRPr dirty="0"/>
          </a:p>
        </p:txBody>
      </p:sp>
      <p:sp>
        <p:nvSpPr>
          <p:cNvPr id="990" name="Google Shape;990;p37"/>
          <p:cNvSpPr txBox="1">
            <a:spLocks noGrp="1"/>
          </p:cNvSpPr>
          <p:nvPr>
            <p:ph type="title" idx="15"/>
          </p:nvPr>
        </p:nvSpPr>
        <p:spPr>
          <a:xfrm>
            <a:off x="467544" y="1851670"/>
            <a:ext cx="2468700" cy="1409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 smtClean="0"/>
              <a:t>Tanggapan</a:t>
            </a:r>
            <a:endParaRPr sz="2400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" name="Google Shape;1208;p50"/>
          <p:cNvSpPr txBox="1">
            <a:spLocks noGrp="1"/>
          </p:cNvSpPr>
          <p:nvPr>
            <p:ph type="title" idx="4294967295"/>
          </p:nvPr>
        </p:nvSpPr>
        <p:spPr>
          <a:xfrm>
            <a:off x="611560" y="1468742"/>
            <a:ext cx="1929000" cy="50618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 err="1" smtClean="0"/>
              <a:t>Pergaulan</a:t>
            </a:r>
            <a:r>
              <a:rPr lang="en-US" sz="1200" dirty="0" smtClean="0"/>
              <a:t> </a:t>
            </a:r>
            <a:r>
              <a:rPr lang="en-US" sz="1200" dirty="0" err="1" smtClean="0"/>
              <a:t>Bebas</a:t>
            </a:r>
            <a:endParaRPr sz="1200" dirty="0"/>
          </a:p>
        </p:txBody>
      </p:sp>
      <p:sp>
        <p:nvSpPr>
          <p:cNvPr id="1210" name="Google Shape;1210;p50"/>
          <p:cNvSpPr txBox="1">
            <a:spLocks noGrp="1"/>
          </p:cNvSpPr>
          <p:nvPr>
            <p:ph type="title" idx="4294967295"/>
          </p:nvPr>
        </p:nvSpPr>
        <p:spPr>
          <a:xfrm>
            <a:off x="732872" y="2544626"/>
            <a:ext cx="1929000" cy="89773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dirty="0" smtClean="0"/>
              <a:t>Proses Sosialisasi yang kurang sempurna</a:t>
            </a:r>
            <a:endParaRPr sz="1200" dirty="0"/>
          </a:p>
        </p:txBody>
      </p:sp>
      <p:sp>
        <p:nvSpPr>
          <p:cNvPr id="1212" name="Google Shape;1212;p50"/>
          <p:cNvSpPr/>
          <p:nvPr/>
        </p:nvSpPr>
        <p:spPr>
          <a:xfrm>
            <a:off x="2865694" y="2093794"/>
            <a:ext cx="3412500" cy="4833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dirty="0" err="1" smtClean="0">
                <a:solidFill>
                  <a:schemeClr val="accent4">
                    <a:lumMod val="90000"/>
                  </a:schemeClr>
                </a:solidFill>
              </a:rPr>
              <a:t>Degradasi</a:t>
            </a:r>
            <a:endParaRPr dirty="0">
              <a:solidFill>
                <a:schemeClr val="accent4">
                  <a:lumMod val="90000"/>
                </a:schemeClr>
              </a:solidFill>
            </a:endParaRPr>
          </a:p>
        </p:txBody>
      </p:sp>
      <p:cxnSp>
        <p:nvCxnSpPr>
          <p:cNvPr id="1213" name="Google Shape;1213;p50"/>
          <p:cNvCxnSpPr>
            <a:stCxn id="1214" idx="3"/>
          </p:cNvCxnSpPr>
          <p:nvPr/>
        </p:nvCxnSpPr>
        <p:spPr>
          <a:xfrm flipH="1">
            <a:off x="3275856" y="4098018"/>
            <a:ext cx="1843685" cy="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oval" w="med" len="med"/>
          </a:ln>
        </p:spPr>
      </p:cxnSp>
      <p:sp>
        <p:nvSpPr>
          <p:cNvPr id="1216" name="Google Shape;1216;p50"/>
          <p:cNvSpPr/>
          <p:nvPr/>
        </p:nvSpPr>
        <p:spPr>
          <a:xfrm>
            <a:off x="3186382" y="2692071"/>
            <a:ext cx="2771100" cy="4833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smtClean="0">
                <a:solidFill>
                  <a:schemeClr val="accent5">
                    <a:lumMod val="75000"/>
                  </a:schemeClr>
                </a:solidFill>
              </a:rPr>
              <a:t>Moral</a:t>
            </a:r>
            <a:endParaRPr dirty="0">
              <a:solidFill>
                <a:schemeClr val="accent5">
                  <a:lumMod val="75000"/>
                </a:schemeClr>
              </a:solidFill>
            </a:endParaRPr>
          </a:p>
        </p:txBody>
      </p:sp>
      <p:cxnSp>
        <p:nvCxnSpPr>
          <p:cNvPr id="1217" name="Google Shape;1217;p50"/>
          <p:cNvCxnSpPr/>
          <p:nvPr/>
        </p:nvCxnSpPr>
        <p:spPr>
          <a:xfrm flipH="1">
            <a:off x="5565294" y="3529257"/>
            <a:ext cx="606592" cy="0"/>
          </a:xfrm>
          <a:prstGeom prst="straightConnector1">
            <a:avLst/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oval" w="med" len="med"/>
            <a:tailEnd type="none" w="med" len="med"/>
          </a:ln>
        </p:spPr>
      </p:cxnSp>
      <p:sp>
        <p:nvSpPr>
          <p:cNvPr id="1218" name="Google Shape;1218;p50"/>
          <p:cNvSpPr/>
          <p:nvPr/>
        </p:nvSpPr>
        <p:spPr>
          <a:xfrm>
            <a:off x="3576294" y="3274218"/>
            <a:ext cx="1989000" cy="483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 err="1">
                <a:solidFill>
                  <a:schemeClr val="accent2">
                    <a:lumMod val="75000"/>
                  </a:schemeClr>
                </a:solidFill>
              </a:rPr>
              <a:t>R</a:t>
            </a:r>
            <a:r>
              <a:rPr lang="en-US" sz="1600" dirty="0" err="1" smtClean="0">
                <a:solidFill>
                  <a:schemeClr val="accent2">
                    <a:lumMod val="75000"/>
                  </a:schemeClr>
                </a:solidFill>
              </a:rPr>
              <a:t>emaja</a:t>
            </a:r>
            <a:endParaRPr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1219" name="Google Shape;1219;p50"/>
          <p:cNvCxnSpPr/>
          <p:nvPr/>
        </p:nvCxnSpPr>
        <p:spPr>
          <a:xfrm flipH="1">
            <a:off x="2500372" y="2933721"/>
            <a:ext cx="686010" cy="0"/>
          </a:xfrm>
          <a:prstGeom prst="straightConnector1">
            <a:avLst/>
          </a:prstGeom>
          <a:noFill/>
          <a:ln w="19050" cap="flat" cmpd="sng">
            <a:solidFill>
              <a:schemeClr val="accent5"/>
            </a:solidFill>
            <a:prstDash val="solid"/>
            <a:round/>
            <a:headEnd type="none" w="med" len="med"/>
            <a:tailEnd type="oval" w="med" len="med"/>
          </a:ln>
        </p:spPr>
      </p:cxnSp>
      <p:sp>
        <p:nvSpPr>
          <p:cNvPr id="1214" name="Google Shape;1214;p50"/>
          <p:cNvSpPr/>
          <p:nvPr/>
        </p:nvSpPr>
        <p:spPr>
          <a:xfrm>
            <a:off x="4023641" y="3856368"/>
            <a:ext cx="1095900" cy="4833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Indonesia</a:t>
            </a:r>
            <a:endParaRPr dirty="0"/>
          </a:p>
        </p:txBody>
      </p:sp>
      <p:cxnSp>
        <p:nvCxnSpPr>
          <p:cNvPr id="1221" name="Google Shape;1221;p50"/>
          <p:cNvCxnSpPr/>
          <p:nvPr/>
        </p:nvCxnSpPr>
        <p:spPr>
          <a:xfrm flipH="1">
            <a:off x="6012160" y="2335444"/>
            <a:ext cx="648072" cy="0"/>
          </a:xfrm>
          <a:prstGeom prst="straightConnector1">
            <a:avLst/>
          </a:prstGeom>
          <a:noFill/>
          <a:ln w="19050" cap="flat" cmpd="sng">
            <a:solidFill>
              <a:schemeClr val="accent4"/>
            </a:solidFill>
            <a:prstDash val="solid"/>
            <a:round/>
            <a:headEnd type="oval" w="med" len="med"/>
            <a:tailEnd type="none" w="med" len="med"/>
          </a:ln>
        </p:spPr>
      </p:cxnSp>
      <p:sp>
        <p:nvSpPr>
          <p:cNvPr id="1222" name="Google Shape;1222;p50"/>
          <p:cNvSpPr txBox="1">
            <a:spLocks noGrp="1"/>
          </p:cNvSpPr>
          <p:nvPr>
            <p:ph type="title" idx="4294967295"/>
          </p:nvPr>
        </p:nvSpPr>
        <p:spPr>
          <a:xfrm>
            <a:off x="6660232" y="1933061"/>
            <a:ext cx="1904400" cy="72542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 err="1" smtClean="0"/>
              <a:t>Pengaruh</a:t>
            </a:r>
            <a:r>
              <a:rPr lang="en-US" sz="1200" dirty="0" smtClean="0"/>
              <a:t> </a:t>
            </a:r>
            <a:r>
              <a:rPr lang="en-US" sz="1200" dirty="0" err="1" smtClean="0"/>
              <a:t>Budaya</a:t>
            </a:r>
            <a:r>
              <a:rPr lang="en-US" sz="1200" dirty="0" smtClean="0"/>
              <a:t> Barat (</a:t>
            </a:r>
            <a:r>
              <a:rPr lang="en-US" sz="1200" dirty="0" err="1" smtClean="0"/>
              <a:t>Westernisasi</a:t>
            </a:r>
            <a:r>
              <a:rPr lang="en-US" sz="1200" dirty="0" smtClean="0"/>
              <a:t>)</a:t>
            </a:r>
            <a:endParaRPr sz="1200" dirty="0"/>
          </a:p>
        </p:txBody>
      </p:sp>
      <p:sp>
        <p:nvSpPr>
          <p:cNvPr id="1223" name="Google Shape;1223;p50"/>
          <p:cNvSpPr txBox="1">
            <a:spLocks noGrp="1"/>
          </p:cNvSpPr>
          <p:nvPr>
            <p:ph type="title" idx="4294967295"/>
          </p:nvPr>
        </p:nvSpPr>
        <p:spPr>
          <a:xfrm>
            <a:off x="1488833" y="3662209"/>
            <a:ext cx="1904400" cy="87161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 err="1" smtClean="0"/>
              <a:t>Kurangnya</a:t>
            </a:r>
            <a:r>
              <a:rPr lang="en-US" sz="1200" dirty="0" smtClean="0"/>
              <a:t> </a:t>
            </a:r>
            <a:r>
              <a:rPr lang="en-US" sz="1200" dirty="0" err="1" smtClean="0"/>
              <a:t>pengawasan</a:t>
            </a:r>
            <a:r>
              <a:rPr lang="en-US" sz="1200" dirty="0" smtClean="0"/>
              <a:t> </a:t>
            </a:r>
            <a:r>
              <a:rPr lang="en-US" sz="1200" dirty="0" err="1" smtClean="0"/>
              <a:t>serta</a:t>
            </a:r>
            <a:r>
              <a:rPr lang="en-US" sz="1200" dirty="0" smtClean="0"/>
              <a:t> </a:t>
            </a:r>
            <a:r>
              <a:rPr lang="en-US" sz="1200" dirty="0" err="1" smtClean="0"/>
              <a:t>perhatian</a:t>
            </a:r>
            <a:r>
              <a:rPr lang="en-US" sz="1200" dirty="0" smtClean="0"/>
              <a:t> orang </a:t>
            </a:r>
            <a:r>
              <a:rPr lang="en-US" sz="1200" dirty="0" err="1" smtClean="0"/>
              <a:t>tua</a:t>
            </a:r>
            <a:endParaRPr sz="1200" dirty="0"/>
          </a:p>
        </p:txBody>
      </p:sp>
      <p:sp>
        <p:nvSpPr>
          <p:cNvPr id="28" name="Google Shape;1222;p50"/>
          <p:cNvSpPr txBox="1">
            <a:spLocks/>
          </p:cNvSpPr>
          <p:nvPr/>
        </p:nvSpPr>
        <p:spPr>
          <a:xfrm>
            <a:off x="6189508" y="2992020"/>
            <a:ext cx="1904400" cy="8001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3500"/>
              <a:buFont typeface="Rammetto One"/>
              <a:buNone/>
              <a:defRPr sz="3500" b="0" i="0" u="none" strike="noStrike" cap="none">
                <a:solidFill>
                  <a:srgbClr val="191919"/>
                </a:solidFill>
                <a:latin typeface="Rammetto One"/>
                <a:ea typeface="Rammetto One"/>
                <a:cs typeface="Rammetto One"/>
                <a:sym typeface="Rammetto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3500"/>
              <a:buFont typeface="Shrikhand"/>
              <a:buNone/>
              <a:defRPr sz="3500" b="0" i="0" u="none" strike="noStrike" cap="none">
                <a:solidFill>
                  <a:srgbClr val="191919"/>
                </a:solidFill>
                <a:latin typeface="Shrikhand"/>
                <a:ea typeface="Shrikhand"/>
                <a:cs typeface="Shrikhand"/>
                <a:sym typeface="Shrikhand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3500"/>
              <a:buFont typeface="Shrikhand"/>
              <a:buNone/>
              <a:defRPr sz="3500" b="0" i="0" u="none" strike="noStrike" cap="none">
                <a:solidFill>
                  <a:srgbClr val="191919"/>
                </a:solidFill>
                <a:latin typeface="Shrikhand"/>
                <a:ea typeface="Shrikhand"/>
                <a:cs typeface="Shrikhand"/>
                <a:sym typeface="Shrikhand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3500"/>
              <a:buFont typeface="Shrikhand"/>
              <a:buNone/>
              <a:defRPr sz="3500" b="0" i="0" u="none" strike="noStrike" cap="none">
                <a:solidFill>
                  <a:srgbClr val="191919"/>
                </a:solidFill>
                <a:latin typeface="Shrikhand"/>
                <a:ea typeface="Shrikhand"/>
                <a:cs typeface="Shrikhand"/>
                <a:sym typeface="Shrikhand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3500"/>
              <a:buFont typeface="Shrikhand"/>
              <a:buNone/>
              <a:defRPr sz="3500" b="0" i="0" u="none" strike="noStrike" cap="none">
                <a:solidFill>
                  <a:srgbClr val="191919"/>
                </a:solidFill>
                <a:latin typeface="Shrikhand"/>
                <a:ea typeface="Shrikhand"/>
                <a:cs typeface="Shrikhand"/>
                <a:sym typeface="Shrikhand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3500"/>
              <a:buFont typeface="Shrikhand"/>
              <a:buNone/>
              <a:defRPr sz="3500" b="0" i="0" u="none" strike="noStrike" cap="none">
                <a:solidFill>
                  <a:srgbClr val="191919"/>
                </a:solidFill>
                <a:latin typeface="Shrikhand"/>
                <a:ea typeface="Shrikhand"/>
                <a:cs typeface="Shrikhand"/>
                <a:sym typeface="Shrikhand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3500"/>
              <a:buFont typeface="Shrikhand"/>
              <a:buNone/>
              <a:defRPr sz="3500" b="0" i="0" u="none" strike="noStrike" cap="none">
                <a:solidFill>
                  <a:srgbClr val="191919"/>
                </a:solidFill>
                <a:latin typeface="Shrikhand"/>
                <a:ea typeface="Shrikhand"/>
                <a:cs typeface="Shrikhand"/>
                <a:sym typeface="Shrikhand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3500"/>
              <a:buFont typeface="Shrikhand"/>
              <a:buNone/>
              <a:defRPr sz="3500" b="0" i="0" u="none" strike="noStrike" cap="none">
                <a:solidFill>
                  <a:srgbClr val="191919"/>
                </a:solidFill>
                <a:latin typeface="Shrikhand"/>
                <a:ea typeface="Shrikhand"/>
                <a:cs typeface="Shrikhand"/>
                <a:sym typeface="Shrikhand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3500"/>
              <a:buFont typeface="Shrikhand"/>
              <a:buNone/>
              <a:defRPr sz="3500" b="0" i="0" u="none" strike="noStrike" cap="none">
                <a:solidFill>
                  <a:srgbClr val="191919"/>
                </a:solidFill>
                <a:latin typeface="Shrikhand"/>
                <a:ea typeface="Shrikhand"/>
                <a:cs typeface="Shrikhand"/>
                <a:sym typeface="Shrikhand"/>
              </a:defRPr>
            </a:lvl9pPr>
          </a:lstStyle>
          <a:p>
            <a:pPr algn="ctr"/>
            <a:r>
              <a:rPr lang="en-US" sz="1200" dirty="0" smtClean="0"/>
              <a:t>Tingkat </a:t>
            </a:r>
            <a:r>
              <a:rPr lang="en-US" sz="1200" dirty="0" err="1" smtClean="0"/>
              <a:t>Pendidikan</a:t>
            </a:r>
            <a:r>
              <a:rPr lang="en-US" sz="1200" dirty="0" smtClean="0"/>
              <a:t> </a:t>
            </a:r>
            <a:r>
              <a:rPr lang="en-US" sz="1200" dirty="0" err="1" smtClean="0"/>
              <a:t>rendah</a:t>
            </a:r>
            <a:endParaRPr lang="en-US" sz="1200" dirty="0"/>
          </a:p>
        </p:txBody>
      </p:sp>
      <p:sp>
        <p:nvSpPr>
          <p:cNvPr id="30" name="Google Shape;1212;p50"/>
          <p:cNvSpPr/>
          <p:nvPr/>
        </p:nvSpPr>
        <p:spPr>
          <a:xfrm>
            <a:off x="2864544" y="1491630"/>
            <a:ext cx="3412500" cy="483300"/>
          </a:xfrm>
          <a:prstGeom prst="rect">
            <a:avLst/>
          </a:prstGeom>
          <a:solidFill>
            <a:schemeClr val="accent3">
              <a:lumMod val="9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 smtClean="0">
                <a:solidFill>
                  <a:schemeClr val="accent3">
                    <a:lumMod val="50000"/>
                  </a:schemeClr>
                </a:solidFill>
              </a:rPr>
              <a:t>Permasalahan</a:t>
            </a:r>
            <a:endParaRPr sz="2400" dirty="0">
              <a:solidFill>
                <a:schemeClr val="accent3">
                  <a:lumMod val="50000"/>
                </a:schemeClr>
              </a:solidFill>
            </a:endParaRPr>
          </a:p>
        </p:txBody>
      </p:sp>
      <p:cxnSp>
        <p:nvCxnSpPr>
          <p:cNvPr id="31" name="Google Shape;1221;p50"/>
          <p:cNvCxnSpPr/>
          <p:nvPr/>
        </p:nvCxnSpPr>
        <p:spPr>
          <a:xfrm>
            <a:off x="2441033" y="1739181"/>
            <a:ext cx="444926" cy="0"/>
          </a:xfrm>
          <a:prstGeom prst="straightConnector1">
            <a:avLst/>
          </a:prstGeom>
          <a:ln>
            <a:headEnd type="oval" w="med" len="med"/>
            <a:tailEnd type="none" w="med" len="med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488615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1" name="Google Shape;1301;p52"/>
          <p:cNvSpPr txBox="1">
            <a:spLocks noGrp="1"/>
          </p:cNvSpPr>
          <p:nvPr>
            <p:ph type="title"/>
          </p:nvPr>
        </p:nvSpPr>
        <p:spPr>
          <a:xfrm>
            <a:off x="539553" y="411510"/>
            <a:ext cx="3456384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Solution</a:t>
            </a:r>
            <a:endParaRPr dirty="0"/>
          </a:p>
        </p:txBody>
      </p:sp>
      <p:sp>
        <p:nvSpPr>
          <p:cNvPr id="1304" name="Google Shape;1304;p52"/>
          <p:cNvSpPr txBox="1">
            <a:spLocks noGrp="1"/>
          </p:cNvSpPr>
          <p:nvPr>
            <p:ph type="subTitle" idx="4294967295"/>
          </p:nvPr>
        </p:nvSpPr>
        <p:spPr>
          <a:xfrm>
            <a:off x="3131840" y="986871"/>
            <a:ext cx="2448272" cy="72078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Rammetto One" charset="0"/>
              </a:rPr>
              <a:t>01. Home Education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  <a:latin typeface="Rammetto One" charset="0"/>
              </a:rPr>
              <a:t>Atau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  <a:latin typeface="Rammetto One" charset="0"/>
              </a:rPr>
              <a:t> Home Based Education.</a:t>
            </a:r>
            <a:r>
              <a:rPr lang="en-US" dirty="0" smtClean="0"/>
              <a:t> </a:t>
            </a:r>
            <a:endParaRPr lang="en-US" dirty="0"/>
          </a:p>
        </p:txBody>
      </p:sp>
      <p:sp>
        <p:nvSpPr>
          <p:cNvPr id="1305" name="Google Shape;1305;p52"/>
          <p:cNvSpPr txBox="1">
            <a:spLocks noGrp="1"/>
          </p:cNvSpPr>
          <p:nvPr>
            <p:ph type="title" idx="4294967295"/>
          </p:nvPr>
        </p:nvSpPr>
        <p:spPr>
          <a:xfrm>
            <a:off x="251520" y="2283718"/>
            <a:ext cx="2232248" cy="52799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1400" dirty="0" smtClean="0"/>
              <a:t>02. </a:t>
            </a:r>
            <a:r>
              <a:rPr lang="en-US" sz="1400" dirty="0" err="1" smtClean="0"/>
              <a:t>Peningkatan</a:t>
            </a:r>
            <a:r>
              <a:rPr lang="en-US" sz="1400" dirty="0" smtClean="0"/>
              <a:t> </a:t>
            </a:r>
            <a:r>
              <a:rPr lang="en-US" sz="1400" dirty="0" err="1" smtClean="0"/>
              <a:t>Kualitas</a:t>
            </a:r>
            <a:r>
              <a:rPr lang="en-US" sz="1400" dirty="0" smtClean="0"/>
              <a:t> </a:t>
            </a:r>
            <a:r>
              <a:rPr lang="en-US" sz="1400" dirty="0" err="1" smtClean="0"/>
              <a:t>Pendidikan</a:t>
            </a:r>
            <a:endParaRPr lang="en-US" sz="1400" dirty="0">
              <a:solidFill>
                <a:schemeClr val="accent2"/>
              </a:solidFill>
            </a:endParaRPr>
          </a:p>
        </p:txBody>
      </p:sp>
      <p:sp>
        <p:nvSpPr>
          <p:cNvPr id="1307" name="Google Shape;1307;p52"/>
          <p:cNvSpPr txBox="1">
            <a:spLocks noGrp="1"/>
          </p:cNvSpPr>
          <p:nvPr>
            <p:ph type="title" idx="4294967295"/>
          </p:nvPr>
        </p:nvSpPr>
        <p:spPr>
          <a:xfrm>
            <a:off x="6084168" y="2355726"/>
            <a:ext cx="2736304" cy="86409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03.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Penanaman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accent1">
                    <a:lumMod val="75000"/>
                  </a:schemeClr>
                </a:solidFill>
              </a:rPr>
              <a:t>nilai-nilai</a:t>
            </a:r>
            <a:r>
              <a:rPr lang="en-US" sz="1400" dirty="0">
                <a:solidFill>
                  <a:schemeClr val="accent1">
                    <a:lumMod val="75000"/>
                  </a:schemeClr>
                </a:solidFill>
              </a:rPr>
              <a:t> agama </a:t>
            </a:r>
            <a:r>
              <a:rPr lang="en-US" sz="1400" dirty="0" err="1">
                <a:solidFill>
                  <a:schemeClr val="accent1">
                    <a:lumMod val="75000"/>
                  </a:schemeClr>
                </a:solidFill>
              </a:rPr>
              <a:t>dan</a:t>
            </a:r>
            <a:r>
              <a:rPr lang="en-US" sz="1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accent1">
                    <a:lumMod val="75000"/>
                  </a:schemeClr>
                </a:solidFill>
              </a:rPr>
              <a:t>norma</a:t>
            </a:r>
            <a:r>
              <a:rPr lang="en-US" sz="1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accent1">
                    <a:lumMod val="75000"/>
                  </a:schemeClr>
                </a:solidFill>
              </a:rPr>
              <a:t>kepada</a:t>
            </a:r>
            <a:r>
              <a:rPr lang="en-US" sz="1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accent1">
                    <a:lumMod val="75000"/>
                  </a:schemeClr>
                </a:solidFill>
              </a:rPr>
              <a:t>anak</a:t>
            </a:r>
            <a:r>
              <a:rPr lang="en-US" sz="1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accent1">
                    <a:lumMod val="75000"/>
                  </a:schemeClr>
                </a:solidFill>
              </a:rPr>
              <a:t>sejak</a:t>
            </a:r>
            <a:r>
              <a:rPr lang="en-US" sz="1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dirty="0" err="1">
                <a:solidFill>
                  <a:schemeClr val="accent1">
                    <a:lumMod val="75000"/>
                  </a:schemeClr>
                </a:solidFill>
              </a:rPr>
              <a:t>usia</a:t>
            </a:r>
            <a:r>
              <a:rPr lang="en-US" sz="14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dini</a:t>
            </a:r>
            <a:endParaRPr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09" name="Google Shape;1309;p52"/>
          <p:cNvSpPr txBox="1">
            <a:spLocks noGrp="1"/>
          </p:cNvSpPr>
          <p:nvPr>
            <p:ph type="title" idx="4294967295"/>
          </p:nvPr>
        </p:nvSpPr>
        <p:spPr>
          <a:xfrm>
            <a:off x="2987824" y="3939902"/>
            <a:ext cx="3240360" cy="72008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1400" dirty="0" smtClean="0">
                <a:solidFill>
                  <a:schemeClr val="accent3">
                    <a:lumMod val="50000"/>
                  </a:schemeClr>
                </a:solidFill>
              </a:rPr>
              <a:t>04. </a:t>
            </a:r>
            <a:r>
              <a:rPr lang="en-US" sz="1400" dirty="0" err="1" smtClean="0">
                <a:solidFill>
                  <a:schemeClr val="accent3">
                    <a:lumMod val="50000"/>
                  </a:schemeClr>
                </a:solidFill>
              </a:rPr>
              <a:t>Selalu</a:t>
            </a:r>
            <a:r>
              <a:rPr lang="en-US" sz="14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3">
                    <a:lumMod val="50000"/>
                  </a:schemeClr>
                </a:solidFill>
              </a:rPr>
              <a:t>Dorong</a:t>
            </a:r>
            <a:r>
              <a:rPr lang="en-US" sz="14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3">
                    <a:lumMod val="50000"/>
                  </a:schemeClr>
                </a:solidFill>
              </a:rPr>
              <a:t>Anak</a:t>
            </a:r>
            <a:r>
              <a:rPr lang="en-US" sz="14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3">
                    <a:lumMod val="50000"/>
                  </a:schemeClr>
                </a:solidFill>
              </a:rPr>
              <a:t>Mereka</a:t>
            </a:r>
            <a:r>
              <a:rPr lang="en-US" sz="14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3">
                    <a:lumMod val="50000"/>
                  </a:schemeClr>
                </a:solidFill>
              </a:rPr>
              <a:t>Ke</a:t>
            </a:r>
            <a:r>
              <a:rPr lang="en-US" sz="1400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1400" dirty="0" err="1" smtClean="0">
                <a:solidFill>
                  <a:schemeClr val="accent3">
                    <a:lumMod val="50000"/>
                  </a:schemeClr>
                </a:solidFill>
              </a:rPr>
              <a:t>Arah</a:t>
            </a:r>
            <a:r>
              <a:rPr lang="en-US" sz="1400" dirty="0" smtClean="0">
                <a:solidFill>
                  <a:schemeClr val="accent3">
                    <a:lumMod val="50000"/>
                  </a:schemeClr>
                </a:solidFill>
              </a:rPr>
              <a:t> Yang </a:t>
            </a:r>
            <a:r>
              <a:rPr lang="en-US" sz="1400" dirty="0" err="1" smtClean="0">
                <a:solidFill>
                  <a:schemeClr val="accent3">
                    <a:lumMod val="50000"/>
                  </a:schemeClr>
                </a:solidFill>
              </a:rPr>
              <a:t>Baik</a:t>
            </a:r>
            <a:r>
              <a:rPr lang="en-US" sz="1400" dirty="0" smtClean="0">
                <a:solidFill>
                  <a:schemeClr val="accent3">
                    <a:lumMod val="50000"/>
                  </a:schemeClr>
                </a:solidFill>
              </a:rPr>
              <a:t>, </a:t>
            </a:r>
            <a:r>
              <a:rPr lang="en-US" sz="1400" dirty="0" err="1" smtClean="0">
                <a:solidFill>
                  <a:schemeClr val="accent3">
                    <a:lumMod val="50000"/>
                  </a:schemeClr>
                </a:solidFill>
              </a:rPr>
              <a:t>Positif</a:t>
            </a:r>
            <a:r>
              <a:rPr lang="en-US" sz="1400" dirty="0" smtClean="0">
                <a:solidFill>
                  <a:schemeClr val="accent3">
                    <a:lumMod val="50000"/>
                  </a:schemeClr>
                </a:solidFill>
              </a:rPr>
              <a:t> Dan Hal Yang </a:t>
            </a:r>
            <a:r>
              <a:rPr lang="en-US" sz="1400" dirty="0" err="1" smtClean="0">
                <a:solidFill>
                  <a:schemeClr val="accent3">
                    <a:lumMod val="50000"/>
                  </a:schemeClr>
                </a:solidFill>
              </a:rPr>
              <a:t>Bermanfaat</a:t>
            </a:r>
            <a:r>
              <a:rPr lang="en-US" sz="1400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  <a:endParaRPr lang="en-US" sz="14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1311" name="Google Shape;1311;p52" title="Gráfico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411760" y="1707654"/>
            <a:ext cx="3672408" cy="19442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6466194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1" name="Google Shape;1061;p42"/>
          <p:cNvSpPr txBox="1">
            <a:spLocks noGrp="1"/>
          </p:cNvSpPr>
          <p:nvPr>
            <p:ph type="title"/>
          </p:nvPr>
        </p:nvSpPr>
        <p:spPr>
          <a:xfrm>
            <a:off x="1125649" y="322159"/>
            <a:ext cx="2985000" cy="75476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Kekerasan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endParaRPr dirty="0"/>
          </a:p>
        </p:txBody>
      </p:sp>
      <p:sp>
        <p:nvSpPr>
          <p:cNvPr id="1062" name="Google Shape;1062;p42"/>
          <p:cNvSpPr txBox="1">
            <a:spLocks noGrp="1"/>
          </p:cNvSpPr>
          <p:nvPr>
            <p:ph type="subTitle" idx="1"/>
          </p:nvPr>
        </p:nvSpPr>
        <p:spPr>
          <a:xfrm>
            <a:off x="683568" y="1059582"/>
            <a:ext cx="3657519" cy="137764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Anak</a:t>
            </a:r>
            <a:r>
              <a:rPr lang="en-US" dirty="0" smtClean="0"/>
              <a:t> yang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anugrah</a:t>
            </a:r>
            <a:r>
              <a:rPr lang="en-US" dirty="0" smtClean="0"/>
              <a:t> </a:t>
            </a:r>
            <a:r>
              <a:rPr lang="en-US" dirty="0" err="1" smtClean="0"/>
              <a:t>tuhan</a:t>
            </a:r>
            <a:r>
              <a:rPr lang="en-US" dirty="0" smtClean="0"/>
              <a:t> </a:t>
            </a:r>
            <a:r>
              <a:rPr lang="en-US" dirty="0" err="1" smtClean="0"/>
              <a:t>maha</a:t>
            </a:r>
            <a:r>
              <a:rPr lang="en-US" dirty="0" smtClean="0"/>
              <a:t> </a:t>
            </a:r>
            <a:r>
              <a:rPr lang="en-US" dirty="0" err="1" smtClean="0"/>
              <a:t>Esa</a:t>
            </a:r>
            <a:r>
              <a:rPr lang="en-US" dirty="0"/>
              <a:t> </a:t>
            </a:r>
            <a:r>
              <a:rPr lang="en-US" dirty="0" err="1" smtClean="0"/>
              <a:t>seharusnya</a:t>
            </a:r>
            <a:r>
              <a:rPr lang="en-US" dirty="0" smtClean="0"/>
              <a:t> </a:t>
            </a:r>
            <a:r>
              <a:rPr lang="en-US" dirty="0" err="1" smtClean="0"/>
              <a:t>dijaga,dirawat</a:t>
            </a:r>
            <a:r>
              <a:rPr lang="en-US" dirty="0" smtClean="0"/>
              <a:t>, </a:t>
            </a:r>
            <a:r>
              <a:rPr lang="en-US" dirty="0" err="1" smtClean="0"/>
              <a:t>dididik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disayangi</a:t>
            </a:r>
            <a:r>
              <a:rPr lang="en-US" dirty="0" smtClean="0"/>
              <a:t>.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kenyataanya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kekerasan</a:t>
            </a:r>
            <a:r>
              <a:rPr lang="en-US" dirty="0" smtClean="0"/>
              <a:t>.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investasi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yang </a:t>
            </a:r>
            <a:r>
              <a:rPr lang="en-US" dirty="0" err="1" smtClean="0"/>
              <a:t>seharusnya</a:t>
            </a:r>
            <a:r>
              <a:rPr lang="en-US" dirty="0" smtClean="0"/>
              <a:t> </a:t>
            </a:r>
            <a:r>
              <a:rPr lang="en-US" dirty="0" err="1" smtClean="0"/>
              <a:t>dilindungi</a:t>
            </a:r>
            <a:r>
              <a:rPr lang="en-US" dirty="0" smtClean="0"/>
              <a:t>. Orang </a:t>
            </a:r>
            <a:r>
              <a:rPr lang="en-US" dirty="0" err="1" smtClean="0"/>
              <a:t>tua</a:t>
            </a:r>
            <a:r>
              <a:rPr lang="en-US" dirty="0" smtClean="0"/>
              <a:t> </a:t>
            </a:r>
            <a:r>
              <a:rPr lang="en-US" dirty="0" err="1" smtClean="0"/>
              <a:t>seharusnya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memperlakukan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.</a:t>
            </a:r>
            <a:endParaRPr dirty="0"/>
          </a:p>
        </p:txBody>
      </p:sp>
      <p:sp>
        <p:nvSpPr>
          <p:cNvPr id="1064" name="Google Shape;1064;p42"/>
          <p:cNvSpPr txBox="1">
            <a:spLocks noGrp="1"/>
          </p:cNvSpPr>
          <p:nvPr>
            <p:ph type="subTitle" idx="2"/>
          </p:nvPr>
        </p:nvSpPr>
        <p:spPr>
          <a:xfrm>
            <a:off x="5004048" y="2715766"/>
            <a:ext cx="3384376" cy="201622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 smtClean="0"/>
              <a:t>Perbuatan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mencontohkan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mencerminkan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kasih</a:t>
            </a:r>
            <a:r>
              <a:rPr lang="en-US" dirty="0" smtClean="0"/>
              <a:t> </a:t>
            </a:r>
            <a:r>
              <a:rPr lang="en-US" dirty="0" err="1" smtClean="0"/>
              <a:t>sayang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. </a:t>
            </a:r>
            <a:r>
              <a:rPr lang="en-US" dirty="0" err="1" smtClean="0"/>
              <a:t>Saya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kekerasan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menggangu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depanya</a:t>
            </a:r>
            <a:r>
              <a:rPr lang="en-US" dirty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 mental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psikisnya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terganggu</a:t>
            </a:r>
            <a:r>
              <a:rPr lang="en-US" dirty="0" smtClean="0"/>
              <a:t>. 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menurunkan</a:t>
            </a:r>
            <a:r>
              <a:rPr lang="en-US" dirty="0" smtClean="0"/>
              <a:t> </a:t>
            </a:r>
            <a:r>
              <a:rPr lang="en-US" dirty="0" err="1" smtClean="0"/>
              <a:t>kepercayaan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guncangan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cultural shock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endParaRPr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338" y="2715766"/>
            <a:ext cx="3187622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699542"/>
            <a:ext cx="3312368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02418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5" name="Google Shape;1015;p41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Problem Factor</a:t>
            </a:r>
            <a:endParaRPr dirty="0"/>
          </a:p>
        </p:txBody>
      </p:sp>
      <p:cxnSp>
        <p:nvCxnSpPr>
          <p:cNvPr id="1016" name="Google Shape;1016;p41"/>
          <p:cNvCxnSpPr/>
          <p:nvPr/>
        </p:nvCxnSpPr>
        <p:spPr>
          <a:xfrm>
            <a:off x="2044079" y="3043102"/>
            <a:ext cx="5330100" cy="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17" name="Google Shape;1017;p41"/>
          <p:cNvSpPr txBox="1">
            <a:spLocks noGrp="1"/>
          </p:cNvSpPr>
          <p:nvPr>
            <p:ph type="title" idx="4294967295"/>
          </p:nvPr>
        </p:nvSpPr>
        <p:spPr>
          <a:xfrm>
            <a:off x="980653" y="1347614"/>
            <a:ext cx="1535292" cy="79208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-US" sz="1400" dirty="0"/>
              <a:t> </a:t>
            </a:r>
            <a:r>
              <a:rPr lang="en-US" sz="1400" dirty="0" err="1"/>
              <a:t>Anak</a:t>
            </a:r>
            <a:r>
              <a:rPr lang="en-US" sz="1400" dirty="0"/>
              <a:t> </a:t>
            </a:r>
            <a:r>
              <a:rPr lang="en-US" sz="1400" dirty="0" err="1"/>
              <a:t>mengalami</a:t>
            </a:r>
            <a:r>
              <a:rPr lang="en-US" sz="1400" dirty="0"/>
              <a:t> </a:t>
            </a:r>
            <a:r>
              <a:rPr lang="en-US" sz="1400" dirty="0" err="1"/>
              <a:t>cacat</a:t>
            </a:r>
            <a:r>
              <a:rPr lang="en-US" sz="1400" dirty="0"/>
              <a:t> </a:t>
            </a:r>
            <a:r>
              <a:rPr lang="en-US" sz="1400" dirty="0" err="1"/>
              <a:t>tubuh</a:t>
            </a:r>
            <a:endParaRPr sz="1400" dirty="0"/>
          </a:p>
        </p:txBody>
      </p:sp>
      <p:sp>
        <p:nvSpPr>
          <p:cNvPr id="1018" name="Google Shape;1018;p41"/>
          <p:cNvSpPr txBox="1">
            <a:spLocks noGrp="1"/>
          </p:cNvSpPr>
          <p:nvPr>
            <p:ph type="subTitle" idx="4294967295"/>
          </p:nvPr>
        </p:nvSpPr>
        <p:spPr>
          <a:xfrm>
            <a:off x="700318" y="1923678"/>
            <a:ext cx="2107520" cy="75042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just">
              <a:buNone/>
            </a:pPr>
            <a:r>
              <a:rPr lang="en-US" sz="1050" dirty="0" err="1"/>
              <a:t>retardasi</a:t>
            </a:r>
            <a:r>
              <a:rPr lang="en-US" sz="1050" dirty="0"/>
              <a:t> mental, </a:t>
            </a:r>
            <a:r>
              <a:rPr lang="en-US" sz="1050" dirty="0" err="1"/>
              <a:t>gangguan</a:t>
            </a:r>
            <a:r>
              <a:rPr lang="en-US" sz="1050" dirty="0"/>
              <a:t> </a:t>
            </a:r>
            <a:r>
              <a:rPr lang="en-US" sz="1050" dirty="0" err="1"/>
              <a:t>tingkah</a:t>
            </a:r>
            <a:r>
              <a:rPr lang="en-US" sz="1050" dirty="0"/>
              <a:t> </a:t>
            </a:r>
            <a:r>
              <a:rPr lang="en-US" sz="1050" dirty="0" err="1"/>
              <a:t>laku</a:t>
            </a:r>
            <a:r>
              <a:rPr lang="en-US" sz="1050" dirty="0"/>
              <a:t>, </a:t>
            </a:r>
            <a:r>
              <a:rPr lang="en-US" sz="1050" dirty="0" err="1"/>
              <a:t>autisme</a:t>
            </a:r>
            <a:r>
              <a:rPr lang="en-US" sz="1050" dirty="0" smtClean="0"/>
              <a:t>, </a:t>
            </a:r>
            <a:r>
              <a:rPr lang="en-US" sz="1050" dirty="0" err="1"/>
              <a:t>dan</a:t>
            </a:r>
            <a:r>
              <a:rPr lang="en-US" sz="1050" dirty="0"/>
              <a:t> </a:t>
            </a:r>
            <a:r>
              <a:rPr lang="en-US" sz="1050" dirty="0" err="1"/>
              <a:t>terlalu</a:t>
            </a:r>
            <a:r>
              <a:rPr lang="en-US" sz="1050" dirty="0"/>
              <a:t> </a:t>
            </a:r>
            <a:r>
              <a:rPr lang="en-US" sz="1050" dirty="0" err="1"/>
              <a:t>bergantung</a:t>
            </a:r>
            <a:r>
              <a:rPr lang="en-US" sz="1050" dirty="0"/>
              <a:t> </a:t>
            </a:r>
            <a:r>
              <a:rPr lang="en-US" sz="1050" dirty="0" err="1"/>
              <a:t>kepada</a:t>
            </a:r>
            <a:r>
              <a:rPr lang="en-US" sz="1050" dirty="0"/>
              <a:t> orang </a:t>
            </a:r>
            <a:r>
              <a:rPr lang="en-US" sz="1050" dirty="0" err="1"/>
              <a:t>dewasa</a:t>
            </a:r>
            <a:endParaRPr sz="1050" dirty="0"/>
          </a:p>
        </p:txBody>
      </p:sp>
      <p:sp>
        <p:nvSpPr>
          <p:cNvPr id="1019" name="Google Shape;1019;p41"/>
          <p:cNvSpPr/>
          <p:nvPr/>
        </p:nvSpPr>
        <p:spPr>
          <a:xfrm>
            <a:off x="1433379" y="2722392"/>
            <a:ext cx="641400" cy="6414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0" name="Google Shape;1020;p41"/>
          <p:cNvSpPr/>
          <p:nvPr/>
        </p:nvSpPr>
        <p:spPr>
          <a:xfrm>
            <a:off x="2856904" y="2722392"/>
            <a:ext cx="641400" cy="6414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1" name="Google Shape;1021;p41"/>
          <p:cNvSpPr/>
          <p:nvPr/>
        </p:nvSpPr>
        <p:spPr>
          <a:xfrm>
            <a:off x="4280345" y="2722392"/>
            <a:ext cx="641400" cy="6414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2" name="Google Shape;1022;p41"/>
          <p:cNvSpPr/>
          <p:nvPr/>
        </p:nvSpPr>
        <p:spPr>
          <a:xfrm>
            <a:off x="5703787" y="2722392"/>
            <a:ext cx="641400" cy="6414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023" name="Google Shape;1023;p41"/>
          <p:cNvCxnSpPr/>
          <p:nvPr/>
        </p:nvCxnSpPr>
        <p:spPr>
          <a:xfrm rot="10800000">
            <a:off x="1754079" y="2574792"/>
            <a:ext cx="0" cy="1476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oval" w="med" len="med"/>
          </a:ln>
        </p:spPr>
      </p:cxnSp>
      <p:cxnSp>
        <p:nvCxnSpPr>
          <p:cNvPr id="1024" name="Google Shape;1024;p41"/>
          <p:cNvCxnSpPr/>
          <p:nvPr/>
        </p:nvCxnSpPr>
        <p:spPr>
          <a:xfrm rot="10800000">
            <a:off x="4601238" y="2574792"/>
            <a:ext cx="0" cy="1476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oval" w="med" len="med"/>
          </a:ln>
        </p:spPr>
      </p:cxnSp>
      <p:grpSp>
        <p:nvGrpSpPr>
          <p:cNvPr id="1025" name="Google Shape;1025;p41"/>
          <p:cNvGrpSpPr/>
          <p:nvPr/>
        </p:nvGrpSpPr>
        <p:grpSpPr>
          <a:xfrm>
            <a:off x="3174327" y="3360718"/>
            <a:ext cx="2847175" cy="147600"/>
            <a:chOff x="2307900" y="2621250"/>
            <a:chExt cx="2847175" cy="147600"/>
          </a:xfrm>
        </p:grpSpPr>
        <p:cxnSp>
          <p:nvCxnSpPr>
            <p:cNvPr id="1026" name="Google Shape;1026;p41"/>
            <p:cNvCxnSpPr/>
            <p:nvPr/>
          </p:nvCxnSpPr>
          <p:spPr>
            <a:xfrm rot="10800000">
              <a:off x="2307900" y="2621250"/>
              <a:ext cx="0" cy="1476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oval" w="med" len="med"/>
              <a:tailEnd type="none" w="med" len="med"/>
            </a:ln>
          </p:spPr>
        </p:cxnSp>
        <p:cxnSp>
          <p:nvCxnSpPr>
            <p:cNvPr id="1027" name="Google Shape;1027;p41"/>
            <p:cNvCxnSpPr/>
            <p:nvPr/>
          </p:nvCxnSpPr>
          <p:spPr>
            <a:xfrm rot="10800000">
              <a:off x="5155075" y="2621250"/>
              <a:ext cx="0" cy="1476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oval" w="med" len="med"/>
              <a:tailEnd type="none" w="med" len="med"/>
            </a:ln>
          </p:spPr>
        </p:cxnSp>
      </p:grpSp>
      <p:sp>
        <p:nvSpPr>
          <p:cNvPr id="1028" name="Google Shape;1028;p41"/>
          <p:cNvSpPr txBox="1">
            <a:spLocks noGrp="1"/>
          </p:cNvSpPr>
          <p:nvPr>
            <p:ph type="title" idx="4294967295"/>
          </p:nvPr>
        </p:nvSpPr>
        <p:spPr>
          <a:xfrm>
            <a:off x="3560186" y="2088078"/>
            <a:ext cx="2081700" cy="48671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-US" sz="1400" dirty="0" err="1"/>
              <a:t>Kemiskinan</a:t>
            </a:r>
            <a:r>
              <a:rPr lang="en-US" sz="1400" dirty="0"/>
              <a:t> </a:t>
            </a:r>
            <a:r>
              <a:rPr lang="en-US" sz="1400" dirty="0" err="1"/>
              <a:t>keluarga</a:t>
            </a:r>
            <a:endParaRPr sz="1400" dirty="0"/>
          </a:p>
        </p:txBody>
      </p:sp>
      <p:grpSp>
        <p:nvGrpSpPr>
          <p:cNvPr id="1030" name="Google Shape;1030;p41"/>
          <p:cNvGrpSpPr/>
          <p:nvPr/>
        </p:nvGrpSpPr>
        <p:grpSpPr>
          <a:xfrm>
            <a:off x="1580116" y="2941733"/>
            <a:ext cx="340890" cy="178912"/>
            <a:chOff x="2084325" y="363300"/>
            <a:chExt cx="484150" cy="254100"/>
          </a:xfrm>
        </p:grpSpPr>
        <p:sp>
          <p:nvSpPr>
            <p:cNvPr id="1031" name="Google Shape;1031;p41"/>
            <p:cNvSpPr/>
            <p:nvPr/>
          </p:nvSpPr>
          <p:spPr>
            <a:xfrm>
              <a:off x="2084325" y="363300"/>
              <a:ext cx="484150" cy="254100"/>
            </a:xfrm>
            <a:custGeom>
              <a:avLst/>
              <a:gdLst/>
              <a:ahLst/>
              <a:cxnLst/>
              <a:rect l="l" t="t" r="r" b="b"/>
              <a:pathLst>
                <a:path w="19366" h="10164" extrusionOk="0">
                  <a:moveTo>
                    <a:pt x="9686" y="1128"/>
                  </a:moveTo>
                  <a:cubicBezTo>
                    <a:pt x="10195" y="1128"/>
                    <a:pt x="10707" y="1226"/>
                    <a:pt x="11196" y="1428"/>
                  </a:cubicBezTo>
                  <a:cubicBezTo>
                    <a:pt x="12671" y="2042"/>
                    <a:pt x="13635" y="3482"/>
                    <a:pt x="13635" y="5081"/>
                  </a:cubicBezTo>
                  <a:cubicBezTo>
                    <a:pt x="13632" y="7264"/>
                    <a:pt x="11864" y="9031"/>
                    <a:pt x="9684" y="9034"/>
                  </a:cubicBezTo>
                  <a:cubicBezTo>
                    <a:pt x="8085" y="9034"/>
                    <a:pt x="6643" y="8071"/>
                    <a:pt x="6032" y="6592"/>
                  </a:cubicBezTo>
                  <a:cubicBezTo>
                    <a:pt x="5420" y="5117"/>
                    <a:pt x="5758" y="3415"/>
                    <a:pt x="6887" y="2286"/>
                  </a:cubicBezTo>
                  <a:cubicBezTo>
                    <a:pt x="7645" y="1530"/>
                    <a:pt x="8657" y="1128"/>
                    <a:pt x="9686" y="1128"/>
                  </a:cubicBezTo>
                  <a:close/>
                  <a:moveTo>
                    <a:pt x="9684" y="1"/>
                  </a:moveTo>
                  <a:cubicBezTo>
                    <a:pt x="4502" y="1"/>
                    <a:pt x="361" y="4512"/>
                    <a:pt x="190" y="4704"/>
                  </a:cubicBezTo>
                  <a:cubicBezTo>
                    <a:pt x="0" y="4918"/>
                    <a:pt x="0" y="5243"/>
                    <a:pt x="190" y="5457"/>
                  </a:cubicBezTo>
                  <a:cubicBezTo>
                    <a:pt x="361" y="5650"/>
                    <a:pt x="4502" y="10164"/>
                    <a:pt x="9684" y="10164"/>
                  </a:cubicBezTo>
                  <a:cubicBezTo>
                    <a:pt x="14867" y="10164"/>
                    <a:pt x="19004" y="5650"/>
                    <a:pt x="19176" y="5457"/>
                  </a:cubicBezTo>
                  <a:cubicBezTo>
                    <a:pt x="19365" y="5243"/>
                    <a:pt x="19365" y="4918"/>
                    <a:pt x="19176" y="4704"/>
                  </a:cubicBezTo>
                  <a:cubicBezTo>
                    <a:pt x="19004" y="4512"/>
                    <a:pt x="14867" y="1"/>
                    <a:pt x="968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1032" name="Google Shape;1032;p41"/>
            <p:cNvSpPr/>
            <p:nvPr/>
          </p:nvSpPr>
          <p:spPr>
            <a:xfrm>
              <a:off x="2250600" y="419775"/>
              <a:ext cx="145175" cy="141125"/>
            </a:xfrm>
            <a:custGeom>
              <a:avLst/>
              <a:gdLst/>
              <a:ahLst/>
              <a:cxnLst/>
              <a:rect l="l" t="t" r="r" b="b"/>
              <a:pathLst>
                <a:path w="5807" h="5645" extrusionOk="0">
                  <a:moveTo>
                    <a:pt x="3018" y="0"/>
                  </a:moveTo>
                  <a:cubicBezTo>
                    <a:pt x="1922" y="0"/>
                    <a:pt x="929" y="634"/>
                    <a:pt x="468" y="1626"/>
                  </a:cubicBezTo>
                  <a:cubicBezTo>
                    <a:pt x="1" y="2623"/>
                    <a:pt x="158" y="3797"/>
                    <a:pt x="862" y="4637"/>
                  </a:cubicBezTo>
                  <a:cubicBezTo>
                    <a:pt x="1407" y="5287"/>
                    <a:pt x="2203" y="5645"/>
                    <a:pt x="3025" y="5645"/>
                  </a:cubicBezTo>
                  <a:cubicBezTo>
                    <a:pt x="3270" y="5645"/>
                    <a:pt x="3518" y="5613"/>
                    <a:pt x="3762" y="5547"/>
                  </a:cubicBezTo>
                  <a:cubicBezTo>
                    <a:pt x="4825" y="5258"/>
                    <a:pt x="5620" y="4382"/>
                    <a:pt x="5807" y="3297"/>
                  </a:cubicBezTo>
                  <a:lnTo>
                    <a:pt x="5807" y="3297"/>
                  </a:lnTo>
                  <a:cubicBezTo>
                    <a:pt x="5625" y="3356"/>
                    <a:pt x="5446" y="3383"/>
                    <a:pt x="5272" y="3383"/>
                  </a:cubicBezTo>
                  <a:cubicBezTo>
                    <a:pt x="4356" y="3383"/>
                    <a:pt x="3596" y="2626"/>
                    <a:pt x="3596" y="1692"/>
                  </a:cubicBezTo>
                  <a:cubicBezTo>
                    <a:pt x="3596" y="1147"/>
                    <a:pt x="3861" y="633"/>
                    <a:pt x="4307" y="316"/>
                  </a:cubicBezTo>
                  <a:cubicBezTo>
                    <a:pt x="3913" y="112"/>
                    <a:pt x="3476" y="3"/>
                    <a:pt x="3033" y="0"/>
                  </a:cubicBezTo>
                  <a:cubicBezTo>
                    <a:pt x="3028" y="0"/>
                    <a:pt x="3023" y="0"/>
                    <a:pt x="301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1033" name="Google Shape;1033;p41"/>
          <p:cNvSpPr/>
          <p:nvPr/>
        </p:nvSpPr>
        <p:spPr>
          <a:xfrm>
            <a:off x="3010719" y="2873277"/>
            <a:ext cx="333673" cy="315824"/>
          </a:xfrm>
          <a:custGeom>
            <a:avLst/>
            <a:gdLst/>
            <a:ahLst/>
            <a:cxnLst/>
            <a:rect l="l" t="t" r="r" b="b"/>
            <a:pathLst>
              <a:path w="18956" h="17942" extrusionOk="0">
                <a:moveTo>
                  <a:pt x="6270" y="9375"/>
                </a:moveTo>
                <a:lnTo>
                  <a:pt x="6267" y="16812"/>
                </a:lnTo>
                <a:lnTo>
                  <a:pt x="1130" y="16812"/>
                </a:lnTo>
                <a:lnTo>
                  <a:pt x="1130" y="13545"/>
                </a:lnTo>
                <a:lnTo>
                  <a:pt x="6270" y="9375"/>
                </a:lnTo>
                <a:close/>
                <a:moveTo>
                  <a:pt x="7399" y="9116"/>
                </a:moveTo>
                <a:lnTo>
                  <a:pt x="12103" y="11534"/>
                </a:lnTo>
                <a:lnTo>
                  <a:pt x="12100" y="16812"/>
                </a:lnTo>
                <a:lnTo>
                  <a:pt x="7399" y="16812"/>
                </a:lnTo>
                <a:lnTo>
                  <a:pt x="7399" y="9116"/>
                </a:lnTo>
                <a:close/>
                <a:moveTo>
                  <a:pt x="564" y="1"/>
                </a:moveTo>
                <a:cubicBezTo>
                  <a:pt x="251" y="1"/>
                  <a:pt x="1" y="254"/>
                  <a:pt x="1" y="564"/>
                </a:cubicBezTo>
                <a:lnTo>
                  <a:pt x="1" y="13274"/>
                </a:lnTo>
                <a:lnTo>
                  <a:pt x="1" y="17376"/>
                </a:lnTo>
                <a:cubicBezTo>
                  <a:pt x="1" y="17689"/>
                  <a:pt x="251" y="17942"/>
                  <a:pt x="564" y="17942"/>
                </a:cubicBezTo>
                <a:lnTo>
                  <a:pt x="18324" y="17942"/>
                </a:lnTo>
                <a:cubicBezTo>
                  <a:pt x="18637" y="17942"/>
                  <a:pt x="18890" y="17689"/>
                  <a:pt x="18890" y="17376"/>
                </a:cubicBezTo>
                <a:cubicBezTo>
                  <a:pt x="18890" y="17062"/>
                  <a:pt x="18637" y="16812"/>
                  <a:pt x="18324" y="16812"/>
                </a:cubicBezTo>
                <a:lnTo>
                  <a:pt x="13232" y="16812"/>
                </a:lnTo>
                <a:lnTo>
                  <a:pt x="13232" y="11425"/>
                </a:lnTo>
                <a:lnTo>
                  <a:pt x="16210" y="8444"/>
                </a:lnTo>
                <a:lnTo>
                  <a:pt x="17400" y="9634"/>
                </a:lnTo>
                <a:cubicBezTo>
                  <a:pt x="17514" y="9748"/>
                  <a:pt x="17656" y="9799"/>
                  <a:pt x="17796" y="9799"/>
                </a:cubicBezTo>
                <a:cubicBezTo>
                  <a:pt x="18059" y="9799"/>
                  <a:pt x="18314" y="9616"/>
                  <a:pt x="18357" y="9317"/>
                </a:cubicBezTo>
                <a:lnTo>
                  <a:pt x="18905" y="5592"/>
                </a:lnTo>
                <a:cubicBezTo>
                  <a:pt x="18955" y="5247"/>
                  <a:pt x="18683" y="4948"/>
                  <a:pt x="18347" y="4948"/>
                </a:cubicBezTo>
                <a:cubicBezTo>
                  <a:pt x="18320" y="4948"/>
                  <a:pt x="18292" y="4950"/>
                  <a:pt x="18264" y="4954"/>
                </a:cubicBezTo>
                <a:lnTo>
                  <a:pt x="14539" y="5502"/>
                </a:lnTo>
                <a:cubicBezTo>
                  <a:pt x="14078" y="5568"/>
                  <a:pt x="13895" y="6132"/>
                  <a:pt x="14223" y="6460"/>
                </a:cubicBezTo>
                <a:lnTo>
                  <a:pt x="15412" y="7649"/>
                </a:lnTo>
                <a:lnTo>
                  <a:pt x="12558" y="10501"/>
                </a:lnTo>
                <a:lnTo>
                  <a:pt x="7092" y="7688"/>
                </a:lnTo>
                <a:lnTo>
                  <a:pt x="7059" y="7673"/>
                </a:lnTo>
                <a:lnTo>
                  <a:pt x="7044" y="7667"/>
                </a:lnTo>
                <a:cubicBezTo>
                  <a:pt x="7032" y="7661"/>
                  <a:pt x="7020" y="7658"/>
                  <a:pt x="7008" y="7655"/>
                </a:cubicBezTo>
                <a:cubicBezTo>
                  <a:pt x="7002" y="7652"/>
                  <a:pt x="6996" y="7649"/>
                  <a:pt x="6990" y="7649"/>
                </a:cubicBezTo>
                <a:lnTo>
                  <a:pt x="6957" y="7640"/>
                </a:lnTo>
                <a:lnTo>
                  <a:pt x="6942" y="7637"/>
                </a:lnTo>
                <a:cubicBezTo>
                  <a:pt x="6926" y="7634"/>
                  <a:pt x="6908" y="7631"/>
                  <a:pt x="6893" y="7628"/>
                </a:cubicBezTo>
                <a:lnTo>
                  <a:pt x="6770" y="7628"/>
                </a:lnTo>
                <a:cubicBezTo>
                  <a:pt x="6758" y="7631"/>
                  <a:pt x="6743" y="7634"/>
                  <a:pt x="6728" y="7637"/>
                </a:cubicBezTo>
                <a:lnTo>
                  <a:pt x="6710" y="7640"/>
                </a:lnTo>
                <a:lnTo>
                  <a:pt x="6680" y="7649"/>
                </a:lnTo>
                <a:lnTo>
                  <a:pt x="6658" y="7652"/>
                </a:lnTo>
                <a:cubicBezTo>
                  <a:pt x="6646" y="7658"/>
                  <a:pt x="6631" y="7664"/>
                  <a:pt x="6616" y="7670"/>
                </a:cubicBezTo>
                <a:cubicBezTo>
                  <a:pt x="6610" y="7670"/>
                  <a:pt x="6607" y="7673"/>
                  <a:pt x="6601" y="7676"/>
                </a:cubicBezTo>
                <a:cubicBezTo>
                  <a:pt x="6595" y="7679"/>
                  <a:pt x="6583" y="7685"/>
                  <a:pt x="6574" y="7688"/>
                </a:cubicBezTo>
                <a:lnTo>
                  <a:pt x="6556" y="7700"/>
                </a:lnTo>
                <a:cubicBezTo>
                  <a:pt x="6547" y="7703"/>
                  <a:pt x="6538" y="7709"/>
                  <a:pt x="6529" y="7715"/>
                </a:cubicBezTo>
                <a:lnTo>
                  <a:pt x="6514" y="7724"/>
                </a:lnTo>
                <a:cubicBezTo>
                  <a:pt x="6502" y="7733"/>
                  <a:pt x="6490" y="7743"/>
                  <a:pt x="6475" y="7752"/>
                </a:cubicBezTo>
                <a:lnTo>
                  <a:pt x="6475" y="7755"/>
                </a:lnTo>
                <a:lnTo>
                  <a:pt x="1130" y="12091"/>
                </a:lnTo>
                <a:lnTo>
                  <a:pt x="1130" y="564"/>
                </a:lnTo>
                <a:cubicBezTo>
                  <a:pt x="1130" y="254"/>
                  <a:pt x="877" y="1"/>
                  <a:pt x="564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435D74"/>
              </a:solidFill>
            </a:endParaRPr>
          </a:p>
        </p:txBody>
      </p:sp>
      <p:grpSp>
        <p:nvGrpSpPr>
          <p:cNvPr id="1034" name="Google Shape;1034;p41"/>
          <p:cNvGrpSpPr/>
          <p:nvPr/>
        </p:nvGrpSpPr>
        <p:grpSpPr>
          <a:xfrm>
            <a:off x="5885318" y="2861563"/>
            <a:ext cx="278296" cy="339253"/>
            <a:chOff x="3907325" y="2620775"/>
            <a:chExt cx="395250" cy="481825"/>
          </a:xfrm>
        </p:grpSpPr>
        <p:sp>
          <p:nvSpPr>
            <p:cNvPr id="1035" name="Google Shape;1035;p41"/>
            <p:cNvSpPr/>
            <p:nvPr/>
          </p:nvSpPr>
          <p:spPr>
            <a:xfrm>
              <a:off x="3907325" y="3016975"/>
              <a:ext cx="74550" cy="56475"/>
            </a:xfrm>
            <a:custGeom>
              <a:avLst/>
              <a:gdLst/>
              <a:ahLst/>
              <a:cxnLst/>
              <a:rect l="l" t="t" r="r" b="b"/>
              <a:pathLst>
                <a:path w="2982" h="2259" extrusionOk="0">
                  <a:moveTo>
                    <a:pt x="1" y="0"/>
                  </a:moveTo>
                  <a:lnTo>
                    <a:pt x="1" y="563"/>
                  </a:lnTo>
                  <a:cubicBezTo>
                    <a:pt x="1" y="1500"/>
                    <a:pt x="756" y="2256"/>
                    <a:pt x="1693" y="2259"/>
                  </a:cubicBezTo>
                  <a:lnTo>
                    <a:pt x="2982" y="2259"/>
                  </a:lnTo>
                  <a:cubicBezTo>
                    <a:pt x="2711" y="1527"/>
                    <a:pt x="2515" y="768"/>
                    <a:pt x="240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1036" name="Google Shape;1036;p41"/>
            <p:cNvSpPr/>
            <p:nvPr/>
          </p:nvSpPr>
          <p:spPr>
            <a:xfrm>
              <a:off x="3907325" y="2705450"/>
              <a:ext cx="282325" cy="283325"/>
            </a:xfrm>
            <a:custGeom>
              <a:avLst/>
              <a:gdLst/>
              <a:ahLst/>
              <a:cxnLst/>
              <a:rect l="l" t="t" r="r" b="b"/>
              <a:pathLst>
                <a:path w="11293" h="11333" extrusionOk="0">
                  <a:moveTo>
                    <a:pt x="1" y="1"/>
                  </a:moveTo>
                  <a:lnTo>
                    <a:pt x="1" y="11332"/>
                  </a:lnTo>
                  <a:lnTo>
                    <a:pt x="2283" y="11332"/>
                  </a:lnTo>
                  <a:cubicBezTo>
                    <a:pt x="2274" y="11142"/>
                    <a:pt x="2259" y="10956"/>
                    <a:pt x="2259" y="10766"/>
                  </a:cubicBezTo>
                  <a:lnTo>
                    <a:pt x="2259" y="9637"/>
                  </a:lnTo>
                  <a:cubicBezTo>
                    <a:pt x="2259" y="8396"/>
                    <a:pt x="2834" y="7249"/>
                    <a:pt x="3834" y="6490"/>
                  </a:cubicBezTo>
                  <a:lnTo>
                    <a:pt x="4517" y="5975"/>
                  </a:lnTo>
                  <a:lnTo>
                    <a:pt x="4517" y="3145"/>
                  </a:lnTo>
                  <a:cubicBezTo>
                    <a:pt x="4517" y="2051"/>
                    <a:pt x="5400" y="1169"/>
                    <a:pt x="6493" y="1169"/>
                  </a:cubicBezTo>
                  <a:cubicBezTo>
                    <a:pt x="7583" y="1169"/>
                    <a:pt x="8468" y="2051"/>
                    <a:pt x="8468" y="3145"/>
                  </a:cubicBezTo>
                  <a:lnTo>
                    <a:pt x="8468" y="3617"/>
                  </a:lnTo>
                  <a:cubicBezTo>
                    <a:pt x="8743" y="3487"/>
                    <a:pt x="9031" y="3426"/>
                    <a:pt x="9314" y="3426"/>
                  </a:cubicBezTo>
                  <a:cubicBezTo>
                    <a:pt x="10141" y="3426"/>
                    <a:pt x="10923" y="3949"/>
                    <a:pt x="11196" y="4795"/>
                  </a:cubicBezTo>
                  <a:cubicBezTo>
                    <a:pt x="11226" y="4780"/>
                    <a:pt x="11260" y="4771"/>
                    <a:pt x="11293" y="4759"/>
                  </a:cubicBezTo>
                  <a:lnTo>
                    <a:pt x="11293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1037" name="Google Shape;1037;p41"/>
            <p:cNvSpPr/>
            <p:nvPr/>
          </p:nvSpPr>
          <p:spPr>
            <a:xfrm>
              <a:off x="3907325" y="2620775"/>
              <a:ext cx="282325" cy="56475"/>
            </a:xfrm>
            <a:custGeom>
              <a:avLst/>
              <a:gdLst/>
              <a:ahLst/>
              <a:cxnLst/>
              <a:rect l="l" t="t" r="r" b="b"/>
              <a:pathLst>
                <a:path w="11293" h="2259" extrusionOk="0">
                  <a:moveTo>
                    <a:pt x="1693" y="0"/>
                  </a:moveTo>
                  <a:cubicBezTo>
                    <a:pt x="756" y="0"/>
                    <a:pt x="1" y="759"/>
                    <a:pt x="1" y="1695"/>
                  </a:cubicBezTo>
                  <a:lnTo>
                    <a:pt x="1" y="2259"/>
                  </a:lnTo>
                  <a:lnTo>
                    <a:pt x="11293" y="2259"/>
                  </a:lnTo>
                  <a:lnTo>
                    <a:pt x="11293" y="1695"/>
                  </a:lnTo>
                  <a:cubicBezTo>
                    <a:pt x="11290" y="759"/>
                    <a:pt x="10534" y="0"/>
                    <a:pt x="959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  <p:sp>
          <p:nvSpPr>
            <p:cNvPr id="1038" name="Google Shape;1038;p41"/>
            <p:cNvSpPr/>
            <p:nvPr/>
          </p:nvSpPr>
          <p:spPr>
            <a:xfrm>
              <a:off x="3992025" y="2762900"/>
              <a:ext cx="310550" cy="339700"/>
            </a:xfrm>
            <a:custGeom>
              <a:avLst/>
              <a:gdLst/>
              <a:ahLst/>
              <a:cxnLst/>
              <a:rect l="l" t="t" r="r" b="b"/>
              <a:pathLst>
                <a:path w="12422" h="13588" extrusionOk="0">
                  <a:moveTo>
                    <a:pt x="3105" y="0"/>
                  </a:moveTo>
                  <a:cubicBezTo>
                    <a:pt x="2635" y="0"/>
                    <a:pt x="2259" y="377"/>
                    <a:pt x="2259" y="847"/>
                  </a:cubicBezTo>
                  <a:lnTo>
                    <a:pt x="2259" y="8468"/>
                  </a:lnTo>
                  <a:cubicBezTo>
                    <a:pt x="2259" y="8781"/>
                    <a:pt x="2006" y="9031"/>
                    <a:pt x="1693" y="9031"/>
                  </a:cubicBezTo>
                  <a:cubicBezTo>
                    <a:pt x="1379" y="9031"/>
                    <a:pt x="1129" y="8781"/>
                    <a:pt x="1129" y="8468"/>
                  </a:cubicBezTo>
                  <a:lnTo>
                    <a:pt x="1129" y="5095"/>
                  </a:lnTo>
                  <a:cubicBezTo>
                    <a:pt x="419" y="5622"/>
                    <a:pt x="0" y="6453"/>
                    <a:pt x="0" y="7339"/>
                  </a:cubicBezTo>
                  <a:lnTo>
                    <a:pt x="0" y="8468"/>
                  </a:lnTo>
                  <a:cubicBezTo>
                    <a:pt x="0" y="10052"/>
                    <a:pt x="368" y="11615"/>
                    <a:pt x="1069" y="13036"/>
                  </a:cubicBezTo>
                  <a:cubicBezTo>
                    <a:pt x="1223" y="13346"/>
                    <a:pt x="1322" y="13587"/>
                    <a:pt x="1693" y="13587"/>
                  </a:cubicBezTo>
                  <a:lnTo>
                    <a:pt x="10726" y="13587"/>
                  </a:lnTo>
                  <a:cubicBezTo>
                    <a:pt x="11097" y="13587"/>
                    <a:pt x="11196" y="13346"/>
                    <a:pt x="11350" y="13036"/>
                  </a:cubicBezTo>
                  <a:cubicBezTo>
                    <a:pt x="12051" y="11615"/>
                    <a:pt x="12419" y="10052"/>
                    <a:pt x="12422" y="8468"/>
                  </a:cubicBezTo>
                  <a:lnTo>
                    <a:pt x="12422" y="5363"/>
                  </a:lnTo>
                  <a:cubicBezTo>
                    <a:pt x="12422" y="4894"/>
                    <a:pt x="12042" y="4517"/>
                    <a:pt x="11572" y="4517"/>
                  </a:cubicBezTo>
                  <a:cubicBezTo>
                    <a:pt x="11106" y="4517"/>
                    <a:pt x="10726" y="4894"/>
                    <a:pt x="10726" y="5363"/>
                  </a:cubicBezTo>
                  <a:lnTo>
                    <a:pt x="10726" y="7339"/>
                  </a:lnTo>
                  <a:cubicBezTo>
                    <a:pt x="10726" y="7652"/>
                    <a:pt x="10473" y="7902"/>
                    <a:pt x="10163" y="7902"/>
                  </a:cubicBezTo>
                  <a:cubicBezTo>
                    <a:pt x="9850" y="7902"/>
                    <a:pt x="9597" y="7652"/>
                    <a:pt x="9597" y="7339"/>
                  </a:cubicBezTo>
                  <a:lnTo>
                    <a:pt x="9597" y="6297"/>
                  </a:lnTo>
                  <a:lnTo>
                    <a:pt x="9597" y="4234"/>
                  </a:lnTo>
                  <a:cubicBezTo>
                    <a:pt x="9597" y="3764"/>
                    <a:pt x="9218" y="3388"/>
                    <a:pt x="8751" y="3388"/>
                  </a:cubicBezTo>
                  <a:cubicBezTo>
                    <a:pt x="8281" y="3388"/>
                    <a:pt x="7905" y="3764"/>
                    <a:pt x="7905" y="4234"/>
                  </a:cubicBezTo>
                  <a:lnTo>
                    <a:pt x="7905" y="6210"/>
                  </a:lnTo>
                  <a:cubicBezTo>
                    <a:pt x="7905" y="6523"/>
                    <a:pt x="7652" y="6773"/>
                    <a:pt x="7339" y="6773"/>
                  </a:cubicBezTo>
                  <a:cubicBezTo>
                    <a:pt x="7025" y="6773"/>
                    <a:pt x="6776" y="6523"/>
                    <a:pt x="6776" y="6210"/>
                  </a:cubicBezTo>
                  <a:lnTo>
                    <a:pt x="6776" y="3105"/>
                  </a:lnTo>
                  <a:cubicBezTo>
                    <a:pt x="6776" y="2635"/>
                    <a:pt x="6396" y="2259"/>
                    <a:pt x="5926" y="2259"/>
                  </a:cubicBezTo>
                  <a:cubicBezTo>
                    <a:pt x="5460" y="2259"/>
                    <a:pt x="5080" y="2635"/>
                    <a:pt x="5080" y="3105"/>
                  </a:cubicBezTo>
                  <a:lnTo>
                    <a:pt x="5080" y="6210"/>
                  </a:lnTo>
                  <a:cubicBezTo>
                    <a:pt x="5080" y="6523"/>
                    <a:pt x="4827" y="6773"/>
                    <a:pt x="4517" y="6773"/>
                  </a:cubicBezTo>
                  <a:cubicBezTo>
                    <a:pt x="4204" y="6773"/>
                    <a:pt x="3951" y="6523"/>
                    <a:pt x="3951" y="6210"/>
                  </a:cubicBezTo>
                  <a:lnTo>
                    <a:pt x="3951" y="847"/>
                  </a:lnTo>
                  <a:cubicBezTo>
                    <a:pt x="3951" y="377"/>
                    <a:pt x="3572" y="0"/>
                    <a:pt x="310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rgbClr val="435D74"/>
                </a:solidFill>
              </a:endParaRPr>
            </a:p>
          </p:txBody>
        </p:sp>
      </p:grpSp>
      <p:sp>
        <p:nvSpPr>
          <p:cNvPr id="1039" name="Google Shape;1039;p41"/>
          <p:cNvSpPr txBox="1">
            <a:spLocks noGrp="1"/>
          </p:cNvSpPr>
          <p:nvPr>
            <p:ph type="title" idx="4294967295"/>
          </p:nvPr>
        </p:nvSpPr>
        <p:spPr>
          <a:xfrm>
            <a:off x="2074779" y="3579862"/>
            <a:ext cx="2304256" cy="78168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-US" sz="1400" dirty="0" err="1"/>
              <a:t>Keluarga</a:t>
            </a:r>
            <a:r>
              <a:rPr lang="en-US" sz="1400" dirty="0"/>
              <a:t> yang </a:t>
            </a:r>
            <a:r>
              <a:rPr lang="en-US" sz="1400" dirty="0" err="1"/>
              <a:t>belum</a:t>
            </a:r>
            <a:r>
              <a:rPr lang="en-US" sz="1400" dirty="0"/>
              <a:t> </a:t>
            </a:r>
            <a:r>
              <a:rPr lang="en-US" sz="1400" dirty="0" err="1"/>
              <a:t>matang</a:t>
            </a:r>
            <a:r>
              <a:rPr lang="en-US" sz="1400" dirty="0"/>
              <a:t> </a:t>
            </a:r>
            <a:r>
              <a:rPr lang="en-US" sz="1400" dirty="0" err="1"/>
              <a:t>secara</a:t>
            </a:r>
            <a:r>
              <a:rPr lang="en-US" sz="1400" dirty="0"/>
              <a:t> </a:t>
            </a:r>
            <a:r>
              <a:rPr lang="en-US" sz="1400" dirty="0" err="1"/>
              <a:t>psikologis</a:t>
            </a:r>
            <a:endParaRPr sz="1400" dirty="0"/>
          </a:p>
        </p:txBody>
      </p:sp>
      <p:sp>
        <p:nvSpPr>
          <p:cNvPr id="1041" name="Google Shape;1041;p41"/>
          <p:cNvSpPr txBox="1">
            <a:spLocks noGrp="1"/>
          </p:cNvSpPr>
          <p:nvPr>
            <p:ph type="title" idx="4294967295"/>
          </p:nvPr>
        </p:nvSpPr>
        <p:spPr>
          <a:xfrm>
            <a:off x="4864347" y="3355628"/>
            <a:ext cx="2524950" cy="93610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-US" sz="2000" dirty="0"/>
              <a:t> </a:t>
            </a:r>
            <a:r>
              <a:rPr lang="en-US" sz="1400" dirty="0" err="1"/>
              <a:t>Penyakit</a:t>
            </a:r>
            <a:r>
              <a:rPr lang="en-US" sz="1400" dirty="0"/>
              <a:t> </a:t>
            </a:r>
            <a:r>
              <a:rPr lang="en-US" sz="1400" dirty="0" err="1"/>
              <a:t>gangguan</a:t>
            </a:r>
            <a:r>
              <a:rPr lang="en-US" sz="1400" dirty="0"/>
              <a:t> mental </a:t>
            </a:r>
            <a:r>
              <a:rPr lang="en-US" sz="1400" dirty="0" err="1"/>
              <a:t>pada</a:t>
            </a:r>
            <a:r>
              <a:rPr lang="en-US" sz="1400" dirty="0"/>
              <a:t> </a:t>
            </a:r>
            <a:r>
              <a:rPr lang="en-US" sz="1400" dirty="0" err="1"/>
              <a:t>salah</a:t>
            </a:r>
            <a:r>
              <a:rPr lang="en-US" sz="1400" dirty="0"/>
              <a:t> </a:t>
            </a:r>
            <a:r>
              <a:rPr lang="en-US" sz="1400" dirty="0" err="1"/>
              <a:t>satu</a:t>
            </a:r>
            <a:r>
              <a:rPr lang="en-US" sz="1400" dirty="0"/>
              <a:t> orang </a:t>
            </a:r>
            <a:r>
              <a:rPr lang="en-US" sz="1400" dirty="0" err="1"/>
              <a:t>tua</a:t>
            </a:r>
            <a:r>
              <a:rPr lang="en-US" sz="1400" dirty="0"/>
              <a:t>.</a:t>
            </a:r>
            <a:endParaRPr sz="1400" dirty="0"/>
          </a:p>
        </p:txBody>
      </p:sp>
      <p:sp>
        <p:nvSpPr>
          <p:cNvPr id="1042" name="Google Shape;1042;p41"/>
          <p:cNvSpPr txBox="1">
            <a:spLocks noGrp="1"/>
          </p:cNvSpPr>
          <p:nvPr>
            <p:ph type="subTitle" idx="4294967295"/>
          </p:nvPr>
        </p:nvSpPr>
        <p:spPr>
          <a:xfrm>
            <a:off x="2074779" y="4083918"/>
            <a:ext cx="2443660" cy="93610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>
              <a:buNone/>
            </a:pPr>
            <a:r>
              <a:rPr lang="en-US" sz="1100" dirty="0" err="1"/>
              <a:t>ketidakmampuan</a:t>
            </a:r>
            <a:r>
              <a:rPr lang="en-US" sz="1100" dirty="0"/>
              <a:t> </a:t>
            </a:r>
            <a:r>
              <a:rPr lang="en-US" sz="1100" dirty="0" err="1"/>
              <a:t>mendidik</a:t>
            </a:r>
            <a:r>
              <a:rPr lang="en-US" sz="1100" dirty="0"/>
              <a:t> </a:t>
            </a:r>
            <a:r>
              <a:rPr lang="en-US" sz="1100" dirty="0" err="1"/>
              <a:t>anak</a:t>
            </a:r>
            <a:r>
              <a:rPr lang="en-US" sz="1100" dirty="0"/>
              <a:t>, </a:t>
            </a:r>
            <a:r>
              <a:rPr lang="en-US" sz="1100" dirty="0" err="1"/>
              <a:t>harapan</a:t>
            </a:r>
            <a:r>
              <a:rPr lang="en-US" sz="1100" dirty="0"/>
              <a:t> orang </a:t>
            </a:r>
            <a:r>
              <a:rPr lang="en-US" sz="1100" dirty="0" err="1"/>
              <a:t>tua</a:t>
            </a:r>
            <a:r>
              <a:rPr lang="en-US" sz="1100" dirty="0"/>
              <a:t> yang </a:t>
            </a:r>
            <a:r>
              <a:rPr lang="en-US" sz="1100" dirty="0" err="1"/>
              <a:t>tidak</a:t>
            </a:r>
            <a:r>
              <a:rPr lang="en-US" sz="1100" dirty="0"/>
              <a:t> </a:t>
            </a:r>
            <a:r>
              <a:rPr lang="en-US" sz="1100" dirty="0" err="1"/>
              <a:t>realistis</a:t>
            </a:r>
            <a:r>
              <a:rPr lang="en-US" sz="1100" dirty="0"/>
              <a:t>, </a:t>
            </a:r>
            <a:r>
              <a:rPr lang="en-US" sz="1100" dirty="0" err="1"/>
              <a:t>anak</a:t>
            </a:r>
            <a:r>
              <a:rPr lang="en-US" sz="1100" dirty="0"/>
              <a:t> yang </a:t>
            </a:r>
            <a:r>
              <a:rPr lang="en-US" sz="1100" dirty="0" err="1"/>
              <a:t>tidak</a:t>
            </a:r>
            <a:r>
              <a:rPr lang="en-US" sz="1100" dirty="0"/>
              <a:t> </a:t>
            </a:r>
            <a:r>
              <a:rPr lang="en-US" sz="1100" dirty="0" err="1"/>
              <a:t>diinginkan</a:t>
            </a:r>
            <a:r>
              <a:rPr lang="en-US" sz="1100" dirty="0"/>
              <a:t> (unwanted child), </a:t>
            </a:r>
            <a:r>
              <a:rPr lang="en-US" sz="1100" dirty="0" err="1"/>
              <a:t>anak</a:t>
            </a:r>
            <a:r>
              <a:rPr lang="en-US" sz="1100" dirty="0"/>
              <a:t> </a:t>
            </a:r>
            <a:r>
              <a:rPr lang="en-US" sz="1100" dirty="0" err="1"/>
              <a:t>lahir</a:t>
            </a:r>
            <a:r>
              <a:rPr lang="en-US" sz="1100" dirty="0"/>
              <a:t> di </a:t>
            </a:r>
            <a:r>
              <a:rPr lang="en-US" sz="1100" dirty="0" err="1"/>
              <a:t>luar</a:t>
            </a:r>
            <a:r>
              <a:rPr lang="en-US" sz="1100" dirty="0"/>
              <a:t> </a:t>
            </a:r>
            <a:r>
              <a:rPr lang="en-US" sz="1100" dirty="0" err="1"/>
              <a:t>nikah</a:t>
            </a:r>
            <a:r>
              <a:rPr lang="en-US" sz="1100" dirty="0"/>
              <a:t>.</a:t>
            </a:r>
            <a:endParaRPr sz="1100" dirty="0"/>
          </a:p>
        </p:txBody>
      </p:sp>
      <p:sp>
        <p:nvSpPr>
          <p:cNvPr id="1043" name="Google Shape;1043;p41"/>
          <p:cNvSpPr/>
          <p:nvPr/>
        </p:nvSpPr>
        <p:spPr>
          <a:xfrm>
            <a:off x="7127195" y="2722392"/>
            <a:ext cx="641400" cy="6414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044" name="Google Shape;1044;p41"/>
          <p:cNvCxnSpPr/>
          <p:nvPr/>
        </p:nvCxnSpPr>
        <p:spPr>
          <a:xfrm rot="10800000">
            <a:off x="7447888" y="2574792"/>
            <a:ext cx="0" cy="1476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med" len="med"/>
            <a:tailEnd type="oval" w="med" len="med"/>
          </a:ln>
        </p:spPr>
      </p:cxnSp>
      <p:sp>
        <p:nvSpPr>
          <p:cNvPr id="1045" name="Google Shape;1045;p41"/>
          <p:cNvSpPr txBox="1">
            <a:spLocks noGrp="1"/>
          </p:cNvSpPr>
          <p:nvPr>
            <p:ph type="title" idx="4294967295"/>
          </p:nvPr>
        </p:nvSpPr>
        <p:spPr>
          <a:xfrm>
            <a:off x="6407045" y="1819801"/>
            <a:ext cx="2081700" cy="105244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 algn="ctr"/>
            <a:r>
              <a:rPr lang="en-US" sz="1400" dirty="0" err="1"/>
              <a:t>Keluarga</a:t>
            </a:r>
            <a:r>
              <a:rPr lang="en-US" sz="1400" dirty="0"/>
              <a:t> </a:t>
            </a:r>
            <a:r>
              <a:rPr lang="en-US" sz="1400" dirty="0" err="1"/>
              <a:t>pecah</a:t>
            </a:r>
            <a:r>
              <a:rPr lang="en-US" sz="1400" dirty="0"/>
              <a:t> (broken home)</a:t>
            </a:r>
            <a:r>
              <a:rPr lang="en-US" sz="2000" dirty="0"/>
              <a:t> </a:t>
            </a:r>
            <a:endParaRPr sz="2000" dirty="0"/>
          </a:p>
        </p:txBody>
      </p:sp>
      <p:grpSp>
        <p:nvGrpSpPr>
          <p:cNvPr id="1047" name="Google Shape;1047;p41"/>
          <p:cNvGrpSpPr/>
          <p:nvPr/>
        </p:nvGrpSpPr>
        <p:grpSpPr>
          <a:xfrm>
            <a:off x="4406474" y="2837937"/>
            <a:ext cx="389230" cy="386055"/>
            <a:chOff x="-4475825" y="3612425"/>
            <a:chExt cx="293825" cy="291450"/>
          </a:xfrm>
        </p:grpSpPr>
        <p:sp>
          <p:nvSpPr>
            <p:cNvPr id="1048" name="Google Shape;1048;p41"/>
            <p:cNvSpPr/>
            <p:nvPr/>
          </p:nvSpPr>
          <p:spPr>
            <a:xfrm>
              <a:off x="-4349800" y="3664400"/>
              <a:ext cx="34675" cy="33100"/>
            </a:xfrm>
            <a:custGeom>
              <a:avLst/>
              <a:gdLst/>
              <a:ahLst/>
              <a:cxnLst/>
              <a:rect l="l" t="t" r="r" b="b"/>
              <a:pathLst>
                <a:path w="1387" h="1324" extrusionOk="0">
                  <a:moveTo>
                    <a:pt x="694" y="1"/>
                  </a:moveTo>
                  <a:cubicBezTo>
                    <a:pt x="347" y="1"/>
                    <a:pt x="32" y="316"/>
                    <a:pt x="32" y="662"/>
                  </a:cubicBezTo>
                  <a:cubicBezTo>
                    <a:pt x="1" y="1040"/>
                    <a:pt x="316" y="1324"/>
                    <a:pt x="694" y="1324"/>
                  </a:cubicBezTo>
                  <a:cubicBezTo>
                    <a:pt x="1103" y="1324"/>
                    <a:pt x="1387" y="1009"/>
                    <a:pt x="1387" y="662"/>
                  </a:cubicBezTo>
                  <a:cubicBezTo>
                    <a:pt x="1387" y="284"/>
                    <a:pt x="1072" y="1"/>
                    <a:pt x="69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9" name="Google Shape;1049;p41"/>
            <p:cNvSpPr/>
            <p:nvPr/>
          </p:nvSpPr>
          <p:spPr>
            <a:xfrm>
              <a:off x="-4366325" y="3714800"/>
              <a:ext cx="68525" cy="34700"/>
            </a:xfrm>
            <a:custGeom>
              <a:avLst/>
              <a:gdLst/>
              <a:ahLst/>
              <a:cxnLst/>
              <a:rect l="l" t="t" r="r" b="b"/>
              <a:pathLst>
                <a:path w="2741" h="1388" extrusionOk="0">
                  <a:moveTo>
                    <a:pt x="1008" y="1"/>
                  </a:moveTo>
                  <a:cubicBezTo>
                    <a:pt x="473" y="1"/>
                    <a:pt x="0" y="474"/>
                    <a:pt x="0" y="1009"/>
                  </a:cubicBezTo>
                  <a:lnTo>
                    <a:pt x="0" y="1387"/>
                  </a:lnTo>
                  <a:lnTo>
                    <a:pt x="2741" y="1387"/>
                  </a:lnTo>
                  <a:lnTo>
                    <a:pt x="2741" y="1009"/>
                  </a:lnTo>
                  <a:cubicBezTo>
                    <a:pt x="2741" y="474"/>
                    <a:pt x="2268" y="1"/>
                    <a:pt x="167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0" name="Google Shape;1050;p41"/>
            <p:cNvSpPr/>
            <p:nvPr/>
          </p:nvSpPr>
          <p:spPr>
            <a:xfrm>
              <a:off x="-4475825" y="3612425"/>
              <a:ext cx="293825" cy="291450"/>
            </a:xfrm>
            <a:custGeom>
              <a:avLst/>
              <a:gdLst/>
              <a:ahLst/>
              <a:cxnLst/>
              <a:rect l="l" t="t" r="r" b="b"/>
              <a:pathLst>
                <a:path w="11753" h="11658" extrusionOk="0">
                  <a:moveTo>
                    <a:pt x="5703" y="1324"/>
                  </a:moveTo>
                  <a:cubicBezTo>
                    <a:pt x="6459" y="1324"/>
                    <a:pt x="7089" y="1954"/>
                    <a:pt x="7089" y="2710"/>
                  </a:cubicBezTo>
                  <a:cubicBezTo>
                    <a:pt x="7089" y="3025"/>
                    <a:pt x="6963" y="3340"/>
                    <a:pt x="6774" y="3592"/>
                  </a:cubicBezTo>
                  <a:cubicBezTo>
                    <a:pt x="7373" y="3844"/>
                    <a:pt x="7751" y="4443"/>
                    <a:pt x="7751" y="5104"/>
                  </a:cubicBezTo>
                  <a:lnTo>
                    <a:pt x="7751" y="5766"/>
                  </a:lnTo>
                  <a:lnTo>
                    <a:pt x="7783" y="5766"/>
                  </a:lnTo>
                  <a:cubicBezTo>
                    <a:pt x="7783" y="5986"/>
                    <a:pt x="7625" y="6144"/>
                    <a:pt x="7436" y="6144"/>
                  </a:cubicBezTo>
                  <a:lnTo>
                    <a:pt x="4002" y="6144"/>
                  </a:lnTo>
                  <a:cubicBezTo>
                    <a:pt x="3813" y="6144"/>
                    <a:pt x="3655" y="5986"/>
                    <a:pt x="3655" y="5766"/>
                  </a:cubicBezTo>
                  <a:lnTo>
                    <a:pt x="3655" y="5104"/>
                  </a:lnTo>
                  <a:cubicBezTo>
                    <a:pt x="3655" y="4443"/>
                    <a:pt x="4065" y="3844"/>
                    <a:pt x="4664" y="3592"/>
                  </a:cubicBezTo>
                  <a:cubicBezTo>
                    <a:pt x="4443" y="3340"/>
                    <a:pt x="4348" y="3056"/>
                    <a:pt x="4348" y="2710"/>
                  </a:cubicBezTo>
                  <a:cubicBezTo>
                    <a:pt x="4348" y="1954"/>
                    <a:pt x="4979" y="1324"/>
                    <a:pt x="5703" y="1324"/>
                  </a:cubicBezTo>
                  <a:close/>
                  <a:moveTo>
                    <a:pt x="5798" y="0"/>
                  </a:moveTo>
                  <a:cubicBezTo>
                    <a:pt x="3561" y="0"/>
                    <a:pt x="1702" y="1859"/>
                    <a:pt x="1702" y="4096"/>
                  </a:cubicBezTo>
                  <a:cubicBezTo>
                    <a:pt x="1702" y="5041"/>
                    <a:pt x="2017" y="5955"/>
                    <a:pt x="2553" y="6616"/>
                  </a:cubicBezTo>
                  <a:lnTo>
                    <a:pt x="1702" y="7120"/>
                  </a:lnTo>
                  <a:cubicBezTo>
                    <a:pt x="1513" y="6963"/>
                    <a:pt x="1293" y="6900"/>
                    <a:pt x="1040" y="6900"/>
                  </a:cubicBezTo>
                  <a:cubicBezTo>
                    <a:pt x="473" y="6900"/>
                    <a:pt x="1" y="7341"/>
                    <a:pt x="1" y="7908"/>
                  </a:cubicBezTo>
                  <a:cubicBezTo>
                    <a:pt x="1" y="8475"/>
                    <a:pt x="473" y="8948"/>
                    <a:pt x="1040" y="8948"/>
                  </a:cubicBezTo>
                  <a:cubicBezTo>
                    <a:pt x="1576" y="8948"/>
                    <a:pt x="2049" y="8475"/>
                    <a:pt x="2049" y="7908"/>
                  </a:cubicBezTo>
                  <a:lnTo>
                    <a:pt x="2049" y="7719"/>
                  </a:lnTo>
                  <a:lnTo>
                    <a:pt x="3025" y="7120"/>
                  </a:lnTo>
                  <a:cubicBezTo>
                    <a:pt x="3309" y="7372"/>
                    <a:pt x="3592" y="7593"/>
                    <a:pt x="3939" y="7751"/>
                  </a:cubicBezTo>
                  <a:lnTo>
                    <a:pt x="3277" y="8948"/>
                  </a:lnTo>
                  <a:lnTo>
                    <a:pt x="3088" y="8948"/>
                  </a:lnTo>
                  <a:cubicBezTo>
                    <a:pt x="2521" y="8948"/>
                    <a:pt x="2049" y="9420"/>
                    <a:pt x="2049" y="9956"/>
                  </a:cubicBezTo>
                  <a:cubicBezTo>
                    <a:pt x="2049" y="10523"/>
                    <a:pt x="2521" y="10996"/>
                    <a:pt x="3088" y="10996"/>
                  </a:cubicBezTo>
                  <a:cubicBezTo>
                    <a:pt x="3624" y="10996"/>
                    <a:pt x="4096" y="10523"/>
                    <a:pt x="4096" y="9956"/>
                  </a:cubicBezTo>
                  <a:cubicBezTo>
                    <a:pt x="4096" y="9735"/>
                    <a:pt x="4033" y="9483"/>
                    <a:pt x="3876" y="9294"/>
                  </a:cubicBezTo>
                  <a:lnTo>
                    <a:pt x="4569" y="8034"/>
                  </a:lnTo>
                  <a:cubicBezTo>
                    <a:pt x="4853" y="8097"/>
                    <a:pt x="5168" y="8192"/>
                    <a:pt x="5483" y="8223"/>
                  </a:cubicBezTo>
                  <a:lnTo>
                    <a:pt x="5483" y="9672"/>
                  </a:lnTo>
                  <a:cubicBezTo>
                    <a:pt x="5073" y="9830"/>
                    <a:pt x="4821" y="10208"/>
                    <a:pt x="4821" y="10617"/>
                  </a:cubicBezTo>
                  <a:cubicBezTo>
                    <a:pt x="4821" y="11185"/>
                    <a:pt x="5294" y="11657"/>
                    <a:pt x="5829" y="11657"/>
                  </a:cubicBezTo>
                  <a:cubicBezTo>
                    <a:pt x="6396" y="11657"/>
                    <a:pt x="6869" y="11185"/>
                    <a:pt x="6869" y="10617"/>
                  </a:cubicBezTo>
                  <a:cubicBezTo>
                    <a:pt x="6869" y="10208"/>
                    <a:pt x="6585" y="9798"/>
                    <a:pt x="6176" y="9672"/>
                  </a:cubicBezTo>
                  <a:lnTo>
                    <a:pt x="6176" y="8223"/>
                  </a:lnTo>
                  <a:cubicBezTo>
                    <a:pt x="6491" y="8192"/>
                    <a:pt x="6806" y="8160"/>
                    <a:pt x="7089" y="8034"/>
                  </a:cubicBezTo>
                  <a:lnTo>
                    <a:pt x="7814" y="9294"/>
                  </a:lnTo>
                  <a:cubicBezTo>
                    <a:pt x="7657" y="9483"/>
                    <a:pt x="7562" y="9672"/>
                    <a:pt x="7562" y="9956"/>
                  </a:cubicBezTo>
                  <a:cubicBezTo>
                    <a:pt x="7562" y="10523"/>
                    <a:pt x="8035" y="10996"/>
                    <a:pt x="8602" y="10996"/>
                  </a:cubicBezTo>
                  <a:cubicBezTo>
                    <a:pt x="9137" y="10996"/>
                    <a:pt x="9610" y="10523"/>
                    <a:pt x="9610" y="9956"/>
                  </a:cubicBezTo>
                  <a:cubicBezTo>
                    <a:pt x="9610" y="9420"/>
                    <a:pt x="9137" y="8948"/>
                    <a:pt x="8602" y="8948"/>
                  </a:cubicBezTo>
                  <a:lnTo>
                    <a:pt x="8381" y="8948"/>
                  </a:lnTo>
                  <a:lnTo>
                    <a:pt x="7720" y="7751"/>
                  </a:lnTo>
                  <a:cubicBezTo>
                    <a:pt x="8035" y="7593"/>
                    <a:pt x="8350" y="7372"/>
                    <a:pt x="8633" y="7120"/>
                  </a:cubicBezTo>
                  <a:lnTo>
                    <a:pt x="9704" y="7719"/>
                  </a:lnTo>
                  <a:lnTo>
                    <a:pt x="9704" y="7908"/>
                  </a:lnTo>
                  <a:cubicBezTo>
                    <a:pt x="9704" y="8475"/>
                    <a:pt x="10177" y="8948"/>
                    <a:pt x="10713" y="8948"/>
                  </a:cubicBezTo>
                  <a:cubicBezTo>
                    <a:pt x="11280" y="8948"/>
                    <a:pt x="11752" y="8475"/>
                    <a:pt x="11752" y="7908"/>
                  </a:cubicBezTo>
                  <a:cubicBezTo>
                    <a:pt x="11626" y="7309"/>
                    <a:pt x="11154" y="6900"/>
                    <a:pt x="10586" y="6900"/>
                  </a:cubicBezTo>
                  <a:cubicBezTo>
                    <a:pt x="10366" y="6900"/>
                    <a:pt x="10114" y="6963"/>
                    <a:pt x="9925" y="7120"/>
                  </a:cubicBezTo>
                  <a:lnTo>
                    <a:pt x="9011" y="6616"/>
                  </a:lnTo>
                  <a:cubicBezTo>
                    <a:pt x="9515" y="5892"/>
                    <a:pt x="9893" y="4978"/>
                    <a:pt x="9893" y="4096"/>
                  </a:cubicBezTo>
                  <a:cubicBezTo>
                    <a:pt x="9893" y="1796"/>
                    <a:pt x="8035" y="0"/>
                    <a:pt x="579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51" name="Google Shape;1051;p41"/>
          <p:cNvGrpSpPr/>
          <p:nvPr/>
        </p:nvGrpSpPr>
        <p:grpSpPr>
          <a:xfrm>
            <a:off x="7281019" y="2863860"/>
            <a:ext cx="333684" cy="334485"/>
            <a:chOff x="-3771675" y="3971775"/>
            <a:chExt cx="291300" cy="292025"/>
          </a:xfrm>
        </p:grpSpPr>
        <p:sp>
          <p:nvSpPr>
            <p:cNvPr id="1052" name="Google Shape;1052;p41"/>
            <p:cNvSpPr/>
            <p:nvPr/>
          </p:nvSpPr>
          <p:spPr>
            <a:xfrm>
              <a:off x="-3770100" y="3971775"/>
              <a:ext cx="218975" cy="66775"/>
            </a:xfrm>
            <a:custGeom>
              <a:avLst/>
              <a:gdLst/>
              <a:ahLst/>
              <a:cxnLst/>
              <a:rect l="l" t="t" r="r" b="b"/>
              <a:pathLst>
                <a:path w="8759" h="2671" extrusionOk="0">
                  <a:moveTo>
                    <a:pt x="4391" y="0"/>
                  </a:moveTo>
                  <a:cubicBezTo>
                    <a:pt x="2410" y="0"/>
                    <a:pt x="426" y="449"/>
                    <a:pt x="0" y="1347"/>
                  </a:cubicBezTo>
                  <a:cubicBezTo>
                    <a:pt x="426" y="2229"/>
                    <a:pt x="2410" y="2670"/>
                    <a:pt x="4391" y="2670"/>
                  </a:cubicBezTo>
                  <a:cubicBezTo>
                    <a:pt x="6372" y="2670"/>
                    <a:pt x="8349" y="2229"/>
                    <a:pt x="8759" y="1347"/>
                  </a:cubicBezTo>
                  <a:cubicBezTo>
                    <a:pt x="8349" y="449"/>
                    <a:pt x="6372" y="0"/>
                    <a:pt x="439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3" name="Google Shape;1053;p41"/>
            <p:cNvSpPr/>
            <p:nvPr/>
          </p:nvSpPr>
          <p:spPr>
            <a:xfrm>
              <a:off x="-3771675" y="4030650"/>
              <a:ext cx="222125" cy="78000"/>
            </a:xfrm>
            <a:custGeom>
              <a:avLst/>
              <a:gdLst/>
              <a:ahLst/>
              <a:cxnLst/>
              <a:rect l="l" t="t" r="r" b="b"/>
              <a:pathLst>
                <a:path w="8885" h="3120" extrusionOk="0">
                  <a:moveTo>
                    <a:pt x="0" y="0"/>
                  </a:moveTo>
                  <a:lnTo>
                    <a:pt x="0" y="1418"/>
                  </a:lnTo>
                  <a:cubicBezTo>
                    <a:pt x="0" y="2521"/>
                    <a:pt x="2048" y="3088"/>
                    <a:pt x="4127" y="3119"/>
                  </a:cubicBezTo>
                  <a:cubicBezTo>
                    <a:pt x="4915" y="1891"/>
                    <a:pt x="6301" y="1103"/>
                    <a:pt x="7877" y="1103"/>
                  </a:cubicBezTo>
                  <a:cubicBezTo>
                    <a:pt x="8223" y="1103"/>
                    <a:pt x="8570" y="1135"/>
                    <a:pt x="8885" y="1229"/>
                  </a:cubicBezTo>
                  <a:lnTo>
                    <a:pt x="8885" y="0"/>
                  </a:lnTo>
                  <a:cubicBezTo>
                    <a:pt x="7908" y="788"/>
                    <a:pt x="6112" y="1072"/>
                    <a:pt x="4443" y="1072"/>
                  </a:cubicBezTo>
                  <a:cubicBezTo>
                    <a:pt x="2804" y="1072"/>
                    <a:pt x="977" y="757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4" name="Google Shape;1054;p41"/>
            <p:cNvSpPr/>
            <p:nvPr/>
          </p:nvSpPr>
          <p:spPr>
            <a:xfrm>
              <a:off x="-3669425" y="4074750"/>
              <a:ext cx="189050" cy="189050"/>
            </a:xfrm>
            <a:custGeom>
              <a:avLst/>
              <a:gdLst/>
              <a:ahLst/>
              <a:cxnLst/>
              <a:rect l="l" t="t" r="r" b="b"/>
              <a:pathLst>
                <a:path w="7562" h="7562" extrusionOk="0">
                  <a:moveTo>
                    <a:pt x="5501" y="2732"/>
                  </a:moveTo>
                  <a:cubicBezTo>
                    <a:pt x="5748" y="2732"/>
                    <a:pt x="6008" y="3067"/>
                    <a:pt x="5766" y="3309"/>
                  </a:cubicBezTo>
                  <a:lnTo>
                    <a:pt x="3718" y="5356"/>
                  </a:lnTo>
                  <a:cubicBezTo>
                    <a:pt x="3655" y="5420"/>
                    <a:pt x="3568" y="5451"/>
                    <a:pt x="3482" y="5451"/>
                  </a:cubicBezTo>
                  <a:cubicBezTo>
                    <a:pt x="3395" y="5451"/>
                    <a:pt x="3308" y="5420"/>
                    <a:pt x="3245" y="5356"/>
                  </a:cubicBezTo>
                  <a:lnTo>
                    <a:pt x="1859" y="4002"/>
                  </a:lnTo>
                  <a:cubicBezTo>
                    <a:pt x="1617" y="3760"/>
                    <a:pt x="1840" y="3425"/>
                    <a:pt x="2099" y="3425"/>
                  </a:cubicBezTo>
                  <a:cubicBezTo>
                    <a:pt x="2177" y="3425"/>
                    <a:pt x="2259" y="3456"/>
                    <a:pt x="2332" y="3529"/>
                  </a:cubicBezTo>
                  <a:lnTo>
                    <a:pt x="3466" y="4663"/>
                  </a:lnTo>
                  <a:lnTo>
                    <a:pt x="5293" y="2836"/>
                  </a:lnTo>
                  <a:cubicBezTo>
                    <a:pt x="5352" y="2763"/>
                    <a:pt x="5426" y="2732"/>
                    <a:pt x="5501" y="2732"/>
                  </a:cubicBezTo>
                  <a:close/>
                  <a:moveTo>
                    <a:pt x="3781" y="1"/>
                  </a:moveTo>
                  <a:cubicBezTo>
                    <a:pt x="1702" y="1"/>
                    <a:pt x="0" y="1702"/>
                    <a:pt x="0" y="3781"/>
                  </a:cubicBezTo>
                  <a:cubicBezTo>
                    <a:pt x="0" y="5892"/>
                    <a:pt x="1702" y="7562"/>
                    <a:pt x="3781" y="7562"/>
                  </a:cubicBezTo>
                  <a:cubicBezTo>
                    <a:pt x="5860" y="7562"/>
                    <a:pt x="7562" y="5892"/>
                    <a:pt x="7562" y="3781"/>
                  </a:cubicBezTo>
                  <a:cubicBezTo>
                    <a:pt x="7562" y="1702"/>
                    <a:pt x="5860" y="1"/>
                    <a:pt x="378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5" name="Google Shape;1055;p41"/>
            <p:cNvSpPr/>
            <p:nvPr/>
          </p:nvSpPr>
          <p:spPr>
            <a:xfrm>
              <a:off x="-3771675" y="4099950"/>
              <a:ext cx="94525" cy="76425"/>
            </a:xfrm>
            <a:custGeom>
              <a:avLst/>
              <a:gdLst/>
              <a:ahLst/>
              <a:cxnLst/>
              <a:rect l="l" t="t" r="r" b="b"/>
              <a:pathLst>
                <a:path w="3781" h="3057" extrusionOk="0">
                  <a:moveTo>
                    <a:pt x="0" y="1"/>
                  </a:moveTo>
                  <a:lnTo>
                    <a:pt x="0" y="1419"/>
                  </a:lnTo>
                  <a:cubicBezTo>
                    <a:pt x="0" y="2364"/>
                    <a:pt x="1607" y="2899"/>
                    <a:pt x="3434" y="3057"/>
                  </a:cubicBezTo>
                  <a:cubicBezTo>
                    <a:pt x="3371" y="2364"/>
                    <a:pt x="3497" y="1671"/>
                    <a:pt x="3781" y="1040"/>
                  </a:cubicBezTo>
                  <a:cubicBezTo>
                    <a:pt x="2332" y="977"/>
                    <a:pt x="819" y="662"/>
                    <a:pt x="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6" name="Google Shape;1056;p41"/>
            <p:cNvSpPr/>
            <p:nvPr/>
          </p:nvSpPr>
          <p:spPr>
            <a:xfrm>
              <a:off x="-3771675" y="4167700"/>
              <a:ext cx="135500" cy="95325"/>
            </a:xfrm>
            <a:custGeom>
              <a:avLst/>
              <a:gdLst/>
              <a:ahLst/>
              <a:cxnLst/>
              <a:rect l="l" t="t" r="r" b="b"/>
              <a:pathLst>
                <a:path w="5420" h="3813" extrusionOk="0">
                  <a:moveTo>
                    <a:pt x="0" y="0"/>
                  </a:moveTo>
                  <a:lnTo>
                    <a:pt x="0" y="2111"/>
                  </a:lnTo>
                  <a:cubicBezTo>
                    <a:pt x="0" y="3277"/>
                    <a:pt x="2237" y="3812"/>
                    <a:pt x="4443" y="3812"/>
                  </a:cubicBezTo>
                  <a:cubicBezTo>
                    <a:pt x="4789" y="3812"/>
                    <a:pt x="5104" y="3812"/>
                    <a:pt x="5419" y="3781"/>
                  </a:cubicBezTo>
                  <a:cubicBezTo>
                    <a:pt x="4474" y="3151"/>
                    <a:pt x="3781" y="2206"/>
                    <a:pt x="3529" y="1071"/>
                  </a:cubicBezTo>
                  <a:cubicBezTo>
                    <a:pt x="2174" y="977"/>
                    <a:pt x="788" y="662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9" name="Google Shape;1069;p43"/>
          <p:cNvSpPr txBox="1">
            <a:spLocks noGrp="1"/>
          </p:cNvSpPr>
          <p:nvPr>
            <p:ph type="title" idx="6"/>
          </p:nvPr>
        </p:nvSpPr>
        <p:spPr>
          <a:xfrm>
            <a:off x="713225" y="539500"/>
            <a:ext cx="7717500" cy="736106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 this is topic about Problem factor</a:t>
            </a:r>
            <a:endParaRPr dirty="0"/>
          </a:p>
        </p:txBody>
      </p:sp>
      <p:sp>
        <p:nvSpPr>
          <p:cNvPr id="1070" name="Google Shape;1070;p43"/>
          <p:cNvSpPr txBox="1">
            <a:spLocks noGrp="1"/>
          </p:cNvSpPr>
          <p:nvPr>
            <p:ph type="title"/>
          </p:nvPr>
        </p:nvSpPr>
        <p:spPr>
          <a:xfrm>
            <a:off x="720000" y="2566164"/>
            <a:ext cx="2339832" cy="39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1400" dirty="0" err="1" smtClean="0"/>
              <a:t>Pengulangan</a:t>
            </a:r>
            <a:r>
              <a:rPr lang="en-US" sz="1400" dirty="0" smtClean="0"/>
              <a:t> </a:t>
            </a:r>
            <a:r>
              <a:rPr lang="en-US" sz="1400" dirty="0" err="1"/>
              <a:t>sejarah</a:t>
            </a:r>
            <a:r>
              <a:rPr lang="en-US" sz="1400" dirty="0"/>
              <a:t> </a:t>
            </a:r>
            <a:r>
              <a:rPr lang="en-US" sz="1400" dirty="0" err="1" smtClean="0"/>
              <a:t>kekerasan</a:t>
            </a:r>
            <a:endParaRPr sz="1400" dirty="0"/>
          </a:p>
        </p:txBody>
      </p:sp>
      <p:sp>
        <p:nvSpPr>
          <p:cNvPr id="1071" name="Google Shape;1071;p43"/>
          <p:cNvSpPr txBox="1">
            <a:spLocks noGrp="1"/>
          </p:cNvSpPr>
          <p:nvPr>
            <p:ph type="subTitle" idx="1"/>
          </p:nvPr>
        </p:nvSpPr>
        <p:spPr>
          <a:xfrm>
            <a:off x="650322" y="2931790"/>
            <a:ext cx="2336400" cy="108012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/>
            <a:r>
              <a:rPr lang="en-US" sz="1200" dirty="0"/>
              <a:t>orang </a:t>
            </a:r>
            <a:r>
              <a:rPr lang="en-US" sz="1200" dirty="0" err="1"/>
              <a:t>tua</a:t>
            </a:r>
            <a:r>
              <a:rPr lang="en-US" sz="1200" dirty="0"/>
              <a:t> yang </a:t>
            </a:r>
            <a:r>
              <a:rPr lang="en-US" sz="1200" dirty="0" err="1"/>
              <a:t>dulu</a:t>
            </a:r>
            <a:r>
              <a:rPr lang="en-US" sz="1200" dirty="0"/>
              <a:t> </a:t>
            </a:r>
            <a:r>
              <a:rPr lang="en-US" sz="1200" dirty="0" err="1"/>
              <a:t>sering</a:t>
            </a:r>
            <a:r>
              <a:rPr lang="en-US" sz="1200" dirty="0"/>
              <a:t> </a:t>
            </a:r>
            <a:r>
              <a:rPr lang="en-US" sz="1200" dirty="0" err="1"/>
              <a:t>ditelantarkan</a:t>
            </a:r>
            <a:r>
              <a:rPr lang="en-US" sz="1200" dirty="0"/>
              <a:t> </a:t>
            </a:r>
            <a:r>
              <a:rPr lang="en-US" sz="1200" dirty="0" err="1"/>
              <a:t>atau</a:t>
            </a:r>
            <a:r>
              <a:rPr lang="en-US" sz="1200" dirty="0"/>
              <a:t> </a:t>
            </a:r>
            <a:r>
              <a:rPr lang="en-US" sz="1200" dirty="0" err="1"/>
              <a:t>mendapat</a:t>
            </a:r>
            <a:r>
              <a:rPr lang="en-US" sz="1200" dirty="0"/>
              <a:t> </a:t>
            </a:r>
            <a:r>
              <a:rPr lang="en-US" sz="1200" dirty="0" err="1"/>
              <a:t>perlakukan</a:t>
            </a:r>
            <a:r>
              <a:rPr lang="en-US" sz="1200" dirty="0"/>
              <a:t> </a:t>
            </a:r>
            <a:r>
              <a:rPr lang="en-US" sz="1200" dirty="0" err="1"/>
              <a:t>kekerasan</a:t>
            </a:r>
            <a:r>
              <a:rPr lang="en-US" sz="1200" dirty="0"/>
              <a:t> </a:t>
            </a:r>
            <a:r>
              <a:rPr lang="en-US" sz="1200" dirty="0" err="1"/>
              <a:t>sering</a:t>
            </a:r>
            <a:r>
              <a:rPr lang="en-US" sz="1200" dirty="0"/>
              <a:t> </a:t>
            </a:r>
            <a:r>
              <a:rPr lang="en-US" sz="1200" dirty="0" err="1"/>
              <a:t>memperlakukan</a:t>
            </a:r>
            <a:r>
              <a:rPr lang="en-US" sz="1200" dirty="0"/>
              <a:t> </a:t>
            </a:r>
            <a:r>
              <a:rPr lang="en-US" sz="1200" dirty="0" err="1"/>
              <a:t>anak-anaknya</a:t>
            </a:r>
            <a:r>
              <a:rPr lang="en-US" sz="1200" dirty="0"/>
              <a:t> </a:t>
            </a:r>
            <a:r>
              <a:rPr lang="en-US" sz="1200" dirty="0" err="1"/>
              <a:t>dengan</a:t>
            </a:r>
            <a:r>
              <a:rPr lang="en-US" sz="1200" dirty="0"/>
              <a:t> </a:t>
            </a:r>
            <a:r>
              <a:rPr lang="en-US" sz="1200" dirty="0" err="1"/>
              <a:t>pola</a:t>
            </a:r>
            <a:r>
              <a:rPr lang="en-US" sz="1200" dirty="0"/>
              <a:t> yang </a:t>
            </a:r>
            <a:r>
              <a:rPr lang="en-US" sz="1200" dirty="0" err="1" smtClean="0"/>
              <a:t>sama</a:t>
            </a:r>
            <a:r>
              <a:rPr lang="en-US" sz="1200" dirty="0"/>
              <a:t>.</a:t>
            </a: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</p:txBody>
      </p:sp>
      <p:sp>
        <p:nvSpPr>
          <p:cNvPr id="1072" name="Google Shape;1072;p43"/>
          <p:cNvSpPr txBox="1">
            <a:spLocks noGrp="1"/>
          </p:cNvSpPr>
          <p:nvPr>
            <p:ph type="title" idx="2"/>
          </p:nvPr>
        </p:nvSpPr>
        <p:spPr>
          <a:xfrm>
            <a:off x="3403800" y="2566164"/>
            <a:ext cx="2336400" cy="39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sz="1400" dirty="0" err="1"/>
              <a:t>Kondisi</a:t>
            </a:r>
            <a:r>
              <a:rPr lang="en-US" sz="1400" dirty="0"/>
              <a:t> </a:t>
            </a:r>
            <a:r>
              <a:rPr lang="en-US" sz="1400" dirty="0" err="1"/>
              <a:t>lingkungan</a:t>
            </a:r>
            <a:r>
              <a:rPr lang="en-US" sz="1400" dirty="0"/>
              <a:t> </a:t>
            </a:r>
            <a:r>
              <a:rPr lang="en-US" sz="1400" dirty="0" err="1"/>
              <a:t>sosial</a:t>
            </a:r>
            <a:r>
              <a:rPr lang="en-US" sz="1400" dirty="0"/>
              <a:t> yang </a:t>
            </a:r>
            <a:r>
              <a:rPr lang="en-US" sz="1400" dirty="0" err="1" smtClean="0"/>
              <a:t>buruk</a:t>
            </a:r>
            <a:endParaRPr sz="1400" dirty="0"/>
          </a:p>
        </p:txBody>
      </p:sp>
      <p:sp>
        <p:nvSpPr>
          <p:cNvPr id="1073" name="Google Shape;1073;p43"/>
          <p:cNvSpPr txBox="1">
            <a:spLocks noGrp="1"/>
          </p:cNvSpPr>
          <p:nvPr>
            <p:ph type="subTitle" idx="3"/>
          </p:nvPr>
        </p:nvSpPr>
        <p:spPr>
          <a:xfrm>
            <a:off x="3442813" y="3003798"/>
            <a:ext cx="2336400" cy="50308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 err="1" smtClean="0"/>
              <a:t>Keterlakang</a:t>
            </a:r>
            <a:r>
              <a:rPr lang="en-US" sz="1200" dirty="0" smtClean="0"/>
              <a:t> </a:t>
            </a:r>
            <a:r>
              <a:rPr lang="en-US" sz="1200" dirty="0" err="1" smtClean="0"/>
              <a:t>belakangan</a:t>
            </a:r>
            <a:endParaRPr sz="1200" dirty="0"/>
          </a:p>
        </p:txBody>
      </p:sp>
      <p:sp>
        <p:nvSpPr>
          <p:cNvPr id="1074" name="Google Shape;1074;p43"/>
          <p:cNvSpPr txBox="1">
            <a:spLocks noGrp="1"/>
          </p:cNvSpPr>
          <p:nvPr>
            <p:ph type="title" idx="4"/>
          </p:nvPr>
        </p:nvSpPr>
        <p:spPr>
          <a:xfrm>
            <a:off x="6087600" y="2566164"/>
            <a:ext cx="2336400" cy="173377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n-US" dirty="0"/>
              <a:t> </a:t>
            </a:r>
            <a:r>
              <a:rPr lang="en-US" sz="1400" dirty="0" err="1"/>
              <a:t>lemahnya</a:t>
            </a:r>
            <a:r>
              <a:rPr lang="en-US" sz="1400" dirty="0"/>
              <a:t> </a:t>
            </a:r>
            <a:r>
              <a:rPr lang="en-US" sz="1400" dirty="0" err="1"/>
              <a:t>kesadaran</a:t>
            </a:r>
            <a:r>
              <a:rPr lang="en-US" sz="1400" dirty="0"/>
              <a:t> </a:t>
            </a:r>
            <a:r>
              <a:rPr lang="en-US" sz="1400" dirty="0" err="1"/>
              <a:t>hukum</a:t>
            </a:r>
            <a:r>
              <a:rPr lang="en-US" sz="1400" dirty="0"/>
              <a:t> </a:t>
            </a:r>
            <a:r>
              <a:rPr lang="en-US" sz="1400" dirty="0" err="1"/>
              <a:t>masyarakat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lemahnya</a:t>
            </a:r>
            <a:r>
              <a:rPr lang="en-US" sz="1400" dirty="0"/>
              <a:t> </a:t>
            </a:r>
            <a:r>
              <a:rPr lang="en-US" sz="1400" dirty="0" err="1"/>
              <a:t>penegak</a:t>
            </a:r>
            <a:r>
              <a:rPr lang="en-US" sz="1400" dirty="0"/>
              <a:t> </a:t>
            </a:r>
            <a:r>
              <a:rPr lang="en-US" sz="1400" dirty="0" err="1"/>
              <a:t>hukum</a:t>
            </a:r>
            <a:r>
              <a:rPr lang="en-US" sz="1400" dirty="0"/>
              <a:t> </a:t>
            </a:r>
            <a:r>
              <a:rPr lang="en-US" sz="1400" dirty="0" err="1"/>
              <a:t>memperkuat</a:t>
            </a:r>
            <a:r>
              <a:rPr lang="en-US" sz="1400" dirty="0"/>
              <a:t> </a:t>
            </a:r>
            <a:r>
              <a:rPr lang="en-US" sz="1400" dirty="0" err="1"/>
              <a:t>tingkat</a:t>
            </a:r>
            <a:r>
              <a:rPr lang="en-US" sz="1400" dirty="0"/>
              <a:t> </a:t>
            </a:r>
            <a:r>
              <a:rPr lang="en-US" sz="1400" dirty="0" err="1"/>
              <a:t>kekerasan</a:t>
            </a:r>
            <a:r>
              <a:rPr lang="en-US" sz="1400" dirty="0"/>
              <a:t> </a:t>
            </a:r>
            <a:r>
              <a:rPr lang="en-US" sz="1400" dirty="0" err="1"/>
              <a:t>terhadap</a:t>
            </a:r>
            <a:r>
              <a:rPr lang="en-US" sz="1400" dirty="0"/>
              <a:t> </a:t>
            </a:r>
            <a:r>
              <a:rPr lang="en-US" sz="1400" dirty="0" err="1"/>
              <a:t>anak</a:t>
            </a:r>
            <a:endParaRPr sz="1400" dirty="0"/>
          </a:p>
        </p:txBody>
      </p:sp>
      <p:grpSp>
        <p:nvGrpSpPr>
          <p:cNvPr id="1076" name="Google Shape;1076;p43"/>
          <p:cNvGrpSpPr/>
          <p:nvPr/>
        </p:nvGrpSpPr>
        <p:grpSpPr>
          <a:xfrm>
            <a:off x="7015398" y="1982423"/>
            <a:ext cx="480810" cy="471679"/>
            <a:chOff x="-1183550" y="3586525"/>
            <a:chExt cx="296175" cy="290550"/>
          </a:xfrm>
        </p:grpSpPr>
        <p:sp>
          <p:nvSpPr>
            <p:cNvPr id="1077" name="Google Shape;1077;p43"/>
            <p:cNvSpPr/>
            <p:nvPr/>
          </p:nvSpPr>
          <p:spPr>
            <a:xfrm>
              <a:off x="-927575" y="3671500"/>
              <a:ext cx="40200" cy="16575"/>
            </a:xfrm>
            <a:custGeom>
              <a:avLst/>
              <a:gdLst/>
              <a:ahLst/>
              <a:cxnLst/>
              <a:rect l="l" t="t" r="r" b="b"/>
              <a:pathLst>
                <a:path w="1608" h="663" extrusionOk="0">
                  <a:moveTo>
                    <a:pt x="473" y="0"/>
                  </a:moveTo>
                  <a:cubicBezTo>
                    <a:pt x="32" y="0"/>
                    <a:pt x="1" y="662"/>
                    <a:pt x="473" y="662"/>
                  </a:cubicBezTo>
                  <a:lnTo>
                    <a:pt x="1135" y="662"/>
                  </a:lnTo>
                  <a:cubicBezTo>
                    <a:pt x="1145" y="663"/>
                    <a:pt x="1156" y="663"/>
                    <a:pt x="1166" y="663"/>
                  </a:cubicBezTo>
                  <a:cubicBezTo>
                    <a:pt x="1607" y="663"/>
                    <a:pt x="1597" y="0"/>
                    <a:pt x="113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8" name="Google Shape;1078;p43"/>
            <p:cNvSpPr/>
            <p:nvPr/>
          </p:nvSpPr>
          <p:spPr>
            <a:xfrm>
              <a:off x="-1183550" y="3671500"/>
              <a:ext cx="39400" cy="16575"/>
            </a:xfrm>
            <a:custGeom>
              <a:avLst/>
              <a:gdLst/>
              <a:ahLst/>
              <a:cxnLst/>
              <a:rect l="l" t="t" r="r" b="b"/>
              <a:pathLst>
                <a:path w="1576" h="663" extrusionOk="0">
                  <a:moveTo>
                    <a:pt x="473" y="0"/>
                  </a:moveTo>
                  <a:cubicBezTo>
                    <a:pt x="32" y="0"/>
                    <a:pt x="1" y="662"/>
                    <a:pt x="473" y="662"/>
                  </a:cubicBezTo>
                  <a:lnTo>
                    <a:pt x="1135" y="662"/>
                  </a:lnTo>
                  <a:cubicBezTo>
                    <a:pt x="1145" y="663"/>
                    <a:pt x="1154" y="663"/>
                    <a:pt x="1163" y="663"/>
                  </a:cubicBezTo>
                  <a:cubicBezTo>
                    <a:pt x="1576" y="663"/>
                    <a:pt x="1566" y="0"/>
                    <a:pt x="113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9" name="Google Shape;1079;p43"/>
            <p:cNvSpPr/>
            <p:nvPr/>
          </p:nvSpPr>
          <p:spPr>
            <a:xfrm>
              <a:off x="-944250" y="3603025"/>
              <a:ext cx="39525" cy="26375"/>
            </a:xfrm>
            <a:custGeom>
              <a:avLst/>
              <a:gdLst/>
              <a:ahLst/>
              <a:cxnLst/>
              <a:rect l="l" t="t" r="r" b="b"/>
              <a:pathLst>
                <a:path w="1581" h="1055" extrusionOk="0">
                  <a:moveTo>
                    <a:pt x="1086" y="1"/>
                  </a:moveTo>
                  <a:cubicBezTo>
                    <a:pt x="1024" y="1"/>
                    <a:pt x="957" y="19"/>
                    <a:pt x="888" y="61"/>
                  </a:cubicBezTo>
                  <a:lnTo>
                    <a:pt x="321" y="408"/>
                  </a:lnTo>
                  <a:cubicBezTo>
                    <a:pt x="0" y="595"/>
                    <a:pt x="179" y="1054"/>
                    <a:pt x="490" y="1054"/>
                  </a:cubicBezTo>
                  <a:cubicBezTo>
                    <a:pt x="546" y="1054"/>
                    <a:pt x="606" y="1040"/>
                    <a:pt x="668" y="1006"/>
                  </a:cubicBezTo>
                  <a:lnTo>
                    <a:pt x="1266" y="660"/>
                  </a:lnTo>
                  <a:cubicBezTo>
                    <a:pt x="1581" y="450"/>
                    <a:pt x="1394" y="1"/>
                    <a:pt x="108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0" name="Google Shape;1080;p43"/>
            <p:cNvSpPr/>
            <p:nvPr/>
          </p:nvSpPr>
          <p:spPr>
            <a:xfrm>
              <a:off x="-1166200" y="3731225"/>
              <a:ext cx="39700" cy="26075"/>
            </a:xfrm>
            <a:custGeom>
              <a:avLst/>
              <a:gdLst/>
              <a:ahLst/>
              <a:cxnLst/>
              <a:rect l="l" t="t" r="r" b="b"/>
              <a:pathLst>
                <a:path w="1588" h="1043" extrusionOk="0">
                  <a:moveTo>
                    <a:pt x="1071" y="1"/>
                  </a:moveTo>
                  <a:cubicBezTo>
                    <a:pt x="1021" y="1"/>
                    <a:pt x="968" y="12"/>
                    <a:pt x="913" y="37"/>
                  </a:cubicBezTo>
                  <a:lnTo>
                    <a:pt x="315" y="384"/>
                  </a:lnTo>
                  <a:cubicBezTo>
                    <a:pt x="0" y="593"/>
                    <a:pt x="187" y="1043"/>
                    <a:pt x="495" y="1043"/>
                  </a:cubicBezTo>
                  <a:cubicBezTo>
                    <a:pt x="557" y="1043"/>
                    <a:pt x="624" y="1025"/>
                    <a:pt x="693" y="982"/>
                  </a:cubicBezTo>
                  <a:lnTo>
                    <a:pt x="1260" y="636"/>
                  </a:lnTo>
                  <a:cubicBezTo>
                    <a:pt x="1587" y="472"/>
                    <a:pt x="1395" y="1"/>
                    <a:pt x="107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1" name="Google Shape;1081;p43"/>
            <p:cNvSpPr/>
            <p:nvPr/>
          </p:nvSpPr>
          <p:spPr>
            <a:xfrm>
              <a:off x="-944925" y="3730950"/>
              <a:ext cx="40200" cy="26375"/>
            </a:xfrm>
            <a:custGeom>
              <a:avLst/>
              <a:gdLst/>
              <a:ahLst/>
              <a:cxnLst/>
              <a:rect l="l" t="t" r="r" b="b"/>
              <a:pathLst>
                <a:path w="1608" h="1055" extrusionOk="0">
                  <a:moveTo>
                    <a:pt x="515" y="0"/>
                  </a:moveTo>
                  <a:cubicBezTo>
                    <a:pt x="198" y="0"/>
                    <a:pt x="1" y="460"/>
                    <a:pt x="348" y="647"/>
                  </a:cubicBezTo>
                  <a:lnTo>
                    <a:pt x="915" y="993"/>
                  </a:lnTo>
                  <a:cubicBezTo>
                    <a:pt x="984" y="1036"/>
                    <a:pt x="1052" y="1054"/>
                    <a:pt x="1114" y="1054"/>
                  </a:cubicBezTo>
                  <a:cubicBezTo>
                    <a:pt x="1421" y="1054"/>
                    <a:pt x="1608" y="609"/>
                    <a:pt x="1293" y="426"/>
                  </a:cubicBezTo>
                  <a:lnTo>
                    <a:pt x="695" y="48"/>
                  </a:lnTo>
                  <a:cubicBezTo>
                    <a:pt x="633" y="15"/>
                    <a:pt x="572" y="0"/>
                    <a:pt x="51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2" name="Google Shape;1082;p43"/>
            <p:cNvSpPr/>
            <p:nvPr/>
          </p:nvSpPr>
          <p:spPr>
            <a:xfrm>
              <a:off x="-1167000" y="3603025"/>
              <a:ext cx="40200" cy="26375"/>
            </a:xfrm>
            <a:custGeom>
              <a:avLst/>
              <a:gdLst/>
              <a:ahLst/>
              <a:cxnLst/>
              <a:rect l="l" t="t" r="r" b="b"/>
              <a:pathLst>
                <a:path w="1608" h="1055" extrusionOk="0">
                  <a:moveTo>
                    <a:pt x="477" y="1"/>
                  </a:moveTo>
                  <a:cubicBezTo>
                    <a:pt x="188" y="1"/>
                    <a:pt x="1" y="450"/>
                    <a:pt x="315" y="660"/>
                  </a:cubicBezTo>
                  <a:lnTo>
                    <a:pt x="914" y="1006"/>
                  </a:lnTo>
                  <a:cubicBezTo>
                    <a:pt x="981" y="1040"/>
                    <a:pt x="1044" y="1054"/>
                    <a:pt x="1103" y="1054"/>
                  </a:cubicBezTo>
                  <a:cubicBezTo>
                    <a:pt x="1434" y="1054"/>
                    <a:pt x="1608" y="595"/>
                    <a:pt x="1260" y="408"/>
                  </a:cubicBezTo>
                  <a:lnTo>
                    <a:pt x="662" y="61"/>
                  </a:lnTo>
                  <a:cubicBezTo>
                    <a:pt x="598" y="19"/>
                    <a:pt x="536" y="1"/>
                    <a:pt x="47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3" name="Google Shape;1083;p43"/>
            <p:cNvSpPr/>
            <p:nvPr/>
          </p:nvSpPr>
          <p:spPr>
            <a:xfrm>
              <a:off x="-1065400" y="3658900"/>
              <a:ext cx="59875" cy="77200"/>
            </a:xfrm>
            <a:custGeom>
              <a:avLst/>
              <a:gdLst/>
              <a:ahLst/>
              <a:cxnLst/>
              <a:rect l="l" t="t" r="r" b="b"/>
              <a:pathLst>
                <a:path w="2395" h="3088" extrusionOk="0">
                  <a:moveTo>
                    <a:pt x="882" y="0"/>
                  </a:moveTo>
                  <a:lnTo>
                    <a:pt x="0" y="1355"/>
                  </a:lnTo>
                  <a:lnTo>
                    <a:pt x="1355" y="1922"/>
                  </a:lnTo>
                  <a:cubicBezTo>
                    <a:pt x="1450" y="1953"/>
                    <a:pt x="1544" y="2111"/>
                    <a:pt x="1544" y="2237"/>
                  </a:cubicBezTo>
                  <a:lnTo>
                    <a:pt x="1544" y="3088"/>
                  </a:lnTo>
                  <a:lnTo>
                    <a:pt x="2395" y="1733"/>
                  </a:lnTo>
                  <a:lnTo>
                    <a:pt x="1071" y="1166"/>
                  </a:lnTo>
                  <a:cubicBezTo>
                    <a:pt x="945" y="1134"/>
                    <a:pt x="882" y="1008"/>
                    <a:pt x="882" y="851"/>
                  </a:cubicBezTo>
                  <a:lnTo>
                    <a:pt x="88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4" name="Google Shape;1084;p43"/>
            <p:cNvSpPr/>
            <p:nvPr/>
          </p:nvSpPr>
          <p:spPr>
            <a:xfrm>
              <a:off x="-1078000" y="3809325"/>
              <a:ext cx="85075" cy="67750"/>
            </a:xfrm>
            <a:custGeom>
              <a:avLst/>
              <a:gdLst/>
              <a:ahLst/>
              <a:cxnLst/>
              <a:rect l="l" t="t" r="r" b="b"/>
              <a:pathLst>
                <a:path w="3403" h="2710" extrusionOk="0">
                  <a:moveTo>
                    <a:pt x="0" y="1"/>
                  </a:moveTo>
                  <a:lnTo>
                    <a:pt x="0" y="662"/>
                  </a:lnTo>
                  <a:lnTo>
                    <a:pt x="1008" y="662"/>
                  </a:lnTo>
                  <a:cubicBezTo>
                    <a:pt x="1449" y="662"/>
                    <a:pt x="1481" y="1324"/>
                    <a:pt x="1008" y="1324"/>
                  </a:cubicBezTo>
                  <a:lnTo>
                    <a:pt x="0" y="1324"/>
                  </a:lnTo>
                  <a:lnTo>
                    <a:pt x="0" y="1670"/>
                  </a:lnTo>
                  <a:cubicBezTo>
                    <a:pt x="0" y="2237"/>
                    <a:pt x="473" y="2710"/>
                    <a:pt x="1008" y="2710"/>
                  </a:cubicBezTo>
                  <a:lnTo>
                    <a:pt x="2395" y="2710"/>
                  </a:lnTo>
                  <a:cubicBezTo>
                    <a:pt x="2962" y="2710"/>
                    <a:pt x="3403" y="2237"/>
                    <a:pt x="3403" y="1670"/>
                  </a:cubicBezTo>
                  <a:lnTo>
                    <a:pt x="3403" y="1324"/>
                  </a:lnTo>
                  <a:lnTo>
                    <a:pt x="2395" y="1324"/>
                  </a:lnTo>
                  <a:cubicBezTo>
                    <a:pt x="1954" y="1324"/>
                    <a:pt x="1922" y="662"/>
                    <a:pt x="2395" y="662"/>
                  </a:cubicBezTo>
                  <a:lnTo>
                    <a:pt x="3403" y="662"/>
                  </a:lnTo>
                  <a:lnTo>
                    <a:pt x="340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5" name="Google Shape;1085;p43"/>
            <p:cNvSpPr/>
            <p:nvPr/>
          </p:nvSpPr>
          <p:spPr>
            <a:xfrm>
              <a:off x="-1135500" y="3586525"/>
              <a:ext cx="193775" cy="204700"/>
            </a:xfrm>
            <a:custGeom>
              <a:avLst/>
              <a:gdLst/>
              <a:ahLst/>
              <a:cxnLst/>
              <a:rect l="l" t="t" r="r" b="b"/>
              <a:pathLst>
                <a:path w="7751" h="8188" extrusionOk="0">
                  <a:moveTo>
                    <a:pt x="4023" y="1424"/>
                  </a:moveTo>
                  <a:cubicBezTo>
                    <a:pt x="4201" y="1424"/>
                    <a:pt x="4380" y="1561"/>
                    <a:pt x="4380" y="1761"/>
                  </a:cubicBezTo>
                  <a:lnTo>
                    <a:pt x="4380" y="3588"/>
                  </a:lnTo>
                  <a:lnTo>
                    <a:pt x="5892" y="4124"/>
                  </a:lnTo>
                  <a:cubicBezTo>
                    <a:pt x="5955" y="4187"/>
                    <a:pt x="6049" y="4250"/>
                    <a:pt x="6081" y="4344"/>
                  </a:cubicBezTo>
                  <a:cubicBezTo>
                    <a:pt x="6081" y="4407"/>
                    <a:pt x="6081" y="4533"/>
                    <a:pt x="5986" y="4628"/>
                  </a:cubicBezTo>
                  <a:lnTo>
                    <a:pt x="4285" y="7369"/>
                  </a:lnTo>
                  <a:cubicBezTo>
                    <a:pt x="4222" y="7495"/>
                    <a:pt x="4127" y="7526"/>
                    <a:pt x="4033" y="7526"/>
                  </a:cubicBezTo>
                  <a:lnTo>
                    <a:pt x="3938" y="7526"/>
                  </a:lnTo>
                  <a:cubicBezTo>
                    <a:pt x="3781" y="7495"/>
                    <a:pt x="3718" y="7369"/>
                    <a:pt x="3718" y="7211"/>
                  </a:cubicBezTo>
                  <a:lnTo>
                    <a:pt x="3718" y="5384"/>
                  </a:lnTo>
                  <a:lnTo>
                    <a:pt x="2206" y="4817"/>
                  </a:lnTo>
                  <a:cubicBezTo>
                    <a:pt x="2143" y="4754"/>
                    <a:pt x="2048" y="4691"/>
                    <a:pt x="2017" y="4596"/>
                  </a:cubicBezTo>
                  <a:cubicBezTo>
                    <a:pt x="1985" y="4533"/>
                    <a:pt x="2017" y="4407"/>
                    <a:pt x="2048" y="4344"/>
                  </a:cubicBezTo>
                  <a:lnTo>
                    <a:pt x="3749" y="1572"/>
                  </a:lnTo>
                  <a:cubicBezTo>
                    <a:pt x="3818" y="1469"/>
                    <a:pt x="3920" y="1424"/>
                    <a:pt x="4023" y="1424"/>
                  </a:cubicBezTo>
                  <a:close/>
                  <a:moveTo>
                    <a:pt x="4019" y="1"/>
                  </a:moveTo>
                  <a:cubicBezTo>
                    <a:pt x="3743" y="1"/>
                    <a:pt x="3463" y="31"/>
                    <a:pt x="3182" y="91"/>
                  </a:cubicBezTo>
                  <a:cubicBezTo>
                    <a:pt x="1733" y="406"/>
                    <a:pt x="567" y="1572"/>
                    <a:pt x="284" y="3084"/>
                  </a:cubicBezTo>
                  <a:cubicBezTo>
                    <a:pt x="0" y="4533"/>
                    <a:pt x="599" y="5479"/>
                    <a:pt x="1040" y="6140"/>
                  </a:cubicBezTo>
                  <a:cubicBezTo>
                    <a:pt x="1922" y="7526"/>
                    <a:pt x="1387" y="7526"/>
                    <a:pt x="1670" y="8188"/>
                  </a:cubicBezTo>
                  <a:lnTo>
                    <a:pt x="6301" y="8188"/>
                  </a:lnTo>
                  <a:cubicBezTo>
                    <a:pt x="6553" y="7526"/>
                    <a:pt x="6018" y="7526"/>
                    <a:pt x="6931" y="6109"/>
                  </a:cubicBezTo>
                  <a:cubicBezTo>
                    <a:pt x="7373" y="5447"/>
                    <a:pt x="7719" y="4817"/>
                    <a:pt x="7719" y="3746"/>
                  </a:cubicBezTo>
                  <a:cubicBezTo>
                    <a:pt x="7751" y="2612"/>
                    <a:pt x="7246" y="1540"/>
                    <a:pt x="6396" y="847"/>
                  </a:cubicBezTo>
                  <a:cubicBezTo>
                    <a:pt x="5726" y="297"/>
                    <a:pt x="4892" y="1"/>
                    <a:pt x="40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86" name="Google Shape;1086;p43"/>
          <p:cNvGrpSpPr/>
          <p:nvPr/>
        </p:nvGrpSpPr>
        <p:grpSpPr>
          <a:xfrm>
            <a:off x="1650987" y="1982327"/>
            <a:ext cx="474439" cy="471841"/>
            <a:chOff x="-5971525" y="3273750"/>
            <a:chExt cx="292250" cy="290650"/>
          </a:xfrm>
        </p:grpSpPr>
        <p:sp>
          <p:nvSpPr>
            <p:cNvPr id="1087" name="Google Shape;1087;p43"/>
            <p:cNvSpPr/>
            <p:nvPr/>
          </p:nvSpPr>
          <p:spPr>
            <a:xfrm>
              <a:off x="-5868325" y="3273750"/>
              <a:ext cx="85075" cy="84300"/>
            </a:xfrm>
            <a:custGeom>
              <a:avLst/>
              <a:gdLst/>
              <a:ahLst/>
              <a:cxnLst/>
              <a:rect l="l" t="t" r="r" b="b"/>
              <a:pathLst>
                <a:path w="3403" h="3372" extrusionOk="0">
                  <a:moveTo>
                    <a:pt x="1701" y="0"/>
                  </a:moveTo>
                  <a:cubicBezTo>
                    <a:pt x="788" y="0"/>
                    <a:pt x="0" y="756"/>
                    <a:pt x="0" y="1702"/>
                  </a:cubicBezTo>
                  <a:cubicBezTo>
                    <a:pt x="0" y="2615"/>
                    <a:pt x="788" y="3371"/>
                    <a:pt x="1701" y="3371"/>
                  </a:cubicBezTo>
                  <a:cubicBezTo>
                    <a:pt x="2646" y="3371"/>
                    <a:pt x="3403" y="2615"/>
                    <a:pt x="3403" y="1702"/>
                  </a:cubicBezTo>
                  <a:cubicBezTo>
                    <a:pt x="3403" y="756"/>
                    <a:pt x="2646" y="0"/>
                    <a:pt x="17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8" name="Google Shape;1088;p43"/>
            <p:cNvSpPr/>
            <p:nvPr/>
          </p:nvSpPr>
          <p:spPr>
            <a:xfrm>
              <a:off x="-5971525" y="3308400"/>
              <a:ext cx="292250" cy="256000"/>
            </a:xfrm>
            <a:custGeom>
              <a:avLst/>
              <a:gdLst/>
              <a:ahLst/>
              <a:cxnLst/>
              <a:rect l="l" t="t" r="r" b="b"/>
              <a:pathLst>
                <a:path w="11690" h="10240" extrusionOk="0">
                  <a:moveTo>
                    <a:pt x="2049" y="1"/>
                  </a:moveTo>
                  <a:cubicBezTo>
                    <a:pt x="1324" y="1"/>
                    <a:pt x="694" y="599"/>
                    <a:pt x="694" y="1355"/>
                  </a:cubicBezTo>
                  <a:cubicBezTo>
                    <a:pt x="694" y="1733"/>
                    <a:pt x="852" y="2080"/>
                    <a:pt x="1072" y="2300"/>
                  </a:cubicBezTo>
                  <a:cubicBezTo>
                    <a:pt x="442" y="2647"/>
                    <a:pt x="1" y="3340"/>
                    <a:pt x="1" y="4096"/>
                  </a:cubicBezTo>
                  <a:lnTo>
                    <a:pt x="1" y="5766"/>
                  </a:lnTo>
                  <a:cubicBezTo>
                    <a:pt x="1" y="6207"/>
                    <a:pt x="284" y="6617"/>
                    <a:pt x="694" y="6774"/>
                  </a:cubicBezTo>
                  <a:lnTo>
                    <a:pt x="694" y="8538"/>
                  </a:lnTo>
                  <a:cubicBezTo>
                    <a:pt x="694" y="9074"/>
                    <a:pt x="1167" y="9546"/>
                    <a:pt x="1702" y="9546"/>
                  </a:cubicBezTo>
                  <a:lnTo>
                    <a:pt x="2364" y="9546"/>
                  </a:lnTo>
                  <a:cubicBezTo>
                    <a:pt x="2931" y="9546"/>
                    <a:pt x="3403" y="9074"/>
                    <a:pt x="3403" y="8538"/>
                  </a:cubicBezTo>
                  <a:lnTo>
                    <a:pt x="3403" y="6774"/>
                  </a:lnTo>
                  <a:cubicBezTo>
                    <a:pt x="3529" y="6711"/>
                    <a:pt x="3624" y="6648"/>
                    <a:pt x="3750" y="6522"/>
                  </a:cubicBezTo>
                  <a:cubicBezTo>
                    <a:pt x="3876" y="6585"/>
                    <a:pt x="3939" y="6680"/>
                    <a:pt x="4097" y="6774"/>
                  </a:cubicBezTo>
                  <a:lnTo>
                    <a:pt x="4097" y="9200"/>
                  </a:lnTo>
                  <a:cubicBezTo>
                    <a:pt x="4097" y="9735"/>
                    <a:pt x="4569" y="10240"/>
                    <a:pt x="5136" y="10240"/>
                  </a:cubicBezTo>
                  <a:lnTo>
                    <a:pt x="6522" y="10240"/>
                  </a:lnTo>
                  <a:cubicBezTo>
                    <a:pt x="7058" y="10240"/>
                    <a:pt x="7562" y="9767"/>
                    <a:pt x="7562" y="9200"/>
                  </a:cubicBezTo>
                  <a:lnTo>
                    <a:pt x="7562" y="6774"/>
                  </a:lnTo>
                  <a:cubicBezTo>
                    <a:pt x="7688" y="6711"/>
                    <a:pt x="7814" y="6648"/>
                    <a:pt x="7940" y="6522"/>
                  </a:cubicBezTo>
                  <a:cubicBezTo>
                    <a:pt x="8035" y="6585"/>
                    <a:pt x="8129" y="6680"/>
                    <a:pt x="8287" y="6774"/>
                  </a:cubicBezTo>
                  <a:lnTo>
                    <a:pt x="8287" y="8538"/>
                  </a:lnTo>
                  <a:cubicBezTo>
                    <a:pt x="8287" y="9074"/>
                    <a:pt x="8759" y="9546"/>
                    <a:pt x="9295" y="9546"/>
                  </a:cubicBezTo>
                  <a:lnTo>
                    <a:pt x="9988" y="9546"/>
                  </a:lnTo>
                  <a:cubicBezTo>
                    <a:pt x="10524" y="9546"/>
                    <a:pt x="10996" y="9074"/>
                    <a:pt x="10996" y="8538"/>
                  </a:cubicBezTo>
                  <a:lnTo>
                    <a:pt x="10996" y="6774"/>
                  </a:lnTo>
                  <a:cubicBezTo>
                    <a:pt x="11406" y="6617"/>
                    <a:pt x="11658" y="6238"/>
                    <a:pt x="11658" y="5766"/>
                  </a:cubicBezTo>
                  <a:lnTo>
                    <a:pt x="11658" y="4096"/>
                  </a:lnTo>
                  <a:cubicBezTo>
                    <a:pt x="11689" y="3340"/>
                    <a:pt x="11280" y="2678"/>
                    <a:pt x="10650" y="2300"/>
                  </a:cubicBezTo>
                  <a:cubicBezTo>
                    <a:pt x="10870" y="2080"/>
                    <a:pt x="11028" y="1733"/>
                    <a:pt x="11028" y="1355"/>
                  </a:cubicBezTo>
                  <a:cubicBezTo>
                    <a:pt x="11028" y="599"/>
                    <a:pt x="10398" y="1"/>
                    <a:pt x="9641" y="1"/>
                  </a:cubicBezTo>
                  <a:cubicBezTo>
                    <a:pt x="8917" y="1"/>
                    <a:pt x="8287" y="599"/>
                    <a:pt x="8287" y="1355"/>
                  </a:cubicBezTo>
                  <a:cubicBezTo>
                    <a:pt x="8287" y="1733"/>
                    <a:pt x="8444" y="2080"/>
                    <a:pt x="8665" y="2300"/>
                  </a:cubicBezTo>
                  <a:cubicBezTo>
                    <a:pt x="8444" y="2426"/>
                    <a:pt x="8224" y="2584"/>
                    <a:pt x="8066" y="2773"/>
                  </a:cubicBezTo>
                  <a:cubicBezTo>
                    <a:pt x="7972" y="2521"/>
                    <a:pt x="7751" y="2237"/>
                    <a:pt x="7562" y="2017"/>
                  </a:cubicBezTo>
                  <a:cubicBezTo>
                    <a:pt x="7216" y="2395"/>
                    <a:pt x="6743" y="2584"/>
                    <a:pt x="6239" y="2647"/>
                  </a:cubicBezTo>
                  <a:lnTo>
                    <a:pt x="6239" y="4380"/>
                  </a:lnTo>
                  <a:cubicBezTo>
                    <a:pt x="6239" y="4604"/>
                    <a:pt x="6043" y="4722"/>
                    <a:pt x="5851" y="4722"/>
                  </a:cubicBezTo>
                  <a:cubicBezTo>
                    <a:pt x="5665" y="4722"/>
                    <a:pt x="5483" y="4612"/>
                    <a:pt x="5483" y="4380"/>
                  </a:cubicBezTo>
                  <a:lnTo>
                    <a:pt x="5483" y="2647"/>
                  </a:lnTo>
                  <a:cubicBezTo>
                    <a:pt x="4979" y="2584"/>
                    <a:pt x="4506" y="2332"/>
                    <a:pt x="4160" y="2017"/>
                  </a:cubicBezTo>
                  <a:cubicBezTo>
                    <a:pt x="3908" y="2237"/>
                    <a:pt x="3750" y="2521"/>
                    <a:pt x="3624" y="2773"/>
                  </a:cubicBezTo>
                  <a:cubicBezTo>
                    <a:pt x="3466" y="2584"/>
                    <a:pt x="3277" y="2426"/>
                    <a:pt x="3057" y="2300"/>
                  </a:cubicBezTo>
                  <a:cubicBezTo>
                    <a:pt x="3277" y="2080"/>
                    <a:pt x="3435" y="1733"/>
                    <a:pt x="3435" y="1355"/>
                  </a:cubicBezTo>
                  <a:cubicBezTo>
                    <a:pt x="3435" y="599"/>
                    <a:pt x="2805" y="1"/>
                    <a:pt x="204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89" name="Google Shape;1089;p43"/>
          <p:cNvGrpSpPr/>
          <p:nvPr/>
        </p:nvGrpSpPr>
        <p:grpSpPr>
          <a:xfrm>
            <a:off x="4333493" y="1979158"/>
            <a:ext cx="476996" cy="478213"/>
            <a:chOff x="-1591550" y="3597475"/>
            <a:chExt cx="293825" cy="294575"/>
          </a:xfrm>
        </p:grpSpPr>
        <p:sp>
          <p:nvSpPr>
            <p:cNvPr id="1090" name="Google Shape;1090;p43"/>
            <p:cNvSpPr/>
            <p:nvPr/>
          </p:nvSpPr>
          <p:spPr>
            <a:xfrm>
              <a:off x="-1509625" y="3597475"/>
              <a:ext cx="211900" cy="207150"/>
            </a:xfrm>
            <a:custGeom>
              <a:avLst/>
              <a:gdLst/>
              <a:ahLst/>
              <a:cxnLst/>
              <a:rect l="l" t="t" r="r" b="b"/>
              <a:pathLst>
                <a:path w="8476" h="8286" extrusionOk="0">
                  <a:moveTo>
                    <a:pt x="6105" y="1"/>
                  </a:moveTo>
                  <a:cubicBezTo>
                    <a:pt x="6014" y="1"/>
                    <a:pt x="5916" y="39"/>
                    <a:pt x="5829" y="126"/>
                  </a:cubicBezTo>
                  <a:lnTo>
                    <a:pt x="3781" y="2205"/>
                  </a:lnTo>
                  <a:cubicBezTo>
                    <a:pt x="3718" y="2268"/>
                    <a:pt x="3655" y="2363"/>
                    <a:pt x="3655" y="2426"/>
                  </a:cubicBezTo>
                  <a:lnTo>
                    <a:pt x="3655" y="4253"/>
                  </a:lnTo>
                  <a:lnTo>
                    <a:pt x="1544" y="6332"/>
                  </a:lnTo>
                  <a:cubicBezTo>
                    <a:pt x="1400" y="6270"/>
                    <a:pt x="1256" y="6242"/>
                    <a:pt x="1119" y="6242"/>
                  </a:cubicBezTo>
                  <a:cubicBezTo>
                    <a:pt x="835" y="6242"/>
                    <a:pt x="580" y="6362"/>
                    <a:pt x="410" y="6553"/>
                  </a:cubicBezTo>
                  <a:cubicBezTo>
                    <a:pt x="0" y="6931"/>
                    <a:pt x="0" y="7592"/>
                    <a:pt x="410" y="8002"/>
                  </a:cubicBezTo>
                  <a:cubicBezTo>
                    <a:pt x="599" y="8191"/>
                    <a:pt x="859" y="8286"/>
                    <a:pt x="1123" y="8286"/>
                  </a:cubicBezTo>
                  <a:cubicBezTo>
                    <a:pt x="1387" y="8286"/>
                    <a:pt x="1655" y="8191"/>
                    <a:pt x="1859" y="8002"/>
                  </a:cubicBezTo>
                  <a:cubicBezTo>
                    <a:pt x="2174" y="7687"/>
                    <a:pt x="2206" y="7214"/>
                    <a:pt x="2048" y="6868"/>
                  </a:cubicBezTo>
                  <a:lnTo>
                    <a:pt x="4128" y="4757"/>
                  </a:lnTo>
                  <a:lnTo>
                    <a:pt x="5955" y="4757"/>
                  </a:lnTo>
                  <a:cubicBezTo>
                    <a:pt x="6018" y="4757"/>
                    <a:pt x="6144" y="4725"/>
                    <a:pt x="6175" y="4662"/>
                  </a:cubicBezTo>
                  <a:lnTo>
                    <a:pt x="8286" y="2552"/>
                  </a:lnTo>
                  <a:cubicBezTo>
                    <a:pt x="8475" y="2331"/>
                    <a:pt x="8349" y="1985"/>
                    <a:pt x="8034" y="1985"/>
                  </a:cubicBezTo>
                  <a:lnTo>
                    <a:pt x="6428" y="1985"/>
                  </a:lnTo>
                  <a:lnTo>
                    <a:pt x="6428" y="346"/>
                  </a:lnTo>
                  <a:cubicBezTo>
                    <a:pt x="6428" y="140"/>
                    <a:pt x="6278" y="1"/>
                    <a:pt x="610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1" name="Google Shape;1091;p43"/>
            <p:cNvSpPr/>
            <p:nvPr/>
          </p:nvSpPr>
          <p:spPr>
            <a:xfrm>
              <a:off x="-1541125" y="3719125"/>
              <a:ext cx="120525" cy="118275"/>
            </a:xfrm>
            <a:custGeom>
              <a:avLst/>
              <a:gdLst/>
              <a:ahLst/>
              <a:cxnLst/>
              <a:rect l="l" t="t" r="r" b="b"/>
              <a:pathLst>
                <a:path w="4821" h="4731" extrusionOk="0">
                  <a:moveTo>
                    <a:pt x="2340" y="1"/>
                  </a:moveTo>
                  <a:cubicBezTo>
                    <a:pt x="1722" y="1"/>
                    <a:pt x="1163" y="241"/>
                    <a:pt x="725" y="679"/>
                  </a:cubicBezTo>
                  <a:cubicBezTo>
                    <a:pt x="284" y="1120"/>
                    <a:pt x="0" y="1750"/>
                    <a:pt x="0" y="2380"/>
                  </a:cubicBezTo>
                  <a:cubicBezTo>
                    <a:pt x="0" y="3943"/>
                    <a:pt x="1211" y="4731"/>
                    <a:pt x="2420" y="4731"/>
                  </a:cubicBezTo>
                  <a:cubicBezTo>
                    <a:pt x="3622" y="4731"/>
                    <a:pt x="4821" y="3951"/>
                    <a:pt x="4821" y="2380"/>
                  </a:cubicBezTo>
                  <a:cubicBezTo>
                    <a:pt x="4821" y="2096"/>
                    <a:pt x="4758" y="1844"/>
                    <a:pt x="4663" y="1592"/>
                  </a:cubicBezTo>
                  <a:lnTo>
                    <a:pt x="4096" y="2159"/>
                  </a:lnTo>
                  <a:cubicBezTo>
                    <a:pt x="4253" y="3199"/>
                    <a:pt x="3434" y="4081"/>
                    <a:pt x="2395" y="4081"/>
                  </a:cubicBezTo>
                  <a:cubicBezTo>
                    <a:pt x="882" y="4081"/>
                    <a:pt x="126" y="2222"/>
                    <a:pt x="1197" y="1151"/>
                  </a:cubicBezTo>
                  <a:cubicBezTo>
                    <a:pt x="1522" y="827"/>
                    <a:pt x="1984" y="665"/>
                    <a:pt x="2428" y="665"/>
                  </a:cubicBezTo>
                  <a:cubicBezTo>
                    <a:pt x="2501" y="665"/>
                    <a:pt x="2575" y="670"/>
                    <a:pt x="2647" y="679"/>
                  </a:cubicBezTo>
                  <a:lnTo>
                    <a:pt x="3182" y="143"/>
                  </a:lnTo>
                  <a:cubicBezTo>
                    <a:pt x="2894" y="47"/>
                    <a:pt x="2611" y="1"/>
                    <a:pt x="234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2" name="Google Shape;1092;p43"/>
            <p:cNvSpPr/>
            <p:nvPr/>
          </p:nvSpPr>
          <p:spPr>
            <a:xfrm>
              <a:off x="-1591550" y="3668825"/>
              <a:ext cx="222925" cy="223225"/>
            </a:xfrm>
            <a:custGeom>
              <a:avLst/>
              <a:gdLst/>
              <a:ahLst/>
              <a:cxnLst/>
              <a:rect l="l" t="t" r="r" b="b"/>
              <a:pathLst>
                <a:path w="8917" h="8929" extrusionOk="0">
                  <a:moveTo>
                    <a:pt x="4475" y="1"/>
                  </a:moveTo>
                  <a:cubicBezTo>
                    <a:pt x="3329" y="1"/>
                    <a:pt x="2187" y="454"/>
                    <a:pt x="1324" y="1336"/>
                  </a:cubicBezTo>
                  <a:cubicBezTo>
                    <a:pt x="474" y="2155"/>
                    <a:pt x="1" y="3289"/>
                    <a:pt x="1" y="4486"/>
                  </a:cubicBezTo>
                  <a:cubicBezTo>
                    <a:pt x="1" y="6912"/>
                    <a:pt x="2017" y="8929"/>
                    <a:pt x="4475" y="8929"/>
                  </a:cubicBezTo>
                  <a:cubicBezTo>
                    <a:pt x="6901" y="8929"/>
                    <a:pt x="8917" y="6912"/>
                    <a:pt x="8917" y="4486"/>
                  </a:cubicBezTo>
                  <a:cubicBezTo>
                    <a:pt x="8917" y="3604"/>
                    <a:pt x="8696" y="2817"/>
                    <a:pt x="8255" y="2124"/>
                  </a:cubicBezTo>
                  <a:cubicBezTo>
                    <a:pt x="8098" y="2218"/>
                    <a:pt x="7342" y="2943"/>
                    <a:pt x="7184" y="3100"/>
                  </a:cubicBezTo>
                  <a:cubicBezTo>
                    <a:pt x="8161" y="5148"/>
                    <a:pt x="6680" y="7511"/>
                    <a:pt x="4412" y="7511"/>
                  </a:cubicBezTo>
                  <a:cubicBezTo>
                    <a:pt x="1702" y="7511"/>
                    <a:pt x="316" y="4203"/>
                    <a:pt x="2269" y="2281"/>
                  </a:cubicBezTo>
                  <a:cubicBezTo>
                    <a:pt x="2869" y="1681"/>
                    <a:pt x="3659" y="1373"/>
                    <a:pt x="4447" y="1373"/>
                  </a:cubicBezTo>
                  <a:cubicBezTo>
                    <a:pt x="4900" y="1373"/>
                    <a:pt x="5352" y="1475"/>
                    <a:pt x="5766" y="1682"/>
                  </a:cubicBezTo>
                  <a:cubicBezTo>
                    <a:pt x="5924" y="1525"/>
                    <a:pt x="6617" y="800"/>
                    <a:pt x="6838" y="706"/>
                  </a:cubicBezTo>
                  <a:cubicBezTo>
                    <a:pt x="6115" y="233"/>
                    <a:pt x="5294" y="1"/>
                    <a:pt x="447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1" name="Google Shape;1171;p47"/>
          <p:cNvSpPr txBox="1">
            <a:spLocks noGrp="1"/>
          </p:cNvSpPr>
          <p:nvPr>
            <p:ph type="title"/>
          </p:nvPr>
        </p:nvSpPr>
        <p:spPr>
          <a:xfrm>
            <a:off x="827584" y="1203598"/>
            <a:ext cx="7560840" cy="235782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dirty="0" smtClean="0">
                <a:solidFill>
                  <a:srgbClr val="0070C0"/>
                </a:solidFill>
              </a:rPr>
              <a:t>Solution</a:t>
            </a:r>
            <a:r>
              <a:rPr lang="en-US" sz="4000" dirty="0" smtClean="0">
                <a:solidFill>
                  <a:srgbClr val="0070C0"/>
                </a:solidFill>
              </a:rPr>
              <a:t/>
            </a:r>
            <a:br>
              <a:rPr lang="en-US" sz="4000" dirty="0" smtClean="0">
                <a:solidFill>
                  <a:srgbClr val="0070C0"/>
                </a:solidFill>
              </a:rPr>
            </a:br>
            <a:r>
              <a:rPr lang="en-US" sz="3200" dirty="0" err="1" smtClean="0">
                <a:solidFill>
                  <a:srgbClr val="0070C0"/>
                </a:solidFill>
              </a:rPr>
              <a:t>Kekerasan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Pada</a:t>
            </a:r>
            <a:r>
              <a:rPr lang="en-US" sz="3200" dirty="0" smtClean="0">
                <a:solidFill>
                  <a:srgbClr val="0070C0"/>
                </a:solidFill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</a:rPr>
              <a:t>Anak</a:t>
            </a:r>
            <a:endParaRPr sz="32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netize on Social Media Workshop by Slidesgo">
  <a:themeElements>
    <a:clrScheme name="Simple Light">
      <a:dk1>
        <a:srgbClr val="191919"/>
      </a:dk1>
      <a:lt1>
        <a:srgbClr val="FFFFFF"/>
      </a:lt1>
      <a:dk2>
        <a:srgbClr val="F9F6E0"/>
      </a:dk2>
      <a:lt2>
        <a:srgbClr val="F7BF09"/>
      </a:lt2>
      <a:accent1>
        <a:srgbClr val="F9FF00"/>
      </a:accent1>
      <a:accent2>
        <a:srgbClr val="00AFEB"/>
      </a:accent2>
      <a:accent3>
        <a:srgbClr val="FFC5C4"/>
      </a:accent3>
      <a:accent4>
        <a:srgbClr val="C7ADEC"/>
      </a:accent4>
      <a:accent5>
        <a:srgbClr val="FF92D6"/>
      </a:accent5>
      <a:accent6>
        <a:srgbClr val="FF5652"/>
      </a:accent6>
      <a:hlink>
        <a:srgbClr val="19191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1187</Words>
  <Application>Microsoft Office PowerPoint</Application>
  <PresentationFormat>On-screen Show (16:9)</PresentationFormat>
  <Paragraphs>69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Arial</vt:lpstr>
      <vt:lpstr>Rammetto One</vt:lpstr>
      <vt:lpstr>Arial Narrow</vt:lpstr>
      <vt:lpstr>Algerian</vt:lpstr>
      <vt:lpstr>Shrikhand</vt:lpstr>
      <vt:lpstr>Arial Rounded MT Bold</vt:lpstr>
      <vt:lpstr>Bebas Neue</vt:lpstr>
      <vt:lpstr>Anaheim</vt:lpstr>
      <vt:lpstr>Monetize on Social Media Workshop by Slidesgo</vt:lpstr>
      <vt:lpstr>PowerPoint Presentation</vt:lpstr>
      <vt:lpstr>PowerPoint Presentation</vt:lpstr>
      <vt:lpstr>Tanggapan</vt:lpstr>
      <vt:lpstr>Pergaulan Bebas</vt:lpstr>
      <vt:lpstr>Solution</vt:lpstr>
      <vt:lpstr>Kekerasan Pada Anak</vt:lpstr>
      <vt:lpstr>Problem Factor</vt:lpstr>
      <vt:lpstr> this is topic about Problem factor</vt:lpstr>
      <vt:lpstr>Solution Kekerasan Pada Anak</vt:lpstr>
      <vt:lpstr>Prevensi</vt:lpstr>
      <vt:lpstr>1. Prevensi</vt:lpstr>
      <vt:lpstr>04 Institusi Peradilan</vt:lpstr>
      <vt:lpstr>a. Sistem Dasar Perubahan</vt:lpstr>
      <vt:lpstr>Penanganan penggunaan metode SPP</vt:lpstr>
      <vt:lpstr>Penanganan penggunaan metode SPP</vt:lpstr>
      <vt:lpstr>Penanganan penggunaan metode SPP</vt:lpstr>
      <vt:lpstr>Terima 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ACER</cp:lastModifiedBy>
  <cp:revision>16</cp:revision>
  <dcterms:modified xsi:type="dcterms:W3CDTF">2021-09-20T04:28:44Z</dcterms:modified>
</cp:coreProperties>
</file>