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11"/>
  </p:notesMasterIdLst>
  <p:sldIdLst>
    <p:sldId id="256" r:id="rId2"/>
    <p:sldId id="262" r:id="rId3"/>
    <p:sldId id="260" r:id="rId4"/>
    <p:sldId id="266" r:id="rId5"/>
    <p:sldId id="321" r:id="rId6"/>
    <p:sldId id="257" r:id="rId7"/>
    <p:sldId id="268" r:id="rId8"/>
    <p:sldId id="322" r:id="rId9"/>
    <p:sldId id="261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73332BD-6ABC-4EF7-9EC6-91AF92E83FA6}">
  <a:tblStyle styleId="{E73332BD-6ABC-4EF7-9EC6-91AF92E83F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6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9861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e4409c116f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e4409c116f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e39b796ff0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e39b796ff0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e29f10fef6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e29f10fef6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sp>
          <p:nvSpPr>
            <p:cNvPr id="10" name="Google Shape;10;p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741315" y="1658600"/>
            <a:ext cx="4708500" cy="14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741315" y="3136725"/>
            <a:ext cx="47085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3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6" name="Google Shape;376;p3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7" name="Google Shape;377;p3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8" name="Google Shape;378;p3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5_1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36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grpSp>
          <p:nvGrpSpPr>
            <p:cNvPr id="383" name="Google Shape;383;p36"/>
            <p:cNvGrpSpPr/>
            <p:nvPr/>
          </p:nvGrpSpPr>
          <p:grpSpPr>
            <a:xfrm>
              <a:off x="118625" y="114900"/>
              <a:ext cx="8907003" cy="4913700"/>
              <a:chOff x="118625" y="114900"/>
              <a:chExt cx="8907003" cy="4913700"/>
            </a:xfrm>
          </p:grpSpPr>
          <p:sp>
            <p:nvSpPr>
              <p:cNvPr id="384" name="Google Shape;384;p36"/>
              <p:cNvSpPr/>
              <p:nvPr/>
            </p:nvSpPr>
            <p:spPr>
              <a:xfrm>
                <a:off x="598928" y="114900"/>
                <a:ext cx="8426700" cy="4913700"/>
              </a:xfrm>
              <a:prstGeom prst="roundRect">
                <a:avLst>
                  <a:gd name="adj" fmla="val 1043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789208" y="214700"/>
                <a:ext cx="246900" cy="4710600"/>
              </a:xfrm>
              <a:prstGeom prst="rect">
                <a:avLst/>
              </a:prstGeom>
              <a:gradFill>
                <a:gsLst>
                  <a:gs pos="0">
                    <a:srgbClr val="153740">
                      <a:alpha val="12941"/>
                    </a:srgbClr>
                  </a:gs>
                  <a:gs pos="100000">
                    <a:srgbClr val="15374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118625" y="114900"/>
                <a:ext cx="480300" cy="4913700"/>
              </a:xfrm>
              <a:prstGeom prst="roundRect">
                <a:avLst>
                  <a:gd name="adj" fmla="val 9713"/>
                </a:avLst>
              </a:prstGeom>
              <a:gradFill>
                <a:gsLst>
                  <a:gs pos="0">
                    <a:srgbClr val="1A2528"/>
                  </a:gs>
                  <a:gs pos="35000">
                    <a:schemeClr val="dk1"/>
                  </a:gs>
                  <a:gs pos="79000">
                    <a:srgbClr val="1A2528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587583" y="114900"/>
                <a:ext cx="246900" cy="4913700"/>
              </a:xfrm>
              <a:prstGeom prst="roundRect">
                <a:avLst>
                  <a:gd name="adj" fmla="val 20513"/>
                </a:avLst>
              </a:prstGeom>
              <a:gradFill>
                <a:gsLst>
                  <a:gs pos="0">
                    <a:schemeClr val="dk1"/>
                  </a:gs>
                  <a:gs pos="100000">
                    <a:srgbClr val="1A252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8" name="Google Shape;388;p36"/>
            <p:cNvSpPr/>
            <p:nvPr/>
          </p:nvSpPr>
          <p:spPr>
            <a:xfrm>
              <a:off x="1073899" y="387300"/>
              <a:ext cx="7680900" cy="436890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8" name="Google Shape;18;p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" name="Google Shape;19;p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" name="Google Shape;20;p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498178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903328" y="3393939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8" name="Google Shape;28;p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" name="Google Shape;29;p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" name="Google Shape;30;p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068850" y="1137575"/>
            <a:ext cx="7355100" cy="3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06885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74" name="Google Shape;74;p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5" name="Google Shape;75;p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6" name="Google Shape;76;p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3487175" y="2243250"/>
            <a:ext cx="4195200" cy="13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3487175" y="1633075"/>
            <a:ext cx="41952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8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40" name="Google Shape;240;p2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1" name="Google Shape;241;p2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42" name="Google Shape;242;p2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23"/>
          <p:cNvSpPr txBox="1">
            <a:spLocks noGrp="1"/>
          </p:cNvSpPr>
          <p:nvPr>
            <p:ph type="subTitle" idx="1"/>
          </p:nvPr>
        </p:nvSpPr>
        <p:spPr>
          <a:xfrm>
            <a:off x="1264637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2"/>
          </p:nvPr>
        </p:nvSpPr>
        <p:spPr>
          <a:xfrm>
            <a:off x="1264637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3"/>
          </p:nvPr>
        </p:nvSpPr>
        <p:spPr>
          <a:xfrm>
            <a:off x="3841581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4"/>
          </p:nvPr>
        </p:nvSpPr>
        <p:spPr>
          <a:xfrm>
            <a:off x="384158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5"/>
          </p:nvPr>
        </p:nvSpPr>
        <p:spPr>
          <a:xfrm>
            <a:off x="6418531" y="3408477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6"/>
          </p:nvPr>
        </p:nvSpPr>
        <p:spPr>
          <a:xfrm>
            <a:off x="641853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7"/>
          </p:nvPr>
        </p:nvSpPr>
        <p:spPr>
          <a:xfrm>
            <a:off x="1264637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3" name="Google Shape;253;p23"/>
          <p:cNvSpPr txBox="1">
            <a:spLocks noGrp="1"/>
          </p:cNvSpPr>
          <p:nvPr>
            <p:ph type="subTitle" idx="8"/>
          </p:nvPr>
        </p:nvSpPr>
        <p:spPr>
          <a:xfrm>
            <a:off x="1264637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9"/>
          </p:nvPr>
        </p:nvSpPr>
        <p:spPr>
          <a:xfrm>
            <a:off x="384158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13"/>
          </p:nvPr>
        </p:nvSpPr>
        <p:spPr>
          <a:xfrm>
            <a:off x="384158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14"/>
          </p:nvPr>
        </p:nvSpPr>
        <p:spPr>
          <a:xfrm>
            <a:off x="641853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7" name="Google Shape;257;p23"/>
          <p:cNvSpPr txBox="1">
            <a:spLocks noGrp="1"/>
          </p:cNvSpPr>
          <p:nvPr>
            <p:ph type="subTitle" idx="15"/>
          </p:nvPr>
        </p:nvSpPr>
        <p:spPr>
          <a:xfrm>
            <a:off x="641853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title" idx="16" hasCustomPrompt="1"/>
          </p:nvPr>
        </p:nvSpPr>
        <p:spPr>
          <a:xfrm>
            <a:off x="1575587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9" name="Google Shape;259;p23"/>
          <p:cNvSpPr txBox="1">
            <a:spLocks noGrp="1"/>
          </p:cNvSpPr>
          <p:nvPr>
            <p:ph type="title" idx="17" hasCustomPrompt="1"/>
          </p:nvPr>
        </p:nvSpPr>
        <p:spPr>
          <a:xfrm>
            <a:off x="415253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 idx="18" hasCustomPrompt="1"/>
          </p:nvPr>
        </p:nvSpPr>
        <p:spPr>
          <a:xfrm>
            <a:off x="672948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1" name="Google Shape;261;p23"/>
          <p:cNvSpPr txBox="1">
            <a:spLocks noGrp="1"/>
          </p:cNvSpPr>
          <p:nvPr>
            <p:ph type="title" idx="19" hasCustomPrompt="1"/>
          </p:nvPr>
        </p:nvSpPr>
        <p:spPr>
          <a:xfrm>
            <a:off x="1575587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2" name="Google Shape;262;p23"/>
          <p:cNvSpPr txBox="1">
            <a:spLocks noGrp="1"/>
          </p:cNvSpPr>
          <p:nvPr>
            <p:ph type="title" idx="20" hasCustomPrompt="1"/>
          </p:nvPr>
        </p:nvSpPr>
        <p:spPr>
          <a:xfrm>
            <a:off x="415253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23"/>
          <p:cNvSpPr txBox="1">
            <a:spLocks noGrp="1"/>
          </p:cNvSpPr>
          <p:nvPr>
            <p:ph type="title" idx="21" hasCustomPrompt="1"/>
          </p:nvPr>
        </p:nvSpPr>
        <p:spPr>
          <a:xfrm>
            <a:off x="672948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96" name="Google Shape;296;p2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7" name="Google Shape;297;p2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98" name="Google Shape;298;p2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2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2" name="Google Shape;302;p26"/>
          <p:cNvSpPr txBox="1">
            <a:spLocks noGrp="1"/>
          </p:cNvSpPr>
          <p:nvPr>
            <p:ph type="body" idx="1"/>
          </p:nvPr>
        </p:nvSpPr>
        <p:spPr>
          <a:xfrm>
            <a:off x="1855050" y="1629588"/>
            <a:ext cx="5252700" cy="2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_1_1_1_1_1_1_1_1_2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2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14" name="Google Shape;314;p2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5" name="Google Shape;315;p2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16" name="Google Shape;316;p2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28"/>
          <p:cNvSpPr txBox="1">
            <a:spLocks noGrp="1"/>
          </p:cNvSpPr>
          <p:nvPr>
            <p:ph type="subTitle" idx="1"/>
          </p:nvPr>
        </p:nvSpPr>
        <p:spPr>
          <a:xfrm flipH="1">
            <a:off x="5329955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20" name="Google Shape;320;p28"/>
          <p:cNvSpPr txBox="1">
            <a:spLocks noGrp="1"/>
          </p:cNvSpPr>
          <p:nvPr>
            <p:ph type="title"/>
          </p:nvPr>
        </p:nvSpPr>
        <p:spPr>
          <a:xfrm flipH="1">
            <a:off x="5546255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bg>
      <p:bgPr>
        <a:solidFill>
          <a:schemeClr val="dk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34"/>
          <p:cNvGrpSpPr/>
          <p:nvPr/>
        </p:nvGrpSpPr>
        <p:grpSpPr>
          <a:xfrm>
            <a:off x="118499" y="114900"/>
            <a:ext cx="8907003" cy="4913700"/>
            <a:chOff x="118499" y="114900"/>
            <a:chExt cx="8907003" cy="4913700"/>
          </a:xfrm>
        </p:grpSpPr>
        <p:sp>
          <p:nvSpPr>
            <p:cNvPr id="369" name="Google Shape;369;p34"/>
            <p:cNvSpPr/>
            <p:nvPr/>
          </p:nvSpPr>
          <p:spPr>
            <a:xfrm>
              <a:off x="598801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0" name="Google Shape;370;p3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086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1" name="Google Shape;371;p34"/>
            <p:cNvSpPr/>
            <p:nvPr/>
          </p:nvSpPr>
          <p:spPr>
            <a:xfrm>
              <a:off x="789082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118499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CB7253"/>
                </a:gs>
                <a:gs pos="35000">
                  <a:schemeClr val="accent2"/>
                </a:gs>
                <a:gs pos="79000">
                  <a:srgbClr val="CB725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587456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accent2"/>
                </a:gs>
                <a:gs pos="100000">
                  <a:srgbClr val="CB725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Vibur"/>
              <a:buNone/>
              <a:defRPr sz="32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900" y="1300850"/>
            <a:ext cx="73551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69" r:id="rId6"/>
    <p:sldLayoutId id="2147483672" r:id="rId7"/>
    <p:sldLayoutId id="2147483674" r:id="rId8"/>
    <p:sldLayoutId id="2147483680" r:id="rId9"/>
    <p:sldLayoutId id="2147483681" r:id="rId10"/>
    <p:sldLayoutId id="214748368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39"/>
          <p:cNvGrpSpPr/>
          <p:nvPr/>
        </p:nvGrpSpPr>
        <p:grpSpPr>
          <a:xfrm>
            <a:off x="1361650" y="888900"/>
            <a:ext cx="7059900" cy="3366000"/>
            <a:chOff x="1361650" y="888900"/>
            <a:chExt cx="7059900" cy="3366000"/>
          </a:xfrm>
        </p:grpSpPr>
        <p:sp>
          <p:nvSpPr>
            <p:cNvPr id="398" name="Google Shape;398;p39"/>
            <p:cNvSpPr/>
            <p:nvPr/>
          </p:nvSpPr>
          <p:spPr>
            <a:xfrm>
              <a:off x="3713050" y="888900"/>
              <a:ext cx="4708500" cy="336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 rot="-5400000">
              <a:off x="2388743" y="-137683"/>
              <a:ext cx="3364980" cy="5419167"/>
            </a:xfrm>
            <a:custGeom>
              <a:avLst/>
              <a:gdLst/>
              <a:ahLst/>
              <a:cxnLst/>
              <a:rect l="l" t="t" r="r" b="b"/>
              <a:pathLst>
                <a:path w="61916" h="99672" extrusionOk="0">
                  <a:moveTo>
                    <a:pt x="6153" y="644"/>
                  </a:moveTo>
                  <a:cubicBezTo>
                    <a:pt x="6161" y="644"/>
                    <a:pt x="6169" y="644"/>
                    <a:pt x="6177" y="644"/>
                  </a:cubicBezTo>
                  <a:cubicBezTo>
                    <a:pt x="6249" y="644"/>
                    <a:pt x="6320" y="668"/>
                    <a:pt x="6392" y="668"/>
                  </a:cubicBezTo>
                  <a:lnTo>
                    <a:pt x="6416" y="668"/>
                  </a:lnTo>
                  <a:cubicBezTo>
                    <a:pt x="7602" y="988"/>
                    <a:pt x="7304" y="2682"/>
                    <a:pt x="6170" y="2682"/>
                  </a:cubicBezTo>
                  <a:cubicBezTo>
                    <a:pt x="6118" y="2682"/>
                    <a:pt x="6065" y="2679"/>
                    <a:pt x="6010" y="2672"/>
                  </a:cubicBezTo>
                  <a:cubicBezTo>
                    <a:pt x="4754" y="2506"/>
                    <a:pt x="4888" y="644"/>
                    <a:pt x="6153" y="644"/>
                  </a:cubicBezTo>
                  <a:close/>
                  <a:moveTo>
                    <a:pt x="16777" y="654"/>
                  </a:moveTo>
                  <a:cubicBezTo>
                    <a:pt x="17271" y="654"/>
                    <a:pt x="17721" y="986"/>
                    <a:pt x="17816" y="1503"/>
                  </a:cubicBezTo>
                  <a:cubicBezTo>
                    <a:pt x="17936" y="2123"/>
                    <a:pt x="17435" y="2719"/>
                    <a:pt x="16791" y="2719"/>
                  </a:cubicBezTo>
                  <a:cubicBezTo>
                    <a:pt x="16671" y="2719"/>
                    <a:pt x="16528" y="2696"/>
                    <a:pt x="16409" y="2648"/>
                  </a:cubicBezTo>
                  <a:cubicBezTo>
                    <a:pt x="16290" y="2576"/>
                    <a:pt x="16171" y="2505"/>
                    <a:pt x="16075" y="2385"/>
                  </a:cubicBezTo>
                  <a:lnTo>
                    <a:pt x="16075" y="2433"/>
                  </a:lnTo>
                  <a:cubicBezTo>
                    <a:pt x="15646" y="2028"/>
                    <a:pt x="15646" y="1336"/>
                    <a:pt x="16075" y="931"/>
                  </a:cubicBezTo>
                  <a:lnTo>
                    <a:pt x="16075" y="954"/>
                  </a:lnTo>
                  <a:lnTo>
                    <a:pt x="16075" y="1002"/>
                  </a:lnTo>
                  <a:cubicBezTo>
                    <a:pt x="16171" y="883"/>
                    <a:pt x="16290" y="811"/>
                    <a:pt x="16409" y="740"/>
                  </a:cubicBezTo>
                  <a:lnTo>
                    <a:pt x="16409" y="716"/>
                  </a:lnTo>
                  <a:cubicBezTo>
                    <a:pt x="16531" y="674"/>
                    <a:pt x="16656" y="654"/>
                    <a:pt x="16777" y="654"/>
                  </a:cubicBezTo>
                  <a:close/>
                  <a:moveTo>
                    <a:pt x="38065" y="644"/>
                  </a:moveTo>
                  <a:cubicBezTo>
                    <a:pt x="38113" y="644"/>
                    <a:pt x="38161" y="644"/>
                    <a:pt x="38208" y="668"/>
                  </a:cubicBezTo>
                  <a:cubicBezTo>
                    <a:pt x="39449" y="883"/>
                    <a:pt x="39282" y="2696"/>
                    <a:pt x="38041" y="2719"/>
                  </a:cubicBezTo>
                  <a:lnTo>
                    <a:pt x="37875" y="2719"/>
                  </a:lnTo>
                  <a:cubicBezTo>
                    <a:pt x="36706" y="2529"/>
                    <a:pt x="36706" y="859"/>
                    <a:pt x="37875" y="668"/>
                  </a:cubicBezTo>
                  <a:cubicBezTo>
                    <a:pt x="37922" y="668"/>
                    <a:pt x="37994" y="644"/>
                    <a:pt x="38065" y="644"/>
                  </a:cubicBezTo>
                  <a:close/>
                  <a:moveTo>
                    <a:pt x="45125" y="621"/>
                  </a:moveTo>
                  <a:lnTo>
                    <a:pt x="45125" y="644"/>
                  </a:lnTo>
                  <a:cubicBezTo>
                    <a:pt x="45244" y="644"/>
                    <a:pt x="45364" y="668"/>
                    <a:pt x="45483" y="716"/>
                  </a:cubicBezTo>
                  <a:cubicBezTo>
                    <a:pt x="46437" y="1074"/>
                    <a:pt x="46341" y="2457"/>
                    <a:pt x="45340" y="2696"/>
                  </a:cubicBezTo>
                  <a:lnTo>
                    <a:pt x="45316" y="2696"/>
                  </a:lnTo>
                  <a:cubicBezTo>
                    <a:pt x="45244" y="2696"/>
                    <a:pt x="45197" y="2719"/>
                    <a:pt x="45125" y="2719"/>
                  </a:cubicBezTo>
                  <a:cubicBezTo>
                    <a:pt x="43718" y="2719"/>
                    <a:pt x="43718" y="621"/>
                    <a:pt x="45125" y="621"/>
                  </a:cubicBezTo>
                  <a:close/>
                  <a:moveTo>
                    <a:pt x="52209" y="644"/>
                  </a:moveTo>
                  <a:cubicBezTo>
                    <a:pt x="52256" y="644"/>
                    <a:pt x="52328" y="668"/>
                    <a:pt x="52399" y="668"/>
                  </a:cubicBezTo>
                  <a:cubicBezTo>
                    <a:pt x="52519" y="692"/>
                    <a:pt x="52638" y="740"/>
                    <a:pt x="52757" y="811"/>
                  </a:cubicBezTo>
                  <a:cubicBezTo>
                    <a:pt x="53425" y="1217"/>
                    <a:pt x="53401" y="2218"/>
                    <a:pt x="52709" y="2600"/>
                  </a:cubicBezTo>
                  <a:cubicBezTo>
                    <a:pt x="52662" y="2624"/>
                    <a:pt x="52638" y="2624"/>
                    <a:pt x="52590" y="2648"/>
                  </a:cubicBezTo>
                  <a:cubicBezTo>
                    <a:pt x="52566" y="2648"/>
                    <a:pt x="52543" y="2648"/>
                    <a:pt x="52519" y="2672"/>
                  </a:cubicBezTo>
                  <a:cubicBezTo>
                    <a:pt x="52495" y="2696"/>
                    <a:pt x="52447" y="2696"/>
                    <a:pt x="52399" y="2719"/>
                  </a:cubicBezTo>
                  <a:lnTo>
                    <a:pt x="52185" y="2719"/>
                  </a:lnTo>
                  <a:cubicBezTo>
                    <a:pt x="50801" y="2719"/>
                    <a:pt x="50801" y="644"/>
                    <a:pt x="52185" y="644"/>
                  </a:cubicBezTo>
                  <a:close/>
                  <a:moveTo>
                    <a:pt x="41571" y="644"/>
                  </a:moveTo>
                  <a:cubicBezTo>
                    <a:pt x="42406" y="644"/>
                    <a:pt x="42907" y="1551"/>
                    <a:pt x="42454" y="2242"/>
                  </a:cubicBezTo>
                  <a:cubicBezTo>
                    <a:pt x="42253" y="2565"/>
                    <a:pt x="41918" y="2722"/>
                    <a:pt x="41583" y="2722"/>
                  </a:cubicBezTo>
                  <a:cubicBezTo>
                    <a:pt x="41201" y="2722"/>
                    <a:pt x="40819" y="2517"/>
                    <a:pt x="40641" y="2123"/>
                  </a:cubicBezTo>
                  <a:lnTo>
                    <a:pt x="40641" y="2099"/>
                  </a:lnTo>
                  <a:cubicBezTo>
                    <a:pt x="40593" y="1980"/>
                    <a:pt x="40570" y="1837"/>
                    <a:pt x="40570" y="1694"/>
                  </a:cubicBezTo>
                  <a:cubicBezTo>
                    <a:pt x="40570" y="1551"/>
                    <a:pt x="40593" y="1408"/>
                    <a:pt x="40641" y="1288"/>
                  </a:cubicBezTo>
                  <a:lnTo>
                    <a:pt x="40641" y="1241"/>
                  </a:lnTo>
                  <a:cubicBezTo>
                    <a:pt x="40808" y="883"/>
                    <a:pt x="41166" y="644"/>
                    <a:pt x="41571" y="644"/>
                  </a:cubicBezTo>
                  <a:close/>
                  <a:moveTo>
                    <a:pt x="2624" y="644"/>
                  </a:moveTo>
                  <a:cubicBezTo>
                    <a:pt x="3387" y="644"/>
                    <a:pt x="3888" y="1408"/>
                    <a:pt x="3601" y="2099"/>
                  </a:cubicBezTo>
                  <a:cubicBezTo>
                    <a:pt x="3418" y="2509"/>
                    <a:pt x="3033" y="2726"/>
                    <a:pt x="2641" y="2726"/>
                  </a:cubicBezTo>
                  <a:cubicBezTo>
                    <a:pt x="2371" y="2726"/>
                    <a:pt x="2098" y="2623"/>
                    <a:pt x="1884" y="2409"/>
                  </a:cubicBezTo>
                  <a:lnTo>
                    <a:pt x="1884" y="2338"/>
                  </a:lnTo>
                  <a:cubicBezTo>
                    <a:pt x="1741" y="2171"/>
                    <a:pt x="1646" y="1932"/>
                    <a:pt x="1646" y="1694"/>
                  </a:cubicBezTo>
                  <a:cubicBezTo>
                    <a:pt x="1646" y="1455"/>
                    <a:pt x="1717" y="1217"/>
                    <a:pt x="1884" y="1050"/>
                  </a:cubicBezTo>
                  <a:lnTo>
                    <a:pt x="1884" y="978"/>
                  </a:lnTo>
                  <a:cubicBezTo>
                    <a:pt x="2075" y="764"/>
                    <a:pt x="2337" y="644"/>
                    <a:pt x="2624" y="644"/>
                  </a:cubicBezTo>
                  <a:close/>
                  <a:moveTo>
                    <a:pt x="48655" y="644"/>
                  </a:moveTo>
                  <a:cubicBezTo>
                    <a:pt x="49394" y="644"/>
                    <a:pt x="49919" y="1408"/>
                    <a:pt x="49609" y="2099"/>
                  </a:cubicBezTo>
                  <a:cubicBezTo>
                    <a:pt x="49439" y="2509"/>
                    <a:pt x="49052" y="2726"/>
                    <a:pt x="48661" y="2726"/>
                  </a:cubicBezTo>
                  <a:cubicBezTo>
                    <a:pt x="48391" y="2726"/>
                    <a:pt x="48120" y="2623"/>
                    <a:pt x="47916" y="2409"/>
                  </a:cubicBezTo>
                  <a:cubicBezTo>
                    <a:pt x="47534" y="2004"/>
                    <a:pt x="47534" y="1384"/>
                    <a:pt x="47916" y="1002"/>
                  </a:cubicBezTo>
                  <a:cubicBezTo>
                    <a:pt x="48106" y="787"/>
                    <a:pt x="48369" y="668"/>
                    <a:pt x="48655" y="644"/>
                  </a:cubicBezTo>
                  <a:close/>
                  <a:moveTo>
                    <a:pt x="13261" y="644"/>
                  </a:moveTo>
                  <a:cubicBezTo>
                    <a:pt x="14167" y="644"/>
                    <a:pt x="14644" y="1765"/>
                    <a:pt x="14000" y="2409"/>
                  </a:cubicBezTo>
                  <a:cubicBezTo>
                    <a:pt x="13781" y="2629"/>
                    <a:pt x="13512" y="2727"/>
                    <a:pt x="13250" y="2727"/>
                  </a:cubicBezTo>
                  <a:cubicBezTo>
                    <a:pt x="12716" y="2727"/>
                    <a:pt x="12211" y="2318"/>
                    <a:pt x="12211" y="1694"/>
                  </a:cubicBezTo>
                  <a:cubicBezTo>
                    <a:pt x="12211" y="1121"/>
                    <a:pt x="12688" y="644"/>
                    <a:pt x="13261" y="644"/>
                  </a:cubicBezTo>
                  <a:close/>
                  <a:moveTo>
                    <a:pt x="20344" y="644"/>
                  </a:moveTo>
                  <a:cubicBezTo>
                    <a:pt x="21251" y="644"/>
                    <a:pt x="21728" y="1765"/>
                    <a:pt x="21060" y="2409"/>
                  </a:cubicBezTo>
                  <a:cubicBezTo>
                    <a:pt x="20848" y="2629"/>
                    <a:pt x="20585" y="2727"/>
                    <a:pt x="20326" y="2727"/>
                  </a:cubicBezTo>
                  <a:cubicBezTo>
                    <a:pt x="19800" y="2727"/>
                    <a:pt x="19295" y="2318"/>
                    <a:pt x="19295" y="1694"/>
                  </a:cubicBezTo>
                  <a:cubicBezTo>
                    <a:pt x="19295" y="1121"/>
                    <a:pt x="19748" y="644"/>
                    <a:pt x="20344" y="644"/>
                  </a:cubicBezTo>
                  <a:close/>
                  <a:moveTo>
                    <a:pt x="27428" y="644"/>
                  </a:moveTo>
                  <a:cubicBezTo>
                    <a:pt x="28334" y="644"/>
                    <a:pt x="28811" y="1765"/>
                    <a:pt x="28167" y="2409"/>
                  </a:cubicBezTo>
                  <a:cubicBezTo>
                    <a:pt x="27956" y="2629"/>
                    <a:pt x="27692" y="2727"/>
                    <a:pt x="27434" y="2727"/>
                  </a:cubicBezTo>
                  <a:cubicBezTo>
                    <a:pt x="26907" y="2727"/>
                    <a:pt x="26402" y="2318"/>
                    <a:pt x="26402" y="1694"/>
                  </a:cubicBezTo>
                  <a:cubicBezTo>
                    <a:pt x="26379" y="1121"/>
                    <a:pt x="26856" y="644"/>
                    <a:pt x="27428" y="644"/>
                  </a:cubicBezTo>
                  <a:close/>
                  <a:moveTo>
                    <a:pt x="34488" y="644"/>
                  </a:moveTo>
                  <a:cubicBezTo>
                    <a:pt x="35418" y="644"/>
                    <a:pt x="35895" y="1765"/>
                    <a:pt x="35227" y="2409"/>
                  </a:cubicBezTo>
                  <a:cubicBezTo>
                    <a:pt x="35015" y="2629"/>
                    <a:pt x="34752" y="2727"/>
                    <a:pt x="34494" y="2727"/>
                  </a:cubicBezTo>
                  <a:cubicBezTo>
                    <a:pt x="33967" y="2727"/>
                    <a:pt x="33462" y="2318"/>
                    <a:pt x="33462" y="1694"/>
                  </a:cubicBezTo>
                  <a:cubicBezTo>
                    <a:pt x="33462" y="1121"/>
                    <a:pt x="33915" y="644"/>
                    <a:pt x="34488" y="644"/>
                  </a:cubicBezTo>
                  <a:close/>
                  <a:moveTo>
                    <a:pt x="59268" y="644"/>
                  </a:moveTo>
                  <a:cubicBezTo>
                    <a:pt x="59411" y="644"/>
                    <a:pt x="59531" y="668"/>
                    <a:pt x="59674" y="740"/>
                  </a:cubicBezTo>
                  <a:cubicBezTo>
                    <a:pt x="59793" y="787"/>
                    <a:pt x="59912" y="859"/>
                    <a:pt x="60008" y="954"/>
                  </a:cubicBezTo>
                  <a:cubicBezTo>
                    <a:pt x="60413" y="1360"/>
                    <a:pt x="60413" y="2004"/>
                    <a:pt x="60008" y="2409"/>
                  </a:cubicBezTo>
                  <a:cubicBezTo>
                    <a:pt x="59912" y="2529"/>
                    <a:pt x="59793" y="2600"/>
                    <a:pt x="59674" y="2648"/>
                  </a:cubicBezTo>
                  <a:cubicBezTo>
                    <a:pt x="59539" y="2705"/>
                    <a:pt x="59401" y="2732"/>
                    <a:pt x="59268" y="2732"/>
                  </a:cubicBezTo>
                  <a:cubicBezTo>
                    <a:pt x="58788" y="2732"/>
                    <a:pt x="58355" y="2388"/>
                    <a:pt x="58243" y="1885"/>
                  </a:cubicBezTo>
                  <a:cubicBezTo>
                    <a:pt x="58126" y="1253"/>
                    <a:pt x="58605" y="668"/>
                    <a:pt x="59231" y="668"/>
                  </a:cubicBezTo>
                  <a:cubicBezTo>
                    <a:pt x="59243" y="668"/>
                    <a:pt x="59256" y="668"/>
                    <a:pt x="59268" y="668"/>
                  </a:cubicBezTo>
                  <a:lnTo>
                    <a:pt x="59268" y="644"/>
                  </a:lnTo>
                  <a:close/>
                  <a:moveTo>
                    <a:pt x="9707" y="644"/>
                  </a:moveTo>
                  <a:cubicBezTo>
                    <a:pt x="11114" y="644"/>
                    <a:pt x="11114" y="2743"/>
                    <a:pt x="9707" y="2743"/>
                  </a:cubicBezTo>
                  <a:cubicBezTo>
                    <a:pt x="9516" y="2743"/>
                    <a:pt x="9326" y="2672"/>
                    <a:pt x="9159" y="2576"/>
                  </a:cubicBezTo>
                  <a:lnTo>
                    <a:pt x="9159" y="2529"/>
                  </a:lnTo>
                  <a:cubicBezTo>
                    <a:pt x="8992" y="2409"/>
                    <a:pt x="8872" y="2266"/>
                    <a:pt x="8801" y="2075"/>
                  </a:cubicBezTo>
                  <a:lnTo>
                    <a:pt x="8801" y="2171"/>
                  </a:lnTo>
                  <a:cubicBezTo>
                    <a:pt x="8729" y="2028"/>
                    <a:pt x="8682" y="1861"/>
                    <a:pt x="8682" y="1694"/>
                  </a:cubicBezTo>
                  <a:cubicBezTo>
                    <a:pt x="8682" y="1527"/>
                    <a:pt x="8729" y="1360"/>
                    <a:pt x="8801" y="1217"/>
                  </a:cubicBezTo>
                  <a:lnTo>
                    <a:pt x="8801" y="1312"/>
                  </a:lnTo>
                  <a:cubicBezTo>
                    <a:pt x="8872" y="1121"/>
                    <a:pt x="8992" y="978"/>
                    <a:pt x="9159" y="859"/>
                  </a:cubicBezTo>
                  <a:lnTo>
                    <a:pt x="9159" y="811"/>
                  </a:lnTo>
                  <a:cubicBezTo>
                    <a:pt x="9326" y="716"/>
                    <a:pt x="9516" y="644"/>
                    <a:pt x="9707" y="644"/>
                  </a:cubicBezTo>
                  <a:close/>
                  <a:moveTo>
                    <a:pt x="23874" y="644"/>
                  </a:moveTo>
                  <a:cubicBezTo>
                    <a:pt x="25258" y="644"/>
                    <a:pt x="25258" y="2743"/>
                    <a:pt x="23874" y="2743"/>
                  </a:cubicBezTo>
                  <a:cubicBezTo>
                    <a:pt x="23803" y="2743"/>
                    <a:pt x="23755" y="2719"/>
                    <a:pt x="23683" y="2719"/>
                  </a:cubicBezTo>
                  <a:cubicBezTo>
                    <a:pt x="23564" y="2696"/>
                    <a:pt x="23445" y="2648"/>
                    <a:pt x="23326" y="2576"/>
                  </a:cubicBezTo>
                  <a:lnTo>
                    <a:pt x="23326" y="2600"/>
                  </a:lnTo>
                  <a:cubicBezTo>
                    <a:pt x="22682" y="2195"/>
                    <a:pt x="22682" y="1217"/>
                    <a:pt x="23326" y="835"/>
                  </a:cubicBezTo>
                  <a:cubicBezTo>
                    <a:pt x="23445" y="764"/>
                    <a:pt x="23564" y="692"/>
                    <a:pt x="23683" y="668"/>
                  </a:cubicBezTo>
                  <a:cubicBezTo>
                    <a:pt x="23755" y="668"/>
                    <a:pt x="23803" y="644"/>
                    <a:pt x="23874" y="644"/>
                  </a:cubicBezTo>
                  <a:close/>
                  <a:moveTo>
                    <a:pt x="30958" y="644"/>
                  </a:moveTo>
                  <a:cubicBezTo>
                    <a:pt x="32341" y="644"/>
                    <a:pt x="32341" y="2743"/>
                    <a:pt x="30958" y="2743"/>
                  </a:cubicBezTo>
                  <a:cubicBezTo>
                    <a:pt x="30839" y="2743"/>
                    <a:pt x="30719" y="2719"/>
                    <a:pt x="30600" y="2672"/>
                  </a:cubicBezTo>
                  <a:cubicBezTo>
                    <a:pt x="29694" y="2338"/>
                    <a:pt x="29694" y="1050"/>
                    <a:pt x="30600" y="716"/>
                  </a:cubicBezTo>
                  <a:cubicBezTo>
                    <a:pt x="30719" y="668"/>
                    <a:pt x="30839" y="644"/>
                    <a:pt x="30958" y="644"/>
                  </a:cubicBezTo>
                  <a:close/>
                  <a:moveTo>
                    <a:pt x="55739" y="664"/>
                  </a:moveTo>
                  <a:cubicBezTo>
                    <a:pt x="56178" y="664"/>
                    <a:pt x="56591" y="944"/>
                    <a:pt x="56740" y="1408"/>
                  </a:cubicBezTo>
                  <a:cubicBezTo>
                    <a:pt x="56931" y="2075"/>
                    <a:pt x="56430" y="2743"/>
                    <a:pt x="55738" y="2743"/>
                  </a:cubicBezTo>
                  <a:cubicBezTo>
                    <a:pt x="55548" y="2743"/>
                    <a:pt x="55333" y="2672"/>
                    <a:pt x="55166" y="2552"/>
                  </a:cubicBezTo>
                  <a:cubicBezTo>
                    <a:pt x="55095" y="2505"/>
                    <a:pt x="55047" y="2457"/>
                    <a:pt x="54975" y="2409"/>
                  </a:cubicBezTo>
                  <a:lnTo>
                    <a:pt x="54951" y="2362"/>
                  </a:lnTo>
                  <a:cubicBezTo>
                    <a:pt x="54904" y="2314"/>
                    <a:pt x="54880" y="2266"/>
                    <a:pt x="54832" y="2195"/>
                  </a:cubicBezTo>
                  <a:cubicBezTo>
                    <a:pt x="54665" y="1908"/>
                    <a:pt x="54665" y="1527"/>
                    <a:pt x="54832" y="1217"/>
                  </a:cubicBezTo>
                  <a:cubicBezTo>
                    <a:pt x="54904" y="1050"/>
                    <a:pt x="55023" y="931"/>
                    <a:pt x="55166" y="835"/>
                  </a:cubicBezTo>
                  <a:cubicBezTo>
                    <a:pt x="55348" y="718"/>
                    <a:pt x="55546" y="664"/>
                    <a:pt x="55739" y="664"/>
                  </a:cubicBezTo>
                  <a:close/>
                  <a:moveTo>
                    <a:pt x="0" y="0"/>
                  </a:moveTo>
                  <a:lnTo>
                    <a:pt x="0" y="99671"/>
                  </a:lnTo>
                  <a:lnTo>
                    <a:pt x="61916" y="99671"/>
                  </a:lnTo>
                  <a:lnTo>
                    <a:pt x="61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39"/>
          <p:cNvSpPr/>
          <p:nvPr/>
        </p:nvSpPr>
        <p:spPr>
          <a:xfrm>
            <a:off x="6372200" y="1061096"/>
            <a:ext cx="449460" cy="1110817"/>
          </a:xfrm>
          <a:custGeom>
            <a:avLst/>
            <a:gdLst/>
            <a:ahLst/>
            <a:cxnLst/>
            <a:rect l="l" t="t" r="r" b="b"/>
            <a:pathLst>
              <a:path w="28228" h="69764" extrusionOk="0">
                <a:moveTo>
                  <a:pt x="17006" y="392"/>
                </a:moveTo>
                <a:cubicBezTo>
                  <a:pt x="19790" y="2610"/>
                  <a:pt x="20355" y="9743"/>
                  <a:pt x="17398" y="13048"/>
                </a:cubicBezTo>
                <a:cubicBezTo>
                  <a:pt x="15527" y="8917"/>
                  <a:pt x="14005" y="4785"/>
                  <a:pt x="17006" y="392"/>
                </a:cubicBezTo>
                <a:close/>
                <a:moveTo>
                  <a:pt x="26923" y="13732"/>
                </a:moveTo>
                <a:cubicBezTo>
                  <a:pt x="27069" y="13732"/>
                  <a:pt x="27214" y="13736"/>
                  <a:pt x="27358" y="13744"/>
                </a:cubicBezTo>
                <a:cubicBezTo>
                  <a:pt x="26350" y="16604"/>
                  <a:pt x="20642" y="19987"/>
                  <a:pt x="17456" y="19987"/>
                </a:cubicBezTo>
                <a:cubicBezTo>
                  <a:pt x="17202" y="19987"/>
                  <a:pt x="16964" y="19965"/>
                  <a:pt x="16745" y="19920"/>
                </a:cubicBezTo>
                <a:cubicBezTo>
                  <a:pt x="18589" y="16443"/>
                  <a:pt x="23096" y="13732"/>
                  <a:pt x="26923" y="13732"/>
                </a:cubicBezTo>
                <a:close/>
                <a:moveTo>
                  <a:pt x="8134" y="12744"/>
                </a:moveTo>
                <a:lnTo>
                  <a:pt x="8134" y="12744"/>
                </a:lnTo>
                <a:cubicBezTo>
                  <a:pt x="9569" y="13005"/>
                  <a:pt x="10395" y="14049"/>
                  <a:pt x="11178" y="15136"/>
                </a:cubicBezTo>
                <a:cubicBezTo>
                  <a:pt x="12700" y="17180"/>
                  <a:pt x="13266" y="19616"/>
                  <a:pt x="13614" y="22139"/>
                </a:cubicBezTo>
                <a:cubicBezTo>
                  <a:pt x="13657" y="22704"/>
                  <a:pt x="13744" y="23269"/>
                  <a:pt x="13831" y="23965"/>
                </a:cubicBezTo>
                <a:cubicBezTo>
                  <a:pt x="9960" y="22052"/>
                  <a:pt x="7655" y="17441"/>
                  <a:pt x="8134" y="12744"/>
                </a:cubicBezTo>
                <a:close/>
                <a:moveTo>
                  <a:pt x="16363" y="22175"/>
                </a:moveTo>
                <a:cubicBezTo>
                  <a:pt x="20168" y="22175"/>
                  <a:pt x="25349" y="25181"/>
                  <a:pt x="26618" y="28228"/>
                </a:cubicBezTo>
                <a:cubicBezTo>
                  <a:pt x="26300" y="28265"/>
                  <a:pt x="25983" y="28283"/>
                  <a:pt x="25667" y="28283"/>
                </a:cubicBezTo>
                <a:cubicBezTo>
                  <a:pt x="21188" y="28283"/>
                  <a:pt x="17024" y="24701"/>
                  <a:pt x="16049" y="22182"/>
                </a:cubicBezTo>
                <a:cubicBezTo>
                  <a:pt x="16153" y="22177"/>
                  <a:pt x="16257" y="22175"/>
                  <a:pt x="16363" y="22175"/>
                </a:cubicBezTo>
                <a:close/>
                <a:moveTo>
                  <a:pt x="2954" y="23954"/>
                </a:moveTo>
                <a:cubicBezTo>
                  <a:pt x="6310" y="23954"/>
                  <a:pt x="10150" y="27013"/>
                  <a:pt x="11396" y="29576"/>
                </a:cubicBezTo>
                <a:cubicBezTo>
                  <a:pt x="11116" y="29631"/>
                  <a:pt x="10811" y="29657"/>
                  <a:pt x="10488" y="29657"/>
                </a:cubicBezTo>
                <a:cubicBezTo>
                  <a:pt x="7242" y="29657"/>
                  <a:pt x="2092" y="27015"/>
                  <a:pt x="827" y="24444"/>
                </a:cubicBezTo>
                <a:cubicBezTo>
                  <a:pt x="1490" y="24104"/>
                  <a:pt x="2210" y="23954"/>
                  <a:pt x="2954" y="23954"/>
                </a:cubicBezTo>
                <a:close/>
                <a:moveTo>
                  <a:pt x="17861" y="29327"/>
                </a:moveTo>
                <a:cubicBezTo>
                  <a:pt x="18655" y="29327"/>
                  <a:pt x="19432" y="29463"/>
                  <a:pt x="20138" y="29750"/>
                </a:cubicBezTo>
                <a:cubicBezTo>
                  <a:pt x="19534" y="31470"/>
                  <a:pt x="17296" y="32542"/>
                  <a:pt x="15067" y="32542"/>
                </a:cubicBezTo>
                <a:cubicBezTo>
                  <a:pt x="14085" y="32542"/>
                  <a:pt x="13104" y="32333"/>
                  <a:pt x="12265" y="31881"/>
                </a:cubicBezTo>
                <a:cubicBezTo>
                  <a:pt x="13559" y="30272"/>
                  <a:pt x="15767" y="29327"/>
                  <a:pt x="17861" y="29327"/>
                </a:cubicBezTo>
                <a:close/>
                <a:moveTo>
                  <a:pt x="6910" y="32126"/>
                </a:moveTo>
                <a:cubicBezTo>
                  <a:pt x="8411" y="32126"/>
                  <a:pt x="9857" y="32570"/>
                  <a:pt x="10874" y="33403"/>
                </a:cubicBezTo>
                <a:cubicBezTo>
                  <a:pt x="9874" y="34679"/>
                  <a:pt x="5730" y="36119"/>
                  <a:pt x="2777" y="36119"/>
                </a:cubicBezTo>
                <a:cubicBezTo>
                  <a:pt x="2005" y="36119"/>
                  <a:pt x="1315" y="36021"/>
                  <a:pt x="783" y="35795"/>
                </a:cubicBezTo>
                <a:cubicBezTo>
                  <a:pt x="1937" y="33274"/>
                  <a:pt x="4496" y="32126"/>
                  <a:pt x="6910" y="32126"/>
                </a:cubicBezTo>
                <a:close/>
                <a:moveTo>
                  <a:pt x="18689" y="36448"/>
                </a:moveTo>
                <a:cubicBezTo>
                  <a:pt x="19180" y="36448"/>
                  <a:pt x="19653" y="36504"/>
                  <a:pt x="20094" y="36622"/>
                </a:cubicBezTo>
                <a:cubicBezTo>
                  <a:pt x="19089" y="38994"/>
                  <a:pt x="14217" y="41590"/>
                  <a:pt x="11082" y="41590"/>
                </a:cubicBezTo>
                <a:cubicBezTo>
                  <a:pt x="10826" y="41590"/>
                  <a:pt x="10581" y="41573"/>
                  <a:pt x="10352" y="41537"/>
                </a:cubicBezTo>
                <a:cubicBezTo>
                  <a:pt x="11668" y="38716"/>
                  <a:pt x="15553" y="36448"/>
                  <a:pt x="18689" y="36448"/>
                </a:cubicBezTo>
                <a:close/>
                <a:moveTo>
                  <a:pt x="2001" y="41058"/>
                </a:moveTo>
                <a:cubicBezTo>
                  <a:pt x="5437" y="42319"/>
                  <a:pt x="8047" y="45190"/>
                  <a:pt x="9047" y="48713"/>
                </a:cubicBezTo>
                <a:cubicBezTo>
                  <a:pt x="8923" y="48725"/>
                  <a:pt x="8799" y="48731"/>
                  <a:pt x="8675" y="48731"/>
                </a:cubicBezTo>
                <a:cubicBezTo>
                  <a:pt x="5655" y="48731"/>
                  <a:pt x="2544" y="45236"/>
                  <a:pt x="2001" y="41058"/>
                </a:cubicBezTo>
                <a:close/>
                <a:moveTo>
                  <a:pt x="20443" y="43772"/>
                </a:moveTo>
                <a:cubicBezTo>
                  <a:pt x="20620" y="43772"/>
                  <a:pt x="20794" y="43780"/>
                  <a:pt x="20964" y="43798"/>
                </a:cubicBezTo>
                <a:cubicBezTo>
                  <a:pt x="19920" y="47843"/>
                  <a:pt x="14440" y="51409"/>
                  <a:pt x="10700" y="51627"/>
                </a:cubicBezTo>
                <a:cubicBezTo>
                  <a:pt x="11738" y="47600"/>
                  <a:pt x="16738" y="43772"/>
                  <a:pt x="20443" y="43772"/>
                </a:cubicBezTo>
                <a:close/>
                <a:moveTo>
                  <a:pt x="3088" y="53932"/>
                </a:moveTo>
                <a:lnTo>
                  <a:pt x="3088" y="53932"/>
                </a:lnTo>
                <a:cubicBezTo>
                  <a:pt x="6829" y="54237"/>
                  <a:pt x="9351" y="56368"/>
                  <a:pt x="11700" y="59021"/>
                </a:cubicBezTo>
                <a:cubicBezTo>
                  <a:pt x="11265" y="59179"/>
                  <a:pt x="10793" y="59253"/>
                  <a:pt x="10299" y="59253"/>
                </a:cubicBezTo>
                <a:cubicBezTo>
                  <a:pt x="7535" y="59253"/>
                  <a:pt x="4122" y="56921"/>
                  <a:pt x="3088" y="53932"/>
                </a:cubicBezTo>
                <a:close/>
                <a:moveTo>
                  <a:pt x="17137" y="1"/>
                </a:moveTo>
                <a:cubicBezTo>
                  <a:pt x="16615" y="1"/>
                  <a:pt x="15962" y="827"/>
                  <a:pt x="15658" y="1436"/>
                </a:cubicBezTo>
                <a:cubicBezTo>
                  <a:pt x="13875" y="4915"/>
                  <a:pt x="14614" y="8351"/>
                  <a:pt x="16180" y="11657"/>
                </a:cubicBezTo>
                <a:cubicBezTo>
                  <a:pt x="16658" y="12701"/>
                  <a:pt x="16832" y="13875"/>
                  <a:pt x="16658" y="15006"/>
                </a:cubicBezTo>
                <a:cubicBezTo>
                  <a:pt x="16484" y="16267"/>
                  <a:pt x="16223" y="17485"/>
                  <a:pt x="15875" y="18703"/>
                </a:cubicBezTo>
                <a:cubicBezTo>
                  <a:pt x="15440" y="20094"/>
                  <a:pt x="14919" y="21486"/>
                  <a:pt x="14484" y="22878"/>
                </a:cubicBezTo>
                <a:cubicBezTo>
                  <a:pt x="14005" y="19790"/>
                  <a:pt x="13396" y="16832"/>
                  <a:pt x="11396" y="14440"/>
                </a:cubicBezTo>
                <a:cubicBezTo>
                  <a:pt x="10569" y="13570"/>
                  <a:pt x="9612" y="12831"/>
                  <a:pt x="8525" y="12266"/>
                </a:cubicBezTo>
                <a:cubicBezTo>
                  <a:pt x="8352" y="12155"/>
                  <a:pt x="8197" y="12103"/>
                  <a:pt x="8061" y="12103"/>
                </a:cubicBezTo>
                <a:cubicBezTo>
                  <a:pt x="7719" y="12103"/>
                  <a:pt x="7500" y="12432"/>
                  <a:pt x="7438" y="12962"/>
                </a:cubicBezTo>
                <a:cubicBezTo>
                  <a:pt x="7220" y="15963"/>
                  <a:pt x="7786" y="18790"/>
                  <a:pt x="9699" y="21138"/>
                </a:cubicBezTo>
                <a:cubicBezTo>
                  <a:pt x="10830" y="22530"/>
                  <a:pt x="12309" y="23617"/>
                  <a:pt x="13701" y="24966"/>
                </a:cubicBezTo>
                <a:lnTo>
                  <a:pt x="12091" y="29402"/>
                </a:lnTo>
                <a:cubicBezTo>
                  <a:pt x="10308" y="26705"/>
                  <a:pt x="8090" y="24574"/>
                  <a:pt x="4915" y="23704"/>
                </a:cubicBezTo>
                <a:cubicBezTo>
                  <a:pt x="4258" y="23509"/>
                  <a:pt x="3601" y="23386"/>
                  <a:pt x="2941" y="23386"/>
                </a:cubicBezTo>
                <a:cubicBezTo>
                  <a:pt x="1985" y="23386"/>
                  <a:pt x="1022" y="23644"/>
                  <a:pt x="44" y="24313"/>
                </a:cubicBezTo>
                <a:cubicBezTo>
                  <a:pt x="2871" y="28532"/>
                  <a:pt x="6916" y="30228"/>
                  <a:pt x="11787" y="30402"/>
                </a:cubicBezTo>
                <a:cubicBezTo>
                  <a:pt x="11526" y="31272"/>
                  <a:pt x="11309" y="32012"/>
                  <a:pt x="11091" y="32794"/>
                </a:cubicBezTo>
                <a:cubicBezTo>
                  <a:pt x="9668" y="31975"/>
                  <a:pt x="8232" y="31542"/>
                  <a:pt x="6783" y="31542"/>
                </a:cubicBezTo>
                <a:cubicBezTo>
                  <a:pt x="5618" y="31542"/>
                  <a:pt x="4445" y="31822"/>
                  <a:pt x="3262" y="32403"/>
                </a:cubicBezTo>
                <a:cubicBezTo>
                  <a:pt x="1784" y="33099"/>
                  <a:pt x="914" y="34404"/>
                  <a:pt x="0" y="35665"/>
                </a:cubicBezTo>
                <a:lnTo>
                  <a:pt x="0" y="36274"/>
                </a:lnTo>
                <a:cubicBezTo>
                  <a:pt x="1234" y="36342"/>
                  <a:pt x="2467" y="36600"/>
                  <a:pt x="3679" y="36600"/>
                </a:cubicBezTo>
                <a:cubicBezTo>
                  <a:pt x="4006" y="36600"/>
                  <a:pt x="4331" y="36581"/>
                  <a:pt x="4654" y="36535"/>
                </a:cubicBezTo>
                <a:cubicBezTo>
                  <a:pt x="6698" y="36187"/>
                  <a:pt x="8656" y="35317"/>
                  <a:pt x="10439" y="34795"/>
                </a:cubicBezTo>
                <a:lnTo>
                  <a:pt x="10439" y="34795"/>
                </a:lnTo>
                <a:cubicBezTo>
                  <a:pt x="9917" y="38492"/>
                  <a:pt x="9308" y="42537"/>
                  <a:pt x="8786" y="46408"/>
                </a:cubicBezTo>
                <a:cubicBezTo>
                  <a:pt x="8699" y="46321"/>
                  <a:pt x="8656" y="46190"/>
                  <a:pt x="8569" y="46060"/>
                </a:cubicBezTo>
                <a:cubicBezTo>
                  <a:pt x="7481" y="43711"/>
                  <a:pt x="5568" y="42145"/>
                  <a:pt x="3349" y="40928"/>
                </a:cubicBezTo>
                <a:cubicBezTo>
                  <a:pt x="2914" y="40710"/>
                  <a:pt x="2480" y="40536"/>
                  <a:pt x="2001" y="40536"/>
                </a:cubicBezTo>
                <a:cubicBezTo>
                  <a:pt x="1740" y="40536"/>
                  <a:pt x="1262" y="41015"/>
                  <a:pt x="1305" y="41232"/>
                </a:cubicBezTo>
                <a:cubicBezTo>
                  <a:pt x="1784" y="43929"/>
                  <a:pt x="2827" y="46451"/>
                  <a:pt x="5263" y="47973"/>
                </a:cubicBezTo>
                <a:cubicBezTo>
                  <a:pt x="6437" y="48756"/>
                  <a:pt x="7829" y="49104"/>
                  <a:pt x="9047" y="49626"/>
                </a:cubicBezTo>
                <a:cubicBezTo>
                  <a:pt x="9699" y="52149"/>
                  <a:pt x="10395" y="54845"/>
                  <a:pt x="11091" y="57412"/>
                </a:cubicBezTo>
                <a:cubicBezTo>
                  <a:pt x="10439" y="56890"/>
                  <a:pt x="9743" y="56237"/>
                  <a:pt x="9003" y="55672"/>
                </a:cubicBezTo>
                <a:cubicBezTo>
                  <a:pt x="7307" y="54324"/>
                  <a:pt x="5307" y="53541"/>
                  <a:pt x="3175" y="53367"/>
                </a:cubicBezTo>
                <a:cubicBezTo>
                  <a:pt x="3127" y="53364"/>
                  <a:pt x="3079" y="53362"/>
                  <a:pt x="3034" y="53362"/>
                </a:cubicBezTo>
                <a:cubicBezTo>
                  <a:pt x="2429" y="53362"/>
                  <a:pt x="2115" y="53636"/>
                  <a:pt x="2480" y="54324"/>
                </a:cubicBezTo>
                <a:cubicBezTo>
                  <a:pt x="3842" y="57200"/>
                  <a:pt x="6620" y="59812"/>
                  <a:pt x="10270" y="59812"/>
                </a:cubicBezTo>
                <a:cubicBezTo>
                  <a:pt x="10815" y="59812"/>
                  <a:pt x="11379" y="59754"/>
                  <a:pt x="11961" y="59630"/>
                </a:cubicBezTo>
                <a:cubicBezTo>
                  <a:pt x="13135" y="61456"/>
                  <a:pt x="14179" y="63327"/>
                  <a:pt x="15484" y="65023"/>
                </a:cubicBezTo>
                <a:cubicBezTo>
                  <a:pt x="16789" y="66719"/>
                  <a:pt x="18398" y="68154"/>
                  <a:pt x="19877" y="69764"/>
                </a:cubicBezTo>
                <a:cubicBezTo>
                  <a:pt x="17920" y="67024"/>
                  <a:pt x="15788" y="64501"/>
                  <a:pt x="13962" y="61717"/>
                </a:cubicBezTo>
                <a:cubicBezTo>
                  <a:pt x="12091" y="58934"/>
                  <a:pt x="11135" y="55672"/>
                  <a:pt x="10352" y="52671"/>
                </a:cubicBezTo>
                <a:cubicBezTo>
                  <a:pt x="12222" y="51931"/>
                  <a:pt x="14136" y="51366"/>
                  <a:pt x="15832" y="50453"/>
                </a:cubicBezTo>
                <a:cubicBezTo>
                  <a:pt x="18354" y="49235"/>
                  <a:pt x="20312" y="47104"/>
                  <a:pt x="21356" y="44494"/>
                </a:cubicBezTo>
                <a:cubicBezTo>
                  <a:pt x="21666" y="43562"/>
                  <a:pt x="21422" y="43081"/>
                  <a:pt x="20593" y="43081"/>
                </a:cubicBezTo>
                <a:cubicBezTo>
                  <a:pt x="20494" y="43081"/>
                  <a:pt x="20385" y="43088"/>
                  <a:pt x="20268" y="43102"/>
                </a:cubicBezTo>
                <a:cubicBezTo>
                  <a:pt x="18485" y="43363"/>
                  <a:pt x="16789" y="43972"/>
                  <a:pt x="15310" y="44929"/>
                </a:cubicBezTo>
                <a:cubicBezTo>
                  <a:pt x="12961" y="46451"/>
                  <a:pt x="11135" y="48713"/>
                  <a:pt x="10134" y="51322"/>
                </a:cubicBezTo>
                <a:cubicBezTo>
                  <a:pt x="9525" y="48321"/>
                  <a:pt x="9482" y="45277"/>
                  <a:pt x="9960" y="42276"/>
                </a:cubicBezTo>
                <a:cubicBezTo>
                  <a:pt x="13309" y="42232"/>
                  <a:pt x="16528" y="41015"/>
                  <a:pt x="19137" y="38883"/>
                </a:cubicBezTo>
                <a:cubicBezTo>
                  <a:pt x="19659" y="38448"/>
                  <a:pt x="20094" y="37927"/>
                  <a:pt x="20486" y="37361"/>
                </a:cubicBezTo>
                <a:cubicBezTo>
                  <a:pt x="21008" y="36578"/>
                  <a:pt x="20834" y="36056"/>
                  <a:pt x="19920" y="35969"/>
                </a:cubicBezTo>
                <a:cubicBezTo>
                  <a:pt x="19529" y="35920"/>
                  <a:pt x="19137" y="35896"/>
                  <a:pt x="18746" y="35896"/>
                </a:cubicBezTo>
                <a:cubicBezTo>
                  <a:pt x="18094" y="35896"/>
                  <a:pt x="17441" y="35964"/>
                  <a:pt x="16789" y="36100"/>
                </a:cubicBezTo>
                <a:cubicBezTo>
                  <a:pt x="14179" y="36665"/>
                  <a:pt x="12091" y="38231"/>
                  <a:pt x="10178" y="40232"/>
                </a:cubicBezTo>
                <a:cubicBezTo>
                  <a:pt x="10700" y="37709"/>
                  <a:pt x="11265" y="35143"/>
                  <a:pt x="11787" y="32490"/>
                </a:cubicBezTo>
                <a:lnTo>
                  <a:pt x="12526" y="32794"/>
                </a:lnTo>
                <a:cubicBezTo>
                  <a:pt x="13317" y="33100"/>
                  <a:pt x="14132" y="33234"/>
                  <a:pt x="14932" y="33234"/>
                </a:cubicBezTo>
                <a:cubicBezTo>
                  <a:pt x="17434" y="33234"/>
                  <a:pt x="19780" y="31918"/>
                  <a:pt x="20703" y="30402"/>
                </a:cubicBezTo>
                <a:cubicBezTo>
                  <a:pt x="21051" y="29793"/>
                  <a:pt x="21008" y="29402"/>
                  <a:pt x="20399" y="29271"/>
                </a:cubicBezTo>
                <a:cubicBezTo>
                  <a:pt x="19533" y="29064"/>
                  <a:pt x="18612" y="28773"/>
                  <a:pt x="17768" y="28773"/>
                </a:cubicBezTo>
                <a:cubicBezTo>
                  <a:pt x="17552" y="28773"/>
                  <a:pt x="17341" y="28792"/>
                  <a:pt x="17137" y="28837"/>
                </a:cubicBezTo>
                <a:cubicBezTo>
                  <a:pt x="15527" y="29141"/>
                  <a:pt x="14005" y="29924"/>
                  <a:pt x="12483" y="30489"/>
                </a:cubicBezTo>
                <a:cubicBezTo>
                  <a:pt x="12874" y="29315"/>
                  <a:pt x="13353" y="27967"/>
                  <a:pt x="13831" y="26575"/>
                </a:cubicBezTo>
                <a:cubicBezTo>
                  <a:pt x="14310" y="25227"/>
                  <a:pt x="14832" y="23835"/>
                  <a:pt x="15353" y="22400"/>
                </a:cubicBezTo>
                <a:cubicBezTo>
                  <a:pt x="17267" y="25314"/>
                  <a:pt x="18963" y="26879"/>
                  <a:pt x="21747" y="28097"/>
                </a:cubicBezTo>
                <a:cubicBezTo>
                  <a:pt x="22880" y="28569"/>
                  <a:pt x="24105" y="28814"/>
                  <a:pt x="25338" y="28814"/>
                </a:cubicBezTo>
                <a:cubicBezTo>
                  <a:pt x="25808" y="28814"/>
                  <a:pt x="26280" y="28778"/>
                  <a:pt x="26749" y="28706"/>
                </a:cubicBezTo>
                <a:cubicBezTo>
                  <a:pt x="27401" y="28576"/>
                  <a:pt x="27532" y="28228"/>
                  <a:pt x="27140" y="27706"/>
                </a:cubicBezTo>
                <a:cubicBezTo>
                  <a:pt x="24791" y="24792"/>
                  <a:pt x="22095" y="22400"/>
                  <a:pt x="18224" y="21878"/>
                </a:cubicBezTo>
                <a:cubicBezTo>
                  <a:pt x="17398" y="21747"/>
                  <a:pt x="16571" y="21704"/>
                  <a:pt x="15701" y="21573"/>
                </a:cubicBezTo>
                <a:lnTo>
                  <a:pt x="15571" y="21312"/>
                </a:lnTo>
                <a:cubicBezTo>
                  <a:pt x="15919" y="21095"/>
                  <a:pt x="16267" y="20616"/>
                  <a:pt x="16658" y="20616"/>
                </a:cubicBezTo>
                <a:cubicBezTo>
                  <a:pt x="21269" y="20486"/>
                  <a:pt x="24835" y="18355"/>
                  <a:pt x="27575" y="14701"/>
                </a:cubicBezTo>
                <a:cubicBezTo>
                  <a:pt x="27792" y="14397"/>
                  <a:pt x="28010" y="14136"/>
                  <a:pt x="28227" y="13875"/>
                </a:cubicBezTo>
                <a:lnTo>
                  <a:pt x="28227" y="13440"/>
                </a:lnTo>
                <a:cubicBezTo>
                  <a:pt x="27731" y="13325"/>
                  <a:pt x="27167" y="13077"/>
                  <a:pt x="26684" y="13077"/>
                </a:cubicBezTo>
                <a:cubicBezTo>
                  <a:pt x="26617" y="13077"/>
                  <a:pt x="26551" y="13081"/>
                  <a:pt x="26488" y="13092"/>
                </a:cubicBezTo>
                <a:cubicBezTo>
                  <a:pt x="23400" y="13527"/>
                  <a:pt x="20616" y="14658"/>
                  <a:pt x="18441" y="16963"/>
                </a:cubicBezTo>
                <a:cubicBezTo>
                  <a:pt x="17833" y="17615"/>
                  <a:pt x="17267" y="18311"/>
                  <a:pt x="16484" y="19138"/>
                </a:cubicBezTo>
                <a:cubicBezTo>
                  <a:pt x="16615" y="18659"/>
                  <a:pt x="16658" y="18398"/>
                  <a:pt x="16745" y="18137"/>
                </a:cubicBezTo>
                <a:cubicBezTo>
                  <a:pt x="17267" y="16354"/>
                  <a:pt x="17267" y="14440"/>
                  <a:pt x="18354" y="12744"/>
                </a:cubicBezTo>
                <a:cubicBezTo>
                  <a:pt x="20703" y="9091"/>
                  <a:pt x="20616" y="5176"/>
                  <a:pt x="18702" y="1392"/>
                </a:cubicBezTo>
                <a:cubicBezTo>
                  <a:pt x="18398" y="783"/>
                  <a:pt x="17615" y="1"/>
                  <a:pt x="171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9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9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9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5" name="Google Shape;405;p39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-900002">
            <a:off x="1060853" y="980178"/>
            <a:ext cx="1750623" cy="380329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9"/>
          <p:cNvSpPr txBox="1">
            <a:spLocks noGrp="1"/>
          </p:cNvSpPr>
          <p:nvPr>
            <p:ph type="ctrTitle"/>
          </p:nvPr>
        </p:nvSpPr>
        <p:spPr>
          <a:xfrm>
            <a:off x="2029347" y="1779662"/>
            <a:ext cx="4486869" cy="12011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solidFill>
                  <a:schemeClr val="accent2"/>
                </a:solidFill>
              </a:rPr>
              <a:t>LGBT melanggar HAM?</a:t>
            </a:r>
            <a:endParaRPr sz="4400" dirty="0"/>
          </a:p>
        </p:txBody>
      </p:sp>
      <p:sp>
        <p:nvSpPr>
          <p:cNvPr id="407" name="Google Shape;407;p39"/>
          <p:cNvSpPr txBox="1">
            <a:spLocks noGrp="1"/>
          </p:cNvSpPr>
          <p:nvPr>
            <p:ph type="subTitle" idx="1"/>
          </p:nvPr>
        </p:nvSpPr>
        <p:spPr>
          <a:xfrm>
            <a:off x="1741315" y="3373486"/>
            <a:ext cx="47085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Oleh: Yasinta Almaida - 2013053072</a:t>
            </a:r>
            <a:endParaRPr dirty="0"/>
          </a:p>
        </p:txBody>
      </p:sp>
      <p:pic>
        <p:nvPicPr>
          <p:cNvPr id="408" name="Google Shape;408;p39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799">
            <a:off x="6728074" y="1820425"/>
            <a:ext cx="1757787" cy="1702233"/>
          </a:xfrm>
          <a:prstGeom prst="rect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9" name="Google Shape;409;p39"/>
          <p:cNvPicPr preferRelativeResize="0"/>
          <p:nvPr/>
        </p:nvPicPr>
        <p:blipFill>
          <a:blip r:embed="rId5">
            <a:alphaModFix amt="90000"/>
          </a:blip>
          <a:stretch>
            <a:fillRect/>
          </a:stretch>
        </p:blipFill>
        <p:spPr>
          <a:xfrm rot="-900003">
            <a:off x="6971554" y="3781797"/>
            <a:ext cx="1750623" cy="381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5"/>
          <p:cNvSpPr/>
          <p:nvPr/>
        </p:nvSpPr>
        <p:spPr>
          <a:xfrm>
            <a:off x="1068900" y="1259100"/>
            <a:ext cx="6825000" cy="3225900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45"/>
          <p:cNvSpPr txBox="1">
            <a:spLocks noGrp="1"/>
          </p:cNvSpPr>
          <p:nvPr>
            <p:ph type="body" idx="1"/>
          </p:nvPr>
        </p:nvSpPr>
        <p:spPr>
          <a:xfrm>
            <a:off x="1068900" y="1629588"/>
            <a:ext cx="6825000" cy="2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konstusi</a:t>
            </a:r>
            <a:r>
              <a:rPr lang="en-US" sz="1400" dirty="0"/>
              <a:t> Indonesia </a:t>
            </a:r>
            <a:r>
              <a:rPr lang="en-US" sz="1400" dirty="0" err="1"/>
              <a:t>memandang</a:t>
            </a:r>
            <a:r>
              <a:rPr lang="en-US" sz="1400" dirty="0"/>
              <a:t> HAM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/>
              <a:t>batasan</a:t>
            </a:r>
            <a:r>
              <a:rPr lang="en-US" sz="1400" dirty="0"/>
              <a:t>, </a:t>
            </a:r>
            <a:r>
              <a:rPr lang="en-US" sz="1400" dirty="0" err="1"/>
              <a:t>dimana</a:t>
            </a:r>
            <a:r>
              <a:rPr lang="en-US" sz="1400" dirty="0"/>
              <a:t> </a:t>
            </a:r>
            <a:r>
              <a:rPr lang="en-US" sz="1400" dirty="0" err="1"/>
              <a:t>batasanya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boleh</a:t>
            </a:r>
            <a:r>
              <a:rPr lang="en-US" sz="1400" dirty="0"/>
              <a:t> </a:t>
            </a:r>
            <a:r>
              <a:rPr lang="en-US" sz="1400" dirty="0" err="1"/>
              <a:t>bertentangan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moral, </a:t>
            </a:r>
            <a:r>
              <a:rPr lang="en-US" sz="1400" dirty="0" err="1"/>
              <a:t>nilai-nilai</a:t>
            </a:r>
            <a:r>
              <a:rPr lang="en-US" sz="1400" dirty="0"/>
              <a:t> agama, </a:t>
            </a:r>
            <a:r>
              <a:rPr lang="en-US" sz="1400" dirty="0" err="1"/>
              <a:t>keamanan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ketertiban</a:t>
            </a:r>
            <a:r>
              <a:rPr lang="en-US" sz="1400" dirty="0"/>
              <a:t> </a:t>
            </a:r>
            <a:r>
              <a:rPr lang="en-US" sz="1400" dirty="0" err="1"/>
              <a:t>umum</a:t>
            </a:r>
            <a:r>
              <a:rPr lang="en-US" sz="1400" dirty="0"/>
              <a:t>; Indonesia </a:t>
            </a:r>
            <a:r>
              <a:rPr lang="en-US" sz="1400" dirty="0" err="1"/>
              <a:t>memang</a:t>
            </a:r>
            <a:r>
              <a:rPr lang="en-US" sz="1400" dirty="0"/>
              <a:t> </a:t>
            </a:r>
            <a:r>
              <a:rPr lang="en-US" sz="1400" dirty="0" err="1"/>
              <a:t>bukan</a:t>
            </a:r>
            <a:r>
              <a:rPr lang="en-US" sz="1400" dirty="0"/>
              <a:t> Negara yang </a:t>
            </a:r>
            <a:r>
              <a:rPr lang="en-US" sz="1400" dirty="0" err="1"/>
              <a:t>berdasarkan</a:t>
            </a:r>
            <a:r>
              <a:rPr lang="en-US" sz="1400" dirty="0"/>
              <a:t> Agama </a:t>
            </a:r>
            <a:r>
              <a:rPr lang="en-US" sz="1400" dirty="0" err="1"/>
              <a:t>namun</a:t>
            </a:r>
            <a:r>
              <a:rPr lang="en-US" sz="1400" dirty="0"/>
              <a:t> </a:t>
            </a:r>
            <a:r>
              <a:rPr lang="en-US" sz="1400" dirty="0" err="1"/>
              <a:t>Pancasila</a:t>
            </a:r>
            <a:r>
              <a:rPr lang="en-US" sz="1400" dirty="0"/>
              <a:t> </a:t>
            </a:r>
            <a:r>
              <a:rPr lang="en-US" sz="1400" dirty="0" err="1"/>
              <a:t>jelas</a:t>
            </a:r>
            <a:r>
              <a:rPr lang="en-US" sz="1400" dirty="0"/>
              <a:t> </a:t>
            </a:r>
            <a:r>
              <a:rPr lang="en-US" sz="1400" dirty="0" err="1"/>
              <a:t>menyatakan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sila</a:t>
            </a:r>
            <a:r>
              <a:rPr lang="en-US" sz="1400" dirty="0"/>
              <a:t> </a:t>
            </a:r>
            <a:r>
              <a:rPr lang="en-US" sz="1400" dirty="0" err="1"/>
              <a:t>pertamanya</a:t>
            </a:r>
            <a:r>
              <a:rPr lang="en-US" sz="1400" dirty="0"/>
              <a:t> “</a:t>
            </a:r>
            <a:r>
              <a:rPr lang="en-US" sz="1400" dirty="0" err="1"/>
              <a:t>Ketuhanan</a:t>
            </a:r>
            <a:r>
              <a:rPr lang="en-US" sz="1400" dirty="0"/>
              <a:t> Yang </a:t>
            </a:r>
            <a:r>
              <a:rPr lang="en-US" sz="1400" dirty="0" err="1"/>
              <a:t>Maha</a:t>
            </a:r>
            <a:r>
              <a:rPr lang="en-US" sz="1400" dirty="0"/>
              <a:t> </a:t>
            </a:r>
            <a:r>
              <a:rPr lang="en-US" sz="1400" dirty="0" err="1"/>
              <a:t>Esa</a:t>
            </a:r>
            <a:r>
              <a:rPr lang="en-US" sz="1400" dirty="0"/>
              <a:t>” 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r>
              <a:rPr lang="en-US" sz="1400" dirty="0" err="1"/>
              <a:t>nilai-nilai</a:t>
            </a:r>
            <a:r>
              <a:rPr lang="en-US" sz="1400" dirty="0"/>
              <a:t> agama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penjaga</a:t>
            </a:r>
            <a:r>
              <a:rPr lang="en-US" sz="1400" dirty="0"/>
              <a:t> </a:t>
            </a:r>
            <a:r>
              <a:rPr lang="en-US" sz="1400" dirty="0" err="1"/>
              <a:t>sendi-sendi</a:t>
            </a:r>
            <a:r>
              <a:rPr lang="en-US" sz="1400" dirty="0"/>
              <a:t> </a:t>
            </a:r>
            <a:r>
              <a:rPr lang="en-US" sz="1400" dirty="0" err="1"/>
              <a:t>konstitusi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mewujudkan</a:t>
            </a:r>
            <a:r>
              <a:rPr lang="en-US" sz="1400" dirty="0"/>
              <a:t> </a:t>
            </a:r>
            <a:r>
              <a:rPr lang="en-US" sz="1400" dirty="0" err="1"/>
              <a:t>kehidupan</a:t>
            </a:r>
            <a:r>
              <a:rPr lang="en-US" sz="1400" dirty="0"/>
              <a:t> </a:t>
            </a:r>
            <a:r>
              <a:rPr lang="en-US" sz="1400" dirty="0" err="1"/>
              <a:t>demokratis</a:t>
            </a:r>
            <a:r>
              <a:rPr lang="en-US" sz="1400" dirty="0"/>
              <a:t> </a:t>
            </a:r>
            <a:r>
              <a:rPr lang="en-US" sz="1400" dirty="0" err="1"/>
              <a:t>bangsa</a:t>
            </a:r>
            <a:r>
              <a:rPr lang="en-US" sz="1400" dirty="0"/>
              <a:t> Indonesia.</a:t>
            </a:r>
          </a:p>
          <a:p>
            <a:pPr marL="0" lvl="0" indent="0">
              <a:buNone/>
            </a:pPr>
            <a:endParaRPr lang="en-US" sz="1400" dirty="0" smtClean="0"/>
          </a:p>
          <a:p>
            <a:pPr marL="0" lvl="0" indent="0">
              <a:buNone/>
            </a:pPr>
            <a:r>
              <a:rPr lang="en-US" sz="1400" dirty="0" err="1" smtClean="0"/>
              <a:t>Begitu</a:t>
            </a:r>
            <a:r>
              <a:rPr lang="en-US" sz="1400" dirty="0" smtClean="0"/>
              <a:t> </a:t>
            </a:r>
            <a:r>
              <a:rPr lang="en-US" sz="1400" dirty="0" err="1"/>
              <a:t>juga</a:t>
            </a:r>
            <a:r>
              <a:rPr lang="en-US" sz="1400" dirty="0"/>
              <a:t> </a:t>
            </a:r>
            <a:r>
              <a:rPr lang="en-US" sz="1400" dirty="0" err="1"/>
              <a:t>ditegaskan</a:t>
            </a:r>
            <a:r>
              <a:rPr lang="en-US" sz="1400" dirty="0"/>
              <a:t> pula </a:t>
            </a:r>
            <a:r>
              <a:rPr lang="en-US" sz="1400" dirty="0" err="1"/>
              <a:t>dalam</a:t>
            </a:r>
            <a:r>
              <a:rPr lang="en-US" sz="1400" dirty="0"/>
              <a:t> UU </a:t>
            </a:r>
            <a:r>
              <a:rPr lang="en-US" sz="1400" dirty="0" err="1"/>
              <a:t>Nomor</a:t>
            </a:r>
            <a:r>
              <a:rPr lang="en-US" sz="1400" dirty="0"/>
              <a:t> 39 </a:t>
            </a:r>
            <a:r>
              <a:rPr lang="en-US" sz="1400" dirty="0" err="1"/>
              <a:t>tahun</a:t>
            </a:r>
            <a:r>
              <a:rPr lang="en-US" sz="1400" dirty="0"/>
              <a:t> 1999 </a:t>
            </a:r>
            <a:r>
              <a:rPr lang="en-US" sz="1400" dirty="0" err="1"/>
              <a:t>tentang</a:t>
            </a:r>
            <a:r>
              <a:rPr lang="en-US" sz="1400" dirty="0"/>
              <a:t> </a:t>
            </a:r>
            <a:r>
              <a:rPr lang="en-US" sz="1400" dirty="0" err="1"/>
              <a:t>Hak</a:t>
            </a:r>
            <a:r>
              <a:rPr lang="en-US" sz="1400" dirty="0"/>
              <a:t> </a:t>
            </a:r>
            <a:r>
              <a:rPr lang="en-US" sz="1400" dirty="0" err="1"/>
              <a:t>Asasi</a:t>
            </a:r>
            <a:r>
              <a:rPr lang="en-US" sz="1400" dirty="0"/>
              <a:t> </a:t>
            </a:r>
            <a:r>
              <a:rPr lang="en-US" sz="1400" dirty="0" err="1"/>
              <a:t>Manusia</a:t>
            </a:r>
            <a:r>
              <a:rPr lang="en-US" sz="1400" dirty="0"/>
              <a:t> </a:t>
            </a:r>
            <a:r>
              <a:rPr lang="en-US" sz="1400" dirty="0" err="1"/>
              <a:t>Pasal</a:t>
            </a:r>
            <a:r>
              <a:rPr lang="en-US" sz="1400" dirty="0"/>
              <a:t> 70 yang </a:t>
            </a:r>
            <a:r>
              <a:rPr lang="en-US" sz="1400" dirty="0" err="1"/>
              <a:t>menyatakan</a:t>
            </a:r>
            <a:r>
              <a:rPr lang="en-US" sz="1400" dirty="0"/>
              <a:t> </a:t>
            </a:r>
            <a:r>
              <a:rPr lang="en-US" sz="1400" dirty="0" smtClean="0"/>
              <a:t>“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/>
              <a:t>menjalankan</a:t>
            </a:r>
            <a:r>
              <a:rPr lang="en-US" sz="1400" dirty="0"/>
              <a:t> </a:t>
            </a:r>
            <a:r>
              <a:rPr lang="en-US" sz="1400" dirty="0" err="1"/>
              <a:t>hak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kebebasannya</a:t>
            </a:r>
            <a:r>
              <a:rPr lang="en-US" sz="1400" dirty="0"/>
              <a:t>, </a:t>
            </a:r>
            <a:r>
              <a:rPr lang="en-US" sz="1400" dirty="0" err="1"/>
              <a:t>setiap</a:t>
            </a:r>
            <a:r>
              <a:rPr lang="en-US" sz="1400" dirty="0"/>
              <a:t> orang </a:t>
            </a:r>
            <a:r>
              <a:rPr lang="en-US" sz="1400" dirty="0" err="1"/>
              <a:t>wajib</a:t>
            </a:r>
            <a:r>
              <a:rPr lang="en-US" sz="1400" dirty="0"/>
              <a:t> </a:t>
            </a:r>
            <a:r>
              <a:rPr lang="en-US" sz="1400" dirty="0" err="1"/>
              <a:t>tunduk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pembatasan</a:t>
            </a:r>
            <a:r>
              <a:rPr lang="en-US" sz="1400" dirty="0"/>
              <a:t> yang </a:t>
            </a:r>
            <a:r>
              <a:rPr lang="en-US" sz="1400" dirty="0" err="1"/>
              <a:t>ditetapkan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Undang-undang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maksud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menjamin</a:t>
            </a:r>
            <a:r>
              <a:rPr lang="en-US" sz="1400" dirty="0"/>
              <a:t> </a:t>
            </a:r>
            <a:r>
              <a:rPr lang="en-US" sz="1400" dirty="0" err="1"/>
              <a:t>pengakuan</a:t>
            </a:r>
            <a:r>
              <a:rPr lang="en-US" sz="1400" dirty="0"/>
              <a:t>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penghormatan</a:t>
            </a:r>
            <a:r>
              <a:rPr lang="en-US" sz="1400" dirty="0"/>
              <a:t> </a:t>
            </a:r>
            <a:r>
              <a:rPr lang="en-US" sz="1400" dirty="0" err="1"/>
              <a:t>atas</a:t>
            </a:r>
            <a:r>
              <a:rPr lang="en-US" sz="1400" dirty="0"/>
              <a:t> </a:t>
            </a:r>
            <a:r>
              <a:rPr lang="en-US" sz="1400" dirty="0" err="1"/>
              <a:t>hak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kebebasan</a:t>
            </a:r>
            <a:r>
              <a:rPr lang="en-US" sz="1400" dirty="0"/>
              <a:t> orang lain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memenuhi</a:t>
            </a:r>
            <a:r>
              <a:rPr lang="en-US" sz="1400" dirty="0"/>
              <a:t> </a:t>
            </a:r>
            <a:r>
              <a:rPr lang="en-US" sz="1400" dirty="0" err="1"/>
              <a:t>tuntutan</a:t>
            </a:r>
            <a:r>
              <a:rPr lang="en-US" sz="1400" dirty="0"/>
              <a:t> yang </a:t>
            </a:r>
            <a:r>
              <a:rPr lang="en-US" sz="1400" dirty="0" err="1"/>
              <a:t>adil</a:t>
            </a:r>
            <a:r>
              <a:rPr lang="en-US" sz="1400" dirty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pertimbangan</a:t>
            </a:r>
            <a:r>
              <a:rPr lang="en-US" sz="1400" dirty="0"/>
              <a:t> moral, </a:t>
            </a:r>
            <a:r>
              <a:rPr lang="en-US" sz="1400" dirty="0" err="1"/>
              <a:t>keamanan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ketertiban</a:t>
            </a:r>
            <a:r>
              <a:rPr lang="en-US" sz="1400" dirty="0"/>
              <a:t> </a:t>
            </a:r>
            <a:r>
              <a:rPr lang="en-US" sz="1400" dirty="0" err="1"/>
              <a:t>umum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masyarakat</a:t>
            </a:r>
            <a:r>
              <a:rPr lang="en-US" sz="1400" dirty="0"/>
              <a:t> </a:t>
            </a:r>
            <a:r>
              <a:rPr lang="en-US" sz="1400" dirty="0" err="1"/>
              <a:t>demokratis</a:t>
            </a:r>
            <a:r>
              <a:rPr lang="en-US" sz="1400" dirty="0"/>
              <a:t>”.</a:t>
            </a:r>
            <a:endParaRPr sz="1400" dirty="0"/>
          </a:p>
        </p:txBody>
      </p:sp>
      <p:sp>
        <p:nvSpPr>
          <p:cNvPr id="489" name="Google Shape;489;p4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Pendapat/ Pandangan Terhadap adanya LGBT</a:t>
            </a:r>
            <a:endParaRPr sz="2400" dirty="0"/>
          </a:p>
        </p:txBody>
      </p:sp>
      <p:pic>
        <p:nvPicPr>
          <p:cNvPr id="490" name="Google Shape;490;p45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7252794" y="3911412"/>
            <a:ext cx="930875" cy="694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1" name="Google Shape;491;p45"/>
          <p:cNvGrpSpPr/>
          <p:nvPr/>
        </p:nvGrpSpPr>
        <p:grpSpPr>
          <a:xfrm>
            <a:off x="7124874" y="411510"/>
            <a:ext cx="1335558" cy="1318646"/>
            <a:chOff x="7050453" y="537216"/>
            <a:chExt cx="1335558" cy="1318646"/>
          </a:xfrm>
        </p:grpSpPr>
        <p:sp>
          <p:nvSpPr>
            <p:cNvPr id="492" name="Google Shape;492;p45"/>
            <p:cNvSpPr/>
            <p:nvPr/>
          </p:nvSpPr>
          <p:spPr>
            <a:xfrm>
              <a:off x="7811022" y="537216"/>
              <a:ext cx="381315" cy="1084801"/>
            </a:xfrm>
            <a:custGeom>
              <a:avLst/>
              <a:gdLst/>
              <a:ahLst/>
              <a:cxnLst/>
              <a:rect l="l" t="t" r="r" b="b"/>
              <a:pathLst>
                <a:path w="18877" h="53703" extrusionOk="0">
                  <a:moveTo>
                    <a:pt x="10961" y="34522"/>
                  </a:moveTo>
                  <a:cubicBezTo>
                    <a:pt x="12831" y="39089"/>
                    <a:pt x="12918" y="43786"/>
                    <a:pt x="12222" y="48570"/>
                  </a:cubicBezTo>
                  <a:cubicBezTo>
                    <a:pt x="11004" y="44004"/>
                    <a:pt x="10569" y="39263"/>
                    <a:pt x="10961" y="34522"/>
                  </a:cubicBezTo>
                  <a:close/>
                  <a:moveTo>
                    <a:pt x="7230" y="0"/>
                  </a:moveTo>
                  <a:cubicBezTo>
                    <a:pt x="7161" y="0"/>
                    <a:pt x="7086" y="24"/>
                    <a:pt x="7003" y="76"/>
                  </a:cubicBezTo>
                  <a:cubicBezTo>
                    <a:pt x="6133" y="641"/>
                    <a:pt x="6742" y="2033"/>
                    <a:pt x="7177" y="2946"/>
                  </a:cubicBezTo>
                  <a:cubicBezTo>
                    <a:pt x="7612" y="3816"/>
                    <a:pt x="7960" y="4773"/>
                    <a:pt x="8394" y="5817"/>
                  </a:cubicBezTo>
                  <a:cubicBezTo>
                    <a:pt x="7833" y="5661"/>
                    <a:pt x="7182" y="4900"/>
                    <a:pt x="6746" y="4900"/>
                  </a:cubicBezTo>
                  <a:cubicBezTo>
                    <a:pt x="6575" y="4900"/>
                    <a:pt x="6436" y="5019"/>
                    <a:pt x="6350" y="5338"/>
                  </a:cubicBezTo>
                  <a:cubicBezTo>
                    <a:pt x="6046" y="6730"/>
                    <a:pt x="7786" y="7513"/>
                    <a:pt x="9003" y="8078"/>
                  </a:cubicBezTo>
                  <a:cubicBezTo>
                    <a:pt x="9308" y="9296"/>
                    <a:pt x="9612" y="10514"/>
                    <a:pt x="9960" y="11949"/>
                  </a:cubicBezTo>
                  <a:cubicBezTo>
                    <a:pt x="8903" y="11019"/>
                    <a:pt x="8421" y="9554"/>
                    <a:pt x="6956" y="9554"/>
                  </a:cubicBezTo>
                  <a:cubicBezTo>
                    <a:pt x="6914" y="9554"/>
                    <a:pt x="6872" y="9555"/>
                    <a:pt x="6829" y="9557"/>
                  </a:cubicBezTo>
                  <a:cubicBezTo>
                    <a:pt x="6002" y="9601"/>
                    <a:pt x="6394" y="11297"/>
                    <a:pt x="6568" y="11471"/>
                  </a:cubicBezTo>
                  <a:cubicBezTo>
                    <a:pt x="7612" y="12558"/>
                    <a:pt x="9308" y="13776"/>
                    <a:pt x="10395" y="13950"/>
                  </a:cubicBezTo>
                  <a:cubicBezTo>
                    <a:pt x="10569" y="15037"/>
                    <a:pt x="10743" y="16386"/>
                    <a:pt x="10961" y="17951"/>
                  </a:cubicBezTo>
                  <a:cubicBezTo>
                    <a:pt x="10569" y="17560"/>
                    <a:pt x="10308" y="17299"/>
                    <a:pt x="10091" y="17038"/>
                  </a:cubicBezTo>
                  <a:cubicBezTo>
                    <a:pt x="9090" y="16038"/>
                    <a:pt x="8090" y="15037"/>
                    <a:pt x="7090" y="14080"/>
                  </a:cubicBezTo>
                  <a:cubicBezTo>
                    <a:pt x="6841" y="13856"/>
                    <a:pt x="6407" y="13590"/>
                    <a:pt x="6057" y="13590"/>
                  </a:cubicBezTo>
                  <a:cubicBezTo>
                    <a:pt x="5795" y="13590"/>
                    <a:pt x="5580" y="13739"/>
                    <a:pt x="5524" y="14167"/>
                  </a:cubicBezTo>
                  <a:cubicBezTo>
                    <a:pt x="5219" y="16516"/>
                    <a:pt x="8438" y="18169"/>
                    <a:pt x="10874" y="19126"/>
                  </a:cubicBezTo>
                  <a:lnTo>
                    <a:pt x="10874" y="24040"/>
                  </a:lnTo>
                  <a:cubicBezTo>
                    <a:pt x="9595" y="22308"/>
                    <a:pt x="9138" y="18658"/>
                    <a:pt x="7275" y="18658"/>
                  </a:cubicBezTo>
                  <a:cubicBezTo>
                    <a:pt x="7174" y="18658"/>
                    <a:pt x="7069" y="18668"/>
                    <a:pt x="6959" y="18691"/>
                  </a:cubicBezTo>
                  <a:cubicBezTo>
                    <a:pt x="6089" y="18865"/>
                    <a:pt x="5959" y="20082"/>
                    <a:pt x="6350" y="20996"/>
                  </a:cubicBezTo>
                  <a:cubicBezTo>
                    <a:pt x="7220" y="23083"/>
                    <a:pt x="8829" y="24519"/>
                    <a:pt x="10700" y="25693"/>
                  </a:cubicBezTo>
                  <a:cubicBezTo>
                    <a:pt x="10569" y="27650"/>
                    <a:pt x="10439" y="29607"/>
                    <a:pt x="10265" y="31739"/>
                  </a:cubicBezTo>
                  <a:lnTo>
                    <a:pt x="8568" y="29259"/>
                  </a:lnTo>
                  <a:cubicBezTo>
                    <a:pt x="8438" y="27563"/>
                    <a:pt x="8394" y="26171"/>
                    <a:pt x="8220" y="24780"/>
                  </a:cubicBezTo>
                  <a:cubicBezTo>
                    <a:pt x="8158" y="24371"/>
                    <a:pt x="7799" y="23780"/>
                    <a:pt x="7392" y="23780"/>
                  </a:cubicBezTo>
                  <a:cubicBezTo>
                    <a:pt x="7236" y="23780"/>
                    <a:pt x="7072" y="23867"/>
                    <a:pt x="6916" y="24084"/>
                  </a:cubicBezTo>
                  <a:cubicBezTo>
                    <a:pt x="6394" y="24867"/>
                    <a:pt x="6916" y="26084"/>
                    <a:pt x="6916" y="27346"/>
                  </a:cubicBezTo>
                  <a:lnTo>
                    <a:pt x="5176" y="24954"/>
                  </a:lnTo>
                  <a:cubicBezTo>
                    <a:pt x="5393" y="23518"/>
                    <a:pt x="7307" y="21344"/>
                    <a:pt x="5611" y="20735"/>
                  </a:cubicBezTo>
                  <a:cubicBezTo>
                    <a:pt x="5469" y="20683"/>
                    <a:pt x="5345" y="20659"/>
                    <a:pt x="5239" y="20659"/>
                  </a:cubicBezTo>
                  <a:cubicBezTo>
                    <a:pt x="4271" y="20659"/>
                    <a:pt x="4667" y="22635"/>
                    <a:pt x="4393" y="23692"/>
                  </a:cubicBezTo>
                  <a:lnTo>
                    <a:pt x="3349" y="21257"/>
                  </a:lnTo>
                  <a:cubicBezTo>
                    <a:pt x="3958" y="20039"/>
                    <a:pt x="5393" y="18734"/>
                    <a:pt x="4480" y="17690"/>
                  </a:cubicBezTo>
                  <a:cubicBezTo>
                    <a:pt x="4402" y="17574"/>
                    <a:pt x="4117" y="17423"/>
                    <a:pt x="3963" y="17423"/>
                  </a:cubicBezTo>
                  <a:cubicBezTo>
                    <a:pt x="3945" y="17423"/>
                    <a:pt x="3929" y="17425"/>
                    <a:pt x="3915" y="17429"/>
                  </a:cubicBezTo>
                  <a:cubicBezTo>
                    <a:pt x="3306" y="17603"/>
                    <a:pt x="2871" y="18082"/>
                    <a:pt x="2653" y="19430"/>
                  </a:cubicBezTo>
                  <a:cubicBezTo>
                    <a:pt x="2523" y="18778"/>
                    <a:pt x="2610" y="18212"/>
                    <a:pt x="2523" y="17734"/>
                  </a:cubicBezTo>
                  <a:cubicBezTo>
                    <a:pt x="2566" y="17734"/>
                    <a:pt x="2827" y="16690"/>
                    <a:pt x="2871" y="16690"/>
                  </a:cubicBezTo>
                  <a:cubicBezTo>
                    <a:pt x="3088" y="15603"/>
                    <a:pt x="3219" y="14646"/>
                    <a:pt x="2392" y="14515"/>
                  </a:cubicBezTo>
                  <a:cubicBezTo>
                    <a:pt x="2384" y="14515"/>
                    <a:pt x="2375" y="14515"/>
                    <a:pt x="2367" y="14515"/>
                  </a:cubicBezTo>
                  <a:cubicBezTo>
                    <a:pt x="1360" y="14515"/>
                    <a:pt x="2044" y="17044"/>
                    <a:pt x="2044" y="17734"/>
                  </a:cubicBezTo>
                  <a:cubicBezTo>
                    <a:pt x="2044" y="18256"/>
                    <a:pt x="2088" y="18821"/>
                    <a:pt x="2175" y="19387"/>
                  </a:cubicBezTo>
                  <a:lnTo>
                    <a:pt x="2088" y="19387"/>
                  </a:lnTo>
                  <a:cubicBezTo>
                    <a:pt x="1914" y="18821"/>
                    <a:pt x="1610" y="18299"/>
                    <a:pt x="1218" y="17864"/>
                  </a:cubicBezTo>
                  <a:cubicBezTo>
                    <a:pt x="1019" y="17776"/>
                    <a:pt x="808" y="17619"/>
                    <a:pt x="598" y="17619"/>
                  </a:cubicBezTo>
                  <a:cubicBezTo>
                    <a:pt x="395" y="17619"/>
                    <a:pt x="192" y="17765"/>
                    <a:pt x="0" y="18256"/>
                  </a:cubicBezTo>
                  <a:cubicBezTo>
                    <a:pt x="0" y="20343"/>
                    <a:pt x="1610" y="20778"/>
                    <a:pt x="2827" y="21561"/>
                  </a:cubicBezTo>
                  <a:cubicBezTo>
                    <a:pt x="3041" y="22203"/>
                    <a:pt x="3298" y="22804"/>
                    <a:pt x="3555" y="23445"/>
                  </a:cubicBezTo>
                  <a:lnTo>
                    <a:pt x="3555" y="23445"/>
                  </a:lnTo>
                  <a:cubicBezTo>
                    <a:pt x="3043" y="23145"/>
                    <a:pt x="2419" y="22207"/>
                    <a:pt x="1957" y="22040"/>
                  </a:cubicBezTo>
                  <a:cubicBezTo>
                    <a:pt x="1760" y="21941"/>
                    <a:pt x="1544" y="21869"/>
                    <a:pt x="1335" y="21869"/>
                  </a:cubicBezTo>
                  <a:cubicBezTo>
                    <a:pt x="1084" y="21869"/>
                    <a:pt x="842" y="21972"/>
                    <a:pt x="653" y="22257"/>
                  </a:cubicBezTo>
                  <a:cubicBezTo>
                    <a:pt x="261" y="23823"/>
                    <a:pt x="2218" y="25258"/>
                    <a:pt x="4828" y="25563"/>
                  </a:cubicBezTo>
                  <a:lnTo>
                    <a:pt x="6176" y="27433"/>
                  </a:lnTo>
                  <a:cubicBezTo>
                    <a:pt x="5211" y="27252"/>
                    <a:pt x="4016" y="26443"/>
                    <a:pt x="3127" y="26443"/>
                  </a:cubicBezTo>
                  <a:cubicBezTo>
                    <a:pt x="2735" y="26443"/>
                    <a:pt x="2402" y="26601"/>
                    <a:pt x="2175" y="27041"/>
                  </a:cubicBezTo>
                  <a:cubicBezTo>
                    <a:pt x="1392" y="28433"/>
                    <a:pt x="2914" y="28955"/>
                    <a:pt x="7829" y="29346"/>
                  </a:cubicBezTo>
                  <a:cubicBezTo>
                    <a:pt x="8960" y="31173"/>
                    <a:pt x="10526" y="32652"/>
                    <a:pt x="10308" y="35218"/>
                  </a:cubicBezTo>
                  <a:cubicBezTo>
                    <a:pt x="10091" y="38871"/>
                    <a:pt x="10308" y="42525"/>
                    <a:pt x="11048" y="46091"/>
                  </a:cubicBezTo>
                  <a:cubicBezTo>
                    <a:pt x="11439" y="48092"/>
                    <a:pt x="12483" y="50049"/>
                    <a:pt x="11482" y="52137"/>
                  </a:cubicBezTo>
                  <a:cubicBezTo>
                    <a:pt x="11482" y="52180"/>
                    <a:pt x="11569" y="52224"/>
                    <a:pt x="11700" y="52354"/>
                  </a:cubicBezTo>
                  <a:lnTo>
                    <a:pt x="12222" y="51224"/>
                  </a:lnTo>
                  <a:cubicBezTo>
                    <a:pt x="12613" y="52093"/>
                    <a:pt x="13005" y="52876"/>
                    <a:pt x="13353" y="53703"/>
                  </a:cubicBezTo>
                  <a:lnTo>
                    <a:pt x="13614" y="53616"/>
                  </a:lnTo>
                  <a:cubicBezTo>
                    <a:pt x="13570" y="53355"/>
                    <a:pt x="13440" y="53094"/>
                    <a:pt x="13396" y="52876"/>
                  </a:cubicBezTo>
                  <a:cubicBezTo>
                    <a:pt x="13135" y="51702"/>
                    <a:pt x="12439" y="50441"/>
                    <a:pt x="12657" y="49353"/>
                  </a:cubicBezTo>
                  <a:cubicBezTo>
                    <a:pt x="13135" y="46831"/>
                    <a:pt x="13309" y="44265"/>
                    <a:pt x="13179" y="41699"/>
                  </a:cubicBezTo>
                  <a:cubicBezTo>
                    <a:pt x="13005" y="38784"/>
                    <a:pt x="12613" y="35870"/>
                    <a:pt x="11135" y="33261"/>
                  </a:cubicBezTo>
                  <a:cubicBezTo>
                    <a:pt x="11004" y="32956"/>
                    <a:pt x="10917" y="32608"/>
                    <a:pt x="10961" y="32261"/>
                  </a:cubicBezTo>
                  <a:cubicBezTo>
                    <a:pt x="11048" y="30216"/>
                    <a:pt x="11178" y="28172"/>
                    <a:pt x="11395" y="26128"/>
                  </a:cubicBezTo>
                  <a:cubicBezTo>
                    <a:pt x="11482" y="25693"/>
                    <a:pt x="11787" y="25302"/>
                    <a:pt x="12178" y="25084"/>
                  </a:cubicBezTo>
                  <a:cubicBezTo>
                    <a:pt x="14657" y="23736"/>
                    <a:pt x="16789" y="21779"/>
                    <a:pt x="18354" y="19387"/>
                  </a:cubicBezTo>
                  <a:cubicBezTo>
                    <a:pt x="18354" y="19169"/>
                    <a:pt x="18354" y="18995"/>
                    <a:pt x="18354" y="18778"/>
                  </a:cubicBezTo>
                  <a:cubicBezTo>
                    <a:pt x="18212" y="18403"/>
                    <a:pt x="17967" y="18270"/>
                    <a:pt x="17683" y="18270"/>
                  </a:cubicBezTo>
                  <a:cubicBezTo>
                    <a:pt x="17273" y="18270"/>
                    <a:pt x="16782" y="18547"/>
                    <a:pt x="16397" y="18778"/>
                  </a:cubicBezTo>
                  <a:cubicBezTo>
                    <a:pt x="14657" y="19908"/>
                    <a:pt x="13222" y="21474"/>
                    <a:pt x="12222" y="23344"/>
                  </a:cubicBezTo>
                  <a:cubicBezTo>
                    <a:pt x="12048" y="23605"/>
                    <a:pt x="11917" y="23910"/>
                    <a:pt x="11656" y="24388"/>
                  </a:cubicBezTo>
                  <a:lnTo>
                    <a:pt x="11656" y="18517"/>
                  </a:lnTo>
                  <a:cubicBezTo>
                    <a:pt x="13788" y="16951"/>
                    <a:pt x="18876" y="14515"/>
                    <a:pt x="16310" y="12297"/>
                  </a:cubicBezTo>
                  <a:cubicBezTo>
                    <a:pt x="15942" y="11980"/>
                    <a:pt x="15597" y="11842"/>
                    <a:pt x="15272" y="11842"/>
                  </a:cubicBezTo>
                  <a:cubicBezTo>
                    <a:pt x="13638" y="11842"/>
                    <a:pt x="12513" y="15333"/>
                    <a:pt x="11569" y="17038"/>
                  </a:cubicBezTo>
                  <a:cubicBezTo>
                    <a:pt x="11352" y="15690"/>
                    <a:pt x="11178" y="14428"/>
                    <a:pt x="10961" y="13167"/>
                  </a:cubicBezTo>
                  <a:cubicBezTo>
                    <a:pt x="12657" y="11601"/>
                    <a:pt x="15179" y="8513"/>
                    <a:pt x="13179" y="7382"/>
                  </a:cubicBezTo>
                  <a:cubicBezTo>
                    <a:pt x="13052" y="7335"/>
                    <a:pt x="12932" y="7313"/>
                    <a:pt x="12820" y="7313"/>
                  </a:cubicBezTo>
                  <a:cubicBezTo>
                    <a:pt x="12317" y="7313"/>
                    <a:pt x="11965" y="7746"/>
                    <a:pt x="11787" y="8209"/>
                  </a:cubicBezTo>
                  <a:cubicBezTo>
                    <a:pt x="11395" y="9253"/>
                    <a:pt x="11048" y="10340"/>
                    <a:pt x="10613" y="11558"/>
                  </a:cubicBezTo>
                  <a:cubicBezTo>
                    <a:pt x="10308" y="10383"/>
                    <a:pt x="9960" y="9296"/>
                    <a:pt x="9743" y="8209"/>
                  </a:cubicBezTo>
                  <a:cubicBezTo>
                    <a:pt x="9656" y="7774"/>
                    <a:pt x="10178" y="7339"/>
                    <a:pt x="10265" y="6861"/>
                  </a:cubicBezTo>
                  <a:cubicBezTo>
                    <a:pt x="10439" y="6252"/>
                    <a:pt x="10613" y="5643"/>
                    <a:pt x="10700" y="4990"/>
                  </a:cubicBezTo>
                  <a:cubicBezTo>
                    <a:pt x="10700" y="4729"/>
                    <a:pt x="10482" y="4033"/>
                    <a:pt x="10178" y="3903"/>
                  </a:cubicBezTo>
                  <a:cubicBezTo>
                    <a:pt x="10064" y="3858"/>
                    <a:pt x="9966" y="3837"/>
                    <a:pt x="9880" y="3837"/>
                  </a:cubicBezTo>
                  <a:cubicBezTo>
                    <a:pt x="9139" y="3837"/>
                    <a:pt x="9320" y="5372"/>
                    <a:pt x="9047" y="6034"/>
                  </a:cubicBezTo>
                  <a:cubicBezTo>
                    <a:pt x="8699" y="4642"/>
                    <a:pt x="8394" y="3207"/>
                    <a:pt x="8047" y="1772"/>
                  </a:cubicBezTo>
                  <a:cubicBezTo>
                    <a:pt x="7893" y="1274"/>
                    <a:pt x="7740" y="0"/>
                    <a:pt x="7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93" name="Google Shape;493;p45"/>
            <p:cNvPicPr preferRelativeResize="0"/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 rot="1217587">
              <a:off x="7073907" y="1277875"/>
              <a:ext cx="1288650" cy="3658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3"/>
          <p:cNvSpPr/>
          <p:nvPr/>
        </p:nvSpPr>
        <p:spPr>
          <a:xfrm rot="-5400000">
            <a:off x="4241102" y="224627"/>
            <a:ext cx="3784684" cy="5230039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2" name="Google Shape;462;p43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 rot="-309437">
            <a:off x="3202773" y="770644"/>
            <a:ext cx="1570100" cy="4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43"/>
          <p:cNvSpPr txBox="1">
            <a:spLocks noGrp="1"/>
          </p:cNvSpPr>
          <p:nvPr>
            <p:ph type="subTitle" idx="1"/>
          </p:nvPr>
        </p:nvSpPr>
        <p:spPr>
          <a:xfrm>
            <a:off x="3680516" y="2117654"/>
            <a:ext cx="5067948" cy="13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asasi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kedok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menganggu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orang lain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argument yang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mengahapus</a:t>
            </a:r>
            <a:r>
              <a:rPr lang="en-US" dirty="0"/>
              <a:t> </a:t>
            </a:r>
            <a:r>
              <a:rPr lang="en-US" dirty="0" err="1"/>
              <a:t>larangan</a:t>
            </a:r>
            <a:r>
              <a:rPr lang="en-US" dirty="0"/>
              <a:t> </a:t>
            </a:r>
            <a:r>
              <a:rPr lang="en-US" dirty="0" err="1"/>
              <a:t>pernikahan</a:t>
            </a:r>
            <a:r>
              <a:rPr lang="en-US" dirty="0"/>
              <a:t> </a:t>
            </a:r>
            <a:r>
              <a:rPr lang="en-US" dirty="0" err="1"/>
              <a:t>sesama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pengahapusan</a:t>
            </a:r>
            <a:r>
              <a:rPr lang="en-US" dirty="0"/>
              <a:t> </a:t>
            </a:r>
            <a:r>
              <a:rPr lang="en-US" dirty="0" err="1"/>
              <a:t>diskriminasi</a:t>
            </a:r>
            <a:r>
              <a:rPr lang="en-US" dirty="0"/>
              <a:t>. Gay </a:t>
            </a:r>
            <a:r>
              <a:rPr lang="en-US" dirty="0" err="1"/>
              <a:t>dan</a:t>
            </a:r>
            <a:r>
              <a:rPr lang="en-US" dirty="0"/>
              <a:t> lesbian </a:t>
            </a:r>
            <a:r>
              <a:rPr lang="en-US" dirty="0" err="1"/>
              <a:t>bukanlah</a:t>
            </a:r>
            <a:r>
              <a:rPr lang="en-US" dirty="0"/>
              <a:t> </a:t>
            </a:r>
            <a:r>
              <a:rPr lang="en-US" dirty="0" err="1"/>
              <a:t>kodrat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melainkan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kemauan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legalisasi</a:t>
            </a:r>
            <a:r>
              <a:rPr lang="en-US" dirty="0"/>
              <a:t> </a:t>
            </a:r>
            <a:r>
              <a:rPr lang="en-US" dirty="0" err="1"/>
              <a:t>pernikahan</a:t>
            </a:r>
            <a:r>
              <a:rPr lang="en-US" dirty="0"/>
              <a:t> </a:t>
            </a:r>
            <a:r>
              <a:rPr lang="en-US" dirty="0" err="1"/>
              <a:t>sesama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.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diberlakukan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orang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suku</a:t>
            </a:r>
            <a:r>
              <a:rPr lang="en-US" dirty="0"/>
              <a:t>,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lain yang </a:t>
            </a:r>
            <a:r>
              <a:rPr lang="en-US" dirty="0" err="1"/>
              <a:t>diterima</a:t>
            </a:r>
            <a:r>
              <a:rPr lang="en-US" dirty="0"/>
              <a:t> di </a:t>
            </a:r>
            <a:r>
              <a:rPr lang="en-US" dirty="0" err="1"/>
              <a:t>masyarakat</a:t>
            </a:r>
            <a:r>
              <a:rPr lang="en-US" dirty="0"/>
              <a:t>. Gay </a:t>
            </a:r>
            <a:r>
              <a:rPr lang="en-US" dirty="0" err="1"/>
              <a:t>dan</a:t>
            </a:r>
            <a:r>
              <a:rPr lang="en-US" dirty="0"/>
              <a:t> lesbian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diobati</a:t>
            </a:r>
            <a:r>
              <a:rPr lang="en-US" dirty="0"/>
              <a:t> agar normal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merusak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karenanya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mengobati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melestarikannya</a:t>
            </a:r>
            <a:r>
              <a:rPr lang="en-US" dirty="0"/>
              <a:t>. </a:t>
            </a:r>
            <a:endParaRPr dirty="0"/>
          </a:p>
        </p:txBody>
      </p:sp>
      <p:grpSp>
        <p:nvGrpSpPr>
          <p:cNvPr id="465" name="Google Shape;465;p43"/>
          <p:cNvGrpSpPr/>
          <p:nvPr/>
        </p:nvGrpSpPr>
        <p:grpSpPr>
          <a:xfrm>
            <a:off x="2225551" y="3224017"/>
            <a:ext cx="1057967" cy="1709385"/>
            <a:chOff x="1693026" y="1752924"/>
            <a:chExt cx="1057967" cy="1709385"/>
          </a:xfrm>
        </p:grpSpPr>
        <p:sp>
          <p:nvSpPr>
            <p:cNvPr id="466" name="Google Shape;466;p43"/>
            <p:cNvSpPr/>
            <p:nvPr/>
          </p:nvSpPr>
          <p:spPr>
            <a:xfrm>
              <a:off x="1989861" y="1752924"/>
              <a:ext cx="464290" cy="1488789"/>
            </a:xfrm>
            <a:custGeom>
              <a:avLst/>
              <a:gdLst/>
              <a:ahLst/>
              <a:cxnLst/>
              <a:rect l="l" t="t" r="r" b="b"/>
              <a:pathLst>
                <a:path w="25662" h="82299" extrusionOk="0">
                  <a:moveTo>
                    <a:pt x="18232" y="952"/>
                  </a:moveTo>
                  <a:cubicBezTo>
                    <a:pt x="18757" y="952"/>
                    <a:pt x="18334" y="4099"/>
                    <a:pt x="18181" y="4750"/>
                  </a:cubicBezTo>
                  <a:cubicBezTo>
                    <a:pt x="18181" y="4750"/>
                    <a:pt x="17050" y="2271"/>
                    <a:pt x="17963" y="1140"/>
                  </a:cubicBezTo>
                  <a:cubicBezTo>
                    <a:pt x="18072" y="1010"/>
                    <a:pt x="18161" y="952"/>
                    <a:pt x="18232" y="952"/>
                  </a:cubicBezTo>
                  <a:close/>
                  <a:moveTo>
                    <a:pt x="15868" y="2007"/>
                  </a:moveTo>
                  <a:cubicBezTo>
                    <a:pt x="16363" y="2007"/>
                    <a:pt x="17381" y="4777"/>
                    <a:pt x="17528" y="5402"/>
                  </a:cubicBezTo>
                  <a:cubicBezTo>
                    <a:pt x="17528" y="5402"/>
                    <a:pt x="15354" y="3706"/>
                    <a:pt x="15658" y="2314"/>
                  </a:cubicBezTo>
                  <a:cubicBezTo>
                    <a:pt x="15705" y="2099"/>
                    <a:pt x="15778" y="2007"/>
                    <a:pt x="15868" y="2007"/>
                  </a:cubicBezTo>
                  <a:close/>
                  <a:moveTo>
                    <a:pt x="20679" y="1907"/>
                  </a:moveTo>
                  <a:cubicBezTo>
                    <a:pt x="20799" y="1907"/>
                    <a:pt x="20885" y="2029"/>
                    <a:pt x="20921" y="2314"/>
                  </a:cubicBezTo>
                  <a:cubicBezTo>
                    <a:pt x="21095" y="4010"/>
                    <a:pt x="18311" y="5794"/>
                    <a:pt x="18311" y="5794"/>
                  </a:cubicBezTo>
                  <a:cubicBezTo>
                    <a:pt x="18566" y="5066"/>
                    <a:pt x="20066" y="1907"/>
                    <a:pt x="20679" y="1907"/>
                  </a:cubicBezTo>
                  <a:close/>
                  <a:moveTo>
                    <a:pt x="14438" y="3724"/>
                  </a:moveTo>
                  <a:cubicBezTo>
                    <a:pt x="15010" y="3724"/>
                    <a:pt x="16970" y="5556"/>
                    <a:pt x="17354" y="6011"/>
                  </a:cubicBezTo>
                  <a:cubicBezTo>
                    <a:pt x="17354" y="6011"/>
                    <a:pt x="14658" y="5489"/>
                    <a:pt x="14310" y="4097"/>
                  </a:cubicBezTo>
                  <a:cubicBezTo>
                    <a:pt x="14241" y="3833"/>
                    <a:pt x="14299" y="3724"/>
                    <a:pt x="14438" y="3724"/>
                  </a:cubicBezTo>
                  <a:close/>
                  <a:moveTo>
                    <a:pt x="23530" y="8186"/>
                  </a:moveTo>
                  <a:cubicBezTo>
                    <a:pt x="23401" y="10075"/>
                    <a:pt x="22001" y="11244"/>
                    <a:pt x="21170" y="12696"/>
                  </a:cubicBezTo>
                  <a:lnTo>
                    <a:pt x="21170" y="12696"/>
                  </a:lnTo>
                  <a:cubicBezTo>
                    <a:pt x="20813" y="10880"/>
                    <a:pt x="21894" y="8702"/>
                    <a:pt x="23530" y="8186"/>
                  </a:cubicBezTo>
                  <a:close/>
                  <a:moveTo>
                    <a:pt x="16423" y="14303"/>
                  </a:moveTo>
                  <a:cubicBezTo>
                    <a:pt x="17244" y="14303"/>
                    <a:pt x="19703" y="17271"/>
                    <a:pt x="19703" y="18885"/>
                  </a:cubicBezTo>
                  <a:lnTo>
                    <a:pt x="19877" y="18885"/>
                  </a:lnTo>
                  <a:lnTo>
                    <a:pt x="19703" y="18929"/>
                  </a:lnTo>
                  <a:lnTo>
                    <a:pt x="19703" y="18885"/>
                  </a:lnTo>
                  <a:cubicBezTo>
                    <a:pt x="18746" y="17798"/>
                    <a:pt x="17789" y="16710"/>
                    <a:pt x="16876" y="15580"/>
                  </a:cubicBezTo>
                  <a:cubicBezTo>
                    <a:pt x="16615" y="15232"/>
                    <a:pt x="15919" y="14797"/>
                    <a:pt x="16223" y="14405"/>
                  </a:cubicBezTo>
                  <a:cubicBezTo>
                    <a:pt x="16269" y="14335"/>
                    <a:pt x="16337" y="14303"/>
                    <a:pt x="16423" y="14303"/>
                  </a:cubicBezTo>
                  <a:close/>
                  <a:moveTo>
                    <a:pt x="7024" y="19689"/>
                  </a:moveTo>
                  <a:lnTo>
                    <a:pt x="7046" y="19711"/>
                  </a:lnTo>
                  <a:lnTo>
                    <a:pt x="7003" y="19711"/>
                  </a:lnTo>
                  <a:cubicBezTo>
                    <a:pt x="7010" y="19704"/>
                    <a:pt x="7017" y="19696"/>
                    <a:pt x="7024" y="19689"/>
                  </a:cubicBezTo>
                  <a:close/>
                  <a:moveTo>
                    <a:pt x="7177" y="17841"/>
                  </a:moveTo>
                  <a:lnTo>
                    <a:pt x="7177" y="17885"/>
                  </a:lnTo>
                  <a:cubicBezTo>
                    <a:pt x="7871" y="17885"/>
                    <a:pt x="7397" y="19399"/>
                    <a:pt x="5669" y="20140"/>
                  </a:cubicBezTo>
                  <a:lnTo>
                    <a:pt x="5669" y="20140"/>
                  </a:lnTo>
                  <a:cubicBezTo>
                    <a:pt x="5777" y="19800"/>
                    <a:pt x="6495" y="17841"/>
                    <a:pt x="7177" y="17841"/>
                  </a:cubicBezTo>
                  <a:close/>
                  <a:moveTo>
                    <a:pt x="4673" y="16878"/>
                  </a:moveTo>
                  <a:cubicBezTo>
                    <a:pt x="5261" y="16878"/>
                    <a:pt x="5922" y="18455"/>
                    <a:pt x="5176" y="20320"/>
                  </a:cubicBezTo>
                  <a:lnTo>
                    <a:pt x="5220" y="20407"/>
                  </a:lnTo>
                  <a:cubicBezTo>
                    <a:pt x="5176" y="20320"/>
                    <a:pt x="3784" y="17624"/>
                    <a:pt x="4393" y="16971"/>
                  </a:cubicBezTo>
                  <a:lnTo>
                    <a:pt x="4393" y="16971"/>
                  </a:lnTo>
                  <a:lnTo>
                    <a:pt x="4393" y="17015"/>
                  </a:lnTo>
                  <a:cubicBezTo>
                    <a:pt x="4480" y="16922"/>
                    <a:pt x="4576" y="16878"/>
                    <a:pt x="4673" y="16878"/>
                  </a:cubicBezTo>
                  <a:close/>
                  <a:moveTo>
                    <a:pt x="2509" y="18350"/>
                  </a:moveTo>
                  <a:cubicBezTo>
                    <a:pt x="3103" y="18350"/>
                    <a:pt x="4203" y="19319"/>
                    <a:pt x="4566" y="21052"/>
                  </a:cubicBezTo>
                  <a:lnTo>
                    <a:pt x="4566" y="21052"/>
                  </a:lnTo>
                  <a:cubicBezTo>
                    <a:pt x="4101" y="20774"/>
                    <a:pt x="2014" y="19454"/>
                    <a:pt x="2132" y="18668"/>
                  </a:cubicBezTo>
                  <a:cubicBezTo>
                    <a:pt x="2174" y="18454"/>
                    <a:pt x="2315" y="18350"/>
                    <a:pt x="2509" y="18350"/>
                  </a:cubicBezTo>
                  <a:close/>
                  <a:moveTo>
                    <a:pt x="7900" y="20029"/>
                  </a:moveTo>
                  <a:cubicBezTo>
                    <a:pt x="8066" y="20029"/>
                    <a:pt x="8206" y="20064"/>
                    <a:pt x="8308" y="20146"/>
                  </a:cubicBezTo>
                  <a:cubicBezTo>
                    <a:pt x="8909" y="20571"/>
                    <a:pt x="7898" y="21427"/>
                    <a:pt x="6283" y="21427"/>
                  </a:cubicBezTo>
                  <a:cubicBezTo>
                    <a:pt x="5913" y="21427"/>
                    <a:pt x="5511" y="21383"/>
                    <a:pt x="5089" y="21277"/>
                  </a:cubicBezTo>
                  <a:lnTo>
                    <a:pt x="5002" y="21277"/>
                  </a:lnTo>
                  <a:cubicBezTo>
                    <a:pt x="5076" y="21240"/>
                    <a:pt x="6928" y="20029"/>
                    <a:pt x="7900" y="20029"/>
                  </a:cubicBezTo>
                  <a:close/>
                  <a:moveTo>
                    <a:pt x="20355" y="25061"/>
                  </a:moveTo>
                  <a:lnTo>
                    <a:pt x="20312" y="25105"/>
                  </a:lnTo>
                  <a:lnTo>
                    <a:pt x="20312" y="25061"/>
                  </a:lnTo>
                  <a:close/>
                  <a:moveTo>
                    <a:pt x="24241" y="21367"/>
                  </a:moveTo>
                  <a:cubicBezTo>
                    <a:pt x="24339" y="21367"/>
                    <a:pt x="24424" y="21405"/>
                    <a:pt x="24487" y="21495"/>
                  </a:cubicBezTo>
                  <a:cubicBezTo>
                    <a:pt x="25096" y="22364"/>
                    <a:pt x="22356" y="24148"/>
                    <a:pt x="21138" y="25322"/>
                  </a:cubicBezTo>
                  <a:lnTo>
                    <a:pt x="21138" y="25279"/>
                  </a:lnTo>
                  <a:cubicBezTo>
                    <a:pt x="21790" y="24278"/>
                    <a:pt x="22356" y="23191"/>
                    <a:pt x="23095" y="22234"/>
                  </a:cubicBezTo>
                  <a:cubicBezTo>
                    <a:pt x="23302" y="21924"/>
                    <a:pt x="23865" y="21367"/>
                    <a:pt x="24241" y="21367"/>
                  </a:cubicBezTo>
                  <a:close/>
                  <a:moveTo>
                    <a:pt x="8188" y="24107"/>
                  </a:moveTo>
                  <a:cubicBezTo>
                    <a:pt x="8280" y="24107"/>
                    <a:pt x="8364" y="24147"/>
                    <a:pt x="8438" y="24235"/>
                  </a:cubicBezTo>
                  <a:cubicBezTo>
                    <a:pt x="9004" y="24887"/>
                    <a:pt x="7177" y="27018"/>
                    <a:pt x="6133" y="28149"/>
                  </a:cubicBezTo>
                  <a:lnTo>
                    <a:pt x="6133" y="28193"/>
                  </a:lnTo>
                  <a:lnTo>
                    <a:pt x="6003" y="28193"/>
                  </a:lnTo>
                  <a:lnTo>
                    <a:pt x="6133" y="28149"/>
                  </a:lnTo>
                  <a:cubicBezTo>
                    <a:pt x="6133" y="26944"/>
                    <a:pt x="7418" y="24107"/>
                    <a:pt x="8188" y="24107"/>
                  </a:cubicBezTo>
                  <a:close/>
                  <a:moveTo>
                    <a:pt x="15635" y="28088"/>
                  </a:moveTo>
                  <a:cubicBezTo>
                    <a:pt x="17475" y="28088"/>
                    <a:pt x="16299" y="31609"/>
                    <a:pt x="16006" y="33281"/>
                  </a:cubicBezTo>
                  <a:cubicBezTo>
                    <a:pt x="15658" y="31629"/>
                    <a:pt x="14179" y="28280"/>
                    <a:pt x="15397" y="28106"/>
                  </a:cubicBezTo>
                  <a:cubicBezTo>
                    <a:pt x="15481" y="28094"/>
                    <a:pt x="15560" y="28088"/>
                    <a:pt x="15635" y="28088"/>
                  </a:cubicBezTo>
                  <a:close/>
                  <a:moveTo>
                    <a:pt x="1191" y="31250"/>
                  </a:moveTo>
                  <a:cubicBezTo>
                    <a:pt x="2039" y="31250"/>
                    <a:pt x="4365" y="32987"/>
                    <a:pt x="5611" y="34934"/>
                  </a:cubicBezTo>
                  <a:cubicBezTo>
                    <a:pt x="3697" y="34412"/>
                    <a:pt x="0" y="32281"/>
                    <a:pt x="957" y="31324"/>
                  </a:cubicBezTo>
                  <a:cubicBezTo>
                    <a:pt x="1012" y="31274"/>
                    <a:pt x="1091" y="31250"/>
                    <a:pt x="1191" y="31250"/>
                  </a:cubicBezTo>
                  <a:close/>
                  <a:moveTo>
                    <a:pt x="15136" y="38066"/>
                  </a:moveTo>
                  <a:cubicBezTo>
                    <a:pt x="15136" y="38109"/>
                    <a:pt x="15136" y="38109"/>
                    <a:pt x="15093" y="38152"/>
                  </a:cubicBezTo>
                  <a:cubicBezTo>
                    <a:pt x="15093" y="38152"/>
                    <a:pt x="15093" y="38196"/>
                    <a:pt x="15049" y="38196"/>
                  </a:cubicBezTo>
                  <a:lnTo>
                    <a:pt x="15093" y="38109"/>
                  </a:lnTo>
                  <a:lnTo>
                    <a:pt x="15136" y="38066"/>
                  </a:lnTo>
                  <a:close/>
                  <a:moveTo>
                    <a:pt x="10917" y="33629"/>
                  </a:moveTo>
                  <a:cubicBezTo>
                    <a:pt x="12439" y="33629"/>
                    <a:pt x="9830" y="37631"/>
                    <a:pt x="9134" y="38413"/>
                  </a:cubicBezTo>
                  <a:cubicBezTo>
                    <a:pt x="9221" y="37805"/>
                    <a:pt x="10134" y="33629"/>
                    <a:pt x="10917" y="33629"/>
                  </a:cubicBezTo>
                  <a:close/>
                  <a:moveTo>
                    <a:pt x="19625" y="35589"/>
                  </a:moveTo>
                  <a:cubicBezTo>
                    <a:pt x="19730" y="35589"/>
                    <a:pt x="19802" y="35629"/>
                    <a:pt x="19833" y="35717"/>
                  </a:cubicBezTo>
                  <a:cubicBezTo>
                    <a:pt x="20225" y="36761"/>
                    <a:pt x="16963" y="38457"/>
                    <a:pt x="15049" y="39196"/>
                  </a:cubicBezTo>
                  <a:lnTo>
                    <a:pt x="15049" y="39153"/>
                  </a:lnTo>
                  <a:cubicBezTo>
                    <a:pt x="16199" y="37811"/>
                    <a:pt x="18838" y="35589"/>
                    <a:pt x="19625" y="35589"/>
                  </a:cubicBezTo>
                  <a:close/>
                  <a:moveTo>
                    <a:pt x="12263" y="37756"/>
                  </a:moveTo>
                  <a:cubicBezTo>
                    <a:pt x="12896" y="37756"/>
                    <a:pt x="12708" y="41823"/>
                    <a:pt x="12135" y="42806"/>
                  </a:cubicBezTo>
                  <a:cubicBezTo>
                    <a:pt x="12135" y="42806"/>
                    <a:pt x="11352" y="38370"/>
                    <a:pt x="12135" y="37805"/>
                  </a:cubicBezTo>
                  <a:cubicBezTo>
                    <a:pt x="12181" y="37772"/>
                    <a:pt x="12223" y="37756"/>
                    <a:pt x="12263" y="37756"/>
                  </a:cubicBezTo>
                  <a:close/>
                  <a:moveTo>
                    <a:pt x="14818" y="45718"/>
                  </a:moveTo>
                  <a:cubicBezTo>
                    <a:pt x="15011" y="45718"/>
                    <a:pt x="15204" y="45811"/>
                    <a:pt x="15397" y="46025"/>
                  </a:cubicBezTo>
                  <a:lnTo>
                    <a:pt x="15397" y="46068"/>
                  </a:lnTo>
                  <a:cubicBezTo>
                    <a:pt x="15745" y="46416"/>
                    <a:pt x="13614" y="48678"/>
                    <a:pt x="12266" y="49722"/>
                  </a:cubicBezTo>
                  <a:cubicBezTo>
                    <a:pt x="12815" y="48367"/>
                    <a:pt x="13795" y="45718"/>
                    <a:pt x="14818" y="45718"/>
                  </a:cubicBezTo>
                  <a:close/>
                  <a:moveTo>
                    <a:pt x="6234" y="50239"/>
                  </a:moveTo>
                  <a:cubicBezTo>
                    <a:pt x="7103" y="50239"/>
                    <a:pt x="7390" y="53108"/>
                    <a:pt x="7177" y="54810"/>
                  </a:cubicBezTo>
                  <a:lnTo>
                    <a:pt x="7133" y="54810"/>
                  </a:lnTo>
                  <a:cubicBezTo>
                    <a:pt x="6350" y="53332"/>
                    <a:pt x="5089" y="50374"/>
                    <a:pt x="6176" y="50244"/>
                  </a:cubicBezTo>
                  <a:cubicBezTo>
                    <a:pt x="6196" y="50241"/>
                    <a:pt x="6215" y="50239"/>
                    <a:pt x="6234" y="50239"/>
                  </a:cubicBezTo>
                  <a:close/>
                  <a:moveTo>
                    <a:pt x="10917" y="47591"/>
                  </a:moveTo>
                  <a:lnTo>
                    <a:pt x="10917" y="47591"/>
                  </a:lnTo>
                  <a:cubicBezTo>
                    <a:pt x="11483" y="53549"/>
                    <a:pt x="8960" y="58986"/>
                    <a:pt x="7786" y="64640"/>
                  </a:cubicBezTo>
                  <a:lnTo>
                    <a:pt x="7786" y="64683"/>
                  </a:lnTo>
                  <a:cubicBezTo>
                    <a:pt x="7351" y="58681"/>
                    <a:pt x="8786" y="53071"/>
                    <a:pt x="10917" y="47591"/>
                  </a:cubicBezTo>
                  <a:close/>
                  <a:moveTo>
                    <a:pt x="18031" y="1"/>
                  </a:moveTo>
                  <a:cubicBezTo>
                    <a:pt x="17982" y="1"/>
                    <a:pt x="17930" y="3"/>
                    <a:pt x="17876" y="9"/>
                  </a:cubicBezTo>
                  <a:cubicBezTo>
                    <a:pt x="16528" y="183"/>
                    <a:pt x="17006" y="2184"/>
                    <a:pt x="17267" y="3227"/>
                  </a:cubicBezTo>
                  <a:cubicBezTo>
                    <a:pt x="16765" y="2653"/>
                    <a:pt x="16351" y="1130"/>
                    <a:pt x="15708" y="1130"/>
                  </a:cubicBezTo>
                  <a:cubicBezTo>
                    <a:pt x="15572" y="1130"/>
                    <a:pt x="15426" y="1198"/>
                    <a:pt x="15267" y="1357"/>
                  </a:cubicBezTo>
                  <a:cubicBezTo>
                    <a:pt x="14962" y="1662"/>
                    <a:pt x="15049" y="2097"/>
                    <a:pt x="15093" y="2488"/>
                  </a:cubicBezTo>
                  <a:cubicBezTo>
                    <a:pt x="15180" y="2923"/>
                    <a:pt x="15354" y="3358"/>
                    <a:pt x="15614" y="3706"/>
                  </a:cubicBezTo>
                  <a:cubicBezTo>
                    <a:pt x="15175" y="3506"/>
                    <a:pt x="14736" y="3087"/>
                    <a:pt x="14263" y="3087"/>
                  </a:cubicBezTo>
                  <a:cubicBezTo>
                    <a:pt x="14221" y="3087"/>
                    <a:pt x="14178" y="3090"/>
                    <a:pt x="14136" y="3097"/>
                  </a:cubicBezTo>
                  <a:cubicBezTo>
                    <a:pt x="14005" y="3141"/>
                    <a:pt x="13918" y="3227"/>
                    <a:pt x="13875" y="3358"/>
                  </a:cubicBezTo>
                  <a:cubicBezTo>
                    <a:pt x="13831" y="3749"/>
                    <a:pt x="13918" y="4141"/>
                    <a:pt x="14092" y="4445"/>
                  </a:cubicBezTo>
                  <a:cubicBezTo>
                    <a:pt x="14919" y="5968"/>
                    <a:pt x="16354" y="6316"/>
                    <a:pt x="17789" y="6446"/>
                  </a:cubicBezTo>
                  <a:cubicBezTo>
                    <a:pt x="20094" y="10143"/>
                    <a:pt x="20399" y="14144"/>
                    <a:pt x="20399" y="18189"/>
                  </a:cubicBezTo>
                  <a:cubicBezTo>
                    <a:pt x="20094" y="17711"/>
                    <a:pt x="19920" y="17102"/>
                    <a:pt x="19616" y="16710"/>
                  </a:cubicBezTo>
                  <a:cubicBezTo>
                    <a:pt x="18833" y="15710"/>
                    <a:pt x="18007" y="14797"/>
                    <a:pt x="17137" y="13927"/>
                  </a:cubicBezTo>
                  <a:cubicBezTo>
                    <a:pt x="16932" y="13738"/>
                    <a:pt x="16664" y="13640"/>
                    <a:pt x="16412" y="13640"/>
                  </a:cubicBezTo>
                  <a:cubicBezTo>
                    <a:pt x="15969" y="13640"/>
                    <a:pt x="15575" y="13942"/>
                    <a:pt x="15658" y="14579"/>
                  </a:cubicBezTo>
                  <a:cubicBezTo>
                    <a:pt x="15701" y="15101"/>
                    <a:pt x="16223" y="15667"/>
                    <a:pt x="16658" y="16188"/>
                  </a:cubicBezTo>
                  <a:cubicBezTo>
                    <a:pt x="17746" y="17493"/>
                    <a:pt x="18920" y="18668"/>
                    <a:pt x="19964" y="19972"/>
                  </a:cubicBezTo>
                  <a:cubicBezTo>
                    <a:pt x="20268" y="20364"/>
                    <a:pt x="20442" y="20842"/>
                    <a:pt x="20399" y="21364"/>
                  </a:cubicBezTo>
                  <a:cubicBezTo>
                    <a:pt x="19659" y="24278"/>
                    <a:pt x="18833" y="27192"/>
                    <a:pt x="18050" y="30063"/>
                  </a:cubicBezTo>
                  <a:cubicBezTo>
                    <a:pt x="17920" y="30541"/>
                    <a:pt x="17746" y="30976"/>
                    <a:pt x="17528" y="31368"/>
                  </a:cubicBezTo>
                  <a:cubicBezTo>
                    <a:pt x="17311" y="31802"/>
                    <a:pt x="17093" y="32194"/>
                    <a:pt x="16919" y="32629"/>
                  </a:cubicBezTo>
                  <a:cubicBezTo>
                    <a:pt x="17050" y="30715"/>
                    <a:pt x="17659" y="27584"/>
                    <a:pt x="15484" y="27540"/>
                  </a:cubicBezTo>
                  <a:cubicBezTo>
                    <a:pt x="14310" y="27540"/>
                    <a:pt x="14397" y="29106"/>
                    <a:pt x="14571" y="29976"/>
                  </a:cubicBezTo>
                  <a:cubicBezTo>
                    <a:pt x="14832" y="31237"/>
                    <a:pt x="15310" y="32455"/>
                    <a:pt x="15527" y="33716"/>
                  </a:cubicBezTo>
                  <a:cubicBezTo>
                    <a:pt x="15658" y="34456"/>
                    <a:pt x="15614" y="35151"/>
                    <a:pt x="15397" y="35847"/>
                  </a:cubicBezTo>
                  <a:cubicBezTo>
                    <a:pt x="14832" y="37326"/>
                    <a:pt x="14092" y="38674"/>
                    <a:pt x="13396" y="40110"/>
                  </a:cubicBezTo>
                  <a:cubicBezTo>
                    <a:pt x="13353" y="40284"/>
                    <a:pt x="13266" y="40414"/>
                    <a:pt x="13179" y="40545"/>
                  </a:cubicBezTo>
                  <a:cubicBezTo>
                    <a:pt x="13092" y="40675"/>
                    <a:pt x="13048" y="40762"/>
                    <a:pt x="12918" y="40849"/>
                  </a:cubicBezTo>
                  <a:cubicBezTo>
                    <a:pt x="12918" y="39588"/>
                    <a:pt x="13744" y="38066"/>
                    <a:pt x="12918" y="37239"/>
                  </a:cubicBezTo>
                  <a:cubicBezTo>
                    <a:pt x="12740" y="37041"/>
                    <a:pt x="12555" y="36956"/>
                    <a:pt x="12376" y="36956"/>
                  </a:cubicBezTo>
                  <a:cubicBezTo>
                    <a:pt x="11767" y="36956"/>
                    <a:pt x="11222" y="37941"/>
                    <a:pt x="11222" y="38848"/>
                  </a:cubicBezTo>
                  <a:cubicBezTo>
                    <a:pt x="11222" y="40371"/>
                    <a:pt x="11439" y="41893"/>
                    <a:pt x="11526" y="43415"/>
                  </a:cubicBezTo>
                  <a:cubicBezTo>
                    <a:pt x="11526" y="43807"/>
                    <a:pt x="11483" y="44198"/>
                    <a:pt x="11439" y="44589"/>
                  </a:cubicBezTo>
                  <a:lnTo>
                    <a:pt x="11309" y="44589"/>
                  </a:lnTo>
                  <a:lnTo>
                    <a:pt x="9482" y="39588"/>
                  </a:lnTo>
                  <a:cubicBezTo>
                    <a:pt x="9743" y="37457"/>
                    <a:pt x="13570" y="34282"/>
                    <a:pt x="11396" y="33064"/>
                  </a:cubicBezTo>
                  <a:cubicBezTo>
                    <a:pt x="11185" y="32942"/>
                    <a:pt x="11001" y="32888"/>
                    <a:pt x="10839" y="32888"/>
                  </a:cubicBezTo>
                  <a:cubicBezTo>
                    <a:pt x="9963" y="32888"/>
                    <a:pt x="9725" y="34447"/>
                    <a:pt x="9395" y="35108"/>
                  </a:cubicBezTo>
                  <a:cubicBezTo>
                    <a:pt x="9047" y="36108"/>
                    <a:pt x="8786" y="37152"/>
                    <a:pt x="8612" y="38152"/>
                  </a:cubicBezTo>
                  <a:cubicBezTo>
                    <a:pt x="8482" y="37979"/>
                    <a:pt x="8395" y="37892"/>
                    <a:pt x="8351" y="37761"/>
                  </a:cubicBezTo>
                  <a:cubicBezTo>
                    <a:pt x="7090" y="35586"/>
                    <a:pt x="6263" y="33238"/>
                    <a:pt x="5785" y="30802"/>
                  </a:cubicBezTo>
                  <a:cubicBezTo>
                    <a:pt x="5568" y="30063"/>
                    <a:pt x="5785" y="29280"/>
                    <a:pt x="6307" y="28758"/>
                  </a:cubicBezTo>
                  <a:cubicBezTo>
                    <a:pt x="6872" y="28193"/>
                    <a:pt x="7351" y="27627"/>
                    <a:pt x="7829" y="26975"/>
                  </a:cubicBezTo>
                  <a:cubicBezTo>
                    <a:pt x="8569" y="26018"/>
                    <a:pt x="9960" y="24539"/>
                    <a:pt x="8786" y="23582"/>
                  </a:cubicBezTo>
                  <a:cubicBezTo>
                    <a:pt x="8593" y="23436"/>
                    <a:pt x="8413" y="23373"/>
                    <a:pt x="8243" y="23373"/>
                  </a:cubicBezTo>
                  <a:cubicBezTo>
                    <a:pt x="7459" y="23373"/>
                    <a:pt x="6918" y="24729"/>
                    <a:pt x="6524" y="25409"/>
                  </a:cubicBezTo>
                  <a:cubicBezTo>
                    <a:pt x="6046" y="26409"/>
                    <a:pt x="5611" y="27410"/>
                    <a:pt x="5220" y="28410"/>
                  </a:cubicBezTo>
                  <a:cubicBezTo>
                    <a:pt x="5133" y="27149"/>
                    <a:pt x="5046" y="26018"/>
                    <a:pt x="5046" y="24887"/>
                  </a:cubicBezTo>
                  <a:cubicBezTo>
                    <a:pt x="5046" y="23756"/>
                    <a:pt x="5133" y="23017"/>
                    <a:pt x="5176" y="21930"/>
                  </a:cubicBezTo>
                  <a:cubicBezTo>
                    <a:pt x="6655" y="21712"/>
                    <a:pt x="9177" y="22147"/>
                    <a:pt x="9091" y="20190"/>
                  </a:cubicBezTo>
                  <a:cubicBezTo>
                    <a:pt x="9134" y="19885"/>
                    <a:pt x="8960" y="19537"/>
                    <a:pt x="8699" y="19363"/>
                  </a:cubicBezTo>
                  <a:cubicBezTo>
                    <a:pt x="8589" y="19318"/>
                    <a:pt x="8478" y="19299"/>
                    <a:pt x="8364" y="19299"/>
                  </a:cubicBezTo>
                  <a:cubicBezTo>
                    <a:pt x="7953" y="19299"/>
                    <a:pt x="7516" y="19546"/>
                    <a:pt x="7054" y="19656"/>
                  </a:cubicBezTo>
                  <a:lnTo>
                    <a:pt x="7054" y="19656"/>
                  </a:lnTo>
                  <a:cubicBezTo>
                    <a:pt x="8363" y="18253"/>
                    <a:pt x="8816" y="17356"/>
                    <a:pt x="7786" y="16841"/>
                  </a:cubicBezTo>
                  <a:cubicBezTo>
                    <a:pt x="7643" y="16767"/>
                    <a:pt x="7515" y="16734"/>
                    <a:pt x="7398" y="16734"/>
                  </a:cubicBezTo>
                  <a:cubicBezTo>
                    <a:pt x="6693" y="16734"/>
                    <a:pt x="6394" y="17928"/>
                    <a:pt x="5872" y="18450"/>
                  </a:cubicBezTo>
                  <a:cubicBezTo>
                    <a:pt x="5872" y="18450"/>
                    <a:pt x="5872" y="18494"/>
                    <a:pt x="5872" y="18494"/>
                  </a:cubicBezTo>
                  <a:lnTo>
                    <a:pt x="5829" y="18537"/>
                  </a:lnTo>
                  <a:cubicBezTo>
                    <a:pt x="5829" y="18494"/>
                    <a:pt x="5829" y="18494"/>
                    <a:pt x="5829" y="18494"/>
                  </a:cubicBezTo>
                  <a:cubicBezTo>
                    <a:pt x="5698" y="17841"/>
                    <a:pt x="5611" y="17189"/>
                    <a:pt x="5437" y="16493"/>
                  </a:cubicBezTo>
                  <a:cubicBezTo>
                    <a:pt x="5315" y="16248"/>
                    <a:pt x="5096" y="16017"/>
                    <a:pt x="4804" y="16017"/>
                  </a:cubicBezTo>
                  <a:cubicBezTo>
                    <a:pt x="4577" y="16017"/>
                    <a:pt x="4306" y="16156"/>
                    <a:pt x="4002" y="16536"/>
                  </a:cubicBezTo>
                  <a:cubicBezTo>
                    <a:pt x="3480" y="17189"/>
                    <a:pt x="4176" y="18102"/>
                    <a:pt x="4002" y="18711"/>
                  </a:cubicBezTo>
                  <a:cubicBezTo>
                    <a:pt x="3556" y="18468"/>
                    <a:pt x="3073" y="17697"/>
                    <a:pt x="2447" y="17697"/>
                  </a:cubicBezTo>
                  <a:cubicBezTo>
                    <a:pt x="2401" y="17697"/>
                    <a:pt x="2354" y="17702"/>
                    <a:pt x="2306" y="17711"/>
                  </a:cubicBezTo>
                  <a:cubicBezTo>
                    <a:pt x="2045" y="17754"/>
                    <a:pt x="1871" y="17928"/>
                    <a:pt x="1740" y="18146"/>
                  </a:cubicBezTo>
                  <a:cubicBezTo>
                    <a:pt x="957" y="19929"/>
                    <a:pt x="3349" y="20842"/>
                    <a:pt x="4611" y="21930"/>
                  </a:cubicBezTo>
                  <a:cubicBezTo>
                    <a:pt x="3871" y="26148"/>
                    <a:pt x="5002" y="30150"/>
                    <a:pt x="5916" y="33890"/>
                  </a:cubicBezTo>
                  <a:cubicBezTo>
                    <a:pt x="4828" y="33020"/>
                    <a:pt x="3610" y="31976"/>
                    <a:pt x="2306" y="31063"/>
                  </a:cubicBezTo>
                  <a:cubicBezTo>
                    <a:pt x="2029" y="30846"/>
                    <a:pt x="1511" y="30683"/>
                    <a:pt x="1061" y="30683"/>
                  </a:cubicBezTo>
                  <a:cubicBezTo>
                    <a:pt x="517" y="30683"/>
                    <a:pt x="71" y="30920"/>
                    <a:pt x="261" y="31585"/>
                  </a:cubicBezTo>
                  <a:cubicBezTo>
                    <a:pt x="1827" y="34195"/>
                    <a:pt x="4698" y="34977"/>
                    <a:pt x="6916" y="36500"/>
                  </a:cubicBezTo>
                  <a:cubicBezTo>
                    <a:pt x="7220" y="37022"/>
                    <a:pt x="7481" y="37500"/>
                    <a:pt x="7742" y="37979"/>
                  </a:cubicBezTo>
                  <a:cubicBezTo>
                    <a:pt x="9047" y="40153"/>
                    <a:pt x="10178" y="42371"/>
                    <a:pt x="10656" y="44894"/>
                  </a:cubicBezTo>
                  <a:cubicBezTo>
                    <a:pt x="10787" y="45329"/>
                    <a:pt x="10787" y="45807"/>
                    <a:pt x="10700" y="46242"/>
                  </a:cubicBezTo>
                  <a:cubicBezTo>
                    <a:pt x="9786" y="48939"/>
                    <a:pt x="8830" y="51679"/>
                    <a:pt x="8003" y="54027"/>
                  </a:cubicBezTo>
                  <a:cubicBezTo>
                    <a:pt x="7829" y="53071"/>
                    <a:pt x="7612" y="51766"/>
                    <a:pt x="7264" y="50461"/>
                  </a:cubicBezTo>
                  <a:cubicBezTo>
                    <a:pt x="7138" y="49989"/>
                    <a:pt x="6716" y="49358"/>
                    <a:pt x="6245" y="49358"/>
                  </a:cubicBezTo>
                  <a:cubicBezTo>
                    <a:pt x="6065" y="49358"/>
                    <a:pt x="5878" y="49450"/>
                    <a:pt x="5698" y="49678"/>
                  </a:cubicBezTo>
                  <a:cubicBezTo>
                    <a:pt x="5481" y="50026"/>
                    <a:pt x="5394" y="50461"/>
                    <a:pt x="5437" y="50896"/>
                  </a:cubicBezTo>
                  <a:cubicBezTo>
                    <a:pt x="5394" y="52766"/>
                    <a:pt x="6220" y="54375"/>
                    <a:pt x="7177" y="55898"/>
                  </a:cubicBezTo>
                  <a:cubicBezTo>
                    <a:pt x="7438" y="56289"/>
                    <a:pt x="7525" y="56724"/>
                    <a:pt x="7481" y="57159"/>
                  </a:cubicBezTo>
                  <a:cubicBezTo>
                    <a:pt x="6959" y="60508"/>
                    <a:pt x="6872" y="63900"/>
                    <a:pt x="7307" y="67293"/>
                  </a:cubicBezTo>
                  <a:cubicBezTo>
                    <a:pt x="7916" y="72338"/>
                    <a:pt x="10047" y="76861"/>
                    <a:pt x="12744" y="81124"/>
                  </a:cubicBezTo>
                  <a:cubicBezTo>
                    <a:pt x="13092" y="81559"/>
                    <a:pt x="13440" y="81950"/>
                    <a:pt x="13875" y="82298"/>
                  </a:cubicBezTo>
                  <a:lnTo>
                    <a:pt x="14092" y="82081"/>
                  </a:lnTo>
                  <a:cubicBezTo>
                    <a:pt x="13701" y="81602"/>
                    <a:pt x="13309" y="81124"/>
                    <a:pt x="13005" y="80558"/>
                  </a:cubicBezTo>
                  <a:cubicBezTo>
                    <a:pt x="11613" y="77775"/>
                    <a:pt x="10134" y="75035"/>
                    <a:pt x="9047" y="72164"/>
                  </a:cubicBezTo>
                  <a:cubicBezTo>
                    <a:pt x="7873" y="69424"/>
                    <a:pt x="7699" y="66380"/>
                    <a:pt x="8569" y="63509"/>
                  </a:cubicBezTo>
                  <a:cubicBezTo>
                    <a:pt x="9656" y="60117"/>
                    <a:pt x="10526" y="56681"/>
                    <a:pt x="11265" y="53201"/>
                  </a:cubicBezTo>
                  <a:cubicBezTo>
                    <a:pt x="11483" y="51635"/>
                    <a:pt x="12352" y="50287"/>
                    <a:pt x="13614" y="49374"/>
                  </a:cubicBezTo>
                  <a:cubicBezTo>
                    <a:pt x="14701" y="48547"/>
                    <a:pt x="16006" y="47112"/>
                    <a:pt x="16136" y="45851"/>
                  </a:cubicBezTo>
                  <a:cubicBezTo>
                    <a:pt x="16093" y="45503"/>
                    <a:pt x="15832" y="45242"/>
                    <a:pt x="15484" y="45155"/>
                  </a:cubicBezTo>
                  <a:cubicBezTo>
                    <a:pt x="15316" y="45107"/>
                    <a:pt x="15157" y="45085"/>
                    <a:pt x="15007" y="45085"/>
                  </a:cubicBezTo>
                  <a:cubicBezTo>
                    <a:pt x="13377" y="45085"/>
                    <a:pt x="12779" y="47726"/>
                    <a:pt x="11744" y="49200"/>
                  </a:cubicBezTo>
                  <a:cubicBezTo>
                    <a:pt x="11744" y="47764"/>
                    <a:pt x="11526" y="46503"/>
                    <a:pt x="11787" y="45329"/>
                  </a:cubicBezTo>
                  <a:cubicBezTo>
                    <a:pt x="12092" y="44068"/>
                    <a:pt x="12874" y="42850"/>
                    <a:pt x="13353" y="41588"/>
                  </a:cubicBezTo>
                  <a:cubicBezTo>
                    <a:pt x="13701" y="40806"/>
                    <a:pt x="14266" y="40197"/>
                    <a:pt x="15049" y="39849"/>
                  </a:cubicBezTo>
                  <a:cubicBezTo>
                    <a:pt x="16702" y="38892"/>
                    <a:pt x="17833" y="38761"/>
                    <a:pt x="19224" y="37457"/>
                  </a:cubicBezTo>
                  <a:cubicBezTo>
                    <a:pt x="19833" y="36848"/>
                    <a:pt x="20660" y="36065"/>
                    <a:pt x="20573" y="35543"/>
                  </a:cubicBezTo>
                  <a:lnTo>
                    <a:pt x="20355" y="35151"/>
                  </a:lnTo>
                  <a:cubicBezTo>
                    <a:pt x="20094" y="35082"/>
                    <a:pt x="19833" y="35047"/>
                    <a:pt x="19578" y="35047"/>
                  </a:cubicBezTo>
                  <a:cubicBezTo>
                    <a:pt x="19195" y="35047"/>
                    <a:pt x="18824" y="35125"/>
                    <a:pt x="18485" y="35282"/>
                  </a:cubicBezTo>
                  <a:cubicBezTo>
                    <a:pt x="17224" y="36065"/>
                    <a:pt x="16093" y="36978"/>
                    <a:pt x="15136" y="38066"/>
                  </a:cubicBezTo>
                  <a:cubicBezTo>
                    <a:pt x="15223" y="37805"/>
                    <a:pt x="15310" y="37544"/>
                    <a:pt x="15440" y="37326"/>
                  </a:cubicBezTo>
                  <a:cubicBezTo>
                    <a:pt x="16745" y="34369"/>
                    <a:pt x="18094" y="31455"/>
                    <a:pt x="19311" y="28454"/>
                  </a:cubicBezTo>
                  <a:cubicBezTo>
                    <a:pt x="19746" y="27323"/>
                    <a:pt x="20486" y="26322"/>
                    <a:pt x="21486" y="25626"/>
                  </a:cubicBezTo>
                  <a:cubicBezTo>
                    <a:pt x="22573" y="24844"/>
                    <a:pt x="23574" y="23974"/>
                    <a:pt x="24487" y="23017"/>
                  </a:cubicBezTo>
                  <a:cubicBezTo>
                    <a:pt x="24922" y="22625"/>
                    <a:pt x="25661" y="21973"/>
                    <a:pt x="25357" y="21277"/>
                  </a:cubicBezTo>
                  <a:cubicBezTo>
                    <a:pt x="25228" y="20942"/>
                    <a:pt x="24931" y="20851"/>
                    <a:pt x="24656" y="20851"/>
                  </a:cubicBezTo>
                  <a:cubicBezTo>
                    <a:pt x="24467" y="20851"/>
                    <a:pt x="24289" y="20894"/>
                    <a:pt x="24183" y="20929"/>
                  </a:cubicBezTo>
                  <a:cubicBezTo>
                    <a:pt x="22312" y="21495"/>
                    <a:pt x="21617" y="23278"/>
                    <a:pt x="20442" y="24844"/>
                  </a:cubicBezTo>
                  <a:cubicBezTo>
                    <a:pt x="20442" y="24496"/>
                    <a:pt x="20442" y="24365"/>
                    <a:pt x="20486" y="24191"/>
                  </a:cubicBezTo>
                  <a:cubicBezTo>
                    <a:pt x="20703" y="22147"/>
                    <a:pt x="21182" y="20103"/>
                    <a:pt x="21095" y="18102"/>
                  </a:cubicBezTo>
                  <a:cubicBezTo>
                    <a:pt x="20921" y="15406"/>
                    <a:pt x="21051" y="13579"/>
                    <a:pt x="23095" y="11491"/>
                  </a:cubicBezTo>
                  <a:cubicBezTo>
                    <a:pt x="23791" y="10795"/>
                    <a:pt x="24965" y="8664"/>
                    <a:pt x="24226" y="7751"/>
                  </a:cubicBezTo>
                  <a:cubicBezTo>
                    <a:pt x="24047" y="7534"/>
                    <a:pt x="23827" y="7433"/>
                    <a:pt x="23582" y="7433"/>
                  </a:cubicBezTo>
                  <a:cubicBezTo>
                    <a:pt x="22994" y="7433"/>
                    <a:pt x="22262" y="8016"/>
                    <a:pt x="21617" y="8969"/>
                  </a:cubicBezTo>
                  <a:cubicBezTo>
                    <a:pt x="21182" y="9708"/>
                    <a:pt x="20834" y="10491"/>
                    <a:pt x="20573" y="11274"/>
                  </a:cubicBezTo>
                  <a:cubicBezTo>
                    <a:pt x="19964" y="9751"/>
                    <a:pt x="19268" y="8012"/>
                    <a:pt x="18529" y="6142"/>
                  </a:cubicBezTo>
                  <a:cubicBezTo>
                    <a:pt x="20051" y="5228"/>
                    <a:pt x="21356" y="4097"/>
                    <a:pt x="21660" y="2097"/>
                  </a:cubicBezTo>
                  <a:cubicBezTo>
                    <a:pt x="21703" y="1836"/>
                    <a:pt x="21530" y="1531"/>
                    <a:pt x="21269" y="1401"/>
                  </a:cubicBezTo>
                  <a:cubicBezTo>
                    <a:pt x="21030" y="1231"/>
                    <a:pt x="20823" y="1159"/>
                    <a:pt x="20639" y="1159"/>
                  </a:cubicBezTo>
                  <a:cubicBezTo>
                    <a:pt x="19786" y="1159"/>
                    <a:pt x="19449" y="2729"/>
                    <a:pt x="18876" y="3445"/>
                  </a:cubicBezTo>
                  <a:cubicBezTo>
                    <a:pt x="19129" y="2435"/>
                    <a:pt x="19503" y="1"/>
                    <a:pt x="18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67" name="Google Shape;467;p43"/>
            <p:cNvPicPr preferRelativeResize="0"/>
            <p:nvPr/>
          </p:nvPicPr>
          <p:blipFill>
            <a:blip r:embed="rId4">
              <a:alphaModFix amt="91000"/>
            </a:blip>
            <a:stretch>
              <a:fillRect/>
            </a:stretch>
          </p:blipFill>
          <p:spPr>
            <a:xfrm>
              <a:off x="1693026" y="2900264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8" name="Google Shape;468;p43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-596163">
            <a:off x="7701842" y="4410318"/>
            <a:ext cx="1312050" cy="37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84836"/>
            <a:ext cx="2664296" cy="149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9"/>
          <p:cNvSpPr/>
          <p:nvPr/>
        </p:nvSpPr>
        <p:spPr>
          <a:xfrm flipH="1">
            <a:off x="3779911" y="836425"/>
            <a:ext cx="4770268" cy="3648600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49"/>
          <p:cNvSpPr/>
          <p:nvPr/>
        </p:nvSpPr>
        <p:spPr>
          <a:xfrm flipH="1">
            <a:off x="1187624" y="836425"/>
            <a:ext cx="2271060" cy="3648600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2" name="Google Shape;582;p49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flipH="1">
            <a:off x="1385584" y="658500"/>
            <a:ext cx="1818264" cy="355862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49"/>
          <p:cNvSpPr txBox="1">
            <a:spLocks noGrp="1"/>
          </p:cNvSpPr>
          <p:nvPr>
            <p:ph type="subTitle" idx="1"/>
          </p:nvPr>
        </p:nvSpPr>
        <p:spPr>
          <a:xfrm flipH="1">
            <a:off x="3807881" y="1921730"/>
            <a:ext cx="501259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err="1"/>
              <a:t>Merespon</a:t>
            </a:r>
            <a:r>
              <a:rPr lang="en-US" dirty="0"/>
              <a:t> </a:t>
            </a:r>
            <a:r>
              <a:rPr lang="en-US" dirty="0" err="1"/>
              <a:t>maraknya</a:t>
            </a:r>
            <a:r>
              <a:rPr lang="en-US" dirty="0"/>
              <a:t> LGBT</a:t>
            </a:r>
            <a:r>
              <a:rPr lang="en-US" dirty="0" smtClean="0"/>
              <a:t>,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kewaspadaan</a:t>
            </a:r>
            <a:r>
              <a:rPr lang="en-US" dirty="0"/>
              <a:t> </a:t>
            </a:r>
            <a:r>
              <a:rPr lang="en-US" dirty="0" err="1"/>
              <a:t>sosialnya</a:t>
            </a:r>
            <a:r>
              <a:rPr lang="en-US" dirty="0"/>
              <a:t>. </a:t>
            </a:r>
            <a:r>
              <a:rPr lang="en-US" dirty="0" err="1"/>
              <a:t>Begitupula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lepas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berlindung</a:t>
            </a:r>
            <a:r>
              <a:rPr lang="en-US" dirty="0"/>
              <a:t> di </a:t>
            </a:r>
            <a:r>
              <a:rPr lang="en-US" dirty="0" err="1"/>
              <a:t>balik</a:t>
            </a:r>
            <a:r>
              <a:rPr lang="en-US" dirty="0"/>
              <a:t> </a:t>
            </a:r>
            <a:r>
              <a:rPr lang="en-US" dirty="0" err="1"/>
              <a:t>penghargaan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asasi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.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Indonesia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kultur</a:t>
            </a:r>
            <a:r>
              <a:rPr lang="en-US" dirty="0"/>
              <a:t> </a:t>
            </a:r>
            <a:r>
              <a:rPr lang="en-US" dirty="0" err="1"/>
              <a:t>timur</a:t>
            </a:r>
            <a:r>
              <a:rPr lang="en-US" dirty="0"/>
              <a:t> yang </a:t>
            </a:r>
            <a:r>
              <a:rPr lang="en-US" dirty="0" err="1"/>
              <a:t>menjunjung</a:t>
            </a:r>
            <a:r>
              <a:rPr lang="en-US" dirty="0"/>
              <a:t> </a:t>
            </a:r>
            <a:r>
              <a:rPr lang="en-US" dirty="0" err="1"/>
              <a:t>religiusitas</a:t>
            </a:r>
            <a:r>
              <a:rPr lang="en-US" dirty="0"/>
              <a:t>,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tegas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 err="1"/>
              <a:t>melarang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LGBT </a:t>
            </a:r>
            <a:r>
              <a:rPr lang="en-US" dirty="0" err="1"/>
              <a:t>berdasar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perundang-undangan</a:t>
            </a:r>
            <a:r>
              <a:rPr lang="en-US" dirty="0"/>
              <a:t>, </a:t>
            </a:r>
            <a:r>
              <a:rPr lang="en-US" dirty="0" err="1"/>
              <a:t>nilai-nilai</a:t>
            </a:r>
            <a:r>
              <a:rPr lang="en-US" dirty="0"/>
              <a:t> agama, </a:t>
            </a:r>
            <a:r>
              <a:rPr lang="en-US" dirty="0" err="1"/>
              <a:t>kesusilaan</a:t>
            </a:r>
            <a:r>
              <a:rPr lang="en-US" dirty="0"/>
              <a:t>, </a:t>
            </a:r>
            <a:r>
              <a:rPr lang="en-US" dirty="0" err="1"/>
              <a:t>ketertiban</a:t>
            </a:r>
            <a:r>
              <a:rPr lang="en-US" dirty="0"/>
              <a:t>,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keutuhan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.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tontonan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layak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melegitimasi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LGBT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dievaluasi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.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Negara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moral yang </a:t>
            </a:r>
            <a:r>
              <a:rPr lang="en-US" dirty="0" err="1"/>
              <a:t>dianut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mayoritas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585" name="Google Shape;585;p49"/>
          <p:cNvPicPr preferRelativeResize="0"/>
          <p:nvPr/>
        </p:nvPicPr>
        <p:blipFill>
          <a:blip r:embed="rId4">
            <a:alphaModFix amt="94000"/>
          </a:blip>
          <a:stretch>
            <a:fillRect/>
          </a:stretch>
        </p:blipFill>
        <p:spPr>
          <a:xfrm>
            <a:off x="7883057" y="4283806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9"/>
          <p:cNvPicPr preferRelativeResize="0"/>
          <p:nvPr/>
        </p:nvPicPr>
        <p:blipFill>
          <a:blip r:embed="rId5">
            <a:alphaModFix amt="86000"/>
          </a:blip>
          <a:stretch>
            <a:fillRect/>
          </a:stretch>
        </p:blipFill>
        <p:spPr>
          <a:xfrm>
            <a:off x="5125633" y="411510"/>
            <a:ext cx="1750623" cy="3803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7" name="Google Shape;587;p49"/>
          <p:cNvGrpSpPr/>
          <p:nvPr/>
        </p:nvGrpSpPr>
        <p:grpSpPr>
          <a:xfrm>
            <a:off x="1619672" y="1414224"/>
            <a:ext cx="1548096" cy="2493003"/>
            <a:chOff x="1772117" y="1164869"/>
            <a:chExt cx="1747800" cy="2814600"/>
          </a:xfrm>
        </p:grpSpPr>
        <p:sp>
          <p:nvSpPr>
            <p:cNvPr id="588" name="Google Shape;588;p49"/>
            <p:cNvSpPr/>
            <p:nvPr/>
          </p:nvSpPr>
          <p:spPr>
            <a:xfrm>
              <a:off x="1772117" y="1164869"/>
              <a:ext cx="1747800" cy="2814600"/>
            </a:xfrm>
            <a:prstGeom prst="roundRect">
              <a:avLst>
                <a:gd name="adj" fmla="val 12498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9"/>
            <p:cNvSpPr/>
            <p:nvPr/>
          </p:nvSpPr>
          <p:spPr>
            <a:xfrm>
              <a:off x="2605778" y="1206537"/>
              <a:ext cx="80400" cy="80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90" name="Google Shape;590;p49"/>
          <p:cNvPicPr preferRelativeResize="0"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39701"/>
            <a:ext cx="1296144" cy="936106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49"/>
          <p:cNvSpPr/>
          <p:nvPr/>
        </p:nvSpPr>
        <p:spPr>
          <a:xfrm>
            <a:off x="1229347" y="3400216"/>
            <a:ext cx="381315" cy="1084801"/>
          </a:xfrm>
          <a:custGeom>
            <a:avLst/>
            <a:gdLst/>
            <a:ahLst/>
            <a:cxnLst/>
            <a:rect l="l" t="t" r="r" b="b"/>
            <a:pathLst>
              <a:path w="18877" h="53703" extrusionOk="0">
                <a:moveTo>
                  <a:pt x="10961" y="34522"/>
                </a:moveTo>
                <a:cubicBezTo>
                  <a:pt x="12831" y="39089"/>
                  <a:pt x="12918" y="43786"/>
                  <a:pt x="12222" y="48570"/>
                </a:cubicBezTo>
                <a:cubicBezTo>
                  <a:pt x="11004" y="44004"/>
                  <a:pt x="10569" y="39263"/>
                  <a:pt x="10961" y="34522"/>
                </a:cubicBezTo>
                <a:close/>
                <a:moveTo>
                  <a:pt x="7230" y="0"/>
                </a:moveTo>
                <a:cubicBezTo>
                  <a:pt x="7161" y="0"/>
                  <a:pt x="7086" y="24"/>
                  <a:pt x="7003" y="76"/>
                </a:cubicBezTo>
                <a:cubicBezTo>
                  <a:pt x="6133" y="641"/>
                  <a:pt x="6742" y="2033"/>
                  <a:pt x="7177" y="2946"/>
                </a:cubicBezTo>
                <a:cubicBezTo>
                  <a:pt x="7612" y="3816"/>
                  <a:pt x="7960" y="4773"/>
                  <a:pt x="8394" y="5817"/>
                </a:cubicBezTo>
                <a:cubicBezTo>
                  <a:pt x="7833" y="5661"/>
                  <a:pt x="7182" y="4900"/>
                  <a:pt x="6746" y="4900"/>
                </a:cubicBezTo>
                <a:cubicBezTo>
                  <a:pt x="6575" y="4900"/>
                  <a:pt x="6436" y="5019"/>
                  <a:pt x="6350" y="5338"/>
                </a:cubicBezTo>
                <a:cubicBezTo>
                  <a:pt x="6046" y="6730"/>
                  <a:pt x="7786" y="7513"/>
                  <a:pt x="9003" y="8078"/>
                </a:cubicBezTo>
                <a:cubicBezTo>
                  <a:pt x="9308" y="9296"/>
                  <a:pt x="9612" y="10514"/>
                  <a:pt x="9960" y="11949"/>
                </a:cubicBezTo>
                <a:cubicBezTo>
                  <a:pt x="8903" y="11019"/>
                  <a:pt x="8421" y="9554"/>
                  <a:pt x="6956" y="9554"/>
                </a:cubicBezTo>
                <a:cubicBezTo>
                  <a:pt x="6914" y="9554"/>
                  <a:pt x="6872" y="9555"/>
                  <a:pt x="6829" y="9557"/>
                </a:cubicBezTo>
                <a:cubicBezTo>
                  <a:pt x="6002" y="9601"/>
                  <a:pt x="6394" y="11297"/>
                  <a:pt x="6568" y="11471"/>
                </a:cubicBezTo>
                <a:cubicBezTo>
                  <a:pt x="7612" y="12558"/>
                  <a:pt x="9308" y="13776"/>
                  <a:pt x="10395" y="13950"/>
                </a:cubicBezTo>
                <a:cubicBezTo>
                  <a:pt x="10569" y="15037"/>
                  <a:pt x="10743" y="16386"/>
                  <a:pt x="10961" y="17951"/>
                </a:cubicBezTo>
                <a:cubicBezTo>
                  <a:pt x="10569" y="17560"/>
                  <a:pt x="10308" y="17299"/>
                  <a:pt x="10091" y="17038"/>
                </a:cubicBezTo>
                <a:cubicBezTo>
                  <a:pt x="9090" y="16038"/>
                  <a:pt x="8090" y="15037"/>
                  <a:pt x="7090" y="14080"/>
                </a:cubicBezTo>
                <a:cubicBezTo>
                  <a:pt x="6841" y="13856"/>
                  <a:pt x="6407" y="13590"/>
                  <a:pt x="6057" y="13590"/>
                </a:cubicBezTo>
                <a:cubicBezTo>
                  <a:pt x="5795" y="13590"/>
                  <a:pt x="5580" y="13739"/>
                  <a:pt x="5524" y="14167"/>
                </a:cubicBezTo>
                <a:cubicBezTo>
                  <a:pt x="5219" y="16516"/>
                  <a:pt x="8438" y="18169"/>
                  <a:pt x="10874" y="19126"/>
                </a:cubicBezTo>
                <a:lnTo>
                  <a:pt x="10874" y="24040"/>
                </a:lnTo>
                <a:cubicBezTo>
                  <a:pt x="9595" y="22308"/>
                  <a:pt x="9138" y="18658"/>
                  <a:pt x="7275" y="18658"/>
                </a:cubicBezTo>
                <a:cubicBezTo>
                  <a:pt x="7174" y="18658"/>
                  <a:pt x="7069" y="18668"/>
                  <a:pt x="6959" y="18691"/>
                </a:cubicBezTo>
                <a:cubicBezTo>
                  <a:pt x="6089" y="18865"/>
                  <a:pt x="5959" y="20082"/>
                  <a:pt x="6350" y="20996"/>
                </a:cubicBezTo>
                <a:cubicBezTo>
                  <a:pt x="7220" y="23083"/>
                  <a:pt x="8829" y="24519"/>
                  <a:pt x="10700" y="25693"/>
                </a:cubicBezTo>
                <a:cubicBezTo>
                  <a:pt x="10569" y="27650"/>
                  <a:pt x="10439" y="29607"/>
                  <a:pt x="10265" y="31739"/>
                </a:cubicBezTo>
                <a:lnTo>
                  <a:pt x="8568" y="29259"/>
                </a:lnTo>
                <a:cubicBezTo>
                  <a:pt x="8438" y="27563"/>
                  <a:pt x="8394" y="26171"/>
                  <a:pt x="8220" y="24780"/>
                </a:cubicBezTo>
                <a:cubicBezTo>
                  <a:pt x="8158" y="24371"/>
                  <a:pt x="7799" y="23780"/>
                  <a:pt x="7392" y="23780"/>
                </a:cubicBezTo>
                <a:cubicBezTo>
                  <a:pt x="7236" y="23780"/>
                  <a:pt x="7072" y="23867"/>
                  <a:pt x="6916" y="24084"/>
                </a:cubicBezTo>
                <a:cubicBezTo>
                  <a:pt x="6394" y="24867"/>
                  <a:pt x="6916" y="26084"/>
                  <a:pt x="6916" y="27346"/>
                </a:cubicBezTo>
                <a:lnTo>
                  <a:pt x="5176" y="24954"/>
                </a:lnTo>
                <a:cubicBezTo>
                  <a:pt x="5393" y="23518"/>
                  <a:pt x="7307" y="21344"/>
                  <a:pt x="5611" y="20735"/>
                </a:cubicBezTo>
                <a:cubicBezTo>
                  <a:pt x="5469" y="20683"/>
                  <a:pt x="5345" y="20659"/>
                  <a:pt x="5239" y="20659"/>
                </a:cubicBezTo>
                <a:cubicBezTo>
                  <a:pt x="4271" y="20659"/>
                  <a:pt x="4667" y="22635"/>
                  <a:pt x="4393" y="23692"/>
                </a:cubicBezTo>
                <a:lnTo>
                  <a:pt x="3349" y="21257"/>
                </a:lnTo>
                <a:cubicBezTo>
                  <a:pt x="3958" y="20039"/>
                  <a:pt x="5393" y="18734"/>
                  <a:pt x="4480" y="17690"/>
                </a:cubicBezTo>
                <a:cubicBezTo>
                  <a:pt x="4402" y="17574"/>
                  <a:pt x="4117" y="17423"/>
                  <a:pt x="3963" y="17423"/>
                </a:cubicBezTo>
                <a:cubicBezTo>
                  <a:pt x="3945" y="17423"/>
                  <a:pt x="3929" y="17425"/>
                  <a:pt x="3915" y="17429"/>
                </a:cubicBezTo>
                <a:cubicBezTo>
                  <a:pt x="3306" y="17603"/>
                  <a:pt x="2871" y="18082"/>
                  <a:pt x="2653" y="19430"/>
                </a:cubicBezTo>
                <a:cubicBezTo>
                  <a:pt x="2523" y="18778"/>
                  <a:pt x="2610" y="18212"/>
                  <a:pt x="2523" y="17734"/>
                </a:cubicBezTo>
                <a:cubicBezTo>
                  <a:pt x="2566" y="17734"/>
                  <a:pt x="2827" y="16690"/>
                  <a:pt x="2871" y="16690"/>
                </a:cubicBezTo>
                <a:cubicBezTo>
                  <a:pt x="3088" y="15603"/>
                  <a:pt x="3219" y="14646"/>
                  <a:pt x="2392" y="14515"/>
                </a:cubicBezTo>
                <a:cubicBezTo>
                  <a:pt x="2384" y="14515"/>
                  <a:pt x="2375" y="14515"/>
                  <a:pt x="2367" y="14515"/>
                </a:cubicBezTo>
                <a:cubicBezTo>
                  <a:pt x="1360" y="14515"/>
                  <a:pt x="2044" y="17044"/>
                  <a:pt x="2044" y="17734"/>
                </a:cubicBezTo>
                <a:cubicBezTo>
                  <a:pt x="2044" y="18256"/>
                  <a:pt x="2088" y="18821"/>
                  <a:pt x="2175" y="19387"/>
                </a:cubicBezTo>
                <a:lnTo>
                  <a:pt x="2088" y="19387"/>
                </a:lnTo>
                <a:cubicBezTo>
                  <a:pt x="1914" y="18821"/>
                  <a:pt x="1610" y="18299"/>
                  <a:pt x="1218" y="17864"/>
                </a:cubicBezTo>
                <a:cubicBezTo>
                  <a:pt x="1019" y="17776"/>
                  <a:pt x="808" y="17619"/>
                  <a:pt x="598" y="17619"/>
                </a:cubicBezTo>
                <a:cubicBezTo>
                  <a:pt x="395" y="17619"/>
                  <a:pt x="192" y="17765"/>
                  <a:pt x="0" y="18256"/>
                </a:cubicBezTo>
                <a:cubicBezTo>
                  <a:pt x="0" y="20343"/>
                  <a:pt x="1610" y="20778"/>
                  <a:pt x="2827" y="21561"/>
                </a:cubicBezTo>
                <a:cubicBezTo>
                  <a:pt x="3041" y="22203"/>
                  <a:pt x="3298" y="22804"/>
                  <a:pt x="3555" y="23445"/>
                </a:cubicBezTo>
                <a:lnTo>
                  <a:pt x="3555" y="23445"/>
                </a:lnTo>
                <a:cubicBezTo>
                  <a:pt x="3043" y="23145"/>
                  <a:pt x="2419" y="22207"/>
                  <a:pt x="1957" y="22040"/>
                </a:cubicBezTo>
                <a:cubicBezTo>
                  <a:pt x="1760" y="21941"/>
                  <a:pt x="1544" y="21869"/>
                  <a:pt x="1335" y="21869"/>
                </a:cubicBezTo>
                <a:cubicBezTo>
                  <a:pt x="1084" y="21869"/>
                  <a:pt x="842" y="21972"/>
                  <a:pt x="653" y="22257"/>
                </a:cubicBezTo>
                <a:cubicBezTo>
                  <a:pt x="261" y="23823"/>
                  <a:pt x="2218" y="25258"/>
                  <a:pt x="4828" y="25563"/>
                </a:cubicBezTo>
                <a:lnTo>
                  <a:pt x="6176" y="27433"/>
                </a:lnTo>
                <a:cubicBezTo>
                  <a:pt x="5211" y="27252"/>
                  <a:pt x="4016" y="26443"/>
                  <a:pt x="3127" y="26443"/>
                </a:cubicBezTo>
                <a:cubicBezTo>
                  <a:pt x="2735" y="26443"/>
                  <a:pt x="2402" y="26601"/>
                  <a:pt x="2175" y="27041"/>
                </a:cubicBezTo>
                <a:cubicBezTo>
                  <a:pt x="1392" y="28433"/>
                  <a:pt x="2914" y="28955"/>
                  <a:pt x="7829" y="29346"/>
                </a:cubicBezTo>
                <a:cubicBezTo>
                  <a:pt x="8960" y="31173"/>
                  <a:pt x="10526" y="32652"/>
                  <a:pt x="10308" y="35218"/>
                </a:cubicBezTo>
                <a:cubicBezTo>
                  <a:pt x="10091" y="38871"/>
                  <a:pt x="10308" y="42525"/>
                  <a:pt x="11048" y="46091"/>
                </a:cubicBezTo>
                <a:cubicBezTo>
                  <a:pt x="11439" y="48092"/>
                  <a:pt x="12483" y="50049"/>
                  <a:pt x="11482" y="52137"/>
                </a:cubicBezTo>
                <a:cubicBezTo>
                  <a:pt x="11482" y="52180"/>
                  <a:pt x="11569" y="52224"/>
                  <a:pt x="11700" y="52354"/>
                </a:cubicBezTo>
                <a:lnTo>
                  <a:pt x="12222" y="51224"/>
                </a:lnTo>
                <a:cubicBezTo>
                  <a:pt x="12613" y="52093"/>
                  <a:pt x="13005" y="52876"/>
                  <a:pt x="13353" y="53703"/>
                </a:cubicBezTo>
                <a:lnTo>
                  <a:pt x="13614" y="53616"/>
                </a:lnTo>
                <a:cubicBezTo>
                  <a:pt x="13570" y="53355"/>
                  <a:pt x="13440" y="53094"/>
                  <a:pt x="13396" y="52876"/>
                </a:cubicBezTo>
                <a:cubicBezTo>
                  <a:pt x="13135" y="51702"/>
                  <a:pt x="12439" y="50441"/>
                  <a:pt x="12657" y="49353"/>
                </a:cubicBezTo>
                <a:cubicBezTo>
                  <a:pt x="13135" y="46831"/>
                  <a:pt x="13309" y="44265"/>
                  <a:pt x="13179" y="41699"/>
                </a:cubicBezTo>
                <a:cubicBezTo>
                  <a:pt x="13005" y="38784"/>
                  <a:pt x="12613" y="35870"/>
                  <a:pt x="11135" y="33261"/>
                </a:cubicBezTo>
                <a:cubicBezTo>
                  <a:pt x="11004" y="32956"/>
                  <a:pt x="10917" y="32608"/>
                  <a:pt x="10961" y="32261"/>
                </a:cubicBezTo>
                <a:cubicBezTo>
                  <a:pt x="11048" y="30216"/>
                  <a:pt x="11178" y="28172"/>
                  <a:pt x="11395" y="26128"/>
                </a:cubicBezTo>
                <a:cubicBezTo>
                  <a:pt x="11482" y="25693"/>
                  <a:pt x="11787" y="25302"/>
                  <a:pt x="12178" y="25084"/>
                </a:cubicBezTo>
                <a:cubicBezTo>
                  <a:pt x="14657" y="23736"/>
                  <a:pt x="16789" y="21779"/>
                  <a:pt x="18354" y="19387"/>
                </a:cubicBezTo>
                <a:cubicBezTo>
                  <a:pt x="18354" y="19169"/>
                  <a:pt x="18354" y="18995"/>
                  <a:pt x="18354" y="18778"/>
                </a:cubicBezTo>
                <a:cubicBezTo>
                  <a:pt x="18212" y="18403"/>
                  <a:pt x="17967" y="18270"/>
                  <a:pt x="17683" y="18270"/>
                </a:cubicBezTo>
                <a:cubicBezTo>
                  <a:pt x="17273" y="18270"/>
                  <a:pt x="16782" y="18547"/>
                  <a:pt x="16397" y="18778"/>
                </a:cubicBezTo>
                <a:cubicBezTo>
                  <a:pt x="14657" y="19908"/>
                  <a:pt x="13222" y="21474"/>
                  <a:pt x="12222" y="23344"/>
                </a:cubicBezTo>
                <a:cubicBezTo>
                  <a:pt x="12048" y="23605"/>
                  <a:pt x="11917" y="23910"/>
                  <a:pt x="11656" y="24388"/>
                </a:cubicBezTo>
                <a:lnTo>
                  <a:pt x="11656" y="18517"/>
                </a:lnTo>
                <a:cubicBezTo>
                  <a:pt x="13788" y="16951"/>
                  <a:pt x="18876" y="14515"/>
                  <a:pt x="16310" y="12297"/>
                </a:cubicBezTo>
                <a:cubicBezTo>
                  <a:pt x="15942" y="11980"/>
                  <a:pt x="15597" y="11842"/>
                  <a:pt x="15272" y="11842"/>
                </a:cubicBezTo>
                <a:cubicBezTo>
                  <a:pt x="13638" y="11842"/>
                  <a:pt x="12513" y="15333"/>
                  <a:pt x="11569" y="17038"/>
                </a:cubicBezTo>
                <a:cubicBezTo>
                  <a:pt x="11352" y="15690"/>
                  <a:pt x="11178" y="14428"/>
                  <a:pt x="10961" y="13167"/>
                </a:cubicBezTo>
                <a:cubicBezTo>
                  <a:pt x="12657" y="11601"/>
                  <a:pt x="15179" y="8513"/>
                  <a:pt x="13179" y="7382"/>
                </a:cubicBezTo>
                <a:cubicBezTo>
                  <a:pt x="13052" y="7335"/>
                  <a:pt x="12932" y="7313"/>
                  <a:pt x="12820" y="7313"/>
                </a:cubicBezTo>
                <a:cubicBezTo>
                  <a:pt x="12317" y="7313"/>
                  <a:pt x="11965" y="7746"/>
                  <a:pt x="11787" y="8209"/>
                </a:cubicBezTo>
                <a:cubicBezTo>
                  <a:pt x="11395" y="9253"/>
                  <a:pt x="11048" y="10340"/>
                  <a:pt x="10613" y="11558"/>
                </a:cubicBezTo>
                <a:cubicBezTo>
                  <a:pt x="10308" y="10383"/>
                  <a:pt x="9960" y="9296"/>
                  <a:pt x="9743" y="8209"/>
                </a:cubicBezTo>
                <a:cubicBezTo>
                  <a:pt x="9656" y="7774"/>
                  <a:pt x="10178" y="7339"/>
                  <a:pt x="10265" y="6861"/>
                </a:cubicBezTo>
                <a:cubicBezTo>
                  <a:pt x="10439" y="6252"/>
                  <a:pt x="10613" y="5643"/>
                  <a:pt x="10700" y="4990"/>
                </a:cubicBezTo>
                <a:cubicBezTo>
                  <a:pt x="10700" y="4729"/>
                  <a:pt x="10482" y="4033"/>
                  <a:pt x="10178" y="3903"/>
                </a:cubicBezTo>
                <a:cubicBezTo>
                  <a:pt x="10064" y="3858"/>
                  <a:pt x="9966" y="3837"/>
                  <a:pt x="9880" y="3837"/>
                </a:cubicBezTo>
                <a:cubicBezTo>
                  <a:pt x="9139" y="3837"/>
                  <a:pt x="9320" y="5372"/>
                  <a:pt x="9047" y="6034"/>
                </a:cubicBezTo>
                <a:cubicBezTo>
                  <a:pt x="8699" y="4642"/>
                  <a:pt x="8394" y="3207"/>
                  <a:pt x="8047" y="1772"/>
                </a:cubicBezTo>
                <a:cubicBezTo>
                  <a:pt x="7893" y="1274"/>
                  <a:pt x="7740" y="0"/>
                  <a:pt x="7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2" name="Google Shape;592;p49"/>
          <p:cNvPicPr preferRelativeResize="0"/>
          <p:nvPr/>
        </p:nvPicPr>
        <p:blipFill>
          <a:blip r:embed="rId7">
            <a:alphaModFix amt="89000"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3"/>
          <p:cNvSpPr/>
          <p:nvPr/>
        </p:nvSpPr>
        <p:spPr>
          <a:xfrm rot="-5400000">
            <a:off x="4680012" y="663538"/>
            <a:ext cx="4248472" cy="4032448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2" name="Google Shape;462;p43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 rot="-309437">
            <a:off x="4210885" y="337237"/>
            <a:ext cx="1570100" cy="4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43"/>
          <p:cNvSpPr txBox="1">
            <a:spLocks noGrp="1"/>
          </p:cNvSpPr>
          <p:nvPr>
            <p:ph type="subTitle" idx="1"/>
          </p:nvPr>
        </p:nvSpPr>
        <p:spPr>
          <a:xfrm>
            <a:off x="5148064" y="1555110"/>
            <a:ext cx="3331104" cy="22407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/>
              <a:t>Indonesia pun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berdaulat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tertera</a:t>
            </a:r>
            <a:r>
              <a:rPr lang="en-US" dirty="0"/>
              <a:t> di </a:t>
            </a:r>
            <a:r>
              <a:rPr lang="en-US" dirty="0" err="1"/>
              <a:t>Pasal</a:t>
            </a:r>
            <a:r>
              <a:rPr lang="en-US" dirty="0"/>
              <a:t> 1 </a:t>
            </a: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1 </a:t>
            </a:r>
            <a:r>
              <a:rPr lang="en-US" dirty="0" err="1"/>
              <a:t>Tahun</a:t>
            </a:r>
            <a:r>
              <a:rPr lang="en-US" dirty="0"/>
              <a:t> 1974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Perkawinan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"</a:t>
            </a:r>
            <a:r>
              <a:rPr lang="en-US" dirty="0" err="1"/>
              <a:t>Perkawinan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ikatan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batin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suami</a:t>
            </a:r>
            <a:r>
              <a:rPr lang="en-US" dirty="0"/>
              <a:t> </a:t>
            </a:r>
            <a:r>
              <a:rPr lang="en-US" dirty="0" err="1"/>
              <a:t>istri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(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) yang </a:t>
            </a:r>
            <a:r>
              <a:rPr lang="en-US" dirty="0" err="1"/>
              <a:t>bahagia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kekal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Ketuhanan</a:t>
            </a:r>
            <a:r>
              <a:rPr lang="en-US" dirty="0"/>
              <a:t> Yang </a:t>
            </a:r>
            <a:r>
              <a:rPr lang="en-US" dirty="0" err="1"/>
              <a:t>Maha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."</a:t>
            </a:r>
            <a:endParaRPr dirty="0"/>
          </a:p>
        </p:txBody>
      </p:sp>
      <p:grpSp>
        <p:nvGrpSpPr>
          <p:cNvPr id="465" name="Google Shape;465;p43"/>
          <p:cNvGrpSpPr/>
          <p:nvPr/>
        </p:nvGrpSpPr>
        <p:grpSpPr>
          <a:xfrm>
            <a:off x="4259037" y="3238629"/>
            <a:ext cx="1057967" cy="1709385"/>
            <a:chOff x="1693026" y="1752924"/>
            <a:chExt cx="1057967" cy="1709385"/>
          </a:xfrm>
        </p:grpSpPr>
        <p:sp>
          <p:nvSpPr>
            <p:cNvPr id="466" name="Google Shape;466;p43"/>
            <p:cNvSpPr/>
            <p:nvPr/>
          </p:nvSpPr>
          <p:spPr>
            <a:xfrm>
              <a:off x="1989861" y="1752924"/>
              <a:ext cx="464290" cy="1488789"/>
            </a:xfrm>
            <a:custGeom>
              <a:avLst/>
              <a:gdLst/>
              <a:ahLst/>
              <a:cxnLst/>
              <a:rect l="l" t="t" r="r" b="b"/>
              <a:pathLst>
                <a:path w="25662" h="82299" extrusionOk="0">
                  <a:moveTo>
                    <a:pt x="18232" y="952"/>
                  </a:moveTo>
                  <a:cubicBezTo>
                    <a:pt x="18757" y="952"/>
                    <a:pt x="18334" y="4099"/>
                    <a:pt x="18181" y="4750"/>
                  </a:cubicBezTo>
                  <a:cubicBezTo>
                    <a:pt x="18181" y="4750"/>
                    <a:pt x="17050" y="2271"/>
                    <a:pt x="17963" y="1140"/>
                  </a:cubicBezTo>
                  <a:cubicBezTo>
                    <a:pt x="18072" y="1010"/>
                    <a:pt x="18161" y="952"/>
                    <a:pt x="18232" y="952"/>
                  </a:cubicBezTo>
                  <a:close/>
                  <a:moveTo>
                    <a:pt x="15868" y="2007"/>
                  </a:moveTo>
                  <a:cubicBezTo>
                    <a:pt x="16363" y="2007"/>
                    <a:pt x="17381" y="4777"/>
                    <a:pt x="17528" y="5402"/>
                  </a:cubicBezTo>
                  <a:cubicBezTo>
                    <a:pt x="17528" y="5402"/>
                    <a:pt x="15354" y="3706"/>
                    <a:pt x="15658" y="2314"/>
                  </a:cubicBezTo>
                  <a:cubicBezTo>
                    <a:pt x="15705" y="2099"/>
                    <a:pt x="15778" y="2007"/>
                    <a:pt x="15868" y="2007"/>
                  </a:cubicBezTo>
                  <a:close/>
                  <a:moveTo>
                    <a:pt x="20679" y="1907"/>
                  </a:moveTo>
                  <a:cubicBezTo>
                    <a:pt x="20799" y="1907"/>
                    <a:pt x="20885" y="2029"/>
                    <a:pt x="20921" y="2314"/>
                  </a:cubicBezTo>
                  <a:cubicBezTo>
                    <a:pt x="21095" y="4010"/>
                    <a:pt x="18311" y="5794"/>
                    <a:pt x="18311" y="5794"/>
                  </a:cubicBezTo>
                  <a:cubicBezTo>
                    <a:pt x="18566" y="5066"/>
                    <a:pt x="20066" y="1907"/>
                    <a:pt x="20679" y="1907"/>
                  </a:cubicBezTo>
                  <a:close/>
                  <a:moveTo>
                    <a:pt x="14438" y="3724"/>
                  </a:moveTo>
                  <a:cubicBezTo>
                    <a:pt x="15010" y="3724"/>
                    <a:pt x="16970" y="5556"/>
                    <a:pt x="17354" y="6011"/>
                  </a:cubicBezTo>
                  <a:cubicBezTo>
                    <a:pt x="17354" y="6011"/>
                    <a:pt x="14658" y="5489"/>
                    <a:pt x="14310" y="4097"/>
                  </a:cubicBezTo>
                  <a:cubicBezTo>
                    <a:pt x="14241" y="3833"/>
                    <a:pt x="14299" y="3724"/>
                    <a:pt x="14438" y="3724"/>
                  </a:cubicBezTo>
                  <a:close/>
                  <a:moveTo>
                    <a:pt x="23530" y="8186"/>
                  </a:moveTo>
                  <a:cubicBezTo>
                    <a:pt x="23401" y="10075"/>
                    <a:pt x="22001" y="11244"/>
                    <a:pt x="21170" y="12696"/>
                  </a:cubicBezTo>
                  <a:lnTo>
                    <a:pt x="21170" y="12696"/>
                  </a:lnTo>
                  <a:cubicBezTo>
                    <a:pt x="20813" y="10880"/>
                    <a:pt x="21894" y="8702"/>
                    <a:pt x="23530" y="8186"/>
                  </a:cubicBezTo>
                  <a:close/>
                  <a:moveTo>
                    <a:pt x="16423" y="14303"/>
                  </a:moveTo>
                  <a:cubicBezTo>
                    <a:pt x="17244" y="14303"/>
                    <a:pt x="19703" y="17271"/>
                    <a:pt x="19703" y="18885"/>
                  </a:cubicBezTo>
                  <a:lnTo>
                    <a:pt x="19877" y="18885"/>
                  </a:lnTo>
                  <a:lnTo>
                    <a:pt x="19703" y="18929"/>
                  </a:lnTo>
                  <a:lnTo>
                    <a:pt x="19703" y="18885"/>
                  </a:lnTo>
                  <a:cubicBezTo>
                    <a:pt x="18746" y="17798"/>
                    <a:pt x="17789" y="16710"/>
                    <a:pt x="16876" y="15580"/>
                  </a:cubicBezTo>
                  <a:cubicBezTo>
                    <a:pt x="16615" y="15232"/>
                    <a:pt x="15919" y="14797"/>
                    <a:pt x="16223" y="14405"/>
                  </a:cubicBezTo>
                  <a:cubicBezTo>
                    <a:pt x="16269" y="14335"/>
                    <a:pt x="16337" y="14303"/>
                    <a:pt x="16423" y="14303"/>
                  </a:cubicBezTo>
                  <a:close/>
                  <a:moveTo>
                    <a:pt x="7024" y="19689"/>
                  </a:moveTo>
                  <a:lnTo>
                    <a:pt x="7046" y="19711"/>
                  </a:lnTo>
                  <a:lnTo>
                    <a:pt x="7003" y="19711"/>
                  </a:lnTo>
                  <a:cubicBezTo>
                    <a:pt x="7010" y="19704"/>
                    <a:pt x="7017" y="19696"/>
                    <a:pt x="7024" y="19689"/>
                  </a:cubicBezTo>
                  <a:close/>
                  <a:moveTo>
                    <a:pt x="7177" y="17841"/>
                  </a:moveTo>
                  <a:lnTo>
                    <a:pt x="7177" y="17885"/>
                  </a:lnTo>
                  <a:cubicBezTo>
                    <a:pt x="7871" y="17885"/>
                    <a:pt x="7397" y="19399"/>
                    <a:pt x="5669" y="20140"/>
                  </a:cubicBezTo>
                  <a:lnTo>
                    <a:pt x="5669" y="20140"/>
                  </a:lnTo>
                  <a:cubicBezTo>
                    <a:pt x="5777" y="19800"/>
                    <a:pt x="6495" y="17841"/>
                    <a:pt x="7177" y="17841"/>
                  </a:cubicBezTo>
                  <a:close/>
                  <a:moveTo>
                    <a:pt x="4673" y="16878"/>
                  </a:moveTo>
                  <a:cubicBezTo>
                    <a:pt x="5261" y="16878"/>
                    <a:pt x="5922" y="18455"/>
                    <a:pt x="5176" y="20320"/>
                  </a:cubicBezTo>
                  <a:lnTo>
                    <a:pt x="5220" y="20407"/>
                  </a:lnTo>
                  <a:cubicBezTo>
                    <a:pt x="5176" y="20320"/>
                    <a:pt x="3784" y="17624"/>
                    <a:pt x="4393" y="16971"/>
                  </a:cubicBezTo>
                  <a:lnTo>
                    <a:pt x="4393" y="16971"/>
                  </a:lnTo>
                  <a:lnTo>
                    <a:pt x="4393" y="17015"/>
                  </a:lnTo>
                  <a:cubicBezTo>
                    <a:pt x="4480" y="16922"/>
                    <a:pt x="4576" y="16878"/>
                    <a:pt x="4673" y="16878"/>
                  </a:cubicBezTo>
                  <a:close/>
                  <a:moveTo>
                    <a:pt x="2509" y="18350"/>
                  </a:moveTo>
                  <a:cubicBezTo>
                    <a:pt x="3103" y="18350"/>
                    <a:pt x="4203" y="19319"/>
                    <a:pt x="4566" y="21052"/>
                  </a:cubicBezTo>
                  <a:lnTo>
                    <a:pt x="4566" y="21052"/>
                  </a:lnTo>
                  <a:cubicBezTo>
                    <a:pt x="4101" y="20774"/>
                    <a:pt x="2014" y="19454"/>
                    <a:pt x="2132" y="18668"/>
                  </a:cubicBezTo>
                  <a:cubicBezTo>
                    <a:pt x="2174" y="18454"/>
                    <a:pt x="2315" y="18350"/>
                    <a:pt x="2509" y="18350"/>
                  </a:cubicBezTo>
                  <a:close/>
                  <a:moveTo>
                    <a:pt x="7900" y="20029"/>
                  </a:moveTo>
                  <a:cubicBezTo>
                    <a:pt x="8066" y="20029"/>
                    <a:pt x="8206" y="20064"/>
                    <a:pt x="8308" y="20146"/>
                  </a:cubicBezTo>
                  <a:cubicBezTo>
                    <a:pt x="8909" y="20571"/>
                    <a:pt x="7898" y="21427"/>
                    <a:pt x="6283" y="21427"/>
                  </a:cubicBezTo>
                  <a:cubicBezTo>
                    <a:pt x="5913" y="21427"/>
                    <a:pt x="5511" y="21383"/>
                    <a:pt x="5089" y="21277"/>
                  </a:cubicBezTo>
                  <a:lnTo>
                    <a:pt x="5002" y="21277"/>
                  </a:lnTo>
                  <a:cubicBezTo>
                    <a:pt x="5076" y="21240"/>
                    <a:pt x="6928" y="20029"/>
                    <a:pt x="7900" y="20029"/>
                  </a:cubicBezTo>
                  <a:close/>
                  <a:moveTo>
                    <a:pt x="20355" y="25061"/>
                  </a:moveTo>
                  <a:lnTo>
                    <a:pt x="20312" y="25105"/>
                  </a:lnTo>
                  <a:lnTo>
                    <a:pt x="20312" y="25061"/>
                  </a:lnTo>
                  <a:close/>
                  <a:moveTo>
                    <a:pt x="24241" y="21367"/>
                  </a:moveTo>
                  <a:cubicBezTo>
                    <a:pt x="24339" y="21367"/>
                    <a:pt x="24424" y="21405"/>
                    <a:pt x="24487" y="21495"/>
                  </a:cubicBezTo>
                  <a:cubicBezTo>
                    <a:pt x="25096" y="22364"/>
                    <a:pt x="22356" y="24148"/>
                    <a:pt x="21138" y="25322"/>
                  </a:cubicBezTo>
                  <a:lnTo>
                    <a:pt x="21138" y="25279"/>
                  </a:lnTo>
                  <a:cubicBezTo>
                    <a:pt x="21790" y="24278"/>
                    <a:pt x="22356" y="23191"/>
                    <a:pt x="23095" y="22234"/>
                  </a:cubicBezTo>
                  <a:cubicBezTo>
                    <a:pt x="23302" y="21924"/>
                    <a:pt x="23865" y="21367"/>
                    <a:pt x="24241" y="21367"/>
                  </a:cubicBezTo>
                  <a:close/>
                  <a:moveTo>
                    <a:pt x="8188" y="24107"/>
                  </a:moveTo>
                  <a:cubicBezTo>
                    <a:pt x="8280" y="24107"/>
                    <a:pt x="8364" y="24147"/>
                    <a:pt x="8438" y="24235"/>
                  </a:cubicBezTo>
                  <a:cubicBezTo>
                    <a:pt x="9004" y="24887"/>
                    <a:pt x="7177" y="27018"/>
                    <a:pt x="6133" y="28149"/>
                  </a:cubicBezTo>
                  <a:lnTo>
                    <a:pt x="6133" y="28193"/>
                  </a:lnTo>
                  <a:lnTo>
                    <a:pt x="6003" y="28193"/>
                  </a:lnTo>
                  <a:lnTo>
                    <a:pt x="6133" y="28149"/>
                  </a:lnTo>
                  <a:cubicBezTo>
                    <a:pt x="6133" y="26944"/>
                    <a:pt x="7418" y="24107"/>
                    <a:pt x="8188" y="24107"/>
                  </a:cubicBezTo>
                  <a:close/>
                  <a:moveTo>
                    <a:pt x="15635" y="28088"/>
                  </a:moveTo>
                  <a:cubicBezTo>
                    <a:pt x="17475" y="28088"/>
                    <a:pt x="16299" y="31609"/>
                    <a:pt x="16006" y="33281"/>
                  </a:cubicBezTo>
                  <a:cubicBezTo>
                    <a:pt x="15658" y="31629"/>
                    <a:pt x="14179" y="28280"/>
                    <a:pt x="15397" y="28106"/>
                  </a:cubicBezTo>
                  <a:cubicBezTo>
                    <a:pt x="15481" y="28094"/>
                    <a:pt x="15560" y="28088"/>
                    <a:pt x="15635" y="28088"/>
                  </a:cubicBezTo>
                  <a:close/>
                  <a:moveTo>
                    <a:pt x="1191" y="31250"/>
                  </a:moveTo>
                  <a:cubicBezTo>
                    <a:pt x="2039" y="31250"/>
                    <a:pt x="4365" y="32987"/>
                    <a:pt x="5611" y="34934"/>
                  </a:cubicBezTo>
                  <a:cubicBezTo>
                    <a:pt x="3697" y="34412"/>
                    <a:pt x="0" y="32281"/>
                    <a:pt x="957" y="31324"/>
                  </a:cubicBezTo>
                  <a:cubicBezTo>
                    <a:pt x="1012" y="31274"/>
                    <a:pt x="1091" y="31250"/>
                    <a:pt x="1191" y="31250"/>
                  </a:cubicBezTo>
                  <a:close/>
                  <a:moveTo>
                    <a:pt x="15136" y="38066"/>
                  </a:moveTo>
                  <a:cubicBezTo>
                    <a:pt x="15136" y="38109"/>
                    <a:pt x="15136" y="38109"/>
                    <a:pt x="15093" y="38152"/>
                  </a:cubicBezTo>
                  <a:cubicBezTo>
                    <a:pt x="15093" y="38152"/>
                    <a:pt x="15093" y="38196"/>
                    <a:pt x="15049" y="38196"/>
                  </a:cubicBezTo>
                  <a:lnTo>
                    <a:pt x="15093" y="38109"/>
                  </a:lnTo>
                  <a:lnTo>
                    <a:pt x="15136" y="38066"/>
                  </a:lnTo>
                  <a:close/>
                  <a:moveTo>
                    <a:pt x="10917" y="33629"/>
                  </a:moveTo>
                  <a:cubicBezTo>
                    <a:pt x="12439" y="33629"/>
                    <a:pt x="9830" y="37631"/>
                    <a:pt x="9134" y="38413"/>
                  </a:cubicBezTo>
                  <a:cubicBezTo>
                    <a:pt x="9221" y="37805"/>
                    <a:pt x="10134" y="33629"/>
                    <a:pt x="10917" y="33629"/>
                  </a:cubicBezTo>
                  <a:close/>
                  <a:moveTo>
                    <a:pt x="19625" y="35589"/>
                  </a:moveTo>
                  <a:cubicBezTo>
                    <a:pt x="19730" y="35589"/>
                    <a:pt x="19802" y="35629"/>
                    <a:pt x="19833" y="35717"/>
                  </a:cubicBezTo>
                  <a:cubicBezTo>
                    <a:pt x="20225" y="36761"/>
                    <a:pt x="16963" y="38457"/>
                    <a:pt x="15049" y="39196"/>
                  </a:cubicBezTo>
                  <a:lnTo>
                    <a:pt x="15049" y="39153"/>
                  </a:lnTo>
                  <a:cubicBezTo>
                    <a:pt x="16199" y="37811"/>
                    <a:pt x="18838" y="35589"/>
                    <a:pt x="19625" y="35589"/>
                  </a:cubicBezTo>
                  <a:close/>
                  <a:moveTo>
                    <a:pt x="12263" y="37756"/>
                  </a:moveTo>
                  <a:cubicBezTo>
                    <a:pt x="12896" y="37756"/>
                    <a:pt x="12708" y="41823"/>
                    <a:pt x="12135" y="42806"/>
                  </a:cubicBezTo>
                  <a:cubicBezTo>
                    <a:pt x="12135" y="42806"/>
                    <a:pt x="11352" y="38370"/>
                    <a:pt x="12135" y="37805"/>
                  </a:cubicBezTo>
                  <a:cubicBezTo>
                    <a:pt x="12181" y="37772"/>
                    <a:pt x="12223" y="37756"/>
                    <a:pt x="12263" y="37756"/>
                  </a:cubicBezTo>
                  <a:close/>
                  <a:moveTo>
                    <a:pt x="14818" y="45718"/>
                  </a:moveTo>
                  <a:cubicBezTo>
                    <a:pt x="15011" y="45718"/>
                    <a:pt x="15204" y="45811"/>
                    <a:pt x="15397" y="46025"/>
                  </a:cubicBezTo>
                  <a:lnTo>
                    <a:pt x="15397" y="46068"/>
                  </a:lnTo>
                  <a:cubicBezTo>
                    <a:pt x="15745" y="46416"/>
                    <a:pt x="13614" y="48678"/>
                    <a:pt x="12266" y="49722"/>
                  </a:cubicBezTo>
                  <a:cubicBezTo>
                    <a:pt x="12815" y="48367"/>
                    <a:pt x="13795" y="45718"/>
                    <a:pt x="14818" y="45718"/>
                  </a:cubicBezTo>
                  <a:close/>
                  <a:moveTo>
                    <a:pt x="6234" y="50239"/>
                  </a:moveTo>
                  <a:cubicBezTo>
                    <a:pt x="7103" y="50239"/>
                    <a:pt x="7390" y="53108"/>
                    <a:pt x="7177" y="54810"/>
                  </a:cubicBezTo>
                  <a:lnTo>
                    <a:pt x="7133" y="54810"/>
                  </a:lnTo>
                  <a:cubicBezTo>
                    <a:pt x="6350" y="53332"/>
                    <a:pt x="5089" y="50374"/>
                    <a:pt x="6176" y="50244"/>
                  </a:cubicBezTo>
                  <a:cubicBezTo>
                    <a:pt x="6196" y="50241"/>
                    <a:pt x="6215" y="50239"/>
                    <a:pt x="6234" y="50239"/>
                  </a:cubicBezTo>
                  <a:close/>
                  <a:moveTo>
                    <a:pt x="10917" y="47591"/>
                  </a:moveTo>
                  <a:lnTo>
                    <a:pt x="10917" y="47591"/>
                  </a:lnTo>
                  <a:cubicBezTo>
                    <a:pt x="11483" y="53549"/>
                    <a:pt x="8960" y="58986"/>
                    <a:pt x="7786" y="64640"/>
                  </a:cubicBezTo>
                  <a:lnTo>
                    <a:pt x="7786" y="64683"/>
                  </a:lnTo>
                  <a:cubicBezTo>
                    <a:pt x="7351" y="58681"/>
                    <a:pt x="8786" y="53071"/>
                    <a:pt x="10917" y="47591"/>
                  </a:cubicBezTo>
                  <a:close/>
                  <a:moveTo>
                    <a:pt x="18031" y="1"/>
                  </a:moveTo>
                  <a:cubicBezTo>
                    <a:pt x="17982" y="1"/>
                    <a:pt x="17930" y="3"/>
                    <a:pt x="17876" y="9"/>
                  </a:cubicBezTo>
                  <a:cubicBezTo>
                    <a:pt x="16528" y="183"/>
                    <a:pt x="17006" y="2184"/>
                    <a:pt x="17267" y="3227"/>
                  </a:cubicBezTo>
                  <a:cubicBezTo>
                    <a:pt x="16765" y="2653"/>
                    <a:pt x="16351" y="1130"/>
                    <a:pt x="15708" y="1130"/>
                  </a:cubicBezTo>
                  <a:cubicBezTo>
                    <a:pt x="15572" y="1130"/>
                    <a:pt x="15426" y="1198"/>
                    <a:pt x="15267" y="1357"/>
                  </a:cubicBezTo>
                  <a:cubicBezTo>
                    <a:pt x="14962" y="1662"/>
                    <a:pt x="15049" y="2097"/>
                    <a:pt x="15093" y="2488"/>
                  </a:cubicBezTo>
                  <a:cubicBezTo>
                    <a:pt x="15180" y="2923"/>
                    <a:pt x="15354" y="3358"/>
                    <a:pt x="15614" y="3706"/>
                  </a:cubicBezTo>
                  <a:cubicBezTo>
                    <a:pt x="15175" y="3506"/>
                    <a:pt x="14736" y="3087"/>
                    <a:pt x="14263" y="3087"/>
                  </a:cubicBezTo>
                  <a:cubicBezTo>
                    <a:pt x="14221" y="3087"/>
                    <a:pt x="14178" y="3090"/>
                    <a:pt x="14136" y="3097"/>
                  </a:cubicBezTo>
                  <a:cubicBezTo>
                    <a:pt x="14005" y="3141"/>
                    <a:pt x="13918" y="3227"/>
                    <a:pt x="13875" y="3358"/>
                  </a:cubicBezTo>
                  <a:cubicBezTo>
                    <a:pt x="13831" y="3749"/>
                    <a:pt x="13918" y="4141"/>
                    <a:pt x="14092" y="4445"/>
                  </a:cubicBezTo>
                  <a:cubicBezTo>
                    <a:pt x="14919" y="5968"/>
                    <a:pt x="16354" y="6316"/>
                    <a:pt x="17789" y="6446"/>
                  </a:cubicBezTo>
                  <a:cubicBezTo>
                    <a:pt x="20094" y="10143"/>
                    <a:pt x="20399" y="14144"/>
                    <a:pt x="20399" y="18189"/>
                  </a:cubicBezTo>
                  <a:cubicBezTo>
                    <a:pt x="20094" y="17711"/>
                    <a:pt x="19920" y="17102"/>
                    <a:pt x="19616" y="16710"/>
                  </a:cubicBezTo>
                  <a:cubicBezTo>
                    <a:pt x="18833" y="15710"/>
                    <a:pt x="18007" y="14797"/>
                    <a:pt x="17137" y="13927"/>
                  </a:cubicBezTo>
                  <a:cubicBezTo>
                    <a:pt x="16932" y="13738"/>
                    <a:pt x="16664" y="13640"/>
                    <a:pt x="16412" y="13640"/>
                  </a:cubicBezTo>
                  <a:cubicBezTo>
                    <a:pt x="15969" y="13640"/>
                    <a:pt x="15575" y="13942"/>
                    <a:pt x="15658" y="14579"/>
                  </a:cubicBezTo>
                  <a:cubicBezTo>
                    <a:pt x="15701" y="15101"/>
                    <a:pt x="16223" y="15667"/>
                    <a:pt x="16658" y="16188"/>
                  </a:cubicBezTo>
                  <a:cubicBezTo>
                    <a:pt x="17746" y="17493"/>
                    <a:pt x="18920" y="18668"/>
                    <a:pt x="19964" y="19972"/>
                  </a:cubicBezTo>
                  <a:cubicBezTo>
                    <a:pt x="20268" y="20364"/>
                    <a:pt x="20442" y="20842"/>
                    <a:pt x="20399" y="21364"/>
                  </a:cubicBezTo>
                  <a:cubicBezTo>
                    <a:pt x="19659" y="24278"/>
                    <a:pt x="18833" y="27192"/>
                    <a:pt x="18050" y="30063"/>
                  </a:cubicBezTo>
                  <a:cubicBezTo>
                    <a:pt x="17920" y="30541"/>
                    <a:pt x="17746" y="30976"/>
                    <a:pt x="17528" y="31368"/>
                  </a:cubicBezTo>
                  <a:cubicBezTo>
                    <a:pt x="17311" y="31802"/>
                    <a:pt x="17093" y="32194"/>
                    <a:pt x="16919" y="32629"/>
                  </a:cubicBezTo>
                  <a:cubicBezTo>
                    <a:pt x="17050" y="30715"/>
                    <a:pt x="17659" y="27584"/>
                    <a:pt x="15484" y="27540"/>
                  </a:cubicBezTo>
                  <a:cubicBezTo>
                    <a:pt x="14310" y="27540"/>
                    <a:pt x="14397" y="29106"/>
                    <a:pt x="14571" y="29976"/>
                  </a:cubicBezTo>
                  <a:cubicBezTo>
                    <a:pt x="14832" y="31237"/>
                    <a:pt x="15310" y="32455"/>
                    <a:pt x="15527" y="33716"/>
                  </a:cubicBezTo>
                  <a:cubicBezTo>
                    <a:pt x="15658" y="34456"/>
                    <a:pt x="15614" y="35151"/>
                    <a:pt x="15397" y="35847"/>
                  </a:cubicBezTo>
                  <a:cubicBezTo>
                    <a:pt x="14832" y="37326"/>
                    <a:pt x="14092" y="38674"/>
                    <a:pt x="13396" y="40110"/>
                  </a:cubicBezTo>
                  <a:cubicBezTo>
                    <a:pt x="13353" y="40284"/>
                    <a:pt x="13266" y="40414"/>
                    <a:pt x="13179" y="40545"/>
                  </a:cubicBezTo>
                  <a:cubicBezTo>
                    <a:pt x="13092" y="40675"/>
                    <a:pt x="13048" y="40762"/>
                    <a:pt x="12918" y="40849"/>
                  </a:cubicBezTo>
                  <a:cubicBezTo>
                    <a:pt x="12918" y="39588"/>
                    <a:pt x="13744" y="38066"/>
                    <a:pt x="12918" y="37239"/>
                  </a:cubicBezTo>
                  <a:cubicBezTo>
                    <a:pt x="12740" y="37041"/>
                    <a:pt x="12555" y="36956"/>
                    <a:pt x="12376" y="36956"/>
                  </a:cubicBezTo>
                  <a:cubicBezTo>
                    <a:pt x="11767" y="36956"/>
                    <a:pt x="11222" y="37941"/>
                    <a:pt x="11222" y="38848"/>
                  </a:cubicBezTo>
                  <a:cubicBezTo>
                    <a:pt x="11222" y="40371"/>
                    <a:pt x="11439" y="41893"/>
                    <a:pt x="11526" y="43415"/>
                  </a:cubicBezTo>
                  <a:cubicBezTo>
                    <a:pt x="11526" y="43807"/>
                    <a:pt x="11483" y="44198"/>
                    <a:pt x="11439" y="44589"/>
                  </a:cubicBezTo>
                  <a:lnTo>
                    <a:pt x="11309" y="44589"/>
                  </a:lnTo>
                  <a:lnTo>
                    <a:pt x="9482" y="39588"/>
                  </a:lnTo>
                  <a:cubicBezTo>
                    <a:pt x="9743" y="37457"/>
                    <a:pt x="13570" y="34282"/>
                    <a:pt x="11396" y="33064"/>
                  </a:cubicBezTo>
                  <a:cubicBezTo>
                    <a:pt x="11185" y="32942"/>
                    <a:pt x="11001" y="32888"/>
                    <a:pt x="10839" y="32888"/>
                  </a:cubicBezTo>
                  <a:cubicBezTo>
                    <a:pt x="9963" y="32888"/>
                    <a:pt x="9725" y="34447"/>
                    <a:pt x="9395" y="35108"/>
                  </a:cubicBezTo>
                  <a:cubicBezTo>
                    <a:pt x="9047" y="36108"/>
                    <a:pt x="8786" y="37152"/>
                    <a:pt x="8612" y="38152"/>
                  </a:cubicBezTo>
                  <a:cubicBezTo>
                    <a:pt x="8482" y="37979"/>
                    <a:pt x="8395" y="37892"/>
                    <a:pt x="8351" y="37761"/>
                  </a:cubicBezTo>
                  <a:cubicBezTo>
                    <a:pt x="7090" y="35586"/>
                    <a:pt x="6263" y="33238"/>
                    <a:pt x="5785" y="30802"/>
                  </a:cubicBezTo>
                  <a:cubicBezTo>
                    <a:pt x="5568" y="30063"/>
                    <a:pt x="5785" y="29280"/>
                    <a:pt x="6307" y="28758"/>
                  </a:cubicBezTo>
                  <a:cubicBezTo>
                    <a:pt x="6872" y="28193"/>
                    <a:pt x="7351" y="27627"/>
                    <a:pt x="7829" y="26975"/>
                  </a:cubicBezTo>
                  <a:cubicBezTo>
                    <a:pt x="8569" y="26018"/>
                    <a:pt x="9960" y="24539"/>
                    <a:pt x="8786" y="23582"/>
                  </a:cubicBezTo>
                  <a:cubicBezTo>
                    <a:pt x="8593" y="23436"/>
                    <a:pt x="8413" y="23373"/>
                    <a:pt x="8243" y="23373"/>
                  </a:cubicBezTo>
                  <a:cubicBezTo>
                    <a:pt x="7459" y="23373"/>
                    <a:pt x="6918" y="24729"/>
                    <a:pt x="6524" y="25409"/>
                  </a:cubicBezTo>
                  <a:cubicBezTo>
                    <a:pt x="6046" y="26409"/>
                    <a:pt x="5611" y="27410"/>
                    <a:pt x="5220" y="28410"/>
                  </a:cubicBezTo>
                  <a:cubicBezTo>
                    <a:pt x="5133" y="27149"/>
                    <a:pt x="5046" y="26018"/>
                    <a:pt x="5046" y="24887"/>
                  </a:cubicBezTo>
                  <a:cubicBezTo>
                    <a:pt x="5046" y="23756"/>
                    <a:pt x="5133" y="23017"/>
                    <a:pt x="5176" y="21930"/>
                  </a:cubicBezTo>
                  <a:cubicBezTo>
                    <a:pt x="6655" y="21712"/>
                    <a:pt x="9177" y="22147"/>
                    <a:pt x="9091" y="20190"/>
                  </a:cubicBezTo>
                  <a:cubicBezTo>
                    <a:pt x="9134" y="19885"/>
                    <a:pt x="8960" y="19537"/>
                    <a:pt x="8699" y="19363"/>
                  </a:cubicBezTo>
                  <a:cubicBezTo>
                    <a:pt x="8589" y="19318"/>
                    <a:pt x="8478" y="19299"/>
                    <a:pt x="8364" y="19299"/>
                  </a:cubicBezTo>
                  <a:cubicBezTo>
                    <a:pt x="7953" y="19299"/>
                    <a:pt x="7516" y="19546"/>
                    <a:pt x="7054" y="19656"/>
                  </a:cubicBezTo>
                  <a:lnTo>
                    <a:pt x="7054" y="19656"/>
                  </a:lnTo>
                  <a:cubicBezTo>
                    <a:pt x="8363" y="18253"/>
                    <a:pt x="8816" y="17356"/>
                    <a:pt x="7786" y="16841"/>
                  </a:cubicBezTo>
                  <a:cubicBezTo>
                    <a:pt x="7643" y="16767"/>
                    <a:pt x="7515" y="16734"/>
                    <a:pt x="7398" y="16734"/>
                  </a:cubicBezTo>
                  <a:cubicBezTo>
                    <a:pt x="6693" y="16734"/>
                    <a:pt x="6394" y="17928"/>
                    <a:pt x="5872" y="18450"/>
                  </a:cubicBezTo>
                  <a:cubicBezTo>
                    <a:pt x="5872" y="18450"/>
                    <a:pt x="5872" y="18494"/>
                    <a:pt x="5872" y="18494"/>
                  </a:cubicBezTo>
                  <a:lnTo>
                    <a:pt x="5829" y="18537"/>
                  </a:lnTo>
                  <a:cubicBezTo>
                    <a:pt x="5829" y="18494"/>
                    <a:pt x="5829" y="18494"/>
                    <a:pt x="5829" y="18494"/>
                  </a:cubicBezTo>
                  <a:cubicBezTo>
                    <a:pt x="5698" y="17841"/>
                    <a:pt x="5611" y="17189"/>
                    <a:pt x="5437" y="16493"/>
                  </a:cubicBezTo>
                  <a:cubicBezTo>
                    <a:pt x="5315" y="16248"/>
                    <a:pt x="5096" y="16017"/>
                    <a:pt x="4804" y="16017"/>
                  </a:cubicBezTo>
                  <a:cubicBezTo>
                    <a:pt x="4577" y="16017"/>
                    <a:pt x="4306" y="16156"/>
                    <a:pt x="4002" y="16536"/>
                  </a:cubicBezTo>
                  <a:cubicBezTo>
                    <a:pt x="3480" y="17189"/>
                    <a:pt x="4176" y="18102"/>
                    <a:pt x="4002" y="18711"/>
                  </a:cubicBezTo>
                  <a:cubicBezTo>
                    <a:pt x="3556" y="18468"/>
                    <a:pt x="3073" y="17697"/>
                    <a:pt x="2447" y="17697"/>
                  </a:cubicBezTo>
                  <a:cubicBezTo>
                    <a:pt x="2401" y="17697"/>
                    <a:pt x="2354" y="17702"/>
                    <a:pt x="2306" y="17711"/>
                  </a:cubicBezTo>
                  <a:cubicBezTo>
                    <a:pt x="2045" y="17754"/>
                    <a:pt x="1871" y="17928"/>
                    <a:pt x="1740" y="18146"/>
                  </a:cubicBezTo>
                  <a:cubicBezTo>
                    <a:pt x="957" y="19929"/>
                    <a:pt x="3349" y="20842"/>
                    <a:pt x="4611" y="21930"/>
                  </a:cubicBezTo>
                  <a:cubicBezTo>
                    <a:pt x="3871" y="26148"/>
                    <a:pt x="5002" y="30150"/>
                    <a:pt x="5916" y="33890"/>
                  </a:cubicBezTo>
                  <a:cubicBezTo>
                    <a:pt x="4828" y="33020"/>
                    <a:pt x="3610" y="31976"/>
                    <a:pt x="2306" y="31063"/>
                  </a:cubicBezTo>
                  <a:cubicBezTo>
                    <a:pt x="2029" y="30846"/>
                    <a:pt x="1511" y="30683"/>
                    <a:pt x="1061" y="30683"/>
                  </a:cubicBezTo>
                  <a:cubicBezTo>
                    <a:pt x="517" y="30683"/>
                    <a:pt x="71" y="30920"/>
                    <a:pt x="261" y="31585"/>
                  </a:cubicBezTo>
                  <a:cubicBezTo>
                    <a:pt x="1827" y="34195"/>
                    <a:pt x="4698" y="34977"/>
                    <a:pt x="6916" y="36500"/>
                  </a:cubicBezTo>
                  <a:cubicBezTo>
                    <a:pt x="7220" y="37022"/>
                    <a:pt x="7481" y="37500"/>
                    <a:pt x="7742" y="37979"/>
                  </a:cubicBezTo>
                  <a:cubicBezTo>
                    <a:pt x="9047" y="40153"/>
                    <a:pt x="10178" y="42371"/>
                    <a:pt x="10656" y="44894"/>
                  </a:cubicBezTo>
                  <a:cubicBezTo>
                    <a:pt x="10787" y="45329"/>
                    <a:pt x="10787" y="45807"/>
                    <a:pt x="10700" y="46242"/>
                  </a:cubicBezTo>
                  <a:cubicBezTo>
                    <a:pt x="9786" y="48939"/>
                    <a:pt x="8830" y="51679"/>
                    <a:pt x="8003" y="54027"/>
                  </a:cubicBezTo>
                  <a:cubicBezTo>
                    <a:pt x="7829" y="53071"/>
                    <a:pt x="7612" y="51766"/>
                    <a:pt x="7264" y="50461"/>
                  </a:cubicBezTo>
                  <a:cubicBezTo>
                    <a:pt x="7138" y="49989"/>
                    <a:pt x="6716" y="49358"/>
                    <a:pt x="6245" y="49358"/>
                  </a:cubicBezTo>
                  <a:cubicBezTo>
                    <a:pt x="6065" y="49358"/>
                    <a:pt x="5878" y="49450"/>
                    <a:pt x="5698" y="49678"/>
                  </a:cubicBezTo>
                  <a:cubicBezTo>
                    <a:pt x="5481" y="50026"/>
                    <a:pt x="5394" y="50461"/>
                    <a:pt x="5437" y="50896"/>
                  </a:cubicBezTo>
                  <a:cubicBezTo>
                    <a:pt x="5394" y="52766"/>
                    <a:pt x="6220" y="54375"/>
                    <a:pt x="7177" y="55898"/>
                  </a:cubicBezTo>
                  <a:cubicBezTo>
                    <a:pt x="7438" y="56289"/>
                    <a:pt x="7525" y="56724"/>
                    <a:pt x="7481" y="57159"/>
                  </a:cubicBezTo>
                  <a:cubicBezTo>
                    <a:pt x="6959" y="60508"/>
                    <a:pt x="6872" y="63900"/>
                    <a:pt x="7307" y="67293"/>
                  </a:cubicBezTo>
                  <a:cubicBezTo>
                    <a:pt x="7916" y="72338"/>
                    <a:pt x="10047" y="76861"/>
                    <a:pt x="12744" y="81124"/>
                  </a:cubicBezTo>
                  <a:cubicBezTo>
                    <a:pt x="13092" y="81559"/>
                    <a:pt x="13440" y="81950"/>
                    <a:pt x="13875" y="82298"/>
                  </a:cubicBezTo>
                  <a:lnTo>
                    <a:pt x="14092" y="82081"/>
                  </a:lnTo>
                  <a:cubicBezTo>
                    <a:pt x="13701" y="81602"/>
                    <a:pt x="13309" y="81124"/>
                    <a:pt x="13005" y="80558"/>
                  </a:cubicBezTo>
                  <a:cubicBezTo>
                    <a:pt x="11613" y="77775"/>
                    <a:pt x="10134" y="75035"/>
                    <a:pt x="9047" y="72164"/>
                  </a:cubicBezTo>
                  <a:cubicBezTo>
                    <a:pt x="7873" y="69424"/>
                    <a:pt x="7699" y="66380"/>
                    <a:pt x="8569" y="63509"/>
                  </a:cubicBezTo>
                  <a:cubicBezTo>
                    <a:pt x="9656" y="60117"/>
                    <a:pt x="10526" y="56681"/>
                    <a:pt x="11265" y="53201"/>
                  </a:cubicBezTo>
                  <a:cubicBezTo>
                    <a:pt x="11483" y="51635"/>
                    <a:pt x="12352" y="50287"/>
                    <a:pt x="13614" y="49374"/>
                  </a:cubicBezTo>
                  <a:cubicBezTo>
                    <a:pt x="14701" y="48547"/>
                    <a:pt x="16006" y="47112"/>
                    <a:pt x="16136" y="45851"/>
                  </a:cubicBezTo>
                  <a:cubicBezTo>
                    <a:pt x="16093" y="45503"/>
                    <a:pt x="15832" y="45242"/>
                    <a:pt x="15484" y="45155"/>
                  </a:cubicBezTo>
                  <a:cubicBezTo>
                    <a:pt x="15316" y="45107"/>
                    <a:pt x="15157" y="45085"/>
                    <a:pt x="15007" y="45085"/>
                  </a:cubicBezTo>
                  <a:cubicBezTo>
                    <a:pt x="13377" y="45085"/>
                    <a:pt x="12779" y="47726"/>
                    <a:pt x="11744" y="49200"/>
                  </a:cubicBezTo>
                  <a:cubicBezTo>
                    <a:pt x="11744" y="47764"/>
                    <a:pt x="11526" y="46503"/>
                    <a:pt x="11787" y="45329"/>
                  </a:cubicBezTo>
                  <a:cubicBezTo>
                    <a:pt x="12092" y="44068"/>
                    <a:pt x="12874" y="42850"/>
                    <a:pt x="13353" y="41588"/>
                  </a:cubicBezTo>
                  <a:cubicBezTo>
                    <a:pt x="13701" y="40806"/>
                    <a:pt x="14266" y="40197"/>
                    <a:pt x="15049" y="39849"/>
                  </a:cubicBezTo>
                  <a:cubicBezTo>
                    <a:pt x="16702" y="38892"/>
                    <a:pt x="17833" y="38761"/>
                    <a:pt x="19224" y="37457"/>
                  </a:cubicBezTo>
                  <a:cubicBezTo>
                    <a:pt x="19833" y="36848"/>
                    <a:pt x="20660" y="36065"/>
                    <a:pt x="20573" y="35543"/>
                  </a:cubicBezTo>
                  <a:lnTo>
                    <a:pt x="20355" y="35151"/>
                  </a:lnTo>
                  <a:cubicBezTo>
                    <a:pt x="20094" y="35082"/>
                    <a:pt x="19833" y="35047"/>
                    <a:pt x="19578" y="35047"/>
                  </a:cubicBezTo>
                  <a:cubicBezTo>
                    <a:pt x="19195" y="35047"/>
                    <a:pt x="18824" y="35125"/>
                    <a:pt x="18485" y="35282"/>
                  </a:cubicBezTo>
                  <a:cubicBezTo>
                    <a:pt x="17224" y="36065"/>
                    <a:pt x="16093" y="36978"/>
                    <a:pt x="15136" y="38066"/>
                  </a:cubicBezTo>
                  <a:cubicBezTo>
                    <a:pt x="15223" y="37805"/>
                    <a:pt x="15310" y="37544"/>
                    <a:pt x="15440" y="37326"/>
                  </a:cubicBezTo>
                  <a:cubicBezTo>
                    <a:pt x="16745" y="34369"/>
                    <a:pt x="18094" y="31455"/>
                    <a:pt x="19311" y="28454"/>
                  </a:cubicBezTo>
                  <a:cubicBezTo>
                    <a:pt x="19746" y="27323"/>
                    <a:pt x="20486" y="26322"/>
                    <a:pt x="21486" y="25626"/>
                  </a:cubicBezTo>
                  <a:cubicBezTo>
                    <a:pt x="22573" y="24844"/>
                    <a:pt x="23574" y="23974"/>
                    <a:pt x="24487" y="23017"/>
                  </a:cubicBezTo>
                  <a:cubicBezTo>
                    <a:pt x="24922" y="22625"/>
                    <a:pt x="25661" y="21973"/>
                    <a:pt x="25357" y="21277"/>
                  </a:cubicBezTo>
                  <a:cubicBezTo>
                    <a:pt x="25228" y="20942"/>
                    <a:pt x="24931" y="20851"/>
                    <a:pt x="24656" y="20851"/>
                  </a:cubicBezTo>
                  <a:cubicBezTo>
                    <a:pt x="24467" y="20851"/>
                    <a:pt x="24289" y="20894"/>
                    <a:pt x="24183" y="20929"/>
                  </a:cubicBezTo>
                  <a:cubicBezTo>
                    <a:pt x="22312" y="21495"/>
                    <a:pt x="21617" y="23278"/>
                    <a:pt x="20442" y="24844"/>
                  </a:cubicBezTo>
                  <a:cubicBezTo>
                    <a:pt x="20442" y="24496"/>
                    <a:pt x="20442" y="24365"/>
                    <a:pt x="20486" y="24191"/>
                  </a:cubicBezTo>
                  <a:cubicBezTo>
                    <a:pt x="20703" y="22147"/>
                    <a:pt x="21182" y="20103"/>
                    <a:pt x="21095" y="18102"/>
                  </a:cubicBezTo>
                  <a:cubicBezTo>
                    <a:pt x="20921" y="15406"/>
                    <a:pt x="21051" y="13579"/>
                    <a:pt x="23095" y="11491"/>
                  </a:cubicBezTo>
                  <a:cubicBezTo>
                    <a:pt x="23791" y="10795"/>
                    <a:pt x="24965" y="8664"/>
                    <a:pt x="24226" y="7751"/>
                  </a:cubicBezTo>
                  <a:cubicBezTo>
                    <a:pt x="24047" y="7534"/>
                    <a:pt x="23827" y="7433"/>
                    <a:pt x="23582" y="7433"/>
                  </a:cubicBezTo>
                  <a:cubicBezTo>
                    <a:pt x="22994" y="7433"/>
                    <a:pt x="22262" y="8016"/>
                    <a:pt x="21617" y="8969"/>
                  </a:cubicBezTo>
                  <a:cubicBezTo>
                    <a:pt x="21182" y="9708"/>
                    <a:pt x="20834" y="10491"/>
                    <a:pt x="20573" y="11274"/>
                  </a:cubicBezTo>
                  <a:cubicBezTo>
                    <a:pt x="19964" y="9751"/>
                    <a:pt x="19268" y="8012"/>
                    <a:pt x="18529" y="6142"/>
                  </a:cubicBezTo>
                  <a:cubicBezTo>
                    <a:pt x="20051" y="5228"/>
                    <a:pt x="21356" y="4097"/>
                    <a:pt x="21660" y="2097"/>
                  </a:cubicBezTo>
                  <a:cubicBezTo>
                    <a:pt x="21703" y="1836"/>
                    <a:pt x="21530" y="1531"/>
                    <a:pt x="21269" y="1401"/>
                  </a:cubicBezTo>
                  <a:cubicBezTo>
                    <a:pt x="21030" y="1231"/>
                    <a:pt x="20823" y="1159"/>
                    <a:pt x="20639" y="1159"/>
                  </a:cubicBezTo>
                  <a:cubicBezTo>
                    <a:pt x="19786" y="1159"/>
                    <a:pt x="19449" y="2729"/>
                    <a:pt x="18876" y="3445"/>
                  </a:cubicBezTo>
                  <a:cubicBezTo>
                    <a:pt x="19129" y="2435"/>
                    <a:pt x="19503" y="1"/>
                    <a:pt x="18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67" name="Google Shape;467;p43"/>
            <p:cNvPicPr preferRelativeResize="0"/>
            <p:nvPr/>
          </p:nvPicPr>
          <p:blipFill>
            <a:blip r:embed="rId4">
              <a:alphaModFix amt="91000"/>
            </a:blip>
            <a:stretch>
              <a:fillRect/>
            </a:stretch>
          </p:blipFill>
          <p:spPr>
            <a:xfrm>
              <a:off x="1693026" y="2900264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8" name="Google Shape;468;p43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-596163">
            <a:off x="7629834" y="4461587"/>
            <a:ext cx="1312050" cy="37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71" y="1131590"/>
            <a:ext cx="3401429" cy="226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5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0"/>
          <p:cNvSpPr txBox="1">
            <a:spLocks noGrp="1"/>
          </p:cNvSpPr>
          <p:nvPr>
            <p:ph type="title"/>
          </p:nvPr>
        </p:nvSpPr>
        <p:spPr>
          <a:xfrm>
            <a:off x="1068850" y="267494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F</a:t>
            </a:r>
            <a:r>
              <a:rPr lang="en" sz="2400" dirty="0" smtClean="0"/>
              <a:t>aktor Penyebab Terjadinya LGBT</a:t>
            </a:r>
            <a:endParaRPr sz="2400" dirty="0"/>
          </a:p>
        </p:txBody>
      </p:sp>
      <p:sp>
        <p:nvSpPr>
          <p:cNvPr id="415" name="Google Shape;415;p40"/>
          <p:cNvSpPr txBox="1">
            <a:spLocks noGrp="1"/>
          </p:cNvSpPr>
          <p:nvPr>
            <p:ph type="body" idx="1"/>
          </p:nvPr>
        </p:nvSpPr>
        <p:spPr>
          <a:xfrm>
            <a:off x="1068850" y="987574"/>
            <a:ext cx="7355100" cy="3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1.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Lingkungan</a:t>
            </a:r>
            <a:endParaRPr lang="en-US" dirty="0"/>
          </a:p>
          <a:p>
            <a:pPr marL="0" lvl="0" indent="0">
              <a:buNone/>
            </a:pP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memicu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LGBT,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 smtClean="0"/>
              <a:t>pergaulan</a:t>
            </a:r>
            <a:r>
              <a:rPr lang="en-US" dirty="0" smtClean="0"/>
              <a:t>.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berteman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orang yang </a:t>
            </a:r>
            <a:r>
              <a:rPr lang="en-US" dirty="0" err="1"/>
              <a:t>termasuk</a:t>
            </a:r>
            <a:r>
              <a:rPr lang="en-US" dirty="0"/>
              <a:t> LGBT,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kecenderungan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ikut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LGBT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teman</a:t>
            </a:r>
            <a:r>
              <a:rPr lang="en-US" dirty="0"/>
              <a:t>. </a:t>
            </a:r>
            <a:r>
              <a:rPr lang="en-US" dirty="0" err="1"/>
              <a:t>Jadi</a:t>
            </a:r>
            <a:r>
              <a:rPr lang="en-US" dirty="0"/>
              <a:t>,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kebiasaan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pemicu</a:t>
            </a:r>
            <a:r>
              <a:rPr lang="en-US" dirty="0"/>
              <a:t> paling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LGBT di </a:t>
            </a:r>
            <a:r>
              <a:rPr lang="en-US" dirty="0" smtClean="0"/>
              <a:t>Indonesia.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2.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keluarga</a:t>
            </a:r>
            <a:endParaRPr lang="en-US" dirty="0"/>
          </a:p>
          <a:p>
            <a:pPr marL="0" lvl="0" indent="0">
              <a:buNone/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kekerasan</a:t>
            </a:r>
            <a:r>
              <a:rPr lang="en-US" dirty="0"/>
              <a:t> di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keluarganya</a:t>
            </a:r>
            <a:r>
              <a:rPr lang="en-US" dirty="0"/>
              <a:t>,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LGBT.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,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 yang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perlakukan</a:t>
            </a:r>
            <a:r>
              <a:rPr lang="en-US" dirty="0"/>
              <a:t> </a:t>
            </a:r>
            <a:r>
              <a:rPr lang="en-US" dirty="0" err="1"/>
              <a:t>kasar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ayah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saudara</a:t>
            </a:r>
            <a:r>
              <a:rPr lang="en-US" dirty="0"/>
              <a:t> </a:t>
            </a:r>
            <a:r>
              <a:rPr lang="en-US" dirty="0" err="1"/>
              <a:t>laki-lakinya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membenci</a:t>
            </a:r>
            <a:r>
              <a:rPr lang="en-US" dirty="0"/>
              <a:t> </a:t>
            </a:r>
            <a:r>
              <a:rPr lang="en-US" dirty="0" err="1"/>
              <a:t>lawan</a:t>
            </a:r>
            <a:r>
              <a:rPr lang="en-US" dirty="0"/>
              <a:t> </a:t>
            </a:r>
            <a:r>
              <a:rPr lang="en-US" dirty="0" err="1"/>
              <a:t>jenisnya</a:t>
            </a:r>
            <a:r>
              <a:rPr lang="en-US" dirty="0"/>
              <a:t>. </a:t>
            </a:r>
            <a:r>
              <a:rPr lang="en-US" dirty="0" err="1"/>
              <a:t>Alhasil</a:t>
            </a:r>
            <a:r>
              <a:rPr lang="en-US" dirty="0"/>
              <a:t>,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LGBT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mengenakkan</a:t>
            </a:r>
            <a:r>
              <a:rPr lang="en-US" dirty="0"/>
              <a:t>.</a:t>
            </a:r>
          </a:p>
          <a:p>
            <a:pPr marL="0" lvl="0" indent="0">
              <a:buNone/>
            </a:pP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itulah</a:t>
            </a:r>
            <a:r>
              <a:rPr lang="en-US" dirty="0"/>
              <a:t>, </a:t>
            </a:r>
            <a:r>
              <a:rPr lang="en-US" dirty="0" err="1"/>
              <a:t>peranan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. </a:t>
            </a:r>
            <a:r>
              <a:rPr lang="en-US" dirty="0" err="1"/>
              <a:t>Kehangatan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keharmonisan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normal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err="1" smtClean="0"/>
              <a:t>Maksudnya</a:t>
            </a:r>
            <a:r>
              <a:rPr lang="en-US" dirty="0" smtClean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penyimpangan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Lesbian, Gay, </a:t>
            </a:r>
            <a:r>
              <a:rPr lang="en-US" dirty="0" err="1"/>
              <a:t>Biseksual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Transgender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riwayat</a:t>
            </a:r>
            <a:r>
              <a:rPr lang="en-US" dirty="0"/>
              <a:t> </a:t>
            </a:r>
            <a:r>
              <a:rPr lang="en-US" dirty="0" err="1"/>
              <a:t>keturunan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.</a:t>
            </a:r>
          </a:p>
          <a:p>
            <a:pPr marL="0" lvl="0" indent="0"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kromosom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laki-laki</a:t>
            </a:r>
            <a:r>
              <a:rPr lang="en-US" dirty="0"/>
              <a:t> normal </a:t>
            </a:r>
            <a:r>
              <a:rPr lang="en-US" dirty="0" err="1"/>
              <a:t>ialah</a:t>
            </a:r>
            <a:r>
              <a:rPr lang="en-US" dirty="0"/>
              <a:t> XY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XX. </a:t>
            </a:r>
            <a:r>
              <a:rPr lang="en-US" dirty="0" err="1"/>
              <a:t>Namun</a:t>
            </a:r>
            <a:r>
              <a:rPr lang="en-US" dirty="0"/>
              <a:t>, di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,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laki-laki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kromosom</a:t>
            </a:r>
            <a:r>
              <a:rPr lang="en-US" dirty="0"/>
              <a:t> XXY. </a:t>
            </a:r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kromosom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menyerupai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. </a:t>
            </a:r>
            <a:endParaRPr dirty="0"/>
          </a:p>
        </p:txBody>
      </p:sp>
      <p:grpSp>
        <p:nvGrpSpPr>
          <p:cNvPr id="416" name="Google Shape;416;p40"/>
          <p:cNvGrpSpPr/>
          <p:nvPr/>
        </p:nvGrpSpPr>
        <p:grpSpPr>
          <a:xfrm>
            <a:off x="7653806" y="332072"/>
            <a:ext cx="1163482" cy="1003478"/>
            <a:chOff x="7730006" y="332072"/>
            <a:chExt cx="1163482" cy="1003478"/>
          </a:xfrm>
        </p:grpSpPr>
        <p:sp>
          <p:nvSpPr>
            <p:cNvPr id="417" name="Google Shape;417;p40"/>
            <p:cNvSpPr/>
            <p:nvPr/>
          </p:nvSpPr>
          <p:spPr>
            <a:xfrm>
              <a:off x="8139306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18" name="Google Shape;418;p40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 rot="686801">
              <a:off x="7751046" y="903076"/>
              <a:ext cx="1121402" cy="3244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1"/>
          <p:cNvSpPr/>
          <p:nvPr/>
        </p:nvSpPr>
        <p:spPr>
          <a:xfrm>
            <a:off x="1068137" y="1259100"/>
            <a:ext cx="2357400" cy="3225900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51"/>
          <p:cNvSpPr/>
          <p:nvPr/>
        </p:nvSpPr>
        <p:spPr>
          <a:xfrm>
            <a:off x="6222031" y="1259100"/>
            <a:ext cx="2357400" cy="3225900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51"/>
          <p:cNvSpPr/>
          <p:nvPr/>
        </p:nvSpPr>
        <p:spPr>
          <a:xfrm>
            <a:off x="3645081" y="1259100"/>
            <a:ext cx="2357400" cy="3225900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9" name="Google Shape;619;p51"/>
          <p:cNvPicPr preferRelativeResize="0"/>
          <p:nvPr/>
        </p:nvPicPr>
        <p:blipFill rotWithShape="1">
          <a:blip r:embed="rId3">
            <a:alphaModFix amt="52000"/>
          </a:blip>
          <a:srcRect l="631" t="24227" r="-811" b="16681"/>
          <a:stretch/>
        </p:blipFill>
        <p:spPr>
          <a:xfrm>
            <a:off x="1596138" y="2944944"/>
            <a:ext cx="1301400" cy="4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51"/>
          <p:cNvPicPr preferRelativeResize="0"/>
          <p:nvPr/>
        </p:nvPicPr>
        <p:blipFill rotWithShape="1">
          <a:blip r:embed="rId4">
            <a:alphaModFix amt="74000"/>
          </a:blip>
          <a:srcRect l="631" t="24227" r="-811" b="16681"/>
          <a:stretch/>
        </p:blipFill>
        <p:spPr>
          <a:xfrm>
            <a:off x="4173084" y="2944944"/>
            <a:ext cx="1301400" cy="4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51"/>
          <p:cNvPicPr preferRelativeResize="0"/>
          <p:nvPr/>
        </p:nvPicPr>
        <p:blipFill rotWithShape="1">
          <a:blip r:embed="rId4">
            <a:alphaModFix amt="74000"/>
          </a:blip>
          <a:srcRect l="631" t="24227" r="-811" b="16681"/>
          <a:stretch/>
        </p:blipFill>
        <p:spPr>
          <a:xfrm flipH="1">
            <a:off x="1596125" y="1418810"/>
            <a:ext cx="1301400" cy="4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51"/>
          <p:cNvPicPr preferRelativeResize="0"/>
          <p:nvPr/>
        </p:nvPicPr>
        <p:blipFill rotWithShape="1">
          <a:blip r:embed="rId3">
            <a:alphaModFix amt="52000"/>
          </a:blip>
          <a:srcRect l="631" t="24227" r="-811" b="16681"/>
          <a:stretch/>
        </p:blipFill>
        <p:spPr>
          <a:xfrm flipH="1">
            <a:off x="4173078" y="1418810"/>
            <a:ext cx="1301400" cy="4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51"/>
          <p:cNvPicPr preferRelativeResize="0"/>
          <p:nvPr/>
        </p:nvPicPr>
        <p:blipFill rotWithShape="1">
          <a:blip r:embed="rId4">
            <a:alphaModFix amt="74000"/>
          </a:blip>
          <a:srcRect l="631" t="24227" r="-811" b="16681"/>
          <a:stretch/>
        </p:blipFill>
        <p:spPr>
          <a:xfrm flipH="1">
            <a:off x="6750031" y="1418810"/>
            <a:ext cx="1301400" cy="452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5" name="Google Shape;625;p51"/>
          <p:cNvGrpSpPr/>
          <p:nvPr/>
        </p:nvGrpSpPr>
        <p:grpSpPr>
          <a:xfrm>
            <a:off x="7625126" y="417064"/>
            <a:ext cx="1171703" cy="1013065"/>
            <a:chOff x="7625126" y="539502"/>
            <a:chExt cx="1171703" cy="1013065"/>
          </a:xfrm>
        </p:grpSpPr>
        <p:sp>
          <p:nvSpPr>
            <p:cNvPr id="626" name="Google Shape;626;p51"/>
            <p:cNvSpPr/>
            <p:nvPr/>
          </p:nvSpPr>
          <p:spPr>
            <a:xfrm>
              <a:off x="8026531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27" name="Google Shape;627;p51"/>
            <p:cNvPicPr preferRelativeResize="0"/>
            <p:nvPr/>
          </p:nvPicPr>
          <p:blipFill>
            <a:blip r:embed="rId5">
              <a:alphaModFix amt="72000"/>
            </a:blip>
            <a:stretch>
              <a:fillRect/>
            </a:stretch>
          </p:blipFill>
          <p:spPr>
            <a:xfrm rot="667566">
              <a:off x="7645574" y="1124413"/>
              <a:ext cx="11308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9" name="Google Shape;629;p51"/>
          <p:cNvSpPr txBox="1">
            <a:spLocks noGrp="1"/>
          </p:cNvSpPr>
          <p:nvPr>
            <p:ph type="subTitle" idx="2"/>
          </p:nvPr>
        </p:nvSpPr>
        <p:spPr>
          <a:xfrm>
            <a:off x="1068137" y="3723878"/>
            <a:ext cx="2357400" cy="4266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undang-undang</a:t>
            </a:r>
            <a:r>
              <a:rPr lang="en-US" dirty="0"/>
              <a:t> yang </a:t>
            </a:r>
            <a:r>
              <a:rPr lang="en-US" dirty="0" err="1"/>
              <a:t>melarang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LGBT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menyebar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parah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631" name="Google Shape;631;p51"/>
          <p:cNvSpPr txBox="1">
            <a:spLocks noGrp="1"/>
          </p:cNvSpPr>
          <p:nvPr>
            <p:ph type="subTitle" idx="4"/>
          </p:nvPr>
        </p:nvSpPr>
        <p:spPr>
          <a:xfrm>
            <a:off x="3645081" y="3651870"/>
            <a:ext cx="2357400" cy="6117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err="1"/>
              <a:t>Diadakan</a:t>
            </a:r>
            <a:r>
              <a:rPr lang="en-US" dirty="0"/>
              <a:t> </a:t>
            </a:r>
            <a:r>
              <a:rPr lang="en-US" dirty="0" err="1"/>
              <a:t>penyuluhan</a:t>
            </a:r>
            <a:r>
              <a:rPr lang="en-US" dirty="0"/>
              <a:t> </a:t>
            </a:r>
            <a:r>
              <a:rPr lang="en-US" dirty="0" err="1"/>
              <a:t>keagamaan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LGBT yang </a:t>
            </a:r>
            <a:r>
              <a:rPr lang="en-US" dirty="0" err="1"/>
              <a:t>menyimpang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agama. </a:t>
            </a:r>
            <a:endParaRPr dirty="0"/>
          </a:p>
        </p:txBody>
      </p:sp>
      <p:sp>
        <p:nvSpPr>
          <p:cNvPr id="634" name="Google Shape;634;p5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C</a:t>
            </a:r>
            <a:r>
              <a:rPr lang="en" sz="2000" dirty="0" smtClean="0"/>
              <a:t>ara/solusi yang dapat dilakukan untuk mengatasi/ mencegah LGBT:</a:t>
            </a:r>
            <a:endParaRPr sz="2000" dirty="0"/>
          </a:p>
        </p:txBody>
      </p:sp>
      <p:sp>
        <p:nvSpPr>
          <p:cNvPr id="636" name="Google Shape;636;p51"/>
          <p:cNvSpPr txBox="1">
            <a:spLocks noGrp="1"/>
          </p:cNvSpPr>
          <p:nvPr>
            <p:ph type="subTitle" idx="8"/>
          </p:nvPr>
        </p:nvSpPr>
        <p:spPr>
          <a:xfrm>
            <a:off x="1264637" y="1995686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Menjaga pergaulan</a:t>
            </a:r>
            <a:endParaRPr dirty="0"/>
          </a:p>
        </p:txBody>
      </p:sp>
      <p:sp>
        <p:nvSpPr>
          <p:cNvPr id="638" name="Google Shape;638;p51"/>
          <p:cNvSpPr txBox="1">
            <a:spLocks noGrp="1"/>
          </p:cNvSpPr>
          <p:nvPr>
            <p:ph type="subTitle" idx="13"/>
          </p:nvPr>
        </p:nvSpPr>
        <p:spPr>
          <a:xfrm>
            <a:off x="3841581" y="2136750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err="1"/>
              <a:t>Menutup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celah</a:t>
            </a:r>
            <a:r>
              <a:rPr lang="en-US" dirty="0"/>
              <a:t> </a:t>
            </a:r>
            <a:r>
              <a:rPr lang="en-US" dirty="0" err="1"/>
              <a:t>pornografi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smtClean="0"/>
              <a:t>gadget.</a:t>
            </a:r>
            <a:endParaRPr dirty="0"/>
          </a:p>
        </p:txBody>
      </p:sp>
      <p:sp>
        <p:nvSpPr>
          <p:cNvPr id="640" name="Google Shape;640;p51"/>
          <p:cNvSpPr txBox="1">
            <a:spLocks noGrp="1"/>
          </p:cNvSpPr>
          <p:nvPr>
            <p:ph type="subTitle" idx="15"/>
          </p:nvPr>
        </p:nvSpPr>
        <p:spPr>
          <a:xfrm>
            <a:off x="6222031" y="2136750"/>
            <a:ext cx="2311069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err="1"/>
              <a:t>Diadakan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seminar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LGBT di </a:t>
            </a:r>
            <a:r>
              <a:rPr lang="en-US" dirty="0" err="1"/>
              <a:t>sekolah-sekolah</a:t>
            </a:r>
            <a:endParaRPr dirty="0"/>
          </a:p>
        </p:txBody>
      </p:sp>
      <p:sp>
        <p:nvSpPr>
          <p:cNvPr id="641" name="Google Shape;641;p51"/>
          <p:cNvSpPr txBox="1">
            <a:spLocks noGrp="1"/>
          </p:cNvSpPr>
          <p:nvPr>
            <p:ph type="title" idx="16"/>
          </p:nvPr>
        </p:nvSpPr>
        <p:spPr>
          <a:xfrm>
            <a:off x="1575587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642" name="Google Shape;642;p51"/>
          <p:cNvSpPr txBox="1">
            <a:spLocks noGrp="1"/>
          </p:cNvSpPr>
          <p:nvPr>
            <p:ph type="title" idx="17"/>
          </p:nvPr>
        </p:nvSpPr>
        <p:spPr>
          <a:xfrm>
            <a:off x="415253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643" name="Google Shape;643;p51"/>
          <p:cNvSpPr txBox="1">
            <a:spLocks noGrp="1"/>
          </p:cNvSpPr>
          <p:nvPr>
            <p:ph type="title" idx="18"/>
          </p:nvPr>
        </p:nvSpPr>
        <p:spPr>
          <a:xfrm>
            <a:off x="672948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644" name="Google Shape;644;p51"/>
          <p:cNvSpPr txBox="1">
            <a:spLocks noGrp="1"/>
          </p:cNvSpPr>
          <p:nvPr>
            <p:ph type="title" idx="19"/>
          </p:nvPr>
        </p:nvSpPr>
        <p:spPr>
          <a:xfrm>
            <a:off x="1575587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645" name="Google Shape;645;p51"/>
          <p:cNvSpPr txBox="1">
            <a:spLocks noGrp="1"/>
          </p:cNvSpPr>
          <p:nvPr>
            <p:ph type="title" idx="20"/>
          </p:nvPr>
        </p:nvSpPr>
        <p:spPr>
          <a:xfrm>
            <a:off x="415253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097493"/>
            <a:ext cx="2558478" cy="1706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>
          <a:xfrm>
            <a:off x="2383780" y="1347614"/>
            <a:ext cx="4708500" cy="14088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Berikut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saya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lampirkan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link FlipHTML5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Tentang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“LGBT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melanggar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HAM?”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2311772" y="3136725"/>
            <a:ext cx="4708500" cy="422400"/>
          </a:xfrm>
        </p:spPr>
        <p:txBody>
          <a:bodyPr/>
          <a:lstStyle/>
          <a:p>
            <a:r>
              <a:rPr lang="en-US" dirty="0"/>
              <a:t> https://online.fliphtml5.com/zcyna/xbmq</a:t>
            </a:r>
            <a:r>
              <a:rPr lang="en-US" dirty="0" smtClean="0"/>
              <a:t>/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4"/>
          <p:cNvSpPr/>
          <p:nvPr/>
        </p:nvSpPr>
        <p:spPr>
          <a:xfrm>
            <a:off x="1297400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4" name="Google Shape;474;p4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2725790" y="771550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44"/>
          <p:cNvSpPr txBox="1">
            <a:spLocks noGrp="1"/>
          </p:cNvSpPr>
          <p:nvPr>
            <p:ph type="title"/>
          </p:nvPr>
        </p:nvSpPr>
        <p:spPr>
          <a:xfrm>
            <a:off x="1498177" y="1796550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/>
              <a:t>T</a:t>
            </a:r>
            <a:r>
              <a:rPr lang="en" sz="4400" dirty="0" smtClean="0"/>
              <a:t>erimakasih</a:t>
            </a:r>
            <a:r>
              <a:rPr lang="en" sz="4400" dirty="0" smtClean="0">
                <a:sym typeface="Wingdings" pitchFamily="2" charset="2"/>
              </a:rPr>
              <a:t>!!!</a:t>
            </a:r>
            <a:endParaRPr sz="4400" dirty="0"/>
          </a:p>
        </p:txBody>
      </p:sp>
      <p:sp>
        <p:nvSpPr>
          <p:cNvPr id="477" name="Google Shape;477;p44"/>
          <p:cNvSpPr txBox="1">
            <a:spLocks noGrp="1"/>
          </p:cNvSpPr>
          <p:nvPr>
            <p:ph type="subTitle" idx="1"/>
          </p:nvPr>
        </p:nvSpPr>
        <p:spPr>
          <a:xfrm>
            <a:off x="1903328" y="3393939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Semoga bermanfaat</a:t>
            </a:r>
            <a:r>
              <a:rPr lang="en" dirty="0" smtClean="0">
                <a:sym typeface="Wingdings" pitchFamily="2" charset="2"/>
              </a:rPr>
              <a:t></a:t>
            </a:r>
            <a:endParaRPr dirty="0"/>
          </a:p>
        </p:txBody>
      </p:sp>
      <p:pic>
        <p:nvPicPr>
          <p:cNvPr id="478" name="Google Shape;478;p44"/>
          <p:cNvPicPr preferRelativeResize="0"/>
          <p:nvPr/>
        </p:nvPicPr>
        <p:blipFill rotWithShape="1">
          <a:blip r:embed="rId4">
            <a:alphaModFix/>
          </a:blip>
          <a:srcRect l="27941" t="1281" r="8699" b="118"/>
          <a:stretch/>
        </p:blipFill>
        <p:spPr>
          <a:xfrm rot="-484308">
            <a:off x="5570146" y="1221771"/>
            <a:ext cx="2602304" cy="2699873"/>
          </a:xfrm>
          <a:prstGeom prst="rect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479" name="Google Shape;479;p44"/>
          <p:cNvGrpSpPr/>
          <p:nvPr/>
        </p:nvGrpSpPr>
        <p:grpSpPr>
          <a:xfrm>
            <a:off x="960203" y="3356771"/>
            <a:ext cx="943125" cy="1385588"/>
            <a:chOff x="4100438" y="429436"/>
            <a:chExt cx="943125" cy="1385588"/>
          </a:xfrm>
        </p:grpSpPr>
        <p:sp>
          <p:nvSpPr>
            <p:cNvPr id="480" name="Google Shape;480;p44"/>
            <p:cNvSpPr/>
            <p:nvPr/>
          </p:nvSpPr>
          <p:spPr>
            <a:xfrm>
              <a:off x="4266572" y="429436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81" name="Google Shape;481;p44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4100438" y="1321421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82" name="Google Shape;482;p44"/>
          <p:cNvPicPr preferRelativeResize="0"/>
          <p:nvPr/>
        </p:nvPicPr>
        <p:blipFill rotWithShape="1">
          <a:blip r:embed="rId6">
            <a:alphaModFix amt="51000"/>
          </a:blip>
          <a:srcRect l="27941" t="1281" r="8699" b="118"/>
          <a:stretch/>
        </p:blipFill>
        <p:spPr>
          <a:xfrm rot="-484308">
            <a:off x="5570146" y="1221771"/>
            <a:ext cx="2602304" cy="2699873"/>
          </a:xfrm>
          <a:prstGeom prst="rect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 Tapes Scrapbook for College by Slidesgo">
  <a:themeElements>
    <a:clrScheme name="Simple Light">
      <a:dk1>
        <a:srgbClr val="153740"/>
      </a:dk1>
      <a:lt1>
        <a:srgbClr val="FFFFFF"/>
      </a:lt1>
      <a:dk2>
        <a:srgbClr val="9DC1D0"/>
      </a:dk2>
      <a:lt2>
        <a:srgbClr val="3E637D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FFFFFF"/>
      </a:accent5>
      <a:accent6>
        <a:srgbClr val="FFFFFF"/>
      </a:accent6>
      <a:hlink>
        <a:srgbClr val="1537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696</Words>
  <Application>Microsoft Office PowerPoint</Application>
  <PresentationFormat>On-screen Show (16:9)</PresentationFormat>
  <Paragraphs>35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Watercolor Tapes Scrapbook for College by Slidesgo</vt:lpstr>
      <vt:lpstr>LGBT melanggar HAM?</vt:lpstr>
      <vt:lpstr>Pendapat/ Pandangan Terhadap adanya LGBT</vt:lpstr>
      <vt:lpstr>PowerPoint Presentation</vt:lpstr>
      <vt:lpstr>PowerPoint Presentation</vt:lpstr>
      <vt:lpstr>PowerPoint Presentation</vt:lpstr>
      <vt:lpstr>Faktor Penyebab Terjadinya LGBT</vt:lpstr>
      <vt:lpstr>Cara/solusi yang dapat dilakukan untuk mengatasi/ mencegah LGBT:</vt:lpstr>
      <vt:lpstr>Berikut saya lampirkan link FlipHTML5 Tentang “LGBT melanggar HAM?”</vt:lpstr>
      <vt:lpstr>Terimakasih!!!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LGBT di Era Globalisasi</dc:title>
  <dc:creator>ASUS</dc:creator>
  <cp:lastModifiedBy>ASUS</cp:lastModifiedBy>
  <cp:revision>8</cp:revision>
  <dcterms:modified xsi:type="dcterms:W3CDTF">2021-09-20T06:31:16Z</dcterms:modified>
</cp:coreProperties>
</file>