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63" r:id="rId4"/>
    <p:sldId id="288" r:id="rId5"/>
    <p:sldId id="287" r:id="rId6"/>
    <p:sldId id="266" r:id="rId7"/>
    <p:sldId id="289" r:id="rId8"/>
    <p:sldId id="272" r:id="rId9"/>
    <p:sldId id="290" r:id="rId10"/>
    <p:sldId id="291" r:id="rId11"/>
    <p:sldId id="282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Abril Fatface" panose="020B0604020202020204" charset="0"/>
      <p:regular r:id="rId15"/>
    </p:embeddedFont>
    <p:embeddedFont>
      <p:font typeface="Work Sans" panose="020B0604020202020204" charset="0"/>
      <p:regular r:id="rId16"/>
      <p:bold r:id="rId17"/>
      <p:italic r:id="rId18"/>
      <p:boldItalic r:id="rId19"/>
    </p:embeddedFont>
    <p:embeddedFont>
      <p:font typeface="Barlow Semi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12F8F2-C805-4000-B979-41F4CC30ED06}">
  <a:tblStyle styleId="{2012F8F2-C805-4000-B979-41F4CC30ED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9717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" name="Google Shape;45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9" name="Google Shape;45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19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8" name="Google Shape;6458;ga838fe7991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9" name="Google Shape;6459;ga838fe7991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04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8" name="Google Shape;6068;ga7d29b217d_1_6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9" name="Google Shape;6069;ga7d29b217d_1_6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96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4" name="Google Shape;4514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5" name="Google Shape;4515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07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Google Shape;4577;ga7d29b217d_1_5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8" name="Google Shape;4578;ga7d29b217d_1_5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00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8" name="Google Shape;6068;ga7d29b217d_1_6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9" name="Google Shape;6069;ga7d29b217d_1_6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65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8" name="Google Shape;6458;ga838fe7991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9" name="Google Shape;6459;ga838fe7991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3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3" name="Google Shape;4643;ga838fe7991_0_13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4" name="Google Shape;4644;ga838fe7991_0_13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76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8" name="Google Shape;6458;ga838fe7991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9" name="Google Shape;6459;ga838fe7991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33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a7d29b217d_1_6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a7d29b217d_1_6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026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8" name="Google Shape;6458;ga838fe7991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9" name="Google Shape;6459;ga838fe7991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97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10" name="Google Shape;10;p2"/>
            <p:cNvSpPr/>
            <p:nvPr/>
          </p:nvSpPr>
          <p:spPr>
            <a:xfrm>
              <a:off x="-1030325" y="-997950"/>
              <a:ext cx="5829076" cy="438893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33522" y="401826"/>
              <a:ext cx="446621" cy="276358"/>
            </a:xfrm>
            <a:custGeom>
              <a:avLst/>
              <a:gdLst/>
              <a:ahLst/>
              <a:cxnLst/>
              <a:rect l="l" t="t" r="r" b="b"/>
              <a:pathLst>
                <a:path w="6988" h="4324" extrusionOk="0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765" y="3627554"/>
              <a:ext cx="598221" cy="385265"/>
            </a:xfrm>
            <a:custGeom>
              <a:avLst/>
              <a:gdLst/>
              <a:ahLst/>
              <a:cxnLst/>
              <a:rect l="l" t="t" r="r" b="b"/>
              <a:pathLst>
                <a:path w="9360" h="6028" extrusionOk="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67806" y="329153"/>
              <a:ext cx="165725" cy="157928"/>
            </a:xfrm>
            <a:custGeom>
              <a:avLst/>
              <a:gdLst/>
              <a:ahLst/>
              <a:cxnLst/>
              <a:rect l="l" t="t" r="r" b="b"/>
              <a:pathLst>
                <a:path w="2593" h="2471" extrusionOk="0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6937260" flipH="1">
              <a:off x="-978295" y="100484"/>
              <a:ext cx="2386906" cy="1168032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75225" y="-313537"/>
              <a:ext cx="3162367" cy="3221356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7925" y="4138550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0138" y="1692609"/>
              <a:ext cx="4770785" cy="4947666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8200" y="972250"/>
            <a:ext cx="4567500" cy="24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73050" y="3514900"/>
            <a:ext cx="5997900" cy="38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6937260" flipH="1">
            <a:off x="7718730" y="4135609"/>
            <a:ext cx="2386906" cy="1168032"/>
          </a:xfrm>
          <a:custGeom>
            <a:avLst/>
            <a:gdLst/>
            <a:ahLst/>
            <a:cxnLst/>
            <a:rect l="l" t="t" r="r" b="b"/>
            <a:pathLst>
              <a:path w="52815" h="25845" extrusionOk="0">
                <a:moveTo>
                  <a:pt x="16375" y="0"/>
                </a:moveTo>
                <a:cubicBezTo>
                  <a:pt x="11695" y="0"/>
                  <a:pt x="7254" y="3229"/>
                  <a:pt x="3763" y="6073"/>
                </a:cubicBezTo>
                <a:cubicBezTo>
                  <a:pt x="0" y="9142"/>
                  <a:pt x="168" y="13798"/>
                  <a:pt x="2552" y="17814"/>
                </a:cubicBezTo>
                <a:cubicBezTo>
                  <a:pt x="3929" y="20141"/>
                  <a:pt x="5671" y="22400"/>
                  <a:pt x="8128" y="23526"/>
                </a:cubicBezTo>
                <a:cubicBezTo>
                  <a:pt x="9637" y="24218"/>
                  <a:pt x="11314" y="24432"/>
                  <a:pt x="12962" y="24628"/>
                </a:cubicBezTo>
                <a:cubicBezTo>
                  <a:pt x="18541" y="25295"/>
                  <a:pt x="24190" y="25844"/>
                  <a:pt x="29805" y="25844"/>
                </a:cubicBezTo>
                <a:cubicBezTo>
                  <a:pt x="34398" y="25844"/>
                  <a:pt x="38968" y="25477"/>
                  <a:pt x="43460" y="24508"/>
                </a:cubicBezTo>
                <a:cubicBezTo>
                  <a:pt x="45588" y="24048"/>
                  <a:pt x="47733" y="23436"/>
                  <a:pt x="49518" y="22189"/>
                </a:cubicBezTo>
                <a:cubicBezTo>
                  <a:pt x="51304" y="20945"/>
                  <a:pt x="52692" y="18963"/>
                  <a:pt x="52739" y="16786"/>
                </a:cubicBezTo>
                <a:cubicBezTo>
                  <a:pt x="52814" y="13258"/>
                  <a:pt x="49505" y="10576"/>
                  <a:pt x="46204" y="9335"/>
                </a:cubicBezTo>
                <a:cubicBezTo>
                  <a:pt x="40195" y="7077"/>
                  <a:pt x="33327" y="7610"/>
                  <a:pt x="27545" y="4818"/>
                </a:cubicBezTo>
                <a:cubicBezTo>
                  <a:pt x="24511" y="3353"/>
                  <a:pt x="21856" y="999"/>
                  <a:pt x="18568" y="247"/>
                </a:cubicBezTo>
                <a:cubicBezTo>
                  <a:pt x="17833" y="78"/>
                  <a:pt x="17101" y="0"/>
                  <a:pt x="163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985265" y="1003879"/>
            <a:ext cx="598221" cy="385265"/>
          </a:xfrm>
          <a:custGeom>
            <a:avLst/>
            <a:gdLst/>
            <a:ahLst/>
            <a:cxnLst/>
            <a:rect l="l" t="t" r="r" b="b"/>
            <a:pathLst>
              <a:path w="9360" h="6028" extrusionOk="0">
                <a:moveTo>
                  <a:pt x="3928" y="0"/>
                </a:moveTo>
                <a:cubicBezTo>
                  <a:pt x="2889" y="0"/>
                  <a:pt x="1876" y="522"/>
                  <a:pt x="1241" y="1859"/>
                </a:cubicBezTo>
                <a:cubicBezTo>
                  <a:pt x="1" y="4475"/>
                  <a:pt x="1885" y="6028"/>
                  <a:pt x="4041" y="6028"/>
                </a:cubicBezTo>
                <a:cubicBezTo>
                  <a:pt x="4897" y="6028"/>
                  <a:pt x="5796" y="5783"/>
                  <a:pt x="6559" y="5263"/>
                </a:cubicBezTo>
                <a:cubicBezTo>
                  <a:pt x="9360" y="3352"/>
                  <a:pt x="6562" y="0"/>
                  <a:pt x="39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1_1">
    <p:bg>
      <p:bgPr>
        <a:solidFill>
          <a:schemeClr val="accent1"/>
        </a:solidFill>
        <a:effectLst/>
      </p:bgPr>
    </p:bg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ITLE_1_1_1">
    <p:bg>
      <p:bgPr>
        <a:solidFill>
          <a:schemeClr val="accent3"/>
        </a:solidFill>
        <a:effectLst/>
      </p:bgPr>
    </p:bg>
    <p:spTree>
      <p:nvGrpSpPr>
        <p:cNvPr id="1" name="Shape 4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1_1_1_1">
    <p:bg>
      <p:bgPr>
        <a:solidFill>
          <a:schemeClr val="accent4"/>
        </a:solidFill>
        <a:effectLst/>
      </p:bgPr>
    </p:bg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4"/>
          <p:cNvGrpSpPr/>
          <p:nvPr/>
        </p:nvGrpSpPr>
        <p:grpSpPr>
          <a:xfrm>
            <a:off x="-597136" y="-1290171"/>
            <a:ext cx="9801636" cy="7083093"/>
            <a:chOff x="-597136" y="-1290171"/>
            <a:chExt cx="9801636" cy="7083093"/>
          </a:xfrm>
        </p:grpSpPr>
        <p:sp>
          <p:nvSpPr>
            <p:cNvPr id="39" name="Google Shape;39;p4"/>
            <p:cNvSpPr/>
            <p:nvPr/>
          </p:nvSpPr>
          <p:spPr>
            <a:xfrm>
              <a:off x="7526852" y="-33486"/>
              <a:ext cx="1617153" cy="1423903"/>
            </a:xfrm>
            <a:custGeom>
              <a:avLst/>
              <a:gdLst/>
              <a:ahLst/>
              <a:cxnLst/>
              <a:rect l="l" t="t" r="r" b="b"/>
              <a:pathLst>
                <a:path w="33364" h="29377" extrusionOk="0">
                  <a:moveTo>
                    <a:pt x="445" y="1"/>
                  </a:moveTo>
                  <a:cubicBezTo>
                    <a:pt x="302" y="1"/>
                    <a:pt x="151" y="22"/>
                    <a:pt x="0" y="45"/>
                  </a:cubicBezTo>
                  <a:cubicBezTo>
                    <a:pt x="20" y="45"/>
                    <a:pt x="40" y="45"/>
                    <a:pt x="59" y="45"/>
                  </a:cubicBezTo>
                  <a:cubicBezTo>
                    <a:pt x="1683" y="45"/>
                    <a:pt x="3286" y="753"/>
                    <a:pt x="4752" y="1516"/>
                  </a:cubicBezTo>
                  <a:cubicBezTo>
                    <a:pt x="6898" y="2634"/>
                    <a:pt x="8961" y="4198"/>
                    <a:pt x="9958" y="6476"/>
                  </a:cubicBezTo>
                  <a:cubicBezTo>
                    <a:pt x="11006" y="8877"/>
                    <a:pt x="10827" y="11635"/>
                    <a:pt x="10366" y="14155"/>
                  </a:cubicBezTo>
                  <a:cubicBezTo>
                    <a:pt x="9736" y="17630"/>
                    <a:pt x="8407" y="21398"/>
                    <a:pt x="9345" y="24936"/>
                  </a:cubicBezTo>
                  <a:cubicBezTo>
                    <a:pt x="10154" y="27972"/>
                    <a:pt x="12727" y="29102"/>
                    <a:pt x="15471" y="29102"/>
                  </a:cubicBezTo>
                  <a:cubicBezTo>
                    <a:pt x="16424" y="29102"/>
                    <a:pt x="17398" y="28965"/>
                    <a:pt x="18326" y="28725"/>
                  </a:cubicBezTo>
                  <a:cubicBezTo>
                    <a:pt x="21248" y="27969"/>
                    <a:pt x="24215" y="26353"/>
                    <a:pt x="27227" y="26353"/>
                  </a:cubicBezTo>
                  <a:cubicBezTo>
                    <a:pt x="28335" y="26353"/>
                    <a:pt x="29450" y="26572"/>
                    <a:pt x="30570" y="27134"/>
                  </a:cubicBezTo>
                  <a:cubicBezTo>
                    <a:pt x="31647" y="27674"/>
                    <a:pt x="32599" y="28449"/>
                    <a:pt x="33364" y="29377"/>
                  </a:cubicBezTo>
                  <a:lnTo>
                    <a:pt x="33364" y="10"/>
                  </a:lnTo>
                  <a:lnTo>
                    <a:pt x="596" y="10"/>
                  </a:lnTo>
                  <a:cubicBezTo>
                    <a:pt x="547" y="4"/>
                    <a:pt x="496" y="1"/>
                    <a:pt x="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8553125" y="4027570"/>
              <a:ext cx="651375" cy="110995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60500" y="4042524"/>
              <a:ext cx="651374" cy="1121953"/>
            </a:xfrm>
            <a:custGeom>
              <a:avLst/>
              <a:gdLst/>
              <a:ahLst/>
              <a:cxnLst/>
              <a:rect l="l" t="t" r="r" b="b"/>
              <a:pathLst>
                <a:path w="62783" h="108140" extrusionOk="0">
                  <a:moveTo>
                    <a:pt x="5699" y="1"/>
                  </a:moveTo>
                  <a:cubicBezTo>
                    <a:pt x="3599" y="1"/>
                    <a:pt x="1440" y="820"/>
                    <a:pt x="0" y="2453"/>
                  </a:cubicBezTo>
                  <a:lnTo>
                    <a:pt x="0" y="108139"/>
                  </a:lnTo>
                  <a:lnTo>
                    <a:pt x="60641" y="108139"/>
                  </a:lnTo>
                  <a:cubicBezTo>
                    <a:pt x="62782" y="90176"/>
                    <a:pt x="55581" y="71699"/>
                    <a:pt x="42289" y="59369"/>
                  </a:cubicBezTo>
                  <a:cubicBezTo>
                    <a:pt x="34510" y="52155"/>
                    <a:pt x="25381" y="46379"/>
                    <a:pt x="19623" y="37235"/>
                  </a:cubicBezTo>
                  <a:cubicBezTo>
                    <a:pt x="13812" y="28009"/>
                    <a:pt x="11377" y="17474"/>
                    <a:pt x="12120" y="6634"/>
                  </a:cubicBezTo>
                  <a:cubicBezTo>
                    <a:pt x="12422" y="2202"/>
                    <a:pt x="9140" y="1"/>
                    <a:pt x="5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2700000">
              <a:off x="5484018" y="-1009555"/>
              <a:ext cx="1386539" cy="1431238"/>
            </a:xfrm>
            <a:custGeom>
              <a:avLst/>
              <a:gdLst/>
              <a:ahLst/>
              <a:cxnLst/>
              <a:rect l="l" t="t" r="r" b="b"/>
              <a:pathLst>
                <a:path w="25157" h="25968" extrusionOk="0">
                  <a:moveTo>
                    <a:pt x="13603" y="0"/>
                  </a:moveTo>
                  <a:cubicBezTo>
                    <a:pt x="12500" y="0"/>
                    <a:pt x="11390" y="179"/>
                    <a:pt x="10309" y="561"/>
                  </a:cubicBezTo>
                  <a:cubicBezTo>
                    <a:pt x="7407" y="1588"/>
                    <a:pt x="4803" y="3116"/>
                    <a:pt x="2906" y="5642"/>
                  </a:cubicBezTo>
                  <a:cubicBezTo>
                    <a:pt x="1847" y="7057"/>
                    <a:pt x="1040" y="8588"/>
                    <a:pt x="664" y="10335"/>
                  </a:cubicBezTo>
                  <a:cubicBezTo>
                    <a:pt x="0" y="13430"/>
                    <a:pt x="306" y="16509"/>
                    <a:pt x="854" y="19575"/>
                  </a:cubicBezTo>
                  <a:cubicBezTo>
                    <a:pt x="1236" y="21720"/>
                    <a:pt x="2461" y="23291"/>
                    <a:pt x="4341" y="24353"/>
                  </a:cubicBezTo>
                  <a:cubicBezTo>
                    <a:pt x="6193" y="25401"/>
                    <a:pt x="8177" y="25968"/>
                    <a:pt x="10566" y="25968"/>
                  </a:cubicBezTo>
                  <a:cubicBezTo>
                    <a:pt x="10615" y="25968"/>
                    <a:pt x="10665" y="25967"/>
                    <a:pt x="10714" y="25967"/>
                  </a:cubicBezTo>
                  <a:cubicBezTo>
                    <a:pt x="11305" y="25934"/>
                    <a:pt x="12172" y="25921"/>
                    <a:pt x="13022" y="25748"/>
                  </a:cubicBezTo>
                  <a:cubicBezTo>
                    <a:pt x="13630" y="25625"/>
                    <a:pt x="14237" y="25496"/>
                    <a:pt x="14829" y="25306"/>
                  </a:cubicBezTo>
                  <a:cubicBezTo>
                    <a:pt x="21056" y="23297"/>
                    <a:pt x="25157" y="17319"/>
                    <a:pt x="24934" y="10601"/>
                  </a:cubicBezTo>
                  <a:cubicBezTo>
                    <a:pt x="24737" y="4708"/>
                    <a:pt x="19271" y="0"/>
                    <a:pt x="1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43;p4"/>
            <p:cNvGrpSpPr/>
            <p:nvPr/>
          </p:nvGrpSpPr>
          <p:grpSpPr>
            <a:xfrm rot="-1466185" flipH="1">
              <a:off x="81976" y="110670"/>
              <a:ext cx="651436" cy="537339"/>
              <a:chOff x="100283" y="1775289"/>
              <a:chExt cx="940950" cy="776248"/>
            </a:xfrm>
          </p:grpSpPr>
          <p:sp>
            <p:nvSpPr>
              <p:cNvPr id="44" name="Google Shape;44;p4"/>
              <p:cNvSpPr/>
              <p:nvPr/>
            </p:nvSpPr>
            <p:spPr>
              <a:xfrm rot="2700000">
                <a:off x="392368" y="1875264"/>
                <a:ext cx="521481" cy="576299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9262" extrusionOk="0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 rot="1513453">
                <a:off x="943095" y="2423631"/>
                <a:ext cx="52396" cy="66672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247" extrusionOk="0">
                    <a:moveTo>
                      <a:pt x="543" y="1"/>
                    </a:moveTo>
                    <a:cubicBezTo>
                      <a:pt x="216" y="1"/>
                      <a:pt x="55" y="205"/>
                      <a:pt x="0" y="533"/>
                    </a:cubicBezTo>
                    <a:cubicBezTo>
                      <a:pt x="83" y="809"/>
                      <a:pt x="60" y="1157"/>
                      <a:pt x="446" y="1243"/>
                    </a:cubicBezTo>
                    <a:cubicBezTo>
                      <a:pt x="455" y="1245"/>
                      <a:pt x="465" y="1246"/>
                      <a:pt x="474" y="1246"/>
                    </a:cubicBezTo>
                    <a:cubicBezTo>
                      <a:pt x="683" y="1246"/>
                      <a:pt x="980" y="776"/>
                      <a:pt x="977" y="443"/>
                    </a:cubicBezTo>
                    <a:cubicBezTo>
                      <a:pt x="977" y="180"/>
                      <a:pt x="844" y="15"/>
                      <a:pt x="575" y="1"/>
                    </a:cubicBezTo>
                    <a:cubicBezTo>
                      <a:pt x="564" y="1"/>
                      <a:pt x="55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 rot="1513453">
                <a:off x="417818" y="1811987"/>
                <a:ext cx="48921" cy="50311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1" extrusionOk="0">
                    <a:moveTo>
                      <a:pt x="412" y="1"/>
                    </a:moveTo>
                    <a:cubicBezTo>
                      <a:pt x="136" y="1"/>
                      <a:pt x="4" y="186"/>
                      <a:pt x="1" y="489"/>
                    </a:cubicBezTo>
                    <a:cubicBezTo>
                      <a:pt x="17" y="765"/>
                      <a:pt x="174" y="938"/>
                      <a:pt x="476" y="941"/>
                    </a:cubicBezTo>
                    <a:cubicBezTo>
                      <a:pt x="768" y="941"/>
                      <a:pt x="914" y="775"/>
                      <a:pt x="905" y="486"/>
                    </a:cubicBezTo>
                    <a:cubicBezTo>
                      <a:pt x="894" y="187"/>
                      <a:pt x="721" y="7"/>
                      <a:pt x="426" y="1"/>
                    </a:cubicBezTo>
                    <a:cubicBezTo>
                      <a:pt x="422" y="1"/>
                      <a:pt x="417" y="1"/>
                      <a:pt x="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 rot="1513453">
                <a:off x="856474" y="2505867"/>
                <a:ext cx="39992" cy="3213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1" extrusionOk="0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 rot="1513430">
                <a:off x="123690" y="2026916"/>
                <a:ext cx="117883" cy="136229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567" extrusionOk="0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 rot="1513453">
                <a:off x="269923" y="2015287"/>
                <a:ext cx="39992" cy="3213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1" extrusionOk="0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50;p4"/>
            <p:cNvSpPr/>
            <p:nvPr/>
          </p:nvSpPr>
          <p:spPr>
            <a:xfrm rot="3566524">
              <a:off x="-831694" y="3531415"/>
              <a:ext cx="3103394" cy="1226878"/>
            </a:xfrm>
            <a:custGeom>
              <a:avLst/>
              <a:gdLst/>
              <a:ahLst/>
              <a:cxnLst/>
              <a:rect l="l" t="t" r="r" b="b"/>
              <a:pathLst>
                <a:path w="124138" h="49076" extrusionOk="0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5"/>
          <p:cNvGrpSpPr/>
          <p:nvPr/>
        </p:nvGrpSpPr>
        <p:grpSpPr>
          <a:xfrm>
            <a:off x="-2036487" y="-237000"/>
            <a:ext cx="11927563" cy="6153500"/>
            <a:chOff x="-2036487" y="-237000"/>
            <a:chExt cx="11927563" cy="6153500"/>
          </a:xfrm>
        </p:grpSpPr>
        <p:sp>
          <p:nvSpPr>
            <p:cNvPr id="55" name="Google Shape;55;p5"/>
            <p:cNvSpPr/>
            <p:nvPr/>
          </p:nvSpPr>
          <p:spPr>
            <a:xfrm>
              <a:off x="7363641" y="4495768"/>
              <a:ext cx="1840856" cy="733229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rot="-5400000" flipH="1">
              <a:off x="-38077" y="-114329"/>
              <a:ext cx="288517" cy="364777"/>
            </a:xfrm>
            <a:custGeom>
              <a:avLst/>
              <a:gdLst/>
              <a:ahLst/>
              <a:cxnLst/>
              <a:rect l="l" t="t" r="r" b="b"/>
              <a:pathLst>
                <a:path w="4540" h="5740" extrusionOk="0">
                  <a:moveTo>
                    <a:pt x="4217" y="0"/>
                  </a:moveTo>
                  <a:cubicBezTo>
                    <a:pt x="4454" y="1466"/>
                    <a:pt x="4405" y="3034"/>
                    <a:pt x="3377" y="4181"/>
                  </a:cubicBezTo>
                  <a:cubicBezTo>
                    <a:pt x="2821" y="4794"/>
                    <a:pt x="2054" y="5140"/>
                    <a:pt x="1266" y="5348"/>
                  </a:cubicBezTo>
                  <a:cubicBezTo>
                    <a:pt x="850" y="5459"/>
                    <a:pt x="424" y="5520"/>
                    <a:pt x="0" y="5581"/>
                  </a:cubicBezTo>
                  <a:lnTo>
                    <a:pt x="0" y="5740"/>
                  </a:lnTo>
                  <a:cubicBezTo>
                    <a:pt x="62" y="5732"/>
                    <a:pt x="119" y="5724"/>
                    <a:pt x="176" y="5715"/>
                  </a:cubicBezTo>
                  <a:cubicBezTo>
                    <a:pt x="584" y="5655"/>
                    <a:pt x="988" y="5577"/>
                    <a:pt x="1385" y="5471"/>
                  </a:cubicBezTo>
                  <a:cubicBezTo>
                    <a:pt x="2148" y="5259"/>
                    <a:pt x="2891" y="4916"/>
                    <a:pt x="3437" y="4328"/>
                  </a:cubicBezTo>
                  <a:cubicBezTo>
                    <a:pt x="4006" y="3724"/>
                    <a:pt x="4324" y="2923"/>
                    <a:pt x="4438" y="2111"/>
                  </a:cubicBezTo>
                  <a:cubicBezTo>
                    <a:pt x="4540" y="1408"/>
                    <a:pt x="4491" y="698"/>
                    <a:pt x="4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rot="-5400000" flipH="1">
              <a:off x="-43161" y="-109245"/>
              <a:ext cx="508845" cy="574937"/>
            </a:xfrm>
            <a:custGeom>
              <a:avLst/>
              <a:gdLst/>
              <a:ahLst/>
              <a:cxnLst/>
              <a:rect l="l" t="t" r="r" b="b"/>
              <a:pathLst>
                <a:path w="8007" h="9047" extrusionOk="0">
                  <a:moveTo>
                    <a:pt x="7467" y="0"/>
                  </a:moveTo>
                  <a:cubicBezTo>
                    <a:pt x="7712" y="865"/>
                    <a:pt x="7822" y="1768"/>
                    <a:pt x="7782" y="2666"/>
                  </a:cubicBezTo>
                  <a:cubicBezTo>
                    <a:pt x="7724" y="3842"/>
                    <a:pt x="7394" y="5026"/>
                    <a:pt x="6695" y="5989"/>
                  </a:cubicBezTo>
                  <a:cubicBezTo>
                    <a:pt x="5896" y="7091"/>
                    <a:pt x="4679" y="7716"/>
                    <a:pt x="3401" y="8100"/>
                  </a:cubicBezTo>
                  <a:cubicBezTo>
                    <a:pt x="2286" y="8434"/>
                    <a:pt x="1127" y="8606"/>
                    <a:pt x="0" y="8892"/>
                  </a:cubicBezTo>
                  <a:lnTo>
                    <a:pt x="0" y="9047"/>
                  </a:lnTo>
                  <a:cubicBezTo>
                    <a:pt x="1082" y="8770"/>
                    <a:pt x="2193" y="8598"/>
                    <a:pt x="3266" y="8291"/>
                  </a:cubicBezTo>
                  <a:cubicBezTo>
                    <a:pt x="4540" y="7933"/>
                    <a:pt x="5781" y="7353"/>
                    <a:pt x="6634" y="6307"/>
                  </a:cubicBezTo>
                  <a:cubicBezTo>
                    <a:pt x="7381" y="5397"/>
                    <a:pt x="7782" y="4250"/>
                    <a:pt x="7900" y="3087"/>
                  </a:cubicBezTo>
                  <a:cubicBezTo>
                    <a:pt x="8006" y="2054"/>
                    <a:pt x="7900" y="1001"/>
                    <a:pt x="7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-5400000" flipH="1">
              <a:off x="-23810" y="-128596"/>
              <a:ext cx="733240" cy="838034"/>
            </a:xfrm>
            <a:custGeom>
              <a:avLst/>
              <a:gdLst/>
              <a:ahLst/>
              <a:cxnLst/>
              <a:rect l="l" t="t" r="r" b="b"/>
              <a:pathLst>
                <a:path w="11538" h="13187" extrusionOk="0">
                  <a:moveTo>
                    <a:pt x="10565" y="0"/>
                  </a:moveTo>
                  <a:cubicBezTo>
                    <a:pt x="11129" y="1061"/>
                    <a:pt x="11349" y="2303"/>
                    <a:pt x="11256" y="3503"/>
                  </a:cubicBezTo>
                  <a:cubicBezTo>
                    <a:pt x="11117" y="5259"/>
                    <a:pt x="10284" y="6879"/>
                    <a:pt x="9125" y="8182"/>
                  </a:cubicBezTo>
                  <a:cubicBezTo>
                    <a:pt x="7871" y="9586"/>
                    <a:pt x="6271" y="10611"/>
                    <a:pt x="4573" y="11390"/>
                  </a:cubicBezTo>
                  <a:cubicBezTo>
                    <a:pt x="3642" y="11815"/>
                    <a:pt x="2678" y="12170"/>
                    <a:pt x="1707" y="12497"/>
                  </a:cubicBezTo>
                  <a:cubicBezTo>
                    <a:pt x="1144" y="12685"/>
                    <a:pt x="571" y="12852"/>
                    <a:pt x="0" y="13032"/>
                  </a:cubicBezTo>
                  <a:lnTo>
                    <a:pt x="0" y="13186"/>
                  </a:lnTo>
                  <a:cubicBezTo>
                    <a:pt x="539" y="13019"/>
                    <a:pt x="1082" y="12856"/>
                    <a:pt x="1621" y="12681"/>
                  </a:cubicBezTo>
                  <a:cubicBezTo>
                    <a:pt x="2576" y="12366"/>
                    <a:pt x="3524" y="12023"/>
                    <a:pt x="4442" y="11611"/>
                  </a:cubicBezTo>
                  <a:cubicBezTo>
                    <a:pt x="6156" y="10848"/>
                    <a:pt x="7782" y="9843"/>
                    <a:pt x="9071" y="8459"/>
                  </a:cubicBezTo>
                  <a:cubicBezTo>
                    <a:pt x="10243" y="7202"/>
                    <a:pt x="11125" y="5638"/>
                    <a:pt x="11358" y="3916"/>
                  </a:cubicBezTo>
                  <a:cubicBezTo>
                    <a:pt x="11537" y="2593"/>
                    <a:pt x="11349" y="1193"/>
                    <a:pt x="10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-2036487" y="4250975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532450" y="4771213"/>
              <a:ext cx="73575" cy="61300"/>
            </a:xfrm>
            <a:custGeom>
              <a:avLst/>
              <a:gdLst/>
              <a:ahLst/>
              <a:cxnLst/>
              <a:rect l="l" t="t" r="r" b="b"/>
              <a:pathLst>
                <a:path w="2943" h="2452" extrusionOk="0">
                  <a:moveTo>
                    <a:pt x="2023" y="1"/>
                  </a:moveTo>
                  <a:cubicBezTo>
                    <a:pt x="1550" y="1"/>
                    <a:pt x="1000" y="327"/>
                    <a:pt x="659" y="892"/>
                  </a:cubicBezTo>
                  <a:cubicBezTo>
                    <a:pt x="1" y="1986"/>
                    <a:pt x="559" y="2451"/>
                    <a:pt x="1287" y="2451"/>
                  </a:cubicBezTo>
                  <a:cubicBezTo>
                    <a:pt x="2018" y="2451"/>
                    <a:pt x="2920" y="1981"/>
                    <a:pt x="2932" y="1206"/>
                  </a:cubicBezTo>
                  <a:cubicBezTo>
                    <a:pt x="2942" y="368"/>
                    <a:pt x="2526" y="1"/>
                    <a:pt x="20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812900" y="4680975"/>
              <a:ext cx="290125" cy="241775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2700000">
              <a:off x="-1347601" y="1706885"/>
              <a:ext cx="2907575" cy="218922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8225514">
              <a:off x="2477630" y="4890851"/>
              <a:ext cx="466194" cy="508823"/>
            </a:xfrm>
            <a:custGeom>
              <a:avLst/>
              <a:gdLst/>
              <a:ahLst/>
              <a:cxnLst/>
              <a:rect l="l" t="t" r="r" b="b"/>
              <a:pathLst>
                <a:path w="27504" h="30019" extrusionOk="0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8142075" y="-237000"/>
              <a:ext cx="1749000" cy="1781625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095875" y="4439275"/>
              <a:ext cx="687886" cy="573249"/>
            </a:xfrm>
            <a:custGeom>
              <a:avLst/>
              <a:gdLst/>
              <a:ahLst/>
              <a:cxnLst/>
              <a:rect l="l" t="t" r="r" b="b"/>
              <a:pathLst>
                <a:path w="11605" h="9671" extrusionOk="0">
                  <a:moveTo>
                    <a:pt x="7983" y="1"/>
                  </a:moveTo>
                  <a:cubicBezTo>
                    <a:pt x="6115" y="1"/>
                    <a:pt x="3945" y="1289"/>
                    <a:pt x="2601" y="3519"/>
                  </a:cubicBezTo>
                  <a:cubicBezTo>
                    <a:pt x="0" y="7835"/>
                    <a:pt x="2201" y="9671"/>
                    <a:pt x="5072" y="9671"/>
                  </a:cubicBezTo>
                  <a:cubicBezTo>
                    <a:pt x="7958" y="9671"/>
                    <a:pt x="11521" y="7815"/>
                    <a:pt x="11562" y="4760"/>
                  </a:cubicBezTo>
                  <a:cubicBezTo>
                    <a:pt x="11605" y="1449"/>
                    <a:pt x="9963" y="1"/>
                    <a:pt x="7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5"/>
          <p:cNvSpPr txBox="1">
            <a:spLocks noGrp="1"/>
          </p:cNvSpPr>
          <p:nvPr>
            <p:ph type="subTitle" idx="1"/>
          </p:nvPr>
        </p:nvSpPr>
        <p:spPr>
          <a:xfrm>
            <a:off x="4698300" y="3566475"/>
            <a:ext cx="3725700" cy="1037100"/>
          </a:xfrm>
          <a:prstGeom prst="rect">
            <a:avLst/>
          </a:prstGeom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2"/>
          </p:nvPr>
        </p:nvSpPr>
        <p:spPr>
          <a:xfrm>
            <a:off x="4698300" y="1820471"/>
            <a:ext cx="3725700" cy="1021500"/>
          </a:xfrm>
          <a:prstGeom prst="rect">
            <a:avLst/>
          </a:prstGeom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3"/>
          </p:nvPr>
        </p:nvSpPr>
        <p:spPr>
          <a:xfrm>
            <a:off x="4698300" y="1237075"/>
            <a:ext cx="37257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4"/>
          </p:nvPr>
        </p:nvSpPr>
        <p:spPr>
          <a:xfrm>
            <a:off x="4698300" y="2975677"/>
            <a:ext cx="3725700" cy="591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1" name="Google Shape;2951;p8"/>
          <p:cNvGrpSpPr/>
          <p:nvPr/>
        </p:nvGrpSpPr>
        <p:grpSpPr>
          <a:xfrm rot="10800000" flipH="1">
            <a:off x="-1075925" y="-581300"/>
            <a:ext cx="10856857" cy="6458501"/>
            <a:chOff x="-1014250" y="-924075"/>
            <a:chExt cx="10856857" cy="6458501"/>
          </a:xfrm>
        </p:grpSpPr>
        <p:sp>
          <p:nvSpPr>
            <p:cNvPr id="2952" name="Google Shape;2952;p8"/>
            <p:cNvSpPr/>
            <p:nvPr/>
          </p:nvSpPr>
          <p:spPr>
            <a:xfrm>
              <a:off x="5190650" y="-693825"/>
              <a:ext cx="1990597" cy="974098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7405925" y="4195270"/>
              <a:ext cx="965156" cy="816461"/>
            </a:xfrm>
            <a:custGeom>
              <a:avLst/>
              <a:gdLst/>
              <a:ahLst/>
              <a:cxnLst/>
              <a:rect l="l" t="t" r="r" b="b"/>
              <a:pathLst>
                <a:path w="11690" h="9889" extrusionOk="0">
                  <a:moveTo>
                    <a:pt x="6492" y="0"/>
                  </a:moveTo>
                  <a:cubicBezTo>
                    <a:pt x="4576" y="0"/>
                    <a:pt x="2576" y="887"/>
                    <a:pt x="1433" y="2306"/>
                  </a:cubicBezTo>
                  <a:cubicBezTo>
                    <a:pt x="455" y="3521"/>
                    <a:pt x="0" y="5140"/>
                    <a:pt x="204" y="6684"/>
                  </a:cubicBezTo>
                  <a:cubicBezTo>
                    <a:pt x="285" y="7305"/>
                    <a:pt x="477" y="7934"/>
                    <a:pt x="897" y="8402"/>
                  </a:cubicBezTo>
                  <a:cubicBezTo>
                    <a:pt x="1407" y="8971"/>
                    <a:pt x="2177" y="9228"/>
                    <a:pt x="2922" y="9412"/>
                  </a:cubicBezTo>
                  <a:cubicBezTo>
                    <a:pt x="4072" y="9691"/>
                    <a:pt x="5252" y="9850"/>
                    <a:pt x="6435" y="9883"/>
                  </a:cubicBezTo>
                  <a:cubicBezTo>
                    <a:pt x="6551" y="9886"/>
                    <a:pt x="6668" y="9888"/>
                    <a:pt x="6785" y="9888"/>
                  </a:cubicBezTo>
                  <a:cubicBezTo>
                    <a:pt x="7648" y="9888"/>
                    <a:pt x="8525" y="9784"/>
                    <a:pt x="9275" y="9371"/>
                  </a:cubicBezTo>
                  <a:cubicBezTo>
                    <a:pt x="10318" y="8796"/>
                    <a:pt x="10982" y="7685"/>
                    <a:pt x="11268" y="6529"/>
                  </a:cubicBezTo>
                  <a:cubicBezTo>
                    <a:pt x="11690" y="4830"/>
                    <a:pt x="11352" y="2916"/>
                    <a:pt x="10213" y="1585"/>
                  </a:cubicBezTo>
                  <a:cubicBezTo>
                    <a:pt x="9571" y="832"/>
                    <a:pt x="8728" y="370"/>
                    <a:pt x="7807" y="150"/>
                  </a:cubicBezTo>
                  <a:cubicBezTo>
                    <a:pt x="7381" y="49"/>
                    <a:pt x="6939" y="0"/>
                    <a:pt x="6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8321605" y="4201132"/>
              <a:ext cx="236872" cy="192701"/>
            </a:xfrm>
            <a:custGeom>
              <a:avLst/>
              <a:gdLst/>
              <a:ahLst/>
              <a:cxnLst/>
              <a:rect l="l" t="t" r="r" b="b"/>
              <a:pathLst>
                <a:path w="2869" h="2334" extrusionOk="0">
                  <a:moveTo>
                    <a:pt x="1489" y="0"/>
                  </a:moveTo>
                  <a:cubicBezTo>
                    <a:pt x="1031" y="0"/>
                    <a:pt x="587" y="190"/>
                    <a:pt x="392" y="608"/>
                  </a:cubicBezTo>
                  <a:cubicBezTo>
                    <a:pt x="0" y="1447"/>
                    <a:pt x="602" y="2334"/>
                    <a:pt x="1493" y="2334"/>
                  </a:cubicBezTo>
                  <a:cubicBezTo>
                    <a:pt x="1511" y="2334"/>
                    <a:pt x="1529" y="2333"/>
                    <a:pt x="1548" y="2333"/>
                  </a:cubicBezTo>
                  <a:cubicBezTo>
                    <a:pt x="2206" y="2305"/>
                    <a:pt x="2851" y="1769"/>
                    <a:pt x="2860" y="1107"/>
                  </a:cubicBezTo>
                  <a:cubicBezTo>
                    <a:pt x="2868" y="410"/>
                    <a:pt x="2163" y="0"/>
                    <a:pt x="1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575575" y="2541825"/>
              <a:ext cx="116375" cy="96850"/>
            </a:xfrm>
            <a:custGeom>
              <a:avLst/>
              <a:gdLst/>
              <a:ahLst/>
              <a:cxnLst/>
              <a:rect l="l" t="t" r="r" b="b"/>
              <a:pathLst>
                <a:path w="4655" h="3874" extrusionOk="0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-880075" y="-924075"/>
              <a:ext cx="2573100" cy="2668500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534075" y="2081475"/>
              <a:ext cx="371850" cy="522300"/>
            </a:xfrm>
            <a:custGeom>
              <a:avLst/>
              <a:gdLst/>
              <a:ahLst/>
              <a:cxnLst/>
              <a:rect l="l" t="t" r="r" b="b"/>
              <a:pathLst>
                <a:path w="14874" h="20892" extrusionOk="0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 rot="3192206" flipH="1">
              <a:off x="-1145304" y="3310873"/>
              <a:ext cx="3103577" cy="1226950"/>
            </a:xfrm>
            <a:custGeom>
              <a:avLst/>
              <a:gdLst/>
              <a:ahLst/>
              <a:cxnLst/>
              <a:rect l="l" t="t" r="r" b="b"/>
              <a:pathLst>
                <a:path w="124138" h="49076" extrusionOk="0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7988975" y="1814613"/>
              <a:ext cx="1853632" cy="2023131"/>
            </a:xfrm>
            <a:custGeom>
              <a:avLst/>
              <a:gdLst/>
              <a:ahLst/>
              <a:cxnLst/>
              <a:rect l="l" t="t" r="r" b="b"/>
              <a:pathLst>
                <a:path w="27504" h="30019" extrusionOk="0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 rot="5544774">
              <a:off x="7596689" y="-350795"/>
              <a:ext cx="1748977" cy="1781601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1" name="Google Shape;2961;p8"/>
          <p:cNvSpPr txBox="1">
            <a:spLocks noGrp="1"/>
          </p:cNvSpPr>
          <p:nvPr>
            <p:ph type="title"/>
          </p:nvPr>
        </p:nvSpPr>
        <p:spPr>
          <a:xfrm>
            <a:off x="2096550" y="1053600"/>
            <a:ext cx="4950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62" name="Google Shape;2962;p8"/>
          <p:cNvSpPr txBox="1">
            <a:spLocks noGrp="1"/>
          </p:cNvSpPr>
          <p:nvPr>
            <p:ph type="subTitle" idx="1"/>
          </p:nvPr>
        </p:nvSpPr>
        <p:spPr>
          <a:xfrm>
            <a:off x="2096700" y="3582900"/>
            <a:ext cx="49509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Google Shape;3015;p13"/>
          <p:cNvGrpSpPr/>
          <p:nvPr/>
        </p:nvGrpSpPr>
        <p:grpSpPr>
          <a:xfrm>
            <a:off x="-839422" y="-561370"/>
            <a:ext cx="10088220" cy="6803882"/>
            <a:chOff x="-839422" y="-561370"/>
            <a:chExt cx="10088220" cy="6803882"/>
          </a:xfrm>
        </p:grpSpPr>
        <p:sp>
          <p:nvSpPr>
            <p:cNvPr id="3016" name="Google Shape;3016;p13"/>
            <p:cNvSpPr/>
            <p:nvPr/>
          </p:nvSpPr>
          <p:spPr>
            <a:xfrm>
              <a:off x="6691973" y="-80655"/>
              <a:ext cx="2556825" cy="1562497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 rot="-5400000">
              <a:off x="-335098" y="335106"/>
              <a:ext cx="1181851" cy="511642"/>
            </a:xfrm>
            <a:custGeom>
              <a:avLst/>
              <a:gdLst/>
              <a:ahLst/>
              <a:cxnLst/>
              <a:rect l="l" t="t" r="r" b="b"/>
              <a:pathLst>
                <a:path w="15816" h="6847" extrusionOk="0">
                  <a:moveTo>
                    <a:pt x="0" y="0"/>
                  </a:moveTo>
                  <a:cubicBezTo>
                    <a:pt x="1127" y="3927"/>
                    <a:pt x="5286" y="6846"/>
                    <a:pt x="10251" y="6846"/>
                  </a:cubicBezTo>
                  <a:cubicBezTo>
                    <a:pt x="12292" y="6846"/>
                    <a:pt x="14199" y="6352"/>
                    <a:pt x="15815" y="5495"/>
                  </a:cubicBezTo>
                  <a:lnTo>
                    <a:pt x="158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 rot="2700000">
              <a:off x="-437688" y="3858749"/>
              <a:ext cx="1999546" cy="1964513"/>
            </a:xfrm>
            <a:custGeom>
              <a:avLst/>
              <a:gdLst/>
              <a:ahLst/>
              <a:cxnLst/>
              <a:rect l="l" t="t" r="r" b="b"/>
              <a:pathLst>
                <a:path w="49385" h="43570" extrusionOk="0">
                  <a:moveTo>
                    <a:pt x="39467" y="1"/>
                  </a:moveTo>
                  <a:cubicBezTo>
                    <a:pt x="37216" y="1"/>
                    <a:pt x="35049" y="462"/>
                    <a:pt x="32886" y="989"/>
                  </a:cubicBezTo>
                  <a:cubicBezTo>
                    <a:pt x="30056" y="1680"/>
                    <a:pt x="27233" y="2367"/>
                    <a:pt x="24304" y="2517"/>
                  </a:cubicBezTo>
                  <a:cubicBezTo>
                    <a:pt x="22006" y="2636"/>
                    <a:pt x="19704" y="2696"/>
                    <a:pt x="17420" y="3038"/>
                  </a:cubicBezTo>
                  <a:cubicBezTo>
                    <a:pt x="10296" y="4107"/>
                    <a:pt x="5152" y="8009"/>
                    <a:pt x="1509" y="14060"/>
                  </a:cubicBezTo>
                  <a:cubicBezTo>
                    <a:pt x="526" y="15694"/>
                    <a:pt x="1" y="17481"/>
                    <a:pt x="300" y="19434"/>
                  </a:cubicBezTo>
                  <a:cubicBezTo>
                    <a:pt x="582" y="21273"/>
                    <a:pt x="559" y="23123"/>
                    <a:pt x="413" y="24966"/>
                  </a:cubicBezTo>
                  <a:cubicBezTo>
                    <a:pt x="270" y="26727"/>
                    <a:pt x="366" y="28453"/>
                    <a:pt x="725" y="30174"/>
                  </a:cubicBezTo>
                  <a:cubicBezTo>
                    <a:pt x="1246" y="32681"/>
                    <a:pt x="2558" y="34809"/>
                    <a:pt x="3873" y="36952"/>
                  </a:cubicBezTo>
                  <a:cubicBezTo>
                    <a:pt x="4976" y="38752"/>
                    <a:pt x="6421" y="40140"/>
                    <a:pt x="8303" y="41096"/>
                  </a:cubicBezTo>
                  <a:cubicBezTo>
                    <a:pt x="11574" y="42760"/>
                    <a:pt x="15028" y="43569"/>
                    <a:pt x="18163" y="43569"/>
                  </a:cubicBezTo>
                  <a:cubicBezTo>
                    <a:pt x="18346" y="43569"/>
                    <a:pt x="18528" y="43566"/>
                    <a:pt x="18708" y="43561"/>
                  </a:cubicBezTo>
                  <a:cubicBezTo>
                    <a:pt x="18874" y="43564"/>
                    <a:pt x="19039" y="43565"/>
                    <a:pt x="19203" y="43565"/>
                  </a:cubicBezTo>
                  <a:cubicBezTo>
                    <a:pt x="23825" y="43565"/>
                    <a:pt x="27699" y="42455"/>
                    <a:pt x="31560" y="41253"/>
                  </a:cubicBezTo>
                  <a:cubicBezTo>
                    <a:pt x="35217" y="40107"/>
                    <a:pt x="38243" y="38037"/>
                    <a:pt x="40703" y="35112"/>
                  </a:cubicBezTo>
                  <a:cubicBezTo>
                    <a:pt x="44147" y="31011"/>
                    <a:pt x="46581" y="26425"/>
                    <a:pt x="47747" y="21151"/>
                  </a:cubicBezTo>
                  <a:cubicBezTo>
                    <a:pt x="48670" y="16983"/>
                    <a:pt x="49384" y="12825"/>
                    <a:pt x="48986" y="8534"/>
                  </a:cubicBezTo>
                  <a:cubicBezTo>
                    <a:pt x="48554" y="3931"/>
                    <a:pt x="44333" y="62"/>
                    <a:pt x="39700" y="3"/>
                  </a:cubicBezTo>
                  <a:cubicBezTo>
                    <a:pt x="39622" y="2"/>
                    <a:pt x="39545" y="1"/>
                    <a:pt x="39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 rot="1513357">
              <a:off x="627935" y="891031"/>
              <a:ext cx="235164" cy="271749"/>
            </a:xfrm>
            <a:custGeom>
              <a:avLst/>
              <a:gdLst/>
              <a:ahLst/>
              <a:cxnLst/>
              <a:rect l="l" t="t" r="r" b="b"/>
              <a:pathLst>
                <a:path w="1356" h="1567" extrusionOk="0">
                  <a:moveTo>
                    <a:pt x="685" y="1"/>
                  </a:moveTo>
                  <a:cubicBezTo>
                    <a:pt x="353" y="1"/>
                    <a:pt x="71" y="270"/>
                    <a:pt x="37" y="635"/>
                  </a:cubicBezTo>
                  <a:cubicBezTo>
                    <a:pt x="0" y="1040"/>
                    <a:pt x="362" y="1542"/>
                    <a:pt x="707" y="1565"/>
                  </a:cubicBezTo>
                  <a:cubicBezTo>
                    <a:pt x="715" y="1566"/>
                    <a:pt x="723" y="1566"/>
                    <a:pt x="731" y="1566"/>
                  </a:cubicBezTo>
                  <a:cubicBezTo>
                    <a:pt x="1017" y="1566"/>
                    <a:pt x="1274" y="1217"/>
                    <a:pt x="1315" y="765"/>
                  </a:cubicBezTo>
                  <a:cubicBezTo>
                    <a:pt x="1355" y="363"/>
                    <a:pt x="1116" y="44"/>
                    <a:pt x="747" y="4"/>
                  </a:cubicBezTo>
                  <a:cubicBezTo>
                    <a:pt x="726" y="2"/>
                    <a:pt x="706" y="1"/>
                    <a:pt x="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0" name="Google Shape;3020;p13"/>
            <p:cNvGrpSpPr/>
            <p:nvPr/>
          </p:nvGrpSpPr>
          <p:grpSpPr>
            <a:xfrm rot="6103998">
              <a:off x="7169555" y="3945872"/>
              <a:ext cx="1738111" cy="1315249"/>
              <a:chOff x="365800" y="4214437"/>
              <a:chExt cx="4336883" cy="3281771"/>
            </a:xfrm>
          </p:grpSpPr>
          <p:sp>
            <p:nvSpPr>
              <p:cNvPr id="3021" name="Google Shape;3021;p13"/>
              <p:cNvSpPr/>
              <p:nvPr/>
            </p:nvSpPr>
            <p:spPr>
              <a:xfrm rot="2700000">
                <a:off x="1094547" y="4463877"/>
                <a:ext cx="1301111" cy="1437882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9262" extrusionOk="0">
                    <a:moveTo>
                      <a:pt x="4431" y="0"/>
                    </a:moveTo>
                    <a:cubicBezTo>
                      <a:pt x="4060" y="0"/>
                      <a:pt x="3680" y="67"/>
                      <a:pt x="3302" y="203"/>
                    </a:cubicBezTo>
                    <a:cubicBezTo>
                      <a:pt x="2213" y="598"/>
                      <a:pt x="1645" y="1452"/>
                      <a:pt x="1256" y="2468"/>
                    </a:cubicBezTo>
                    <a:cubicBezTo>
                      <a:pt x="1113" y="2843"/>
                      <a:pt x="941" y="3195"/>
                      <a:pt x="705" y="3520"/>
                    </a:cubicBezTo>
                    <a:cubicBezTo>
                      <a:pt x="151" y="4285"/>
                      <a:pt x="1" y="5128"/>
                      <a:pt x="214" y="6044"/>
                    </a:cubicBezTo>
                    <a:cubicBezTo>
                      <a:pt x="609" y="7752"/>
                      <a:pt x="2004" y="8960"/>
                      <a:pt x="3857" y="9219"/>
                    </a:cubicBezTo>
                    <a:cubicBezTo>
                      <a:pt x="4055" y="9247"/>
                      <a:pt x="4251" y="9262"/>
                      <a:pt x="4443" y="9262"/>
                    </a:cubicBezTo>
                    <a:cubicBezTo>
                      <a:pt x="5009" y="9262"/>
                      <a:pt x="5547" y="9133"/>
                      <a:pt x="6065" y="8831"/>
                    </a:cubicBezTo>
                    <a:cubicBezTo>
                      <a:pt x="7675" y="7897"/>
                      <a:pt x="8360" y="6466"/>
                      <a:pt x="8363" y="4909"/>
                    </a:cubicBezTo>
                    <a:cubicBezTo>
                      <a:pt x="8380" y="3919"/>
                      <a:pt x="8253" y="3218"/>
                      <a:pt x="7825" y="2600"/>
                    </a:cubicBezTo>
                    <a:cubicBezTo>
                      <a:pt x="7507" y="2145"/>
                      <a:pt x="7191" y="1691"/>
                      <a:pt x="6859" y="1245"/>
                    </a:cubicBezTo>
                    <a:cubicBezTo>
                      <a:pt x="6249" y="430"/>
                      <a:pt x="5372" y="0"/>
                      <a:pt x="4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22" name="Google Shape;3022;p13"/>
              <p:cNvGrpSpPr/>
              <p:nvPr/>
            </p:nvGrpSpPr>
            <p:grpSpPr>
              <a:xfrm rot="1513453">
                <a:off x="639078" y="5031218"/>
                <a:ext cx="3882251" cy="1719749"/>
                <a:chOff x="-1207072" y="4254396"/>
                <a:chExt cx="1379987" cy="611303"/>
              </a:xfrm>
            </p:grpSpPr>
            <p:sp>
              <p:nvSpPr>
                <p:cNvPr id="3023" name="Google Shape;3023;p13"/>
                <p:cNvSpPr/>
                <p:nvPr/>
              </p:nvSpPr>
              <p:spPr>
                <a:xfrm>
                  <a:off x="-160216" y="4791396"/>
                  <a:ext cx="64298" cy="74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1567" extrusionOk="0">
                      <a:moveTo>
                        <a:pt x="685" y="1"/>
                      </a:moveTo>
                      <a:cubicBezTo>
                        <a:pt x="353" y="1"/>
                        <a:pt x="71" y="270"/>
                        <a:pt x="37" y="635"/>
                      </a:cubicBezTo>
                      <a:cubicBezTo>
                        <a:pt x="0" y="1040"/>
                        <a:pt x="362" y="1542"/>
                        <a:pt x="707" y="1565"/>
                      </a:cubicBezTo>
                      <a:cubicBezTo>
                        <a:pt x="715" y="1566"/>
                        <a:pt x="723" y="1566"/>
                        <a:pt x="731" y="1566"/>
                      </a:cubicBezTo>
                      <a:cubicBezTo>
                        <a:pt x="1017" y="1566"/>
                        <a:pt x="1274" y="1217"/>
                        <a:pt x="1315" y="765"/>
                      </a:cubicBezTo>
                      <a:cubicBezTo>
                        <a:pt x="1355" y="363"/>
                        <a:pt x="1116" y="44"/>
                        <a:pt x="747" y="4"/>
                      </a:cubicBezTo>
                      <a:cubicBezTo>
                        <a:pt x="726" y="2"/>
                        <a:pt x="706" y="1"/>
                        <a:pt x="6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4" name="Google Shape;3024;p13"/>
                <p:cNvSpPr/>
                <p:nvPr/>
              </p:nvSpPr>
              <p:spPr>
                <a:xfrm>
                  <a:off x="-551519" y="4545246"/>
                  <a:ext cx="46469" cy="5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" h="1247" extrusionOk="0">
                      <a:moveTo>
                        <a:pt x="543" y="1"/>
                      </a:moveTo>
                      <a:cubicBezTo>
                        <a:pt x="216" y="1"/>
                        <a:pt x="55" y="205"/>
                        <a:pt x="0" y="533"/>
                      </a:cubicBezTo>
                      <a:cubicBezTo>
                        <a:pt x="83" y="809"/>
                        <a:pt x="60" y="1157"/>
                        <a:pt x="446" y="1243"/>
                      </a:cubicBezTo>
                      <a:cubicBezTo>
                        <a:pt x="455" y="1245"/>
                        <a:pt x="465" y="1246"/>
                        <a:pt x="474" y="1246"/>
                      </a:cubicBezTo>
                      <a:cubicBezTo>
                        <a:pt x="683" y="1246"/>
                        <a:pt x="980" y="776"/>
                        <a:pt x="977" y="443"/>
                      </a:cubicBezTo>
                      <a:cubicBezTo>
                        <a:pt x="977" y="180"/>
                        <a:pt x="844" y="15"/>
                        <a:pt x="575" y="1"/>
                      </a:cubicBezTo>
                      <a:cubicBezTo>
                        <a:pt x="564" y="1"/>
                        <a:pt x="553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5" name="Google Shape;3025;p13"/>
                <p:cNvSpPr/>
                <p:nvPr/>
              </p:nvSpPr>
              <p:spPr>
                <a:xfrm>
                  <a:off x="-1207072" y="4254396"/>
                  <a:ext cx="43387" cy="44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" h="941" extrusionOk="0">
                      <a:moveTo>
                        <a:pt x="412" y="1"/>
                      </a:moveTo>
                      <a:cubicBezTo>
                        <a:pt x="136" y="1"/>
                        <a:pt x="4" y="186"/>
                        <a:pt x="1" y="489"/>
                      </a:cubicBezTo>
                      <a:cubicBezTo>
                        <a:pt x="17" y="765"/>
                        <a:pt x="174" y="938"/>
                        <a:pt x="476" y="941"/>
                      </a:cubicBezTo>
                      <a:cubicBezTo>
                        <a:pt x="768" y="941"/>
                        <a:pt x="914" y="775"/>
                        <a:pt x="905" y="486"/>
                      </a:cubicBezTo>
                      <a:cubicBezTo>
                        <a:pt x="894" y="187"/>
                        <a:pt x="721" y="7"/>
                        <a:pt x="426" y="1"/>
                      </a:cubicBezTo>
                      <a:cubicBezTo>
                        <a:pt x="422" y="1"/>
                        <a:pt x="417" y="1"/>
                        <a:pt x="4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026;p13"/>
                <p:cNvSpPr/>
                <p:nvPr/>
              </p:nvSpPr>
              <p:spPr>
                <a:xfrm>
                  <a:off x="-595937" y="4647767"/>
                  <a:ext cx="35468" cy="28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01" extrusionOk="0">
                      <a:moveTo>
                        <a:pt x="305" y="0"/>
                      </a:moveTo>
                      <a:cubicBezTo>
                        <a:pt x="279" y="0"/>
                        <a:pt x="250" y="5"/>
                        <a:pt x="219" y="15"/>
                      </a:cubicBezTo>
                      <a:cubicBezTo>
                        <a:pt x="0" y="84"/>
                        <a:pt x="20" y="263"/>
                        <a:pt x="53" y="496"/>
                      </a:cubicBezTo>
                      <a:cubicBezTo>
                        <a:pt x="73" y="489"/>
                        <a:pt x="94" y="486"/>
                        <a:pt x="114" y="486"/>
                      </a:cubicBezTo>
                      <a:cubicBezTo>
                        <a:pt x="239" y="486"/>
                        <a:pt x="352" y="600"/>
                        <a:pt x="479" y="600"/>
                      </a:cubicBezTo>
                      <a:cubicBezTo>
                        <a:pt x="531" y="600"/>
                        <a:pt x="586" y="581"/>
                        <a:pt x="644" y="526"/>
                      </a:cubicBezTo>
                      <a:cubicBezTo>
                        <a:pt x="747" y="430"/>
                        <a:pt x="647" y="320"/>
                        <a:pt x="591" y="231"/>
                      </a:cubicBezTo>
                      <a:cubicBezTo>
                        <a:pt x="519" y="117"/>
                        <a:pt x="440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7" name="Google Shape;3027;p13"/>
                <p:cNvSpPr/>
                <p:nvPr/>
              </p:nvSpPr>
              <p:spPr>
                <a:xfrm>
                  <a:off x="148922" y="4571245"/>
                  <a:ext cx="23993" cy="31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663" extrusionOk="0">
                      <a:moveTo>
                        <a:pt x="323" y="0"/>
                      </a:moveTo>
                      <a:cubicBezTo>
                        <a:pt x="283" y="0"/>
                        <a:pt x="241" y="13"/>
                        <a:pt x="207" y="41"/>
                      </a:cubicBezTo>
                      <a:cubicBezTo>
                        <a:pt x="1" y="197"/>
                        <a:pt x="4" y="403"/>
                        <a:pt x="124" y="662"/>
                      </a:cubicBezTo>
                      <a:cubicBezTo>
                        <a:pt x="416" y="549"/>
                        <a:pt x="505" y="353"/>
                        <a:pt x="472" y="124"/>
                      </a:cubicBezTo>
                      <a:cubicBezTo>
                        <a:pt x="462" y="43"/>
                        <a:pt x="395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28" name="Google Shape;3028;p13"/>
              <p:cNvSpPr/>
              <p:nvPr/>
            </p:nvSpPr>
            <p:spPr>
              <a:xfrm rot="1513411">
                <a:off x="424199" y="4842248"/>
                <a:ext cx="294118" cy="339891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567" extrusionOk="0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3"/>
              <p:cNvSpPr/>
              <p:nvPr/>
            </p:nvSpPr>
            <p:spPr>
              <a:xfrm rot="1513422">
                <a:off x="789050" y="4813234"/>
                <a:ext cx="99781" cy="80171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1" extrusionOk="0">
                    <a:moveTo>
                      <a:pt x="305" y="0"/>
                    </a:moveTo>
                    <a:cubicBezTo>
                      <a:pt x="279" y="0"/>
                      <a:pt x="250" y="5"/>
                      <a:pt x="219" y="15"/>
                    </a:cubicBezTo>
                    <a:cubicBezTo>
                      <a:pt x="0" y="84"/>
                      <a:pt x="20" y="263"/>
                      <a:pt x="53" y="496"/>
                    </a:cubicBezTo>
                    <a:cubicBezTo>
                      <a:pt x="73" y="489"/>
                      <a:pt x="94" y="486"/>
                      <a:pt x="114" y="486"/>
                    </a:cubicBezTo>
                    <a:cubicBezTo>
                      <a:pt x="239" y="486"/>
                      <a:pt x="352" y="600"/>
                      <a:pt x="479" y="600"/>
                    </a:cubicBezTo>
                    <a:cubicBezTo>
                      <a:pt x="531" y="600"/>
                      <a:pt x="586" y="581"/>
                      <a:pt x="644" y="526"/>
                    </a:cubicBezTo>
                    <a:cubicBezTo>
                      <a:pt x="747" y="430"/>
                      <a:pt x="647" y="320"/>
                      <a:pt x="591" y="231"/>
                    </a:cubicBezTo>
                    <a:cubicBezTo>
                      <a:pt x="519" y="117"/>
                      <a:pt x="440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3"/>
              <p:cNvSpPr/>
              <p:nvPr/>
            </p:nvSpPr>
            <p:spPr>
              <a:xfrm rot="1513411">
                <a:off x="2771898" y="6061002"/>
                <a:ext cx="294118" cy="339891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567" extrusionOk="0">
                    <a:moveTo>
                      <a:pt x="685" y="1"/>
                    </a:moveTo>
                    <a:cubicBezTo>
                      <a:pt x="353" y="1"/>
                      <a:pt x="71" y="270"/>
                      <a:pt x="37" y="635"/>
                    </a:cubicBezTo>
                    <a:cubicBezTo>
                      <a:pt x="0" y="1040"/>
                      <a:pt x="362" y="1542"/>
                      <a:pt x="707" y="1565"/>
                    </a:cubicBezTo>
                    <a:cubicBezTo>
                      <a:pt x="715" y="1566"/>
                      <a:pt x="723" y="1566"/>
                      <a:pt x="731" y="1566"/>
                    </a:cubicBezTo>
                    <a:cubicBezTo>
                      <a:pt x="1017" y="1566"/>
                      <a:pt x="1274" y="1217"/>
                      <a:pt x="1315" y="765"/>
                    </a:cubicBezTo>
                    <a:cubicBezTo>
                      <a:pt x="1355" y="363"/>
                      <a:pt x="1116" y="44"/>
                      <a:pt x="747" y="4"/>
                    </a:cubicBezTo>
                    <a:cubicBezTo>
                      <a:pt x="726" y="2"/>
                      <a:pt x="70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1" name="Google Shape;3031;p13"/>
            <p:cNvSpPr/>
            <p:nvPr/>
          </p:nvSpPr>
          <p:spPr>
            <a:xfrm>
              <a:off x="1648182" y="-561370"/>
              <a:ext cx="3103454" cy="1181681"/>
            </a:xfrm>
            <a:custGeom>
              <a:avLst/>
              <a:gdLst/>
              <a:ahLst/>
              <a:cxnLst/>
              <a:rect l="l" t="t" r="r" b="b"/>
              <a:pathLst>
                <a:path w="261674" h="177363" extrusionOk="0">
                  <a:moveTo>
                    <a:pt x="1300" y="102929"/>
                  </a:moveTo>
                  <a:cubicBezTo>
                    <a:pt x="-270" y="86533"/>
                    <a:pt x="-1110" y="65092"/>
                    <a:pt x="2927" y="51033"/>
                  </a:cubicBezTo>
                  <a:cubicBezTo>
                    <a:pt x="6964" y="36974"/>
                    <a:pt x="12851" y="26574"/>
                    <a:pt x="25524" y="18573"/>
                  </a:cubicBezTo>
                  <a:cubicBezTo>
                    <a:pt x="38197" y="10572"/>
                    <a:pt x="55473" y="5929"/>
                    <a:pt x="78966" y="3027"/>
                  </a:cubicBezTo>
                  <a:cubicBezTo>
                    <a:pt x="102459" y="125"/>
                    <a:pt x="140692" y="-1076"/>
                    <a:pt x="166483" y="1160"/>
                  </a:cubicBezTo>
                  <a:cubicBezTo>
                    <a:pt x="192274" y="3396"/>
                    <a:pt x="218505" y="8117"/>
                    <a:pt x="233710" y="16442"/>
                  </a:cubicBezTo>
                  <a:cubicBezTo>
                    <a:pt x="248915" y="24768"/>
                    <a:pt x="253136" y="38172"/>
                    <a:pt x="257713" y="51113"/>
                  </a:cubicBezTo>
                  <a:cubicBezTo>
                    <a:pt x="262290" y="64054"/>
                    <a:pt x="262031" y="79426"/>
                    <a:pt x="261173" y="94086"/>
                  </a:cubicBezTo>
                  <a:cubicBezTo>
                    <a:pt x="260315" y="108747"/>
                    <a:pt x="257840" y="127442"/>
                    <a:pt x="252564" y="139076"/>
                  </a:cubicBezTo>
                  <a:cubicBezTo>
                    <a:pt x="247288" y="150710"/>
                    <a:pt x="241252" y="157796"/>
                    <a:pt x="229519" y="163889"/>
                  </a:cubicBezTo>
                  <a:cubicBezTo>
                    <a:pt x="217786" y="169983"/>
                    <a:pt x="201711" y="173485"/>
                    <a:pt x="182166" y="175637"/>
                  </a:cubicBezTo>
                  <a:cubicBezTo>
                    <a:pt x="162621" y="177789"/>
                    <a:pt x="133946" y="177615"/>
                    <a:pt x="112247" y="176800"/>
                  </a:cubicBezTo>
                  <a:cubicBezTo>
                    <a:pt x="90548" y="175985"/>
                    <a:pt x="68623" y="175312"/>
                    <a:pt x="51973" y="170747"/>
                  </a:cubicBezTo>
                  <a:cubicBezTo>
                    <a:pt x="35323" y="166182"/>
                    <a:pt x="20795" y="160714"/>
                    <a:pt x="12349" y="149411"/>
                  </a:cubicBezTo>
                  <a:cubicBezTo>
                    <a:pt x="3904" y="138108"/>
                    <a:pt x="2870" y="119325"/>
                    <a:pt x="1300" y="102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3032" name="Google Shape;3032;p13"/>
          <p:cNvSpPr txBox="1">
            <a:spLocks noGrp="1"/>
          </p:cNvSpPr>
          <p:nvPr>
            <p:ph type="title"/>
          </p:nvPr>
        </p:nvSpPr>
        <p:spPr>
          <a:xfrm>
            <a:off x="2048238" y="1313550"/>
            <a:ext cx="5047500" cy="1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33" name="Google Shape;3033;p13"/>
          <p:cNvSpPr txBox="1">
            <a:spLocks noGrp="1"/>
          </p:cNvSpPr>
          <p:nvPr>
            <p:ph type="subTitle" idx="1"/>
          </p:nvPr>
        </p:nvSpPr>
        <p:spPr>
          <a:xfrm>
            <a:off x="2048266" y="3116550"/>
            <a:ext cx="5047500" cy="7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5" name="Google Shape;3095;p18"/>
          <p:cNvGrpSpPr/>
          <p:nvPr/>
        </p:nvGrpSpPr>
        <p:grpSpPr>
          <a:xfrm rot="10800000" flipH="1">
            <a:off x="-643575" y="-770227"/>
            <a:ext cx="11151094" cy="6612276"/>
            <a:chOff x="-643575" y="-770227"/>
            <a:chExt cx="11151094" cy="6612276"/>
          </a:xfrm>
        </p:grpSpPr>
        <p:sp>
          <p:nvSpPr>
            <p:cNvPr id="3096" name="Google Shape;3096;p18"/>
            <p:cNvSpPr/>
            <p:nvPr/>
          </p:nvSpPr>
          <p:spPr>
            <a:xfrm>
              <a:off x="-643575" y="3967875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1398100" y="-325300"/>
              <a:ext cx="1320375" cy="646125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575575" y="3629650"/>
              <a:ext cx="116375" cy="96850"/>
            </a:xfrm>
            <a:custGeom>
              <a:avLst/>
              <a:gdLst/>
              <a:ahLst/>
              <a:cxnLst/>
              <a:rect l="l" t="t" r="r" b="b"/>
              <a:pathLst>
                <a:path w="4655" h="3874" extrusionOk="0">
                  <a:moveTo>
                    <a:pt x="1876" y="0"/>
                  </a:moveTo>
                  <a:cubicBezTo>
                    <a:pt x="1658" y="0"/>
                    <a:pt x="1447" y="21"/>
                    <a:pt x="1254" y="60"/>
                  </a:cubicBezTo>
                  <a:cubicBezTo>
                    <a:pt x="624" y="189"/>
                    <a:pt x="1" y="471"/>
                    <a:pt x="104" y="1234"/>
                  </a:cubicBezTo>
                  <a:cubicBezTo>
                    <a:pt x="162" y="1659"/>
                    <a:pt x="422" y="2026"/>
                    <a:pt x="674" y="2369"/>
                  </a:cubicBezTo>
                  <a:cubicBezTo>
                    <a:pt x="1119" y="2978"/>
                    <a:pt x="1482" y="3873"/>
                    <a:pt x="2329" y="3873"/>
                  </a:cubicBezTo>
                  <a:cubicBezTo>
                    <a:pt x="2339" y="3873"/>
                    <a:pt x="2350" y="3873"/>
                    <a:pt x="2360" y="3873"/>
                  </a:cubicBezTo>
                  <a:cubicBezTo>
                    <a:pt x="3066" y="3858"/>
                    <a:pt x="3736" y="3303"/>
                    <a:pt x="4093" y="2730"/>
                  </a:cubicBezTo>
                  <a:cubicBezTo>
                    <a:pt x="4209" y="2545"/>
                    <a:pt x="4292" y="2351"/>
                    <a:pt x="4331" y="2164"/>
                  </a:cubicBezTo>
                  <a:cubicBezTo>
                    <a:pt x="4654" y="674"/>
                    <a:pt x="3140" y="0"/>
                    <a:pt x="18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 rot="-5848863">
              <a:off x="7730536" y="-655159"/>
              <a:ext cx="2573131" cy="2668532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534075" y="3169300"/>
              <a:ext cx="371850" cy="522300"/>
            </a:xfrm>
            <a:custGeom>
              <a:avLst/>
              <a:gdLst/>
              <a:ahLst/>
              <a:cxnLst/>
              <a:rect l="l" t="t" r="r" b="b"/>
              <a:pathLst>
                <a:path w="14874" h="20892" extrusionOk="0">
                  <a:moveTo>
                    <a:pt x="6651" y="0"/>
                  </a:moveTo>
                  <a:cubicBezTo>
                    <a:pt x="5334" y="0"/>
                    <a:pt x="4001" y="425"/>
                    <a:pt x="2951" y="1228"/>
                  </a:cubicBezTo>
                  <a:cubicBezTo>
                    <a:pt x="949" y="2761"/>
                    <a:pt x="0" y="5451"/>
                    <a:pt x="302" y="7957"/>
                  </a:cubicBezTo>
                  <a:cubicBezTo>
                    <a:pt x="681" y="11113"/>
                    <a:pt x="2785" y="13776"/>
                    <a:pt x="4993" y="16061"/>
                  </a:cubicBezTo>
                  <a:cubicBezTo>
                    <a:pt x="6418" y="17539"/>
                    <a:pt x="9415" y="20891"/>
                    <a:pt x="11788" y="20891"/>
                  </a:cubicBezTo>
                  <a:cubicBezTo>
                    <a:pt x="12629" y="20891"/>
                    <a:pt x="13391" y="20470"/>
                    <a:pt x="13977" y="19395"/>
                  </a:cubicBezTo>
                  <a:cubicBezTo>
                    <a:pt x="14874" y="17749"/>
                    <a:pt x="14125" y="16144"/>
                    <a:pt x="13718" y="14543"/>
                  </a:cubicBezTo>
                  <a:cubicBezTo>
                    <a:pt x="13091" y="12084"/>
                    <a:pt x="12944" y="9756"/>
                    <a:pt x="12696" y="7230"/>
                  </a:cubicBezTo>
                  <a:cubicBezTo>
                    <a:pt x="12472" y="4939"/>
                    <a:pt x="11797" y="2506"/>
                    <a:pt x="9983" y="1091"/>
                  </a:cubicBezTo>
                  <a:cubicBezTo>
                    <a:pt x="9035" y="352"/>
                    <a:pt x="7850" y="0"/>
                    <a:pt x="6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3107125" y="4207200"/>
              <a:ext cx="695750" cy="588425"/>
            </a:xfrm>
            <a:custGeom>
              <a:avLst/>
              <a:gdLst/>
              <a:ahLst/>
              <a:cxnLst/>
              <a:rect l="l" t="t" r="r" b="b"/>
              <a:pathLst>
                <a:path w="27830" h="23537" extrusionOk="0">
                  <a:moveTo>
                    <a:pt x="17298" y="0"/>
                  </a:moveTo>
                  <a:cubicBezTo>
                    <a:pt x="14384" y="0"/>
                    <a:pt x="11355" y="1565"/>
                    <a:pt x="10215" y="4263"/>
                  </a:cubicBezTo>
                  <a:cubicBezTo>
                    <a:pt x="9067" y="6979"/>
                    <a:pt x="6990" y="6611"/>
                    <a:pt x="4625" y="7647"/>
                  </a:cubicBezTo>
                  <a:cubicBezTo>
                    <a:pt x="2959" y="8375"/>
                    <a:pt x="1386" y="9451"/>
                    <a:pt x="726" y="11215"/>
                  </a:cubicBezTo>
                  <a:cubicBezTo>
                    <a:pt x="1" y="13146"/>
                    <a:pt x="979" y="15440"/>
                    <a:pt x="2140" y="17005"/>
                  </a:cubicBezTo>
                  <a:cubicBezTo>
                    <a:pt x="4997" y="20853"/>
                    <a:pt x="9361" y="23010"/>
                    <a:pt x="14017" y="23450"/>
                  </a:cubicBezTo>
                  <a:cubicBezTo>
                    <a:pt x="14622" y="23508"/>
                    <a:pt x="15233" y="23537"/>
                    <a:pt x="15846" y="23537"/>
                  </a:cubicBezTo>
                  <a:cubicBezTo>
                    <a:pt x="16179" y="23537"/>
                    <a:pt x="16512" y="23528"/>
                    <a:pt x="16846" y="23511"/>
                  </a:cubicBezTo>
                  <a:cubicBezTo>
                    <a:pt x="18414" y="23430"/>
                    <a:pt x="20342" y="23086"/>
                    <a:pt x="21605" y="22071"/>
                  </a:cubicBezTo>
                  <a:cubicBezTo>
                    <a:pt x="22894" y="21034"/>
                    <a:pt x="22844" y="19262"/>
                    <a:pt x="23510" y="17874"/>
                  </a:cubicBezTo>
                  <a:cubicBezTo>
                    <a:pt x="23881" y="17099"/>
                    <a:pt x="24562" y="16489"/>
                    <a:pt x="25074" y="15777"/>
                  </a:cubicBezTo>
                  <a:cubicBezTo>
                    <a:pt x="26452" y="13867"/>
                    <a:pt x="27829" y="11289"/>
                    <a:pt x="27635" y="8858"/>
                  </a:cubicBezTo>
                  <a:cubicBezTo>
                    <a:pt x="27335" y="5106"/>
                    <a:pt x="22642" y="1118"/>
                    <a:pt x="19183" y="232"/>
                  </a:cubicBezTo>
                  <a:cubicBezTo>
                    <a:pt x="18574" y="76"/>
                    <a:pt x="17939" y="0"/>
                    <a:pt x="17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923000" y="266525"/>
              <a:ext cx="184125" cy="134100"/>
            </a:xfrm>
            <a:custGeom>
              <a:avLst/>
              <a:gdLst/>
              <a:ahLst/>
              <a:cxnLst/>
              <a:rect l="l" t="t" r="r" b="b"/>
              <a:pathLst>
                <a:path w="7365" h="5364" extrusionOk="0">
                  <a:moveTo>
                    <a:pt x="4207" y="1"/>
                  </a:moveTo>
                  <a:cubicBezTo>
                    <a:pt x="3123" y="1"/>
                    <a:pt x="1986" y="345"/>
                    <a:pt x="1141" y="833"/>
                  </a:cubicBezTo>
                  <a:cubicBezTo>
                    <a:pt x="152" y="1397"/>
                    <a:pt x="0" y="2789"/>
                    <a:pt x="660" y="3667"/>
                  </a:cubicBezTo>
                  <a:cubicBezTo>
                    <a:pt x="1078" y="4224"/>
                    <a:pt x="1722" y="4573"/>
                    <a:pt x="2378" y="4808"/>
                  </a:cubicBezTo>
                  <a:cubicBezTo>
                    <a:pt x="3144" y="5084"/>
                    <a:pt x="3949" y="5364"/>
                    <a:pt x="4712" y="5364"/>
                  </a:cubicBezTo>
                  <a:cubicBezTo>
                    <a:pt x="5380" y="5364"/>
                    <a:pt x="6016" y="5150"/>
                    <a:pt x="6568" y="4531"/>
                  </a:cubicBezTo>
                  <a:cubicBezTo>
                    <a:pt x="7052" y="3983"/>
                    <a:pt x="7315" y="3255"/>
                    <a:pt x="7352" y="2525"/>
                  </a:cubicBezTo>
                  <a:cubicBezTo>
                    <a:pt x="7365" y="2247"/>
                    <a:pt x="7345" y="1964"/>
                    <a:pt x="7228" y="1711"/>
                  </a:cubicBezTo>
                  <a:cubicBezTo>
                    <a:pt x="6654" y="466"/>
                    <a:pt x="5466" y="1"/>
                    <a:pt x="4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 rot="-1395617">
              <a:off x="6508098" y="4052261"/>
              <a:ext cx="3103381" cy="1226873"/>
            </a:xfrm>
            <a:custGeom>
              <a:avLst/>
              <a:gdLst/>
              <a:ahLst/>
              <a:cxnLst/>
              <a:rect l="l" t="t" r="r" b="b"/>
              <a:pathLst>
                <a:path w="124138" h="49076" extrusionOk="0">
                  <a:moveTo>
                    <a:pt x="124106" y="1"/>
                  </a:moveTo>
                  <a:lnTo>
                    <a:pt x="123857" y="2"/>
                  </a:lnTo>
                  <a:cubicBezTo>
                    <a:pt x="123886" y="4910"/>
                    <a:pt x="120994" y="9749"/>
                    <a:pt x="116660" y="12049"/>
                  </a:cubicBezTo>
                  <a:cubicBezTo>
                    <a:pt x="115776" y="12519"/>
                    <a:pt x="114824" y="12894"/>
                    <a:pt x="113903" y="13260"/>
                  </a:cubicBezTo>
                  <a:cubicBezTo>
                    <a:pt x="113005" y="13617"/>
                    <a:pt x="112073" y="13983"/>
                    <a:pt x="111200" y="14442"/>
                  </a:cubicBezTo>
                  <a:cubicBezTo>
                    <a:pt x="105054" y="17652"/>
                    <a:pt x="103273" y="23996"/>
                    <a:pt x="101554" y="30133"/>
                  </a:cubicBezTo>
                  <a:cubicBezTo>
                    <a:pt x="99950" y="35855"/>
                    <a:pt x="98290" y="41772"/>
                    <a:pt x="93127" y="45291"/>
                  </a:cubicBezTo>
                  <a:cubicBezTo>
                    <a:pt x="89656" y="47655"/>
                    <a:pt x="86237" y="48835"/>
                    <a:pt x="82815" y="48835"/>
                  </a:cubicBezTo>
                  <a:cubicBezTo>
                    <a:pt x="79912" y="48835"/>
                    <a:pt x="77007" y="47985"/>
                    <a:pt x="74066" y="46286"/>
                  </a:cubicBezTo>
                  <a:cubicBezTo>
                    <a:pt x="68472" y="43055"/>
                    <a:pt x="63532" y="37229"/>
                    <a:pt x="59170" y="32085"/>
                  </a:cubicBezTo>
                  <a:cubicBezTo>
                    <a:pt x="58088" y="30809"/>
                    <a:pt x="57064" y="29606"/>
                    <a:pt x="56052" y="28457"/>
                  </a:cubicBezTo>
                  <a:cubicBezTo>
                    <a:pt x="48334" y="19719"/>
                    <a:pt x="39183" y="14551"/>
                    <a:pt x="28856" y="13095"/>
                  </a:cubicBezTo>
                  <a:cubicBezTo>
                    <a:pt x="27553" y="12913"/>
                    <a:pt x="26235" y="12822"/>
                    <a:pt x="24911" y="12822"/>
                  </a:cubicBezTo>
                  <a:cubicBezTo>
                    <a:pt x="20841" y="12822"/>
                    <a:pt x="16716" y="13681"/>
                    <a:pt x="12796" y="15366"/>
                  </a:cubicBezTo>
                  <a:cubicBezTo>
                    <a:pt x="7637" y="17581"/>
                    <a:pt x="3212" y="21054"/>
                    <a:pt x="0" y="25408"/>
                  </a:cubicBezTo>
                  <a:lnTo>
                    <a:pt x="202" y="25556"/>
                  </a:lnTo>
                  <a:cubicBezTo>
                    <a:pt x="5919" y="17807"/>
                    <a:pt x="15517" y="13077"/>
                    <a:pt x="24981" y="13077"/>
                  </a:cubicBezTo>
                  <a:cubicBezTo>
                    <a:pt x="26267" y="13077"/>
                    <a:pt x="27550" y="13164"/>
                    <a:pt x="28821" y="13343"/>
                  </a:cubicBezTo>
                  <a:cubicBezTo>
                    <a:pt x="39089" y="14787"/>
                    <a:pt x="48186" y="19928"/>
                    <a:pt x="55864" y="28622"/>
                  </a:cubicBezTo>
                  <a:cubicBezTo>
                    <a:pt x="56877" y="29765"/>
                    <a:pt x="57898" y="30970"/>
                    <a:pt x="58979" y="32246"/>
                  </a:cubicBezTo>
                  <a:cubicBezTo>
                    <a:pt x="65520" y="39958"/>
                    <a:pt x="73250" y="49076"/>
                    <a:pt x="82825" y="49076"/>
                  </a:cubicBezTo>
                  <a:cubicBezTo>
                    <a:pt x="82826" y="49076"/>
                    <a:pt x="82827" y="49076"/>
                    <a:pt x="82828" y="49076"/>
                  </a:cubicBezTo>
                  <a:cubicBezTo>
                    <a:pt x="86084" y="49074"/>
                    <a:pt x="89559" y="48018"/>
                    <a:pt x="93266" y="45494"/>
                  </a:cubicBezTo>
                  <a:cubicBezTo>
                    <a:pt x="98506" y="41924"/>
                    <a:pt x="100180" y="35964"/>
                    <a:pt x="101794" y="30197"/>
                  </a:cubicBezTo>
                  <a:cubicBezTo>
                    <a:pt x="103578" y="23833"/>
                    <a:pt x="105265" y="17820"/>
                    <a:pt x="111315" y="14662"/>
                  </a:cubicBezTo>
                  <a:cubicBezTo>
                    <a:pt x="112176" y="14210"/>
                    <a:pt x="113101" y="13844"/>
                    <a:pt x="113996" y="13491"/>
                  </a:cubicBezTo>
                  <a:cubicBezTo>
                    <a:pt x="114922" y="13123"/>
                    <a:pt x="115882" y="12744"/>
                    <a:pt x="116779" y="12269"/>
                  </a:cubicBezTo>
                  <a:cubicBezTo>
                    <a:pt x="121194" y="9928"/>
                    <a:pt x="124138" y="4997"/>
                    <a:pt x="124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8138300" y="1377975"/>
              <a:ext cx="687600" cy="750475"/>
            </a:xfrm>
            <a:custGeom>
              <a:avLst/>
              <a:gdLst/>
              <a:ahLst/>
              <a:cxnLst/>
              <a:rect l="l" t="t" r="r" b="b"/>
              <a:pathLst>
                <a:path w="27504" h="30019" extrusionOk="0">
                  <a:moveTo>
                    <a:pt x="12111" y="0"/>
                  </a:moveTo>
                  <a:cubicBezTo>
                    <a:pt x="11000" y="0"/>
                    <a:pt x="9863" y="292"/>
                    <a:pt x="8793" y="877"/>
                  </a:cubicBezTo>
                  <a:cubicBezTo>
                    <a:pt x="7511" y="1578"/>
                    <a:pt x="6715" y="2780"/>
                    <a:pt x="6402" y="4181"/>
                  </a:cubicBezTo>
                  <a:cubicBezTo>
                    <a:pt x="5143" y="9849"/>
                    <a:pt x="1" y="16618"/>
                    <a:pt x="3240" y="22241"/>
                  </a:cubicBezTo>
                  <a:cubicBezTo>
                    <a:pt x="5203" y="25648"/>
                    <a:pt x="9419" y="30018"/>
                    <a:pt x="13735" y="30018"/>
                  </a:cubicBezTo>
                  <a:cubicBezTo>
                    <a:pt x="13810" y="30018"/>
                    <a:pt x="13885" y="30017"/>
                    <a:pt x="13961" y="30014"/>
                  </a:cubicBezTo>
                  <a:cubicBezTo>
                    <a:pt x="16307" y="29931"/>
                    <a:pt x="18646" y="29580"/>
                    <a:pt x="20913" y="28969"/>
                  </a:cubicBezTo>
                  <a:cubicBezTo>
                    <a:pt x="22783" y="28468"/>
                    <a:pt x="24772" y="27647"/>
                    <a:pt x="25645" y="25919"/>
                  </a:cubicBezTo>
                  <a:cubicBezTo>
                    <a:pt x="27503" y="22241"/>
                    <a:pt x="24741" y="19168"/>
                    <a:pt x="22193" y="16100"/>
                  </a:cubicBezTo>
                  <a:cubicBezTo>
                    <a:pt x="20675" y="14271"/>
                    <a:pt x="19231" y="12448"/>
                    <a:pt x="18887" y="10499"/>
                  </a:cubicBezTo>
                  <a:cubicBezTo>
                    <a:pt x="18388" y="7678"/>
                    <a:pt x="18911" y="4803"/>
                    <a:pt x="16979" y="2388"/>
                  </a:cubicBezTo>
                  <a:cubicBezTo>
                    <a:pt x="15706" y="796"/>
                    <a:pt x="13944" y="0"/>
                    <a:pt x="1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5" name="Google Shape;3105;p18"/>
          <p:cNvSpPr txBox="1">
            <a:spLocks noGrp="1"/>
          </p:cNvSpPr>
          <p:nvPr>
            <p:ph type="title"/>
          </p:nvPr>
        </p:nvSpPr>
        <p:spPr>
          <a:xfrm>
            <a:off x="1949550" y="3378188"/>
            <a:ext cx="5244900" cy="531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06" name="Google Shape;3106;p18"/>
          <p:cNvSpPr txBox="1">
            <a:spLocks noGrp="1"/>
          </p:cNvSpPr>
          <p:nvPr>
            <p:ph type="subTitle" idx="1"/>
          </p:nvPr>
        </p:nvSpPr>
        <p:spPr>
          <a:xfrm>
            <a:off x="1949550" y="1929113"/>
            <a:ext cx="52449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spTree>
      <p:nvGrpSpPr>
        <p:cNvPr id="1" name="Shape 4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0" name="Google Shape;4490;p25"/>
          <p:cNvGrpSpPr/>
          <p:nvPr/>
        </p:nvGrpSpPr>
        <p:grpSpPr>
          <a:xfrm>
            <a:off x="-1030325" y="-997950"/>
            <a:ext cx="11981247" cy="7638224"/>
            <a:chOff x="-1030325" y="-997950"/>
            <a:chExt cx="11981247" cy="7638224"/>
          </a:xfrm>
        </p:grpSpPr>
        <p:sp>
          <p:nvSpPr>
            <p:cNvPr id="4491" name="Google Shape;4491;p25"/>
            <p:cNvSpPr/>
            <p:nvPr/>
          </p:nvSpPr>
          <p:spPr>
            <a:xfrm>
              <a:off x="-1030325" y="-997950"/>
              <a:ext cx="5829076" cy="4388935"/>
            </a:xfrm>
            <a:custGeom>
              <a:avLst/>
              <a:gdLst/>
              <a:ahLst/>
              <a:cxnLst/>
              <a:rect l="l" t="t" r="r" b="b"/>
              <a:pathLst>
                <a:path w="91204" h="68671" extrusionOk="0">
                  <a:moveTo>
                    <a:pt x="56246" y="0"/>
                  </a:moveTo>
                  <a:cubicBezTo>
                    <a:pt x="46995" y="0"/>
                    <a:pt x="37746" y="803"/>
                    <a:pt x="28633" y="2401"/>
                  </a:cubicBezTo>
                  <a:cubicBezTo>
                    <a:pt x="21361" y="3677"/>
                    <a:pt x="13674" y="5750"/>
                    <a:pt x="8867" y="11358"/>
                  </a:cubicBezTo>
                  <a:cubicBezTo>
                    <a:pt x="5768" y="14973"/>
                    <a:pt x="4241" y="19657"/>
                    <a:pt x="3113" y="24285"/>
                  </a:cubicBezTo>
                  <a:cubicBezTo>
                    <a:pt x="2016" y="28780"/>
                    <a:pt x="1229" y="33352"/>
                    <a:pt x="755" y="37953"/>
                  </a:cubicBezTo>
                  <a:cubicBezTo>
                    <a:pt x="1" y="45270"/>
                    <a:pt x="1016" y="51523"/>
                    <a:pt x="5237" y="57599"/>
                  </a:cubicBezTo>
                  <a:cubicBezTo>
                    <a:pt x="9588" y="63865"/>
                    <a:pt x="17019" y="68447"/>
                    <a:pt x="24726" y="68664"/>
                  </a:cubicBezTo>
                  <a:cubicBezTo>
                    <a:pt x="24894" y="68668"/>
                    <a:pt x="25062" y="68671"/>
                    <a:pt x="25231" y="68671"/>
                  </a:cubicBezTo>
                  <a:cubicBezTo>
                    <a:pt x="30937" y="68671"/>
                    <a:pt x="36669" y="66004"/>
                    <a:pt x="40303" y="61708"/>
                  </a:cubicBezTo>
                  <a:cubicBezTo>
                    <a:pt x="41924" y="59788"/>
                    <a:pt x="43128" y="57543"/>
                    <a:pt x="43727" y="55066"/>
                  </a:cubicBezTo>
                  <a:cubicBezTo>
                    <a:pt x="44361" y="52438"/>
                    <a:pt x="44332" y="49702"/>
                    <a:pt x="44354" y="46997"/>
                  </a:cubicBezTo>
                  <a:cubicBezTo>
                    <a:pt x="44393" y="41853"/>
                    <a:pt x="44992" y="35973"/>
                    <a:pt x="49154" y="32948"/>
                  </a:cubicBezTo>
                  <a:cubicBezTo>
                    <a:pt x="52116" y="30793"/>
                    <a:pt x="56593" y="30355"/>
                    <a:pt x="58196" y="27062"/>
                  </a:cubicBezTo>
                  <a:cubicBezTo>
                    <a:pt x="59303" y="24788"/>
                    <a:pt x="59697" y="22486"/>
                    <a:pt x="62467" y="21600"/>
                  </a:cubicBezTo>
                  <a:cubicBezTo>
                    <a:pt x="63291" y="21337"/>
                    <a:pt x="64180" y="21254"/>
                    <a:pt x="65096" y="21254"/>
                  </a:cubicBezTo>
                  <a:cubicBezTo>
                    <a:pt x="66680" y="21254"/>
                    <a:pt x="68346" y="21503"/>
                    <a:pt x="69893" y="21503"/>
                  </a:cubicBezTo>
                  <a:cubicBezTo>
                    <a:pt x="70242" y="21503"/>
                    <a:pt x="70585" y="21490"/>
                    <a:pt x="70919" y="21459"/>
                  </a:cubicBezTo>
                  <a:cubicBezTo>
                    <a:pt x="77125" y="20888"/>
                    <a:pt x="83114" y="18092"/>
                    <a:pt x="87503" y="13664"/>
                  </a:cubicBezTo>
                  <a:cubicBezTo>
                    <a:pt x="88933" y="12224"/>
                    <a:pt x="90229" y="10552"/>
                    <a:pt x="90717" y="8583"/>
                  </a:cubicBezTo>
                  <a:cubicBezTo>
                    <a:pt x="91203" y="6615"/>
                    <a:pt x="90710" y="4299"/>
                    <a:pt x="89095" y="3069"/>
                  </a:cubicBezTo>
                  <a:cubicBezTo>
                    <a:pt x="88252" y="2425"/>
                    <a:pt x="87200" y="2133"/>
                    <a:pt x="86170" y="1887"/>
                  </a:cubicBezTo>
                  <a:cubicBezTo>
                    <a:pt x="80745" y="599"/>
                    <a:pt x="74761" y="978"/>
                    <a:pt x="69177" y="525"/>
                  </a:cubicBezTo>
                  <a:cubicBezTo>
                    <a:pt x="64876" y="175"/>
                    <a:pt x="60561" y="0"/>
                    <a:pt x="56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5"/>
            <p:cNvSpPr/>
            <p:nvPr/>
          </p:nvSpPr>
          <p:spPr>
            <a:xfrm>
              <a:off x="5733522" y="401826"/>
              <a:ext cx="446621" cy="276358"/>
            </a:xfrm>
            <a:custGeom>
              <a:avLst/>
              <a:gdLst/>
              <a:ahLst/>
              <a:cxnLst/>
              <a:rect l="l" t="t" r="r" b="b"/>
              <a:pathLst>
                <a:path w="6988" h="4324" extrusionOk="0">
                  <a:moveTo>
                    <a:pt x="2923" y="0"/>
                  </a:moveTo>
                  <a:cubicBezTo>
                    <a:pt x="2038" y="0"/>
                    <a:pt x="1395" y="587"/>
                    <a:pt x="1037" y="1342"/>
                  </a:cubicBezTo>
                  <a:cubicBezTo>
                    <a:pt x="0" y="3529"/>
                    <a:pt x="840" y="4324"/>
                    <a:pt x="2058" y="4324"/>
                  </a:cubicBezTo>
                  <a:cubicBezTo>
                    <a:pt x="4028" y="4324"/>
                    <a:pt x="6988" y="2248"/>
                    <a:pt x="4619" y="619"/>
                  </a:cubicBezTo>
                  <a:cubicBezTo>
                    <a:pt x="3984" y="183"/>
                    <a:pt x="3416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5"/>
            <p:cNvSpPr/>
            <p:nvPr/>
          </p:nvSpPr>
          <p:spPr>
            <a:xfrm>
              <a:off x="152765" y="3627554"/>
              <a:ext cx="598221" cy="385265"/>
            </a:xfrm>
            <a:custGeom>
              <a:avLst/>
              <a:gdLst/>
              <a:ahLst/>
              <a:cxnLst/>
              <a:rect l="l" t="t" r="r" b="b"/>
              <a:pathLst>
                <a:path w="9360" h="6028" extrusionOk="0">
                  <a:moveTo>
                    <a:pt x="3928" y="0"/>
                  </a:moveTo>
                  <a:cubicBezTo>
                    <a:pt x="2889" y="0"/>
                    <a:pt x="1876" y="522"/>
                    <a:pt x="1241" y="1859"/>
                  </a:cubicBezTo>
                  <a:cubicBezTo>
                    <a:pt x="1" y="4475"/>
                    <a:pt x="1885" y="6028"/>
                    <a:pt x="4041" y="6028"/>
                  </a:cubicBezTo>
                  <a:cubicBezTo>
                    <a:pt x="4897" y="6028"/>
                    <a:pt x="5796" y="5783"/>
                    <a:pt x="6559" y="5263"/>
                  </a:cubicBezTo>
                  <a:cubicBezTo>
                    <a:pt x="9360" y="3352"/>
                    <a:pt x="6562" y="0"/>
                    <a:pt x="3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5"/>
            <p:cNvSpPr/>
            <p:nvPr/>
          </p:nvSpPr>
          <p:spPr>
            <a:xfrm>
              <a:off x="5567806" y="329153"/>
              <a:ext cx="165725" cy="157928"/>
            </a:xfrm>
            <a:custGeom>
              <a:avLst/>
              <a:gdLst/>
              <a:ahLst/>
              <a:cxnLst/>
              <a:rect l="l" t="t" r="r" b="b"/>
              <a:pathLst>
                <a:path w="2593" h="2471" extrusionOk="0">
                  <a:moveTo>
                    <a:pt x="1319" y="1"/>
                  </a:moveTo>
                  <a:cubicBezTo>
                    <a:pt x="988" y="1"/>
                    <a:pt x="665" y="111"/>
                    <a:pt x="424" y="311"/>
                  </a:cubicBezTo>
                  <a:cubicBezTo>
                    <a:pt x="191" y="503"/>
                    <a:pt x="35" y="780"/>
                    <a:pt x="21" y="1126"/>
                  </a:cubicBezTo>
                  <a:cubicBezTo>
                    <a:pt x="0" y="1575"/>
                    <a:pt x="48" y="2102"/>
                    <a:pt x="426" y="2350"/>
                  </a:cubicBezTo>
                  <a:cubicBezTo>
                    <a:pt x="552" y="2433"/>
                    <a:pt x="691" y="2470"/>
                    <a:pt x="835" y="2470"/>
                  </a:cubicBezTo>
                  <a:cubicBezTo>
                    <a:pt x="1632" y="2470"/>
                    <a:pt x="2592" y="1351"/>
                    <a:pt x="2428" y="651"/>
                  </a:cubicBezTo>
                  <a:cubicBezTo>
                    <a:pt x="2373" y="414"/>
                    <a:pt x="2164" y="244"/>
                    <a:pt x="1944" y="141"/>
                  </a:cubicBezTo>
                  <a:cubicBezTo>
                    <a:pt x="1745" y="46"/>
                    <a:pt x="1530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5"/>
            <p:cNvSpPr/>
            <p:nvPr/>
          </p:nvSpPr>
          <p:spPr>
            <a:xfrm rot="6937260" flipH="1">
              <a:off x="-978295" y="100484"/>
              <a:ext cx="2386906" cy="1168032"/>
            </a:xfrm>
            <a:custGeom>
              <a:avLst/>
              <a:gdLst/>
              <a:ahLst/>
              <a:cxnLst/>
              <a:rect l="l" t="t" r="r" b="b"/>
              <a:pathLst>
                <a:path w="52815" h="25845" extrusionOk="0">
                  <a:moveTo>
                    <a:pt x="16375" y="0"/>
                  </a:moveTo>
                  <a:cubicBezTo>
                    <a:pt x="11695" y="0"/>
                    <a:pt x="7254" y="3229"/>
                    <a:pt x="3763" y="6073"/>
                  </a:cubicBezTo>
                  <a:cubicBezTo>
                    <a:pt x="0" y="9142"/>
                    <a:pt x="168" y="13798"/>
                    <a:pt x="2552" y="17814"/>
                  </a:cubicBezTo>
                  <a:cubicBezTo>
                    <a:pt x="3929" y="20141"/>
                    <a:pt x="5671" y="22400"/>
                    <a:pt x="8128" y="23526"/>
                  </a:cubicBezTo>
                  <a:cubicBezTo>
                    <a:pt x="9637" y="24218"/>
                    <a:pt x="11314" y="24432"/>
                    <a:pt x="12962" y="24628"/>
                  </a:cubicBezTo>
                  <a:cubicBezTo>
                    <a:pt x="18541" y="25295"/>
                    <a:pt x="24190" y="25844"/>
                    <a:pt x="29805" y="25844"/>
                  </a:cubicBezTo>
                  <a:cubicBezTo>
                    <a:pt x="34398" y="25844"/>
                    <a:pt x="38968" y="25477"/>
                    <a:pt x="43460" y="24508"/>
                  </a:cubicBezTo>
                  <a:cubicBezTo>
                    <a:pt x="45588" y="24048"/>
                    <a:pt x="47733" y="23436"/>
                    <a:pt x="49518" y="22189"/>
                  </a:cubicBezTo>
                  <a:cubicBezTo>
                    <a:pt x="51304" y="20945"/>
                    <a:pt x="52692" y="18963"/>
                    <a:pt x="52739" y="16786"/>
                  </a:cubicBezTo>
                  <a:cubicBezTo>
                    <a:pt x="52814" y="13258"/>
                    <a:pt x="49505" y="10576"/>
                    <a:pt x="46204" y="9335"/>
                  </a:cubicBezTo>
                  <a:cubicBezTo>
                    <a:pt x="40195" y="7077"/>
                    <a:pt x="33327" y="7610"/>
                    <a:pt x="27545" y="4818"/>
                  </a:cubicBezTo>
                  <a:cubicBezTo>
                    <a:pt x="24511" y="3353"/>
                    <a:pt x="21856" y="999"/>
                    <a:pt x="18568" y="247"/>
                  </a:cubicBezTo>
                  <a:cubicBezTo>
                    <a:pt x="17833" y="78"/>
                    <a:pt x="17101" y="0"/>
                    <a:pt x="16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5"/>
            <p:cNvSpPr/>
            <p:nvPr/>
          </p:nvSpPr>
          <p:spPr>
            <a:xfrm>
              <a:off x="-275225" y="-313537"/>
              <a:ext cx="3162367" cy="3221356"/>
            </a:xfrm>
            <a:custGeom>
              <a:avLst/>
              <a:gdLst/>
              <a:ahLst/>
              <a:cxnLst/>
              <a:rect l="l" t="t" r="r" b="b"/>
              <a:pathLst>
                <a:path w="69960" h="71265" extrusionOk="0">
                  <a:moveTo>
                    <a:pt x="69719" y="0"/>
                  </a:moveTo>
                  <a:cubicBezTo>
                    <a:pt x="68440" y="4497"/>
                    <a:pt x="67114" y="9148"/>
                    <a:pt x="64603" y="13195"/>
                  </a:cubicBezTo>
                  <a:cubicBezTo>
                    <a:pt x="61822" y="17675"/>
                    <a:pt x="57828" y="20684"/>
                    <a:pt x="53642" y="21451"/>
                  </a:cubicBezTo>
                  <a:cubicBezTo>
                    <a:pt x="52117" y="21733"/>
                    <a:pt x="50466" y="21761"/>
                    <a:pt x="48844" y="21761"/>
                  </a:cubicBezTo>
                  <a:cubicBezTo>
                    <a:pt x="48639" y="21761"/>
                    <a:pt x="48434" y="21760"/>
                    <a:pt x="48230" y="21760"/>
                  </a:cubicBezTo>
                  <a:cubicBezTo>
                    <a:pt x="48017" y="21759"/>
                    <a:pt x="47805" y="21759"/>
                    <a:pt x="47592" y="21759"/>
                  </a:cubicBezTo>
                  <a:cubicBezTo>
                    <a:pt x="44134" y="21759"/>
                    <a:pt x="40640" y="21899"/>
                    <a:pt x="38369" y="24424"/>
                  </a:cubicBezTo>
                  <a:cubicBezTo>
                    <a:pt x="35565" y="27544"/>
                    <a:pt x="36547" y="32218"/>
                    <a:pt x="37416" y="36341"/>
                  </a:cubicBezTo>
                  <a:cubicBezTo>
                    <a:pt x="37557" y="37011"/>
                    <a:pt x="37692" y="37647"/>
                    <a:pt x="37812" y="38281"/>
                  </a:cubicBezTo>
                  <a:cubicBezTo>
                    <a:pt x="39735" y="48405"/>
                    <a:pt x="35935" y="59353"/>
                    <a:pt x="28356" y="65521"/>
                  </a:cubicBezTo>
                  <a:cubicBezTo>
                    <a:pt x="23874" y="69170"/>
                    <a:pt x="18203" y="71038"/>
                    <a:pt x="12621" y="71038"/>
                  </a:cubicBezTo>
                  <a:cubicBezTo>
                    <a:pt x="8190" y="71038"/>
                    <a:pt x="3816" y="69861"/>
                    <a:pt x="138" y="67463"/>
                  </a:cubicBezTo>
                  <a:lnTo>
                    <a:pt x="1" y="67672"/>
                  </a:lnTo>
                  <a:cubicBezTo>
                    <a:pt x="3595" y="70014"/>
                    <a:pt x="8007" y="71264"/>
                    <a:pt x="12593" y="71264"/>
                  </a:cubicBezTo>
                  <a:cubicBezTo>
                    <a:pt x="13223" y="71264"/>
                    <a:pt x="13859" y="71238"/>
                    <a:pt x="14503" y="71192"/>
                  </a:cubicBezTo>
                  <a:cubicBezTo>
                    <a:pt x="19680" y="70804"/>
                    <a:pt x="24656" y="68859"/>
                    <a:pt x="28519" y="65715"/>
                  </a:cubicBezTo>
                  <a:cubicBezTo>
                    <a:pt x="32346" y="62600"/>
                    <a:pt x="35268" y="58310"/>
                    <a:pt x="36963" y="53312"/>
                  </a:cubicBezTo>
                  <a:cubicBezTo>
                    <a:pt x="38626" y="48419"/>
                    <a:pt x="39005" y="43205"/>
                    <a:pt x="38060" y="38233"/>
                  </a:cubicBezTo>
                  <a:cubicBezTo>
                    <a:pt x="37940" y="37599"/>
                    <a:pt x="37801" y="36933"/>
                    <a:pt x="37664" y="36290"/>
                  </a:cubicBezTo>
                  <a:cubicBezTo>
                    <a:pt x="36765" y="32026"/>
                    <a:pt x="35837" y="27616"/>
                    <a:pt x="38555" y="24591"/>
                  </a:cubicBezTo>
                  <a:cubicBezTo>
                    <a:pt x="40780" y="22116"/>
                    <a:pt x="44121" y="22007"/>
                    <a:pt x="47693" y="22007"/>
                  </a:cubicBezTo>
                  <a:cubicBezTo>
                    <a:pt x="47871" y="22007"/>
                    <a:pt x="48050" y="22007"/>
                    <a:pt x="48230" y="22008"/>
                  </a:cubicBezTo>
                  <a:cubicBezTo>
                    <a:pt x="48460" y="22008"/>
                    <a:pt x="48691" y="22009"/>
                    <a:pt x="48923" y="22009"/>
                  </a:cubicBezTo>
                  <a:cubicBezTo>
                    <a:pt x="50531" y="22009"/>
                    <a:pt x="52167" y="21977"/>
                    <a:pt x="53688" y="21699"/>
                  </a:cubicBezTo>
                  <a:cubicBezTo>
                    <a:pt x="57941" y="20917"/>
                    <a:pt x="61998" y="17866"/>
                    <a:pt x="64816" y="13326"/>
                  </a:cubicBezTo>
                  <a:cubicBezTo>
                    <a:pt x="67345" y="9251"/>
                    <a:pt x="68675" y="4584"/>
                    <a:pt x="69960" y="69"/>
                  </a:cubicBezTo>
                  <a:lnTo>
                    <a:pt x="69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5"/>
            <p:cNvSpPr/>
            <p:nvPr/>
          </p:nvSpPr>
          <p:spPr>
            <a:xfrm>
              <a:off x="1017925" y="4138550"/>
              <a:ext cx="3362050" cy="1665525"/>
            </a:xfrm>
            <a:custGeom>
              <a:avLst/>
              <a:gdLst/>
              <a:ahLst/>
              <a:cxnLst/>
              <a:rect l="l" t="t" r="r" b="b"/>
              <a:pathLst>
                <a:path w="134482" h="66621" extrusionOk="0">
                  <a:moveTo>
                    <a:pt x="51432" y="0"/>
                  </a:moveTo>
                  <a:cubicBezTo>
                    <a:pt x="43021" y="0"/>
                    <a:pt x="34599" y="2193"/>
                    <a:pt x="26846" y="6228"/>
                  </a:cubicBezTo>
                  <a:cubicBezTo>
                    <a:pt x="24151" y="7632"/>
                    <a:pt x="21536" y="9257"/>
                    <a:pt x="19034" y="11095"/>
                  </a:cubicBezTo>
                  <a:cubicBezTo>
                    <a:pt x="13567" y="15093"/>
                    <a:pt x="8236" y="20185"/>
                    <a:pt x="4689" y="25995"/>
                  </a:cubicBezTo>
                  <a:cubicBezTo>
                    <a:pt x="1603" y="31052"/>
                    <a:pt x="0" y="37324"/>
                    <a:pt x="1751" y="42982"/>
                  </a:cubicBezTo>
                  <a:cubicBezTo>
                    <a:pt x="3045" y="47161"/>
                    <a:pt x="6046" y="50642"/>
                    <a:pt x="9539" y="53275"/>
                  </a:cubicBezTo>
                  <a:cubicBezTo>
                    <a:pt x="15419" y="57704"/>
                    <a:pt x="21911" y="60189"/>
                    <a:pt x="29104" y="61374"/>
                  </a:cubicBezTo>
                  <a:cubicBezTo>
                    <a:pt x="37277" y="62722"/>
                    <a:pt x="45485" y="63861"/>
                    <a:pt x="53715" y="64791"/>
                  </a:cubicBezTo>
                  <a:cubicBezTo>
                    <a:pt x="63141" y="65856"/>
                    <a:pt x="72739" y="66621"/>
                    <a:pt x="82278" y="66621"/>
                  </a:cubicBezTo>
                  <a:cubicBezTo>
                    <a:pt x="97759" y="66621"/>
                    <a:pt x="113082" y="64606"/>
                    <a:pt x="127252" y="58584"/>
                  </a:cubicBezTo>
                  <a:cubicBezTo>
                    <a:pt x="130193" y="57334"/>
                    <a:pt x="133381" y="55548"/>
                    <a:pt x="134141" y="52443"/>
                  </a:cubicBezTo>
                  <a:cubicBezTo>
                    <a:pt x="134481" y="51051"/>
                    <a:pt x="134267" y="49570"/>
                    <a:pt x="133781" y="48224"/>
                  </a:cubicBezTo>
                  <a:cubicBezTo>
                    <a:pt x="132939" y="45887"/>
                    <a:pt x="131286" y="43851"/>
                    <a:pt x="129173" y="42551"/>
                  </a:cubicBezTo>
                  <a:cubicBezTo>
                    <a:pt x="127124" y="41292"/>
                    <a:pt x="124735" y="40739"/>
                    <a:pt x="122424" y="40079"/>
                  </a:cubicBezTo>
                  <a:cubicBezTo>
                    <a:pt x="112093" y="37124"/>
                    <a:pt x="102142" y="31607"/>
                    <a:pt x="94505" y="23996"/>
                  </a:cubicBezTo>
                  <a:cubicBezTo>
                    <a:pt x="88960" y="18469"/>
                    <a:pt x="84319" y="12523"/>
                    <a:pt x="77717" y="8066"/>
                  </a:cubicBezTo>
                  <a:cubicBezTo>
                    <a:pt x="69533" y="2543"/>
                    <a:pt x="60489" y="0"/>
                    <a:pt x="51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5"/>
            <p:cNvSpPr/>
            <p:nvPr/>
          </p:nvSpPr>
          <p:spPr>
            <a:xfrm>
              <a:off x="6180138" y="1692609"/>
              <a:ext cx="4770785" cy="4947666"/>
            </a:xfrm>
            <a:custGeom>
              <a:avLst/>
              <a:gdLst/>
              <a:ahLst/>
              <a:cxnLst/>
              <a:rect l="l" t="t" r="r" b="b"/>
              <a:pathLst>
                <a:path w="102924" h="106740" extrusionOk="0">
                  <a:moveTo>
                    <a:pt x="59886" y="1"/>
                  </a:moveTo>
                  <a:cubicBezTo>
                    <a:pt x="55848" y="1"/>
                    <a:pt x="51817" y="886"/>
                    <a:pt x="48323" y="2740"/>
                  </a:cubicBezTo>
                  <a:cubicBezTo>
                    <a:pt x="39634" y="7349"/>
                    <a:pt x="39644" y="14701"/>
                    <a:pt x="38283" y="23384"/>
                  </a:cubicBezTo>
                  <a:cubicBezTo>
                    <a:pt x="37227" y="30128"/>
                    <a:pt x="33264" y="37058"/>
                    <a:pt x="27052" y="40233"/>
                  </a:cubicBezTo>
                  <a:cubicBezTo>
                    <a:pt x="19968" y="43849"/>
                    <a:pt x="8700" y="48342"/>
                    <a:pt x="6745" y="57037"/>
                  </a:cubicBezTo>
                  <a:cubicBezTo>
                    <a:pt x="6228" y="59342"/>
                    <a:pt x="6657" y="61704"/>
                    <a:pt x="6028" y="64004"/>
                  </a:cubicBezTo>
                  <a:cubicBezTo>
                    <a:pt x="5383" y="66356"/>
                    <a:pt x="3275" y="68223"/>
                    <a:pt x="2274" y="70485"/>
                  </a:cubicBezTo>
                  <a:cubicBezTo>
                    <a:pt x="1256" y="72789"/>
                    <a:pt x="664" y="75289"/>
                    <a:pt x="570" y="77807"/>
                  </a:cubicBezTo>
                  <a:cubicBezTo>
                    <a:pt x="0" y="92886"/>
                    <a:pt x="15837" y="102490"/>
                    <a:pt x="28884" y="104967"/>
                  </a:cubicBezTo>
                  <a:cubicBezTo>
                    <a:pt x="29701" y="105121"/>
                    <a:pt x="30524" y="105271"/>
                    <a:pt x="31353" y="105406"/>
                  </a:cubicBezTo>
                  <a:cubicBezTo>
                    <a:pt x="36436" y="106246"/>
                    <a:pt x="41752" y="106739"/>
                    <a:pt x="46985" y="106739"/>
                  </a:cubicBezTo>
                  <a:cubicBezTo>
                    <a:pt x="49842" y="106739"/>
                    <a:pt x="52675" y="106592"/>
                    <a:pt x="55431" y="106275"/>
                  </a:cubicBezTo>
                  <a:cubicBezTo>
                    <a:pt x="66647" y="104980"/>
                    <a:pt x="77398" y="100434"/>
                    <a:pt x="85968" y="93052"/>
                  </a:cubicBezTo>
                  <a:cubicBezTo>
                    <a:pt x="90936" y="88772"/>
                    <a:pt x="95224" y="83615"/>
                    <a:pt x="98026" y="77685"/>
                  </a:cubicBezTo>
                  <a:cubicBezTo>
                    <a:pt x="102336" y="68560"/>
                    <a:pt x="102924" y="57959"/>
                    <a:pt x="100923" y="48069"/>
                  </a:cubicBezTo>
                  <a:cubicBezTo>
                    <a:pt x="98924" y="38180"/>
                    <a:pt x="94473" y="28926"/>
                    <a:pt x="89108" y="20379"/>
                  </a:cubicBezTo>
                  <a:cubicBezTo>
                    <a:pt x="84511" y="13057"/>
                    <a:pt x="78880" y="5900"/>
                    <a:pt x="71000" y="2342"/>
                  </a:cubicBezTo>
                  <a:cubicBezTo>
                    <a:pt x="67593" y="805"/>
                    <a:pt x="63736" y="1"/>
                    <a:pt x="59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bg>
      <p:bgPr>
        <a:solidFill>
          <a:schemeClr val="accent2"/>
        </a:solidFill>
        <a:effectLst/>
      </p:bgPr>
    </p:bg>
    <p:spTree>
      <p:nvGrpSpPr>
        <p:cNvPr id="1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59" r:id="rId6"/>
    <p:sldLayoutId id="2147483664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" name="Google Shape;4511;p32"/>
          <p:cNvSpPr txBox="1">
            <a:spLocks noGrp="1"/>
          </p:cNvSpPr>
          <p:nvPr>
            <p:ph type="ctrTitle"/>
          </p:nvPr>
        </p:nvSpPr>
        <p:spPr>
          <a:xfrm>
            <a:off x="1497783" y="609941"/>
            <a:ext cx="6148434" cy="25426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chemeClr val="dk1"/>
                </a:solidFill>
              </a:rPr>
              <a:t>Krisis Moral Anak Muda</a:t>
            </a:r>
            <a:br>
              <a:rPr lang="en" sz="4000" dirty="0" smtClean="0">
                <a:solidFill>
                  <a:schemeClr val="dk1"/>
                </a:solidFill>
              </a:rPr>
            </a:br>
            <a:r>
              <a:rPr lang="en" sz="4000" dirty="0" smtClean="0">
                <a:solidFill>
                  <a:schemeClr val="dk1"/>
                </a:solidFill>
              </a:rPr>
              <a:t>Di Tengah Perkembangan Zaman</a:t>
            </a:r>
            <a:r>
              <a:rPr lang="en" sz="4000" dirty="0" smtClean="0">
                <a:solidFill>
                  <a:schemeClr val="dk1"/>
                </a:solidFill>
              </a:rPr>
              <a:t> </a:t>
            </a:r>
            <a:endParaRPr sz="4000" dirty="0">
              <a:solidFill>
                <a:schemeClr val="lt2"/>
              </a:solidFill>
            </a:endParaRPr>
          </a:p>
        </p:txBody>
      </p:sp>
      <p:sp>
        <p:nvSpPr>
          <p:cNvPr id="4512" name="Google Shape;4512;p32"/>
          <p:cNvSpPr txBox="1">
            <a:spLocks noGrp="1"/>
          </p:cNvSpPr>
          <p:nvPr>
            <p:ph type="subTitle" idx="1"/>
          </p:nvPr>
        </p:nvSpPr>
        <p:spPr>
          <a:xfrm>
            <a:off x="2071860" y="3290614"/>
            <a:ext cx="5000279" cy="867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DISUSUN OLEH: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FAHRI FADHIL MAHARDIKA 2013053080</a:t>
            </a:r>
            <a:endParaRPr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" name="Google Shape;6461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Penyebab dan Solusi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6462" name="Google Shape;6462;p63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Penyebab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Kurangnya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pengawasan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orang </a:t>
            </a:r>
            <a:r>
              <a:rPr lang="en-US" sz="2000" dirty="0" err="1" smtClean="0">
                <a:solidFill>
                  <a:schemeClr val="tx1"/>
                </a:solidFill>
              </a:rPr>
              <a:t>tua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orang </a:t>
            </a:r>
            <a:r>
              <a:rPr lang="en-US" sz="2000" dirty="0" err="1" smtClean="0">
                <a:solidFill>
                  <a:schemeClr val="tx1"/>
                </a:solidFill>
              </a:rPr>
              <a:t>sekitar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lingkaran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pertemanan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anaknya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Ajakan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teman-teman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bahkan</a:t>
            </a:r>
            <a:r>
              <a:rPr lang="en-US" sz="2000" dirty="0" smtClean="0">
                <a:solidFill>
                  <a:schemeClr val="tx1"/>
                </a:solidFill>
              </a:rPr>
              <a:t> orang yang </a:t>
            </a:r>
            <a:r>
              <a:rPr lang="en-US" sz="2000" dirty="0" err="1" smtClean="0">
                <a:solidFill>
                  <a:schemeClr val="tx1"/>
                </a:solidFill>
              </a:rPr>
              <a:t>perilakunya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buruk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Kurangnya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keimanan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menghindari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pergaulan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bebas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Solusi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Dekatkan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Tuha</a:t>
            </a:r>
            <a:r>
              <a:rPr lang="en-US" sz="2000" dirty="0" err="1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Maha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Didik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anak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serius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edukasi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mereka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mengenai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dampak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buruk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pergaulan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bebas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marL="9144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Letakkan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mereka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lingkungan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baik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8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1" name="Google Shape;6071;p58"/>
          <p:cNvSpPr txBox="1">
            <a:spLocks noGrp="1"/>
          </p:cNvSpPr>
          <p:nvPr>
            <p:ph type="title"/>
          </p:nvPr>
        </p:nvSpPr>
        <p:spPr>
          <a:xfrm>
            <a:off x="1759769" y="911033"/>
            <a:ext cx="6038510" cy="31088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Terimakasih!</a:t>
            </a:r>
            <a:br>
              <a:rPr lang="en" sz="4000" dirty="0" smtClean="0"/>
            </a:br>
            <a:r>
              <a:rPr lang="en" sz="4000" dirty="0"/>
              <a:t/>
            </a:r>
            <a:br>
              <a:rPr lang="en" sz="4000" dirty="0"/>
            </a:br>
            <a:r>
              <a:rPr lang="en" sz="4000" dirty="0" smtClean="0"/>
              <a:t>Semoga Membantu</a:t>
            </a:r>
            <a:endParaRPr sz="4000" dirty="0">
              <a:solidFill>
                <a:schemeClr val="l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" y="2968565"/>
            <a:ext cx="1709108" cy="1709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85" y="253269"/>
            <a:ext cx="2173215" cy="1710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" name="Google Shape;4517;p3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PENJELASAN MENGENAI NILAI MORAL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4518" name="Google Shape;4518;p33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</a:rPr>
              <a:t>Nilai</a:t>
            </a:r>
            <a:r>
              <a:rPr lang="en-US" sz="2000" dirty="0" smtClean="0">
                <a:solidFill>
                  <a:schemeClr val="dk1"/>
                </a:solidFill>
              </a:rPr>
              <a:t> moral </a:t>
            </a:r>
            <a:r>
              <a:rPr lang="en-US" sz="2000" dirty="0" err="1" smtClean="0">
                <a:solidFill>
                  <a:schemeClr val="dk1"/>
                </a:solidFill>
              </a:rPr>
              <a:t>merupakan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nilai-nilai</a:t>
            </a:r>
            <a:r>
              <a:rPr lang="en-US" sz="2000" dirty="0" smtClean="0">
                <a:solidFill>
                  <a:schemeClr val="dk1"/>
                </a:solidFill>
              </a:rPr>
              <a:t> yang </a:t>
            </a:r>
            <a:r>
              <a:rPr lang="en-US" sz="2000" dirty="0" err="1" smtClean="0">
                <a:solidFill>
                  <a:schemeClr val="dk1"/>
                </a:solidFill>
              </a:rPr>
              <a:t>menjunjung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adanya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penerapan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standar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baik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atau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buruknya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suatu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perilaku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dan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sikap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</a:rPr>
              <a:t>individu</a:t>
            </a:r>
            <a:r>
              <a:rPr lang="en-US" sz="2000" dirty="0" smtClean="0">
                <a:solidFill>
                  <a:schemeClr val="dk1"/>
                </a:solidFill>
              </a:rPr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Nilai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moral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perlu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diterapkan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dalam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kehidupan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sehari-hari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agar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dapat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menjaga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sikap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dan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perilaku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individu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yang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sesuai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dengan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kepribadian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bangsa</a:t>
            </a:r>
            <a:r>
              <a:rPr lang="en-US" sz="2000" dirty="0" smtClean="0">
                <a:solidFill>
                  <a:schemeClr val="dk1"/>
                </a:solidFill>
                <a:latin typeface="Barlow Semi Condensed" panose="020B0604020202020204" charset="0"/>
                <a:sym typeface="Work Sans"/>
              </a:rPr>
              <a:t> Indonesia.</a:t>
            </a:r>
            <a:endParaRPr lang="en-US" sz="2000" dirty="0">
              <a:solidFill>
                <a:schemeClr val="dk1"/>
              </a:solidFill>
              <a:latin typeface="Barlow Semi Condensed" panose="020B0604020202020204" charset="0"/>
              <a:sym typeface="Work Sans"/>
            </a:endParaRPr>
          </a:p>
        </p:txBody>
      </p:sp>
      <p:sp>
        <p:nvSpPr>
          <p:cNvPr id="4519" name="Google Shape;4519;p33"/>
          <p:cNvSpPr/>
          <p:nvPr/>
        </p:nvSpPr>
        <p:spPr>
          <a:xfrm rot="1513453">
            <a:off x="1652938" y="2782815"/>
            <a:ext cx="27054" cy="35448"/>
          </a:xfrm>
          <a:custGeom>
            <a:avLst/>
            <a:gdLst/>
            <a:ahLst/>
            <a:cxnLst/>
            <a:rect l="l" t="t" r="r" b="b"/>
            <a:pathLst>
              <a:path w="506" h="663" extrusionOk="0">
                <a:moveTo>
                  <a:pt x="323" y="0"/>
                </a:moveTo>
                <a:cubicBezTo>
                  <a:pt x="283" y="0"/>
                  <a:pt x="241" y="13"/>
                  <a:pt x="207" y="41"/>
                </a:cubicBezTo>
                <a:cubicBezTo>
                  <a:pt x="1" y="197"/>
                  <a:pt x="4" y="403"/>
                  <a:pt x="124" y="662"/>
                </a:cubicBezTo>
                <a:cubicBezTo>
                  <a:pt x="416" y="549"/>
                  <a:pt x="505" y="353"/>
                  <a:pt x="472" y="124"/>
                </a:cubicBezTo>
                <a:cubicBezTo>
                  <a:pt x="462" y="43"/>
                  <a:pt x="395" y="0"/>
                  <a:pt x="3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1" name="Google Shape;4581;p39"/>
          <p:cNvSpPr txBox="1">
            <a:spLocks noGrp="1"/>
          </p:cNvSpPr>
          <p:nvPr>
            <p:ph type="title"/>
          </p:nvPr>
        </p:nvSpPr>
        <p:spPr>
          <a:xfrm>
            <a:off x="1220103" y="1227286"/>
            <a:ext cx="6647188" cy="27408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Bagaimana </a:t>
            </a:r>
            <a:r>
              <a:rPr lang="en-US" sz="4800" dirty="0" smtClean="0"/>
              <a:t>Tingkat </a:t>
            </a:r>
            <a:r>
              <a:rPr lang="en-US" sz="4800" dirty="0" err="1" smtClean="0"/>
              <a:t>Moralitas</a:t>
            </a:r>
            <a:r>
              <a:rPr lang="en-US" sz="4800" dirty="0" smtClean="0"/>
              <a:t> </a:t>
            </a:r>
            <a:r>
              <a:rPr lang="en-US" sz="4800" dirty="0" err="1" smtClean="0"/>
              <a:t>Anak</a:t>
            </a:r>
            <a:r>
              <a:rPr lang="en-US" sz="4800" dirty="0" smtClean="0"/>
              <a:t> </a:t>
            </a:r>
            <a:r>
              <a:rPr lang="en-US" sz="4800" dirty="0" err="1" smtClean="0"/>
              <a:t>Muda</a:t>
            </a:r>
            <a:r>
              <a:rPr lang="en-US" sz="4800" dirty="0" smtClean="0"/>
              <a:t> </a:t>
            </a:r>
            <a:r>
              <a:rPr lang="en-US" sz="4800" dirty="0" err="1" smtClean="0"/>
              <a:t>Saat</a:t>
            </a:r>
            <a:r>
              <a:rPr lang="en-US" sz="4800" dirty="0" smtClean="0"/>
              <a:t> </a:t>
            </a:r>
            <a:r>
              <a:rPr lang="en-US" sz="4800" dirty="0" err="1" smtClean="0"/>
              <a:t>Ini</a:t>
            </a:r>
            <a:r>
              <a:rPr lang="en-US" sz="4800" dirty="0" smtClean="0"/>
              <a:t>?</a:t>
            </a:r>
            <a:endParaRPr sz="48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1" name="Google Shape;6071;p58"/>
          <p:cNvSpPr txBox="1">
            <a:spLocks noGrp="1"/>
          </p:cNvSpPr>
          <p:nvPr>
            <p:ph type="title"/>
          </p:nvPr>
        </p:nvSpPr>
        <p:spPr>
          <a:xfrm>
            <a:off x="1923671" y="3792255"/>
            <a:ext cx="5244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Poin Utama:</a:t>
            </a:r>
            <a:br>
              <a:rPr lang="en" sz="1800" dirty="0" smtClean="0"/>
            </a:br>
            <a:r>
              <a:rPr lang="en" sz="1800" dirty="0" smtClean="0"/>
              <a:t>terjadi penurunan moralitas anak muda</a:t>
            </a:r>
            <a:endParaRPr sz="1800" dirty="0">
              <a:solidFill>
                <a:schemeClr val="lt2"/>
              </a:solidFill>
            </a:endParaRPr>
          </a:p>
        </p:txBody>
      </p:sp>
      <p:sp>
        <p:nvSpPr>
          <p:cNvPr id="6072" name="Google Shape;6072;p58"/>
          <p:cNvSpPr txBox="1">
            <a:spLocks noGrp="1"/>
          </p:cNvSpPr>
          <p:nvPr>
            <p:ph type="subTitle" idx="1"/>
          </p:nvPr>
        </p:nvSpPr>
        <p:spPr>
          <a:xfrm>
            <a:off x="1121434" y="831926"/>
            <a:ext cx="6849374" cy="3226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/>
              <a:t>Tingkat moralitas anak muda di Indonesia saat ini mengalami penurunan. Hal ini disebabkan oleh berbagai faktor baik internal maupun eksternal.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smtClean="0"/>
              <a:t>Penurunan moralitas pada anak muda cukup banyak terjadi pada kalangan pelajar, baik dari jenjang sd hingga sma.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 smtClean="0"/>
              <a:t>B</a:t>
            </a:r>
            <a:r>
              <a:rPr lang="en" sz="2000" dirty="0" smtClean="0"/>
              <a:t>erikut beberapa contoh perilaku yang mencerminkan penyelewengan moral: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42253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" name="Google Shape;6461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Bolos Sekolah dan Malas Belajar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6462" name="Google Shape;6462;p63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Perilaku</a:t>
            </a:r>
            <a:r>
              <a:rPr lang="en-US" sz="2000" dirty="0" smtClean="0"/>
              <a:t> bolos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malas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momok</a:t>
            </a:r>
            <a:r>
              <a:rPr lang="en-US" sz="2000" dirty="0" smtClean="0"/>
              <a:t> </a:t>
            </a:r>
            <a:r>
              <a:rPr lang="en-US" sz="2000" dirty="0" err="1" smtClean="0"/>
              <a:t>buruk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membimbing</a:t>
            </a:r>
            <a:endParaRPr lang="en-US" sz="2000" dirty="0" smtClean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muda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penerus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. 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di </a:t>
            </a:r>
            <a:r>
              <a:rPr lang="en-US" sz="2000" dirty="0" err="1" smtClean="0"/>
              <a:t>kalangan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pelajar</a:t>
            </a:r>
            <a:r>
              <a:rPr lang="en-US" sz="2000" dirty="0" smtClean="0"/>
              <a:t> 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bahkan</a:t>
            </a:r>
            <a:r>
              <a:rPr lang="en-US" sz="2000" dirty="0" smtClean="0"/>
              <a:t> di </a:t>
            </a:r>
            <a:r>
              <a:rPr lang="en-US" sz="2000" dirty="0" err="1" smtClean="0"/>
              <a:t>kalangan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sd</a:t>
            </a:r>
            <a:r>
              <a:rPr lang="en-US" sz="2000" dirty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sma</a:t>
            </a:r>
            <a:r>
              <a:rPr lang="en-US" sz="2000" dirty="0" smtClean="0"/>
              <a:t>.</a:t>
            </a: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1" y="1522754"/>
            <a:ext cx="1804492" cy="2255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6" name="Google Shape;4646;p42"/>
          <p:cNvSpPr/>
          <p:nvPr/>
        </p:nvSpPr>
        <p:spPr>
          <a:xfrm>
            <a:off x="720000" y="1019507"/>
            <a:ext cx="3852000" cy="336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7" name="Google Shape;4647;p42"/>
          <p:cNvSpPr txBox="1">
            <a:spLocks noGrp="1"/>
          </p:cNvSpPr>
          <p:nvPr>
            <p:ph type="subTitle" idx="2"/>
          </p:nvPr>
        </p:nvSpPr>
        <p:spPr>
          <a:xfrm>
            <a:off x="4698300" y="1237075"/>
            <a:ext cx="3725700" cy="1746002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</a:pPr>
            <a:r>
              <a:rPr lang="en" sz="1800" dirty="0" smtClean="0"/>
              <a:t>Kurangnya asupan nutrisi saat pagi/ belum sarapan pagi. Selain itu, </a:t>
            </a:r>
            <a:r>
              <a:rPr lang="en-US" sz="1800" dirty="0" err="1"/>
              <a:t>a</a:t>
            </a:r>
            <a:r>
              <a:rPr lang="en-US" sz="1800" dirty="0" err="1" smtClean="0"/>
              <a:t>danya</a:t>
            </a:r>
            <a:r>
              <a:rPr lang="en-US" sz="1800" dirty="0" smtClean="0"/>
              <a:t> </a:t>
            </a:r>
            <a:r>
              <a:rPr lang="en-US" sz="1800" dirty="0" err="1" smtClean="0"/>
              <a:t>ajakan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teman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orang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agar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sebagainya</a:t>
            </a:r>
            <a:r>
              <a:rPr lang="en-US" sz="1800" dirty="0" smtClean="0"/>
              <a:t>.</a:t>
            </a:r>
            <a:endParaRPr sz="1800" dirty="0"/>
          </a:p>
        </p:txBody>
      </p:sp>
      <p:sp>
        <p:nvSpPr>
          <p:cNvPr id="4648" name="Google Shape;4648;p42"/>
          <p:cNvSpPr txBox="1">
            <a:spLocks noGrp="1"/>
          </p:cNvSpPr>
          <p:nvPr>
            <p:ph type="subTitle" idx="1"/>
          </p:nvPr>
        </p:nvSpPr>
        <p:spPr>
          <a:xfrm>
            <a:off x="4698300" y="3316554"/>
            <a:ext cx="3725700" cy="1583249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</a:pPr>
            <a:endParaRPr lang="en-US" sz="1800" dirty="0" smtClean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</a:pPr>
            <a:r>
              <a:rPr lang="en-US" sz="1800" dirty="0" err="1" smtClean="0"/>
              <a:t>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motivasi</a:t>
            </a:r>
            <a:r>
              <a:rPr lang="en-US" sz="1800" dirty="0" smtClean="0"/>
              <a:t> agar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semangat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; </a:t>
            </a:r>
            <a:r>
              <a:rPr lang="en-US" sz="1800" dirty="0" err="1" smtClean="0"/>
              <a:t>kurangi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gadget yang </a:t>
            </a:r>
            <a:r>
              <a:rPr lang="en-US" sz="1800" dirty="0" err="1" smtClean="0"/>
              <a:t>terlalu</a:t>
            </a:r>
            <a:r>
              <a:rPr lang="en-US" sz="1800" dirty="0" smtClean="0"/>
              <a:t> lama; </a:t>
            </a:r>
            <a:r>
              <a:rPr lang="en-US" sz="1800" dirty="0" err="1" smtClean="0"/>
              <a:t>bawa</a:t>
            </a:r>
            <a:r>
              <a:rPr lang="en-US" sz="1800" dirty="0" smtClean="0"/>
              <a:t>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lingkungan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mendukung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</a:pPr>
            <a:endParaRPr sz="1800" dirty="0"/>
          </a:p>
        </p:txBody>
      </p:sp>
      <p:sp>
        <p:nvSpPr>
          <p:cNvPr id="4649" name="Google Shape;4649;p42"/>
          <p:cNvSpPr txBox="1">
            <a:spLocks noGrp="1"/>
          </p:cNvSpPr>
          <p:nvPr>
            <p:ph type="title"/>
          </p:nvPr>
        </p:nvSpPr>
        <p:spPr>
          <a:xfrm>
            <a:off x="720000" y="20757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Bolos </a:t>
            </a:r>
            <a:r>
              <a:rPr lang="en-US" dirty="0" err="1" smtClean="0">
                <a:solidFill>
                  <a:schemeClr val="tx1"/>
                </a:solidFill>
              </a:rPr>
              <a:t>Sekolah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Belajar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650" name="Google Shape;4650;p4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4" y="1402535"/>
            <a:ext cx="3278037" cy="2725948"/>
          </a:xfrm>
          <a:prstGeom prst="rect">
            <a:avLst/>
          </a:prstGeom>
          <a:noFill/>
          <a:ln>
            <a:noFill/>
          </a:ln>
        </p:spPr>
      </p:pic>
      <p:sp>
        <p:nvSpPr>
          <p:cNvPr id="4651" name="Google Shape;4651;p42"/>
          <p:cNvSpPr txBox="1">
            <a:spLocks noGrp="1"/>
          </p:cNvSpPr>
          <p:nvPr>
            <p:ph type="subTitle" idx="3"/>
          </p:nvPr>
        </p:nvSpPr>
        <p:spPr>
          <a:xfrm>
            <a:off x="4698300" y="903598"/>
            <a:ext cx="3725700" cy="383028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penyebab</a:t>
            </a:r>
            <a:endParaRPr dirty="0"/>
          </a:p>
        </p:txBody>
      </p:sp>
      <p:sp>
        <p:nvSpPr>
          <p:cNvPr id="4652" name="Google Shape;4652;p42"/>
          <p:cNvSpPr txBox="1">
            <a:spLocks noGrp="1"/>
          </p:cNvSpPr>
          <p:nvPr>
            <p:ph type="subTitle" idx="4"/>
          </p:nvPr>
        </p:nvSpPr>
        <p:spPr>
          <a:xfrm>
            <a:off x="4698300" y="2983077"/>
            <a:ext cx="3725700" cy="333477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solusi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" name="Google Shape;6461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Bullying &amp; Kata-kata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Sopan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462" name="Google Shape;6462;p63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Perilaku</a:t>
            </a:r>
            <a:r>
              <a:rPr lang="en-US" sz="2000" dirty="0" smtClean="0">
                <a:solidFill>
                  <a:schemeClr val="tx1"/>
                </a:solidFill>
              </a:rPr>
              <a:t> bullying </a:t>
            </a:r>
            <a:r>
              <a:rPr lang="en-US" sz="2000" dirty="0" err="1" smtClean="0">
                <a:solidFill>
                  <a:schemeClr val="tx1"/>
                </a:solidFill>
              </a:rPr>
              <a:t>sering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</a:rPr>
              <a:t>kalangan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pelajar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sekolah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Korban</a:t>
            </a:r>
            <a:r>
              <a:rPr lang="en-US" sz="2000" dirty="0" smtClean="0">
                <a:solidFill>
                  <a:schemeClr val="tx1"/>
                </a:solidFill>
              </a:rPr>
              <a:t> bullying yang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diberikan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perlindungan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pembelaan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mengalami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masalah</a:t>
            </a:r>
            <a:r>
              <a:rPr lang="en-US" sz="2000" dirty="0" smtClean="0">
                <a:solidFill>
                  <a:schemeClr val="tx1"/>
                </a:solidFill>
              </a:rPr>
              <a:t> mental yang </a:t>
            </a:r>
            <a:r>
              <a:rPr lang="en-US" sz="2000" dirty="0" err="1" smtClean="0">
                <a:solidFill>
                  <a:schemeClr val="tx1"/>
                </a:solidFill>
              </a:rPr>
              <a:t>berakibat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kepercayaan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dirinya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Perilaku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perlu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dihentikan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Pelaku</a:t>
            </a:r>
            <a:r>
              <a:rPr lang="en-US" sz="2000" dirty="0" smtClean="0">
                <a:solidFill>
                  <a:schemeClr val="tx1"/>
                </a:solidFill>
              </a:rPr>
              <a:t> bullying </a:t>
            </a:r>
            <a:r>
              <a:rPr lang="en-US" sz="2000" dirty="0" err="1" smtClean="0">
                <a:solidFill>
                  <a:schemeClr val="tx1"/>
                </a:solidFill>
              </a:rPr>
              <a:t>juga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menunjukkan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sikap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sopan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terutama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</a:rPr>
              <a:t>u</a:t>
            </a:r>
            <a:r>
              <a:rPr lang="en-US" sz="2000" dirty="0" err="1" smtClean="0">
                <a:solidFill>
                  <a:schemeClr val="tx1"/>
                </a:solidFill>
              </a:rPr>
              <a:t>capan</a:t>
            </a:r>
            <a:r>
              <a:rPr lang="en-US" sz="2000" dirty="0" smtClean="0">
                <a:solidFill>
                  <a:schemeClr val="tx1"/>
                </a:solidFill>
              </a:rPr>
              <a:t> kata-kata </a:t>
            </a:r>
            <a:r>
              <a:rPr lang="en-US" sz="2000" dirty="0" err="1" smtClean="0">
                <a:solidFill>
                  <a:schemeClr val="tx1"/>
                </a:solidFill>
              </a:rPr>
              <a:t>kotor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keluar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925" y="2010595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2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0" name="Google Shape;5680;p48"/>
          <p:cNvSpPr txBox="1">
            <a:spLocks noGrp="1"/>
          </p:cNvSpPr>
          <p:nvPr>
            <p:ph type="title"/>
          </p:nvPr>
        </p:nvSpPr>
        <p:spPr>
          <a:xfrm>
            <a:off x="448798" y="-240362"/>
            <a:ext cx="8246703" cy="15860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Penyebab dan Solusi Atas Perilaku Bullying </a:t>
            </a:r>
            <a:br>
              <a:rPr lang="en" sz="2400" dirty="0" smtClean="0"/>
            </a:br>
            <a:r>
              <a:rPr lang="en" sz="2400" dirty="0" smtClean="0"/>
              <a:t>&amp; Kata-Kata Tidak Sopan</a:t>
            </a:r>
            <a:endParaRPr sz="2400" dirty="0"/>
          </a:p>
        </p:txBody>
      </p:sp>
      <p:sp>
        <p:nvSpPr>
          <p:cNvPr id="5681" name="Google Shape;5681;p48"/>
          <p:cNvSpPr txBox="1">
            <a:spLocks noGrp="1"/>
          </p:cNvSpPr>
          <p:nvPr>
            <p:ph type="subTitle" idx="1"/>
          </p:nvPr>
        </p:nvSpPr>
        <p:spPr>
          <a:xfrm>
            <a:off x="948906" y="931653"/>
            <a:ext cx="6763109" cy="3260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 err="1" smtClean="0"/>
              <a:t>Penyebab</a:t>
            </a:r>
            <a:r>
              <a:rPr lang="en-US" sz="1800" dirty="0" smtClean="0"/>
              <a:t>: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 smtClean="0"/>
              <a:t>Kepribadian</a:t>
            </a:r>
            <a:r>
              <a:rPr lang="en-US" sz="1800" dirty="0" smtClean="0"/>
              <a:t> </a:t>
            </a:r>
            <a:r>
              <a:rPr lang="en-US" sz="1800" dirty="0" err="1" smtClean="0"/>
              <a:t>korban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terlalu</a:t>
            </a:r>
            <a:r>
              <a:rPr lang="en-US" sz="1800" dirty="0" smtClean="0"/>
              <a:t> </a:t>
            </a:r>
            <a:r>
              <a:rPr lang="en-US" sz="1800" dirty="0" err="1" smtClean="0"/>
              <a:t>pemalu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percaya</a:t>
            </a:r>
            <a:r>
              <a:rPr lang="en-US" sz="1800" dirty="0" smtClean="0"/>
              <a:t> </a:t>
            </a:r>
            <a:r>
              <a:rPr lang="en-US" sz="1800" dirty="0" err="1" smtClean="0"/>
              <a:t>diri</a:t>
            </a:r>
            <a:r>
              <a:rPr lang="en-US" sz="1800" dirty="0" smtClean="0"/>
              <a:t>.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 smtClean="0"/>
              <a:t>Kurangnya</a:t>
            </a:r>
            <a:r>
              <a:rPr lang="en-US" sz="1800" dirty="0" smtClean="0"/>
              <a:t> </a:t>
            </a:r>
            <a:r>
              <a:rPr lang="en-US" sz="1800" dirty="0" err="1" smtClean="0"/>
              <a:t>didikan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orang </a:t>
            </a:r>
            <a:r>
              <a:rPr lang="en-US" sz="1800" dirty="0" err="1" smtClean="0"/>
              <a:t>tua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orang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berbicara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sopan</a:t>
            </a:r>
            <a:r>
              <a:rPr lang="en-US" sz="18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en-US" sz="1800" dirty="0" err="1" smtClean="0"/>
              <a:t>Solusi</a:t>
            </a:r>
            <a:r>
              <a:rPr lang="en-US" sz="1800" dirty="0" smtClean="0"/>
              <a:t>: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 smtClean="0"/>
              <a:t>Mendidik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mengajari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memahami</a:t>
            </a:r>
            <a:r>
              <a:rPr lang="en-US" sz="1800" dirty="0" smtClean="0"/>
              <a:t> moral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mempraktikkannya</a:t>
            </a:r>
            <a:r>
              <a:rPr lang="en-US" sz="1800" dirty="0" smtClean="0"/>
              <a:t> </a:t>
            </a:r>
            <a:r>
              <a:rPr lang="en-US" sz="1800" dirty="0" err="1" smtClean="0"/>
              <a:t>sehari-hari</a:t>
            </a:r>
            <a:r>
              <a:rPr lang="en-US" sz="1800" dirty="0" smtClean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dirty="0" err="1" smtClean="0"/>
              <a:t>Memperkuat</a:t>
            </a:r>
            <a:r>
              <a:rPr lang="en-US" sz="1800" dirty="0" smtClean="0"/>
              <a:t> </a:t>
            </a:r>
            <a:r>
              <a:rPr lang="en-US" sz="1800" dirty="0" err="1" smtClean="0"/>
              <a:t>kepercayaan</a:t>
            </a:r>
            <a:r>
              <a:rPr lang="en-US" sz="1800" dirty="0" smtClean="0"/>
              <a:t> </a:t>
            </a:r>
            <a:r>
              <a:rPr lang="en-US" sz="1800" dirty="0" err="1" smtClean="0"/>
              <a:t>diri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berkonsultasi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pakar</a:t>
            </a:r>
            <a:r>
              <a:rPr lang="en-US" sz="1800" dirty="0" smtClean="0"/>
              <a:t>.</a:t>
            </a:r>
            <a:endParaRPr sz="1800" dirty="0"/>
          </a:p>
        </p:txBody>
      </p:sp>
      <p:sp>
        <p:nvSpPr>
          <p:cNvPr id="2" name="AutoShape 2" descr="Stop Bullying, Pembuat Video “Kingkong” Stress - Bimakini"/>
          <p:cNvSpPr>
            <a:spLocks noChangeAspect="1" noChangeArrowheads="1"/>
          </p:cNvSpPr>
          <p:nvPr/>
        </p:nvSpPr>
        <p:spPr bwMode="auto">
          <a:xfrm>
            <a:off x="155574" y="-144463"/>
            <a:ext cx="1714465" cy="171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32" y="2421838"/>
            <a:ext cx="1796528" cy="1788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" name="Google Shape;6461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Pergaulan Bebas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6462" name="Google Shape;6462;p63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			</a:t>
            </a:r>
            <a:r>
              <a:rPr lang="en-US" sz="2000" dirty="0" err="1" smtClean="0"/>
              <a:t>Pergaulan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				</a:t>
            </a:r>
            <a:r>
              <a:rPr lang="en-US" sz="2000" dirty="0" err="1" smtClean="0"/>
              <a:t>penurunan</a:t>
            </a:r>
            <a:r>
              <a:rPr lang="en-US" sz="2000" dirty="0" smtClean="0"/>
              <a:t> </a:t>
            </a:r>
            <a:r>
              <a:rPr lang="en-US" sz="2000" dirty="0" err="1" smtClean="0"/>
              <a:t>moralitas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efeknya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, 			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mental. </a:t>
            </a:r>
            <a:r>
              <a:rPr lang="en-US" sz="2000" dirty="0" err="1" smtClean="0"/>
              <a:t>Pelaku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				</a:t>
            </a:r>
            <a:r>
              <a:rPr lang="en-US" sz="2000" dirty="0" err="1" smtClean="0"/>
              <a:t>korban</a:t>
            </a:r>
            <a:r>
              <a:rPr lang="en-US" sz="2000" dirty="0" smtClean="0"/>
              <a:t> </a:t>
            </a:r>
            <a:r>
              <a:rPr lang="en-US" sz="2000" dirty="0" err="1" smtClean="0"/>
              <a:t>pergaulan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seks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			</a:t>
            </a:r>
            <a:r>
              <a:rPr lang="en-US" sz="2000" dirty="0" err="1" smtClean="0"/>
              <a:t>mendapatkan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cemoohan</a:t>
            </a:r>
            <a:r>
              <a:rPr lang="en-US" sz="2000" dirty="0" smtClean="0"/>
              <a:t> orang-orang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, 				</a:t>
            </a:r>
            <a:r>
              <a:rPr lang="en-US" sz="2000" dirty="0" err="1" smtClean="0"/>
              <a:t>bahkan</a:t>
            </a:r>
            <a:r>
              <a:rPr lang="en-US" sz="2000" dirty="0" smtClean="0"/>
              <a:t> </a:t>
            </a:r>
            <a:r>
              <a:rPr lang="en-US" sz="2000" dirty="0" err="1" smtClean="0"/>
              <a:t>dikeluarkan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keluarga</a:t>
            </a:r>
            <a:r>
              <a:rPr lang="en-US" sz="2000" dirty="0" smtClean="0"/>
              <a:t>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			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trauma yang 				</a:t>
            </a:r>
            <a:r>
              <a:rPr lang="en-US" sz="2000" dirty="0" err="1" smtClean="0"/>
              <a:t>menghantui</a:t>
            </a:r>
            <a:r>
              <a:rPr lang="en-US" sz="2000" dirty="0" smtClean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07727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3317"/>
      </p:ext>
    </p:extLst>
  </p:cSld>
  <p:clrMapOvr>
    <a:masterClrMapping/>
  </p:clrMapOvr>
</p:sld>
</file>

<file path=ppt/theme/theme1.xml><?xml version="1.0" encoding="utf-8"?>
<a:theme xmlns:a="http://schemas.openxmlformats.org/drawingml/2006/main" name="January Daily Slides by Slidesgo">
  <a:themeElements>
    <a:clrScheme name="Simple Light">
      <a:dk1>
        <a:srgbClr val="272727"/>
      </a:dk1>
      <a:lt1>
        <a:srgbClr val="FFFFFF"/>
      </a:lt1>
      <a:dk2>
        <a:srgbClr val="DB634D"/>
      </a:dk2>
      <a:lt2>
        <a:srgbClr val="F38065"/>
      </a:lt2>
      <a:accent1>
        <a:srgbClr val="FFCDB8"/>
      </a:accent1>
      <a:accent2>
        <a:srgbClr val="FFE5DB"/>
      </a:accent2>
      <a:accent3>
        <a:srgbClr val="E6EDF3"/>
      </a:accent3>
      <a:accent4>
        <a:srgbClr val="B1C5DA"/>
      </a:accent4>
      <a:accent5>
        <a:srgbClr val="96ABC0"/>
      </a:accent5>
      <a:accent6>
        <a:srgbClr val="687D9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386</Words>
  <Application>Microsoft Office PowerPoint</Application>
  <PresentationFormat>On-screen Show (16:9)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Bebas Neue</vt:lpstr>
      <vt:lpstr>Abril Fatface</vt:lpstr>
      <vt:lpstr>Work Sans</vt:lpstr>
      <vt:lpstr>Barlow Semi Condensed</vt:lpstr>
      <vt:lpstr>January Daily Slides by Slidesgo</vt:lpstr>
      <vt:lpstr>Krisis Moral Anak Muda Di Tengah Perkembangan Zaman </vt:lpstr>
      <vt:lpstr>PENJELASAN MENGENAI NILAI MORAL</vt:lpstr>
      <vt:lpstr>Bagaimana Tingkat Moralitas Anak Muda Saat Ini?</vt:lpstr>
      <vt:lpstr>Poin Utama: terjadi penurunan moralitas anak muda</vt:lpstr>
      <vt:lpstr>Bolos Sekolah dan Malas Belajar</vt:lpstr>
      <vt:lpstr>Bolos Sekolah dan Malas Belajar</vt:lpstr>
      <vt:lpstr>Bullying &amp; Kata-kata Tidak Sopan</vt:lpstr>
      <vt:lpstr>Penyebab dan Solusi Atas Perilaku Bullying  &amp; Kata-Kata Tidak Sopan</vt:lpstr>
      <vt:lpstr>Pergaulan Bebas</vt:lpstr>
      <vt:lpstr>Penyebab dan Solusi</vt:lpstr>
      <vt:lpstr>Terimakasih!  Semoga Membantu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daily slides</dc:title>
  <cp:lastModifiedBy>USER</cp:lastModifiedBy>
  <cp:revision>13</cp:revision>
  <dcterms:modified xsi:type="dcterms:W3CDTF">2021-09-20T09:37:00Z</dcterms:modified>
</cp:coreProperties>
</file>